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85" r:id="rId3"/>
    <p:sldId id="286" r:id="rId4"/>
    <p:sldId id="325" r:id="rId5"/>
    <p:sldId id="297" r:id="rId6"/>
    <p:sldId id="293" r:id="rId7"/>
    <p:sldId id="298" r:id="rId8"/>
    <p:sldId id="326" r:id="rId9"/>
    <p:sldId id="287" r:id="rId10"/>
    <p:sldId id="295" r:id="rId11"/>
    <p:sldId id="288" r:id="rId12"/>
    <p:sldId id="299" r:id="rId13"/>
    <p:sldId id="300" r:id="rId14"/>
    <p:sldId id="301" r:id="rId15"/>
    <p:sldId id="302" r:id="rId16"/>
    <p:sldId id="305" r:id="rId17"/>
    <p:sldId id="312" r:id="rId18"/>
    <p:sldId id="289" r:id="rId19"/>
    <p:sldId id="316" r:id="rId20"/>
    <p:sldId id="317" r:id="rId21"/>
    <p:sldId id="318" r:id="rId22"/>
    <p:sldId id="320" r:id="rId23"/>
    <p:sldId id="319" r:id="rId24"/>
    <p:sldId id="321" r:id="rId25"/>
    <p:sldId id="290" r:id="rId26"/>
    <p:sldId id="291" r:id="rId27"/>
    <p:sldId id="279" r:id="rId28"/>
    <p:sldId id="280" r:id="rId29"/>
  </p:sldIdLst>
  <p:sldSz cx="9144000" cy="5143500" type="screen16x9"/>
  <p:notesSz cx="6858000" cy="9144000"/>
  <p:embeddedFontLst>
    <p:embeddedFont>
      <p:font typeface="Dosis Light" panose="02010503020202060003" pitchFamily="2" charset="77"/>
      <p:regular r:id="rId31"/>
      <p:bold r:id="rId32"/>
    </p:embeddedFont>
    <p:embeddedFont>
      <p:font typeface="Titillium Web" pitchFamily="2" charset="77"/>
      <p:regular r:id="rId33"/>
      <p:bold r:id="rId34"/>
      <p:italic r:id="rId35"/>
      <p:boldItalic r:id="rId36"/>
    </p:embeddedFont>
    <p:embeddedFont>
      <p:font typeface="Titillium Web Light" pitchFamily="2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3AF5A5-E489-457B-8E56-0B1FB925D6A7}">
  <a:tblStyle styleId="{A93AF5A5-E489-457B-8E56-0B1FB925D6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44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184" y="1032"/>
      </p:cViewPr>
      <p:guideLst/>
    </p:cSldViewPr>
  </p:slideViewPr>
  <p:outlineViewPr>
    <p:cViewPr>
      <p:scale>
        <a:sx n="33" d="100"/>
        <a:sy n="33" d="100"/>
      </p:scale>
      <p:origin x="0" y="-178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Platz" userId="35eab02e-a48e-41c3-bed7-24e001260283" providerId="ADAL" clId="{3EB1CCAB-DA78-BB48-BFA7-A016B2094BC3}"/>
    <pc:docChg chg="undo custSel addSld delSld modSld">
      <pc:chgData name="Joshua Platz" userId="35eab02e-a48e-41c3-bed7-24e001260283" providerId="ADAL" clId="{3EB1CCAB-DA78-BB48-BFA7-A016B2094BC3}" dt="2019-06-13T19:24:50.308" v="3564" actId="20577"/>
      <pc:docMkLst>
        <pc:docMk/>
      </pc:docMkLst>
      <pc:sldChg chg="modNotesTx">
        <pc:chgData name="Joshua Platz" userId="35eab02e-a48e-41c3-bed7-24e001260283" providerId="ADAL" clId="{3EB1CCAB-DA78-BB48-BFA7-A016B2094BC3}" dt="2019-06-13T18:28:53.453" v="2592" actId="20577"/>
        <pc:sldMkLst>
          <pc:docMk/>
          <pc:sldMk cId="0" sldId="256"/>
        </pc:sldMkLst>
      </pc:sldChg>
      <pc:sldChg chg="del">
        <pc:chgData name="Joshua Platz" userId="35eab02e-a48e-41c3-bed7-24e001260283" providerId="ADAL" clId="{3EB1CCAB-DA78-BB48-BFA7-A016B2094BC3}" dt="2019-06-13T18:31:57.146" v="2619" actId="2696"/>
        <pc:sldMkLst>
          <pc:docMk/>
          <pc:sldMk cId="0" sldId="257"/>
        </pc:sldMkLst>
      </pc:sldChg>
      <pc:sldChg chg="del">
        <pc:chgData name="Joshua Platz" userId="35eab02e-a48e-41c3-bed7-24e001260283" providerId="ADAL" clId="{3EB1CCAB-DA78-BB48-BFA7-A016B2094BC3}" dt="2019-06-13T18:31:57.174" v="2620" actId="2696"/>
        <pc:sldMkLst>
          <pc:docMk/>
          <pc:sldMk cId="0" sldId="258"/>
        </pc:sldMkLst>
      </pc:sldChg>
      <pc:sldChg chg="del">
        <pc:chgData name="Joshua Platz" userId="35eab02e-a48e-41c3-bed7-24e001260283" providerId="ADAL" clId="{3EB1CCAB-DA78-BB48-BFA7-A016B2094BC3}" dt="2019-06-13T18:31:57.202" v="2621" actId="2696"/>
        <pc:sldMkLst>
          <pc:docMk/>
          <pc:sldMk cId="0" sldId="259"/>
        </pc:sldMkLst>
      </pc:sldChg>
      <pc:sldChg chg="del">
        <pc:chgData name="Joshua Platz" userId="35eab02e-a48e-41c3-bed7-24e001260283" providerId="ADAL" clId="{3EB1CCAB-DA78-BB48-BFA7-A016B2094BC3}" dt="2019-06-13T18:31:57.226" v="2622" actId="2696"/>
        <pc:sldMkLst>
          <pc:docMk/>
          <pc:sldMk cId="0" sldId="260"/>
        </pc:sldMkLst>
      </pc:sldChg>
      <pc:sldChg chg="del">
        <pc:chgData name="Joshua Platz" userId="35eab02e-a48e-41c3-bed7-24e001260283" providerId="ADAL" clId="{3EB1CCAB-DA78-BB48-BFA7-A016B2094BC3}" dt="2019-06-13T18:31:57.267" v="2624" actId="2696"/>
        <pc:sldMkLst>
          <pc:docMk/>
          <pc:sldMk cId="0" sldId="261"/>
        </pc:sldMkLst>
      </pc:sldChg>
      <pc:sldChg chg="del">
        <pc:chgData name="Joshua Platz" userId="35eab02e-a48e-41c3-bed7-24e001260283" providerId="ADAL" clId="{3EB1CCAB-DA78-BB48-BFA7-A016B2094BC3}" dt="2019-06-13T18:31:57.292" v="2625" actId="2696"/>
        <pc:sldMkLst>
          <pc:docMk/>
          <pc:sldMk cId="0" sldId="262"/>
        </pc:sldMkLst>
      </pc:sldChg>
      <pc:sldChg chg="del">
        <pc:chgData name="Joshua Platz" userId="35eab02e-a48e-41c3-bed7-24e001260283" providerId="ADAL" clId="{3EB1CCAB-DA78-BB48-BFA7-A016B2094BC3}" dt="2019-06-13T18:31:57.322" v="2626" actId="2696"/>
        <pc:sldMkLst>
          <pc:docMk/>
          <pc:sldMk cId="0" sldId="263"/>
        </pc:sldMkLst>
      </pc:sldChg>
      <pc:sldChg chg="del">
        <pc:chgData name="Joshua Platz" userId="35eab02e-a48e-41c3-bed7-24e001260283" providerId="ADAL" clId="{3EB1CCAB-DA78-BB48-BFA7-A016B2094BC3}" dt="2019-06-13T18:31:57.347" v="2627" actId="2696"/>
        <pc:sldMkLst>
          <pc:docMk/>
          <pc:sldMk cId="0" sldId="264"/>
        </pc:sldMkLst>
      </pc:sldChg>
      <pc:sldChg chg="del">
        <pc:chgData name="Joshua Platz" userId="35eab02e-a48e-41c3-bed7-24e001260283" providerId="ADAL" clId="{3EB1CCAB-DA78-BB48-BFA7-A016B2094BC3}" dt="2019-06-13T18:31:57.369" v="2628" actId="2696"/>
        <pc:sldMkLst>
          <pc:docMk/>
          <pc:sldMk cId="0" sldId="265"/>
        </pc:sldMkLst>
      </pc:sldChg>
      <pc:sldChg chg="del">
        <pc:chgData name="Joshua Platz" userId="35eab02e-a48e-41c3-bed7-24e001260283" providerId="ADAL" clId="{3EB1CCAB-DA78-BB48-BFA7-A016B2094BC3}" dt="2019-06-13T18:31:57.387" v="2629" actId="2696"/>
        <pc:sldMkLst>
          <pc:docMk/>
          <pc:sldMk cId="0" sldId="266"/>
        </pc:sldMkLst>
      </pc:sldChg>
      <pc:sldChg chg="del">
        <pc:chgData name="Joshua Platz" userId="35eab02e-a48e-41c3-bed7-24e001260283" providerId="ADAL" clId="{3EB1CCAB-DA78-BB48-BFA7-A016B2094BC3}" dt="2019-06-13T18:31:57.428" v="2631" actId="2696"/>
        <pc:sldMkLst>
          <pc:docMk/>
          <pc:sldMk cId="0" sldId="267"/>
        </pc:sldMkLst>
      </pc:sldChg>
      <pc:sldChg chg="del">
        <pc:chgData name="Joshua Platz" userId="35eab02e-a48e-41c3-bed7-24e001260283" providerId="ADAL" clId="{3EB1CCAB-DA78-BB48-BFA7-A016B2094BC3}" dt="2019-06-13T18:31:57.449" v="2632" actId="2696"/>
        <pc:sldMkLst>
          <pc:docMk/>
          <pc:sldMk cId="0" sldId="268"/>
        </pc:sldMkLst>
      </pc:sldChg>
      <pc:sldChg chg="del">
        <pc:chgData name="Joshua Platz" userId="35eab02e-a48e-41c3-bed7-24e001260283" providerId="ADAL" clId="{3EB1CCAB-DA78-BB48-BFA7-A016B2094BC3}" dt="2019-06-13T18:31:57.474" v="2633" actId="2696"/>
        <pc:sldMkLst>
          <pc:docMk/>
          <pc:sldMk cId="0" sldId="269"/>
        </pc:sldMkLst>
      </pc:sldChg>
      <pc:sldChg chg="del">
        <pc:chgData name="Joshua Platz" userId="35eab02e-a48e-41c3-bed7-24e001260283" providerId="ADAL" clId="{3EB1CCAB-DA78-BB48-BFA7-A016B2094BC3}" dt="2019-06-13T18:31:57.497" v="2634" actId="2696"/>
        <pc:sldMkLst>
          <pc:docMk/>
          <pc:sldMk cId="0" sldId="270"/>
        </pc:sldMkLst>
      </pc:sldChg>
      <pc:sldChg chg="del">
        <pc:chgData name="Joshua Platz" userId="35eab02e-a48e-41c3-bed7-24e001260283" providerId="ADAL" clId="{3EB1CCAB-DA78-BB48-BFA7-A016B2094BC3}" dt="2019-06-13T18:31:57.515" v="2635" actId="2696"/>
        <pc:sldMkLst>
          <pc:docMk/>
          <pc:sldMk cId="0" sldId="271"/>
        </pc:sldMkLst>
      </pc:sldChg>
      <pc:sldChg chg="del">
        <pc:chgData name="Joshua Platz" userId="35eab02e-a48e-41c3-bed7-24e001260283" providerId="ADAL" clId="{3EB1CCAB-DA78-BB48-BFA7-A016B2094BC3}" dt="2019-06-13T18:31:57.555" v="2636" actId="2696"/>
        <pc:sldMkLst>
          <pc:docMk/>
          <pc:sldMk cId="0" sldId="272"/>
        </pc:sldMkLst>
      </pc:sldChg>
      <pc:sldChg chg="del">
        <pc:chgData name="Joshua Platz" userId="35eab02e-a48e-41c3-bed7-24e001260283" providerId="ADAL" clId="{3EB1CCAB-DA78-BB48-BFA7-A016B2094BC3}" dt="2019-06-13T18:31:57.582" v="2638" actId="2696"/>
        <pc:sldMkLst>
          <pc:docMk/>
          <pc:sldMk cId="0" sldId="273"/>
        </pc:sldMkLst>
      </pc:sldChg>
      <pc:sldChg chg="del">
        <pc:chgData name="Joshua Platz" userId="35eab02e-a48e-41c3-bed7-24e001260283" providerId="ADAL" clId="{3EB1CCAB-DA78-BB48-BFA7-A016B2094BC3}" dt="2019-06-13T18:31:57.613" v="2640" actId="2696"/>
        <pc:sldMkLst>
          <pc:docMk/>
          <pc:sldMk cId="0" sldId="274"/>
        </pc:sldMkLst>
      </pc:sldChg>
      <pc:sldChg chg="del">
        <pc:chgData name="Joshua Platz" userId="35eab02e-a48e-41c3-bed7-24e001260283" providerId="ADAL" clId="{3EB1CCAB-DA78-BB48-BFA7-A016B2094BC3}" dt="2019-06-13T18:31:57.644" v="2642" actId="2696"/>
        <pc:sldMkLst>
          <pc:docMk/>
          <pc:sldMk cId="0" sldId="275"/>
        </pc:sldMkLst>
      </pc:sldChg>
      <pc:sldChg chg="del">
        <pc:chgData name="Joshua Platz" userId="35eab02e-a48e-41c3-bed7-24e001260283" providerId="ADAL" clId="{3EB1CCAB-DA78-BB48-BFA7-A016B2094BC3}" dt="2019-06-13T18:31:57.664" v="2643" actId="2696"/>
        <pc:sldMkLst>
          <pc:docMk/>
          <pc:sldMk cId="0" sldId="276"/>
        </pc:sldMkLst>
      </pc:sldChg>
      <pc:sldChg chg="del">
        <pc:chgData name="Joshua Platz" userId="35eab02e-a48e-41c3-bed7-24e001260283" providerId="ADAL" clId="{3EB1CCAB-DA78-BB48-BFA7-A016B2094BC3}" dt="2019-06-13T18:31:57.683" v="2644" actId="2696"/>
        <pc:sldMkLst>
          <pc:docMk/>
          <pc:sldMk cId="0" sldId="277"/>
        </pc:sldMkLst>
      </pc:sldChg>
      <pc:sldChg chg="del">
        <pc:chgData name="Joshua Platz" userId="35eab02e-a48e-41c3-bed7-24e001260283" providerId="ADAL" clId="{3EB1CCAB-DA78-BB48-BFA7-A016B2094BC3}" dt="2019-06-13T18:31:57.714" v="2645" actId="2696"/>
        <pc:sldMkLst>
          <pc:docMk/>
          <pc:sldMk cId="0" sldId="278"/>
        </pc:sldMkLst>
      </pc:sldChg>
      <pc:sldChg chg="del">
        <pc:chgData name="Joshua Platz" userId="35eab02e-a48e-41c3-bed7-24e001260283" providerId="ADAL" clId="{3EB1CCAB-DA78-BB48-BFA7-A016B2094BC3}" dt="2019-06-13T18:31:57.737" v="2646" actId="2696"/>
        <pc:sldMkLst>
          <pc:docMk/>
          <pc:sldMk cId="0" sldId="281"/>
        </pc:sldMkLst>
      </pc:sldChg>
      <pc:sldChg chg="del">
        <pc:chgData name="Joshua Platz" userId="35eab02e-a48e-41c3-bed7-24e001260283" providerId="ADAL" clId="{3EB1CCAB-DA78-BB48-BFA7-A016B2094BC3}" dt="2019-06-13T18:31:57.868" v="2648" actId="2696"/>
        <pc:sldMkLst>
          <pc:docMk/>
          <pc:sldMk cId="0" sldId="282"/>
        </pc:sldMkLst>
      </pc:sldChg>
      <pc:sldChg chg="del">
        <pc:chgData name="Joshua Platz" userId="35eab02e-a48e-41c3-bed7-24e001260283" providerId="ADAL" clId="{3EB1CCAB-DA78-BB48-BFA7-A016B2094BC3}" dt="2019-06-13T18:31:57.894" v="2649" actId="2696"/>
        <pc:sldMkLst>
          <pc:docMk/>
          <pc:sldMk cId="0" sldId="283"/>
        </pc:sldMkLst>
      </pc:sldChg>
      <pc:sldChg chg="modNotesTx">
        <pc:chgData name="Joshua Platz" userId="35eab02e-a48e-41c3-bed7-24e001260283" providerId="ADAL" clId="{3EB1CCAB-DA78-BB48-BFA7-A016B2094BC3}" dt="2019-06-13T18:30:28.401" v="2602" actId="20577"/>
        <pc:sldMkLst>
          <pc:docMk/>
          <pc:sldMk cId="413009987" sldId="284"/>
        </pc:sldMkLst>
      </pc:sldChg>
      <pc:sldChg chg="modNotesTx">
        <pc:chgData name="Joshua Platz" userId="35eab02e-a48e-41c3-bed7-24e001260283" providerId="ADAL" clId="{3EB1CCAB-DA78-BB48-BFA7-A016B2094BC3}" dt="2019-06-13T18:30:31.507" v="2606" actId="20577"/>
        <pc:sldMkLst>
          <pc:docMk/>
          <pc:sldMk cId="491740838" sldId="285"/>
        </pc:sldMkLst>
      </pc:sldChg>
      <pc:sldChg chg="modNotesTx">
        <pc:chgData name="Joshua Platz" userId="35eab02e-a48e-41c3-bed7-24e001260283" providerId="ADAL" clId="{3EB1CCAB-DA78-BB48-BFA7-A016B2094BC3}" dt="2019-06-13T18:31:37.759" v="2618" actId="20577"/>
        <pc:sldMkLst>
          <pc:docMk/>
          <pc:sldMk cId="2275592652" sldId="286"/>
        </pc:sldMkLst>
      </pc:sldChg>
      <pc:sldChg chg="modNotesTx">
        <pc:chgData name="Joshua Platz" userId="35eab02e-a48e-41c3-bed7-24e001260283" providerId="ADAL" clId="{3EB1CCAB-DA78-BB48-BFA7-A016B2094BC3}" dt="2019-06-13T18:45:55.157" v="2773" actId="20577"/>
        <pc:sldMkLst>
          <pc:docMk/>
          <pc:sldMk cId="2197019339" sldId="287"/>
        </pc:sldMkLst>
      </pc:sldChg>
      <pc:sldChg chg="modNotesTx">
        <pc:chgData name="Joshua Platz" userId="35eab02e-a48e-41c3-bed7-24e001260283" providerId="ADAL" clId="{3EB1CCAB-DA78-BB48-BFA7-A016B2094BC3}" dt="2019-06-13T18:47:18.589" v="2967" actId="20577"/>
        <pc:sldMkLst>
          <pc:docMk/>
          <pc:sldMk cId="1266262367" sldId="288"/>
        </pc:sldMkLst>
      </pc:sldChg>
      <pc:sldChg chg="modNotesTx">
        <pc:chgData name="Joshua Platz" userId="35eab02e-a48e-41c3-bed7-24e001260283" providerId="ADAL" clId="{3EB1CCAB-DA78-BB48-BFA7-A016B2094BC3}" dt="2019-06-13T19:00:56.870" v="3293" actId="20577"/>
        <pc:sldMkLst>
          <pc:docMk/>
          <pc:sldMk cId="2844702815" sldId="289"/>
        </pc:sldMkLst>
      </pc:sldChg>
      <pc:sldChg chg="modNotesTx">
        <pc:chgData name="Joshua Platz" userId="35eab02e-a48e-41c3-bed7-24e001260283" providerId="ADAL" clId="{3EB1CCAB-DA78-BB48-BFA7-A016B2094BC3}" dt="2019-06-13T19:24:05.628" v="3550" actId="20577"/>
        <pc:sldMkLst>
          <pc:docMk/>
          <pc:sldMk cId="2262654030" sldId="290"/>
        </pc:sldMkLst>
      </pc:sldChg>
      <pc:sldChg chg="modSp modNotesTx">
        <pc:chgData name="Joshua Platz" userId="35eab02e-a48e-41c3-bed7-24e001260283" providerId="ADAL" clId="{3EB1CCAB-DA78-BB48-BFA7-A016B2094BC3}" dt="2019-06-13T19:24:50.308" v="3564" actId="20577"/>
        <pc:sldMkLst>
          <pc:docMk/>
          <pc:sldMk cId="2705097736" sldId="291"/>
        </pc:sldMkLst>
        <pc:spChg chg="mod">
          <ac:chgData name="Joshua Platz" userId="35eab02e-a48e-41c3-bed7-24e001260283" providerId="ADAL" clId="{3EB1CCAB-DA78-BB48-BFA7-A016B2094BC3}" dt="2019-06-13T19:24:50.308" v="3564" actId="20577"/>
          <ac:spMkLst>
            <pc:docMk/>
            <pc:sldMk cId="2705097736" sldId="291"/>
            <ac:spMk id="4032" creationId="{00000000-0000-0000-0000-000000000000}"/>
          </ac:spMkLst>
        </pc:spChg>
      </pc:sldChg>
      <pc:sldChg chg="modNotesTx">
        <pc:chgData name="Joshua Platz" userId="35eab02e-a48e-41c3-bed7-24e001260283" providerId="ADAL" clId="{3EB1CCAB-DA78-BB48-BFA7-A016B2094BC3}" dt="2019-06-13T18:31:01.430" v="2610" actId="20577"/>
        <pc:sldMkLst>
          <pc:docMk/>
          <pc:sldMk cId="401910628" sldId="292"/>
        </pc:sldMkLst>
      </pc:sldChg>
      <pc:sldChg chg="modNotesTx">
        <pc:chgData name="Joshua Platz" userId="35eab02e-a48e-41c3-bed7-24e001260283" providerId="ADAL" clId="{3EB1CCAB-DA78-BB48-BFA7-A016B2094BC3}" dt="2019-06-13T18:37:36.301" v="2657" actId="20577"/>
        <pc:sldMkLst>
          <pc:docMk/>
          <pc:sldMk cId="1320247564" sldId="293"/>
        </pc:sldMkLst>
      </pc:sldChg>
      <pc:sldChg chg="del">
        <pc:chgData name="Joshua Platz" userId="35eab02e-a48e-41c3-bed7-24e001260283" providerId="ADAL" clId="{3EB1CCAB-DA78-BB48-BFA7-A016B2094BC3}" dt="2019-06-13T18:31:57.779" v="2647" actId="2696"/>
        <pc:sldMkLst>
          <pc:docMk/>
          <pc:sldMk cId="3441540089" sldId="294"/>
        </pc:sldMkLst>
      </pc:sldChg>
      <pc:sldChg chg="modSp modNotesTx">
        <pc:chgData name="Joshua Platz" userId="35eab02e-a48e-41c3-bed7-24e001260283" providerId="ADAL" clId="{3EB1CCAB-DA78-BB48-BFA7-A016B2094BC3}" dt="2019-06-13T18:46:56.092" v="2962" actId="20577"/>
        <pc:sldMkLst>
          <pc:docMk/>
          <pc:sldMk cId="3709775948" sldId="295"/>
        </pc:sldMkLst>
        <pc:spChg chg="mod">
          <ac:chgData name="Joshua Platz" userId="35eab02e-a48e-41c3-bed7-24e001260283" providerId="ADAL" clId="{3EB1CCAB-DA78-BB48-BFA7-A016B2094BC3}" dt="2019-06-13T18:44:32.222" v="2769" actId="20577"/>
          <ac:spMkLst>
            <pc:docMk/>
            <pc:sldMk cId="3709775948" sldId="295"/>
            <ac:spMk id="3851" creationId="{00000000-0000-0000-0000-000000000000}"/>
          </ac:spMkLst>
        </pc:spChg>
      </pc:sldChg>
      <pc:sldChg chg="modNotesTx">
        <pc:chgData name="Joshua Platz" userId="35eab02e-a48e-41c3-bed7-24e001260283" providerId="ADAL" clId="{3EB1CCAB-DA78-BB48-BFA7-A016B2094BC3}" dt="2019-06-13T19:02:02.187" v="3307" actId="20577"/>
        <pc:sldMkLst>
          <pc:docMk/>
          <pc:sldMk cId="3891278691" sldId="296"/>
        </pc:sldMkLst>
      </pc:sldChg>
      <pc:sldChg chg="addSp delSp modSp add modNotesTx">
        <pc:chgData name="Joshua Platz" userId="35eab02e-a48e-41c3-bed7-24e001260283" providerId="ADAL" clId="{3EB1CCAB-DA78-BB48-BFA7-A016B2094BC3}" dt="2019-06-13T18:37:04.535" v="2653" actId="20577"/>
        <pc:sldMkLst>
          <pc:docMk/>
          <pc:sldMk cId="2405836619" sldId="297"/>
        </pc:sldMkLst>
        <pc:spChg chg="add del mod">
          <ac:chgData name="Joshua Platz" userId="35eab02e-a48e-41c3-bed7-24e001260283" providerId="ADAL" clId="{3EB1CCAB-DA78-BB48-BFA7-A016B2094BC3}" dt="2019-06-10T16:35:50.531" v="378"/>
          <ac:spMkLst>
            <pc:docMk/>
            <pc:sldMk cId="2405836619" sldId="297"/>
            <ac:spMk id="3" creationId="{C089BE79-6AB1-2F44-81B5-223495D209C3}"/>
          </ac:spMkLst>
        </pc:spChg>
        <pc:spChg chg="add del mod">
          <ac:chgData name="Joshua Platz" userId="35eab02e-a48e-41c3-bed7-24e001260283" providerId="ADAL" clId="{3EB1CCAB-DA78-BB48-BFA7-A016B2094BC3}" dt="2019-06-10T16:35:47.266" v="377" actId="478"/>
          <ac:spMkLst>
            <pc:docMk/>
            <pc:sldMk cId="2405836619" sldId="297"/>
            <ac:spMk id="5" creationId="{162E655C-2001-AF41-8121-AC859B184240}"/>
          </ac:spMkLst>
        </pc:spChg>
        <pc:spChg chg="mod">
          <ac:chgData name="Joshua Platz" userId="35eab02e-a48e-41c3-bed7-24e001260283" providerId="ADAL" clId="{3EB1CCAB-DA78-BB48-BFA7-A016B2094BC3}" dt="2019-06-10T16:36:53.461" v="490" actId="20577"/>
          <ac:spMkLst>
            <pc:docMk/>
            <pc:sldMk cId="2405836619" sldId="297"/>
            <ac:spMk id="3841" creationId="{00000000-0000-0000-0000-000000000000}"/>
          </ac:spMkLst>
        </pc:spChg>
        <pc:spChg chg="del mod">
          <ac:chgData name="Joshua Platz" userId="35eab02e-a48e-41c3-bed7-24e001260283" providerId="ADAL" clId="{3EB1CCAB-DA78-BB48-BFA7-A016B2094BC3}" dt="2019-06-10T16:35:43.696" v="375" actId="478"/>
          <ac:spMkLst>
            <pc:docMk/>
            <pc:sldMk cId="2405836619" sldId="297"/>
            <ac:spMk id="3842" creationId="{00000000-0000-0000-0000-000000000000}"/>
          </ac:spMkLst>
        </pc:spChg>
        <pc:spChg chg="mod">
          <ac:chgData name="Joshua Platz" userId="35eab02e-a48e-41c3-bed7-24e001260283" providerId="ADAL" clId="{3EB1CCAB-DA78-BB48-BFA7-A016B2094BC3}" dt="2019-06-10T16:37:06.662" v="491" actId="108"/>
          <ac:spMkLst>
            <pc:docMk/>
            <pc:sldMk cId="2405836619" sldId="297"/>
            <ac:spMk id="3843" creationId="{00000000-0000-0000-0000-000000000000}"/>
          </ac:spMkLst>
        </pc:spChg>
        <pc:spChg chg="del">
          <ac:chgData name="Joshua Platz" userId="35eab02e-a48e-41c3-bed7-24e001260283" providerId="ADAL" clId="{3EB1CCAB-DA78-BB48-BFA7-A016B2094BC3}" dt="2019-06-10T16:35:46.165" v="376" actId="478"/>
          <ac:spMkLst>
            <pc:docMk/>
            <pc:sldMk cId="2405836619" sldId="297"/>
            <ac:spMk id="3844" creationId="{00000000-0000-0000-0000-000000000000}"/>
          </ac:spMkLst>
        </pc:spChg>
      </pc:sldChg>
      <pc:sldChg chg="modSp add modNotesTx">
        <pc:chgData name="Joshua Platz" userId="35eab02e-a48e-41c3-bed7-24e001260283" providerId="ADAL" clId="{3EB1CCAB-DA78-BB48-BFA7-A016B2094BC3}" dt="2019-06-13T18:41:35.083" v="2678" actId="20577"/>
        <pc:sldMkLst>
          <pc:docMk/>
          <pc:sldMk cId="2070508312" sldId="298"/>
        </pc:sldMkLst>
        <pc:spChg chg="mod">
          <ac:chgData name="Joshua Platz" userId="35eab02e-a48e-41c3-bed7-24e001260283" providerId="ADAL" clId="{3EB1CCAB-DA78-BB48-BFA7-A016B2094BC3}" dt="2019-06-10T16:37:33.897" v="521" actId="20577"/>
          <ac:spMkLst>
            <pc:docMk/>
            <pc:sldMk cId="2070508312" sldId="298"/>
            <ac:spMk id="3841" creationId="{00000000-0000-0000-0000-000000000000}"/>
          </ac:spMkLst>
        </pc:spChg>
        <pc:spChg chg="mod">
          <ac:chgData name="Joshua Platz" userId="35eab02e-a48e-41c3-bed7-24e001260283" providerId="ADAL" clId="{3EB1CCAB-DA78-BB48-BFA7-A016B2094BC3}" dt="2019-06-13T18:41:01.054" v="2674" actId="20577"/>
          <ac:spMkLst>
            <pc:docMk/>
            <pc:sldMk cId="2070508312" sldId="298"/>
            <ac:spMk id="3843" creationId="{00000000-0000-0000-0000-000000000000}"/>
          </ac:spMkLst>
        </pc:spChg>
      </pc:sldChg>
      <pc:sldChg chg="addSp delSp modSp add modNotesTx">
        <pc:chgData name="Joshua Platz" userId="35eab02e-a48e-41c3-bed7-24e001260283" providerId="ADAL" clId="{3EB1CCAB-DA78-BB48-BFA7-A016B2094BC3}" dt="2019-06-13T18:47:43.006" v="2971" actId="20577"/>
        <pc:sldMkLst>
          <pc:docMk/>
          <pc:sldMk cId="1039147009" sldId="299"/>
        </pc:sldMkLst>
        <pc:spChg chg="add del mod">
          <ac:chgData name="Joshua Platz" userId="35eab02e-a48e-41c3-bed7-24e001260283" providerId="ADAL" clId="{3EB1CCAB-DA78-BB48-BFA7-A016B2094BC3}" dt="2019-06-10T16:55:20.744" v="1258"/>
          <ac:spMkLst>
            <pc:docMk/>
            <pc:sldMk cId="1039147009" sldId="299"/>
            <ac:spMk id="2" creationId="{6C037392-FF72-9C42-900E-3E7E0A2C7A93}"/>
          </ac:spMkLst>
        </pc:spChg>
        <pc:spChg chg="mod">
          <ac:chgData name="Joshua Platz" userId="35eab02e-a48e-41c3-bed7-24e001260283" providerId="ADAL" clId="{3EB1CCAB-DA78-BB48-BFA7-A016B2094BC3}" dt="2019-06-10T16:52:14.567" v="1221" actId="20577"/>
          <ac:spMkLst>
            <pc:docMk/>
            <pc:sldMk cId="1039147009" sldId="299"/>
            <ac:spMk id="4046" creationId="{00000000-0000-0000-0000-000000000000}"/>
          </ac:spMkLst>
        </pc:spChg>
        <pc:spChg chg="mod">
          <ac:chgData name="Joshua Platz" userId="35eab02e-a48e-41c3-bed7-24e001260283" providerId="ADAL" clId="{3EB1CCAB-DA78-BB48-BFA7-A016B2094BC3}" dt="2019-06-10T16:55:14.493" v="1256"/>
          <ac:spMkLst>
            <pc:docMk/>
            <pc:sldMk cId="1039147009" sldId="299"/>
            <ac:spMk id="4047" creationId="{00000000-0000-0000-0000-000000000000}"/>
          </ac:spMkLst>
        </pc:spChg>
      </pc:sldChg>
      <pc:sldChg chg="modSp add modNotesTx">
        <pc:chgData name="Joshua Platz" userId="35eab02e-a48e-41c3-bed7-24e001260283" providerId="ADAL" clId="{3EB1CCAB-DA78-BB48-BFA7-A016B2094BC3}" dt="2019-06-13T18:48:46.976" v="2991" actId="20577"/>
        <pc:sldMkLst>
          <pc:docMk/>
          <pc:sldMk cId="568261937" sldId="300"/>
        </pc:sldMkLst>
        <pc:spChg chg="mod">
          <ac:chgData name="Joshua Platz" userId="35eab02e-a48e-41c3-bed7-24e001260283" providerId="ADAL" clId="{3EB1CCAB-DA78-BB48-BFA7-A016B2094BC3}" dt="2019-06-10T16:55:33.374" v="1270" actId="20577"/>
          <ac:spMkLst>
            <pc:docMk/>
            <pc:sldMk cId="568261937" sldId="300"/>
            <ac:spMk id="4046" creationId="{00000000-0000-0000-0000-000000000000}"/>
          </ac:spMkLst>
        </pc:spChg>
        <pc:spChg chg="mod">
          <ac:chgData name="Joshua Platz" userId="35eab02e-a48e-41c3-bed7-24e001260283" providerId="ADAL" clId="{3EB1CCAB-DA78-BB48-BFA7-A016B2094BC3}" dt="2019-06-13T18:48:30.949" v="2985" actId="20577"/>
          <ac:spMkLst>
            <pc:docMk/>
            <pc:sldMk cId="568261937" sldId="300"/>
            <ac:spMk id="4047" creationId="{00000000-0000-0000-0000-000000000000}"/>
          </ac:spMkLst>
        </pc:spChg>
      </pc:sldChg>
      <pc:sldChg chg="addSp modSp add modNotesTx">
        <pc:chgData name="Joshua Platz" userId="35eab02e-a48e-41c3-bed7-24e001260283" providerId="ADAL" clId="{3EB1CCAB-DA78-BB48-BFA7-A016B2094BC3}" dt="2019-06-13T18:54:06.547" v="3025" actId="20577"/>
        <pc:sldMkLst>
          <pc:docMk/>
          <pc:sldMk cId="1567062533" sldId="301"/>
        </pc:sldMkLst>
        <pc:spChg chg="mod">
          <ac:chgData name="Joshua Platz" userId="35eab02e-a48e-41c3-bed7-24e001260283" providerId="ADAL" clId="{3EB1CCAB-DA78-BB48-BFA7-A016B2094BC3}" dt="2019-06-10T16:58:12.930" v="1387" actId="20577"/>
          <ac:spMkLst>
            <pc:docMk/>
            <pc:sldMk cId="1567062533" sldId="301"/>
            <ac:spMk id="4046" creationId="{00000000-0000-0000-0000-000000000000}"/>
          </ac:spMkLst>
        </pc:spChg>
        <pc:spChg chg="mod">
          <ac:chgData name="Joshua Platz" userId="35eab02e-a48e-41c3-bed7-24e001260283" providerId="ADAL" clId="{3EB1CCAB-DA78-BB48-BFA7-A016B2094BC3}" dt="2019-06-10T17:00:35.011" v="1566" actId="20577"/>
          <ac:spMkLst>
            <pc:docMk/>
            <pc:sldMk cId="1567062533" sldId="301"/>
            <ac:spMk id="4047" creationId="{00000000-0000-0000-0000-000000000000}"/>
          </ac:spMkLst>
        </pc:spChg>
        <pc:picChg chg="add mod">
          <ac:chgData name="Joshua Platz" userId="35eab02e-a48e-41c3-bed7-24e001260283" providerId="ADAL" clId="{3EB1CCAB-DA78-BB48-BFA7-A016B2094BC3}" dt="2019-06-10T17:01:16.256" v="1569" actId="1076"/>
          <ac:picMkLst>
            <pc:docMk/>
            <pc:sldMk cId="1567062533" sldId="301"/>
            <ac:picMk id="2" creationId="{DE6FECD6-4AA2-0B4C-A63D-D4C097417790}"/>
          </ac:picMkLst>
        </pc:picChg>
      </pc:sldChg>
      <pc:sldChg chg="addSp modSp add modNotesTx">
        <pc:chgData name="Joshua Platz" userId="35eab02e-a48e-41c3-bed7-24e001260283" providerId="ADAL" clId="{3EB1CCAB-DA78-BB48-BFA7-A016B2094BC3}" dt="2019-06-13T18:54:11.177" v="3029" actId="20577"/>
        <pc:sldMkLst>
          <pc:docMk/>
          <pc:sldMk cId="4092138743" sldId="302"/>
        </pc:sldMkLst>
        <pc:spChg chg="mod">
          <ac:chgData name="Joshua Platz" userId="35eab02e-a48e-41c3-bed7-24e001260283" providerId="ADAL" clId="{3EB1CCAB-DA78-BB48-BFA7-A016B2094BC3}" dt="2019-06-10T17:01:25.847" v="1585" actId="20577"/>
          <ac:spMkLst>
            <pc:docMk/>
            <pc:sldMk cId="4092138743" sldId="302"/>
            <ac:spMk id="4046" creationId="{00000000-0000-0000-0000-000000000000}"/>
          </ac:spMkLst>
        </pc:spChg>
        <pc:spChg chg="mod">
          <ac:chgData name="Joshua Platz" userId="35eab02e-a48e-41c3-bed7-24e001260283" providerId="ADAL" clId="{3EB1CCAB-DA78-BB48-BFA7-A016B2094BC3}" dt="2019-06-10T17:02:02.911" v="1707" actId="20577"/>
          <ac:spMkLst>
            <pc:docMk/>
            <pc:sldMk cId="4092138743" sldId="302"/>
            <ac:spMk id="4047" creationId="{00000000-0000-0000-0000-000000000000}"/>
          </ac:spMkLst>
        </pc:spChg>
        <pc:picChg chg="add mod">
          <ac:chgData name="Joshua Platz" userId="35eab02e-a48e-41c3-bed7-24e001260283" providerId="ADAL" clId="{3EB1CCAB-DA78-BB48-BFA7-A016B2094BC3}" dt="2019-06-10T17:02:38.786" v="1713" actId="1076"/>
          <ac:picMkLst>
            <pc:docMk/>
            <pc:sldMk cId="4092138743" sldId="302"/>
            <ac:picMk id="2" creationId="{D82291E2-A78E-694C-9EEE-1E56CDC69CD2}"/>
          </ac:picMkLst>
        </pc:picChg>
      </pc:sldChg>
      <pc:sldChg chg="addSp delSp modSp add modNotesTx">
        <pc:chgData name="Joshua Platz" userId="35eab02e-a48e-41c3-bed7-24e001260283" providerId="ADAL" clId="{3EB1CCAB-DA78-BB48-BFA7-A016B2094BC3}" dt="2019-06-13T18:54:18.799" v="3039" actId="20577"/>
        <pc:sldMkLst>
          <pc:docMk/>
          <pc:sldMk cId="2566453345" sldId="303"/>
        </pc:sldMkLst>
        <pc:spChg chg="mod">
          <ac:chgData name="Joshua Platz" userId="35eab02e-a48e-41c3-bed7-24e001260283" providerId="ADAL" clId="{3EB1CCAB-DA78-BB48-BFA7-A016B2094BC3}" dt="2019-06-13T18:51:08.885" v="2993" actId="20577"/>
          <ac:spMkLst>
            <pc:docMk/>
            <pc:sldMk cId="2566453345" sldId="303"/>
            <ac:spMk id="4046" creationId="{00000000-0000-0000-0000-000000000000}"/>
          </ac:spMkLst>
        </pc:spChg>
        <pc:spChg chg="mod">
          <ac:chgData name="Joshua Platz" userId="35eab02e-a48e-41c3-bed7-24e001260283" providerId="ADAL" clId="{3EB1CCAB-DA78-BB48-BFA7-A016B2094BC3}" dt="2019-06-13T18:53:55.354" v="3021" actId="313"/>
          <ac:spMkLst>
            <pc:docMk/>
            <pc:sldMk cId="2566453345" sldId="303"/>
            <ac:spMk id="4047" creationId="{00000000-0000-0000-0000-000000000000}"/>
          </ac:spMkLst>
        </pc:spChg>
        <pc:picChg chg="del">
          <ac:chgData name="Joshua Platz" userId="35eab02e-a48e-41c3-bed7-24e001260283" providerId="ADAL" clId="{3EB1CCAB-DA78-BB48-BFA7-A016B2094BC3}" dt="2019-06-10T17:03:55.603" v="1731" actId="478"/>
          <ac:picMkLst>
            <pc:docMk/>
            <pc:sldMk cId="2566453345" sldId="303"/>
            <ac:picMk id="2" creationId="{D82291E2-A78E-694C-9EEE-1E56CDC69CD2}"/>
          </ac:picMkLst>
        </pc:picChg>
        <pc:picChg chg="add mod">
          <ac:chgData name="Joshua Platz" userId="35eab02e-a48e-41c3-bed7-24e001260283" providerId="ADAL" clId="{3EB1CCAB-DA78-BB48-BFA7-A016B2094BC3}" dt="2019-06-10T17:04:30.822" v="1736" actId="1076"/>
          <ac:picMkLst>
            <pc:docMk/>
            <pc:sldMk cId="2566453345" sldId="303"/>
            <ac:picMk id="3" creationId="{EFE3686B-A56A-3845-9F03-B3D5FD09B80B}"/>
          </ac:picMkLst>
        </pc:picChg>
      </pc:sldChg>
      <pc:sldChg chg="addSp delSp modSp add modNotesTx">
        <pc:chgData name="Joshua Platz" userId="35eab02e-a48e-41c3-bed7-24e001260283" providerId="ADAL" clId="{3EB1CCAB-DA78-BB48-BFA7-A016B2094BC3}" dt="2019-06-13T18:56:53.812" v="3084" actId="20577"/>
        <pc:sldMkLst>
          <pc:docMk/>
          <pc:sldMk cId="3681569428" sldId="304"/>
        </pc:sldMkLst>
        <pc:spChg chg="mod">
          <ac:chgData name="Joshua Platz" userId="35eab02e-a48e-41c3-bed7-24e001260283" providerId="ADAL" clId="{3EB1CCAB-DA78-BB48-BFA7-A016B2094BC3}" dt="2019-06-10T17:05:08.374" v="1840" actId="20577"/>
          <ac:spMkLst>
            <pc:docMk/>
            <pc:sldMk cId="3681569428" sldId="304"/>
            <ac:spMk id="4046" creationId="{00000000-0000-0000-0000-000000000000}"/>
          </ac:spMkLst>
        </pc:spChg>
        <pc:spChg chg="mod">
          <ac:chgData name="Joshua Platz" userId="35eab02e-a48e-41c3-bed7-24e001260283" providerId="ADAL" clId="{3EB1CCAB-DA78-BB48-BFA7-A016B2094BC3}" dt="2019-06-10T17:10:11.075" v="2203" actId="313"/>
          <ac:spMkLst>
            <pc:docMk/>
            <pc:sldMk cId="3681569428" sldId="304"/>
            <ac:spMk id="4047" creationId="{00000000-0000-0000-0000-000000000000}"/>
          </ac:spMkLst>
        </pc:spChg>
        <pc:picChg chg="del">
          <ac:chgData name="Joshua Platz" userId="35eab02e-a48e-41c3-bed7-24e001260283" providerId="ADAL" clId="{3EB1CCAB-DA78-BB48-BFA7-A016B2094BC3}" dt="2019-06-10T17:03:58.630" v="1733" actId="478"/>
          <ac:picMkLst>
            <pc:docMk/>
            <pc:sldMk cId="3681569428" sldId="304"/>
            <ac:picMk id="2" creationId="{D82291E2-A78E-694C-9EEE-1E56CDC69CD2}"/>
          </ac:picMkLst>
        </pc:picChg>
        <pc:picChg chg="add mod">
          <ac:chgData name="Joshua Platz" userId="35eab02e-a48e-41c3-bed7-24e001260283" providerId="ADAL" clId="{3EB1CCAB-DA78-BB48-BFA7-A016B2094BC3}" dt="2019-06-10T17:06:01.620" v="1847" actId="1076"/>
          <ac:picMkLst>
            <pc:docMk/>
            <pc:sldMk cId="3681569428" sldId="304"/>
            <ac:picMk id="3" creationId="{DF8A8E11-DF64-CF47-863F-C6942F564EB9}"/>
          </ac:picMkLst>
        </pc:picChg>
      </pc:sldChg>
      <pc:sldChg chg="addSp delSp modSp add modNotesTx">
        <pc:chgData name="Joshua Platz" userId="35eab02e-a48e-41c3-bed7-24e001260283" providerId="ADAL" clId="{3EB1CCAB-DA78-BB48-BFA7-A016B2094BC3}" dt="2019-06-13T18:58:45.335" v="3088" actId="20577"/>
        <pc:sldMkLst>
          <pc:docMk/>
          <pc:sldMk cId="865422329" sldId="305"/>
        </pc:sldMkLst>
        <pc:spChg chg="mod">
          <ac:chgData name="Joshua Platz" userId="35eab02e-a48e-41c3-bed7-24e001260283" providerId="ADAL" clId="{3EB1CCAB-DA78-BB48-BFA7-A016B2094BC3}" dt="2019-06-10T17:10:22.607" v="2210" actId="20577"/>
          <ac:spMkLst>
            <pc:docMk/>
            <pc:sldMk cId="865422329" sldId="305"/>
            <ac:spMk id="4046" creationId="{00000000-0000-0000-0000-000000000000}"/>
          </ac:spMkLst>
        </pc:spChg>
        <pc:spChg chg="mod">
          <ac:chgData name="Joshua Platz" userId="35eab02e-a48e-41c3-bed7-24e001260283" providerId="ADAL" clId="{3EB1CCAB-DA78-BB48-BFA7-A016B2094BC3}" dt="2019-06-10T17:12:59.908" v="2440" actId="20577"/>
          <ac:spMkLst>
            <pc:docMk/>
            <pc:sldMk cId="865422329" sldId="305"/>
            <ac:spMk id="4047" creationId="{00000000-0000-0000-0000-000000000000}"/>
          </ac:spMkLst>
        </pc:spChg>
        <pc:picChg chg="del">
          <ac:chgData name="Joshua Platz" userId="35eab02e-a48e-41c3-bed7-24e001260283" providerId="ADAL" clId="{3EB1CCAB-DA78-BB48-BFA7-A016B2094BC3}" dt="2019-06-10T17:10:40.470" v="2212" actId="478"/>
          <ac:picMkLst>
            <pc:docMk/>
            <pc:sldMk cId="865422329" sldId="305"/>
            <ac:picMk id="3" creationId="{DF8A8E11-DF64-CF47-863F-C6942F564EB9}"/>
          </ac:picMkLst>
        </pc:picChg>
        <pc:picChg chg="add mod modCrop">
          <ac:chgData name="Joshua Platz" userId="35eab02e-a48e-41c3-bed7-24e001260283" providerId="ADAL" clId="{3EB1CCAB-DA78-BB48-BFA7-A016B2094BC3}" dt="2019-06-10T17:13:06.029" v="2441" actId="1076"/>
          <ac:picMkLst>
            <pc:docMk/>
            <pc:sldMk cId="865422329" sldId="305"/>
            <ac:picMk id="6" creationId="{C7BE9EFA-FDAD-DA41-A6D0-C0B08031B3F2}"/>
          </ac:picMkLst>
        </pc:picChg>
      </pc:sldChg>
      <pc:sldChg chg="modSp modNotesTx">
        <pc:chgData name="Joshua Platz" userId="35eab02e-a48e-41c3-bed7-24e001260283" providerId="ADAL" clId="{3EB1CCAB-DA78-BB48-BFA7-A016B2094BC3}" dt="2019-06-13T19:10:26.013" v="3428" actId="20577"/>
        <pc:sldMkLst>
          <pc:docMk/>
          <pc:sldMk cId="3387352440" sldId="306"/>
        </pc:sldMkLst>
        <pc:spChg chg="mod">
          <ac:chgData name="Joshua Platz" userId="35eab02e-a48e-41c3-bed7-24e001260283" providerId="ADAL" clId="{3EB1CCAB-DA78-BB48-BFA7-A016B2094BC3}" dt="2019-06-13T19:05:43.778" v="3419" actId="20577"/>
          <ac:spMkLst>
            <pc:docMk/>
            <pc:sldMk cId="3387352440" sldId="306"/>
            <ac:spMk id="3851" creationId="{00000000-0000-0000-0000-000000000000}"/>
          </ac:spMkLst>
        </pc:spChg>
      </pc:sldChg>
      <pc:sldChg chg="modSp modNotesTx">
        <pc:chgData name="Joshua Platz" userId="35eab02e-a48e-41c3-bed7-24e001260283" providerId="ADAL" clId="{3EB1CCAB-DA78-BB48-BFA7-A016B2094BC3}" dt="2019-06-13T19:15:22.858" v="3507" actId="20577"/>
        <pc:sldMkLst>
          <pc:docMk/>
          <pc:sldMk cId="3066108530" sldId="307"/>
        </pc:sldMkLst>
        <pc:spChg chg="mod">
          <ac:chgData name="Joshua Platz" userId="35eab02e-a48e-41c3-bed7-24e001260283" providerId="ADAL" clId="{3EB1CCAB-DA78-BB48-BFA7-A016B2094BC3}" dt="2019-06-13T19:15:13.612" v="3503" actId="313"/>
          <ac:spMkLst>
            <pc:docMk/>
            <pc:sldMk cId="3066108530" sldId="307"/>
            <ac:spMk id="3851" creationId="{00000000-0000-0000-0000-000000000000}"/>
          </ac:spMkLst>
        </pc:spChg>
      </pc:sldChg>
      <pc:sldChg chg="modNotesTx">
        <pc:chgData name="Joshua Platz" userId="35eab02e-a48e-41c3-bed7-24e001260283" providerId="ADAL" clId="{3EB1CCAB-DA78-BB48-BFA7-A016B2094BC3}" dt="2019-06-13T19:18:30.365" v="3530" actId="20577"/>
        <pc:sldMkLst>
          <pc:docMk/>
          <pc:sldMk cId="3272380039" sldId="308"/>
        </pc:sldMkLst>
      </pc:sldChg>
      <pc:sldChg chg="modNotesTx">
        <pc:chgData name="Joshua Platz" userId="35eab02e-a48e-41c3-bed7-24e001260283" providerId="ADAL" clId="{3EB1CCAB-DA78-BB48-BFA7-A016B2094BC3}" dt="2019-06-13T19:18:57.849" v="3534" actId="20577"/>
        <pc:sldMkLst>
          <pc:docMk/>
          <pc:sldMk cId="2540678298" sldId="309"/>
        </pc:sldMkLst>
      </pc:sldChg>
      <pc:sldChg chg="modNotesTx">
        <pc:chgData name="Joshua Platz" userId="35eab02e-a48e-41c3-bed7-24e001260283" providerId="ADAL" clId="{3EB1CCAB-DA78-BB48-BFA7-A016B2094BC3}" dt="2019-06-13T19:20:59.807" v="3538" actId="20577"/>
        <pc:sldMkLst>
          <pc:docMk/>
          <pc:sldMk cId="2460038655" sldId="310"/>
        </pc:sldMkLst>
      </pc:sldChg>
      <pc:sldChg chg="modNotesTx">
        <pc:chgData name="Joshua Platz" userId="35eab02e-a48e-41c3-bed7-24e001260283" providerId="ADAL" clId="{3EB1CCAB-DA78-BB48-BFA7-A016B2094BC3}" dt="2019-06-13T19:23:37.239" v="3546" actId="20577"/>
        <pc:sldMkLst>
          <pc:docMk/>
          <pc:sldMk cId="420009308" sldId="311"/>
        </pc:sldMkLst>
      </pc:sldChg>
      <pc:sldChg chg="delSp modSp add modNotesTx">
        <pc:chgData name="Joshua Platz" userId="35eab02e-a48e-41c3-bed7-24e001260283" providerId="ADAL" clId="{3EB1CCAB-DA78-BB48-BFA7-A016B2094BC3}" dt="2019-06-13T19:00:48.013" v="3289" actId="20577"/>
        <pc:sldMkLst>
          <pc:docMk/>
          <pc:sldMk cId="3355828481" sldId="312"/>
        </pc:sldMkLst>
        <pc:spChg chg="mod">
          <ac:chgData name="Joshua Platz" userId="35eab02e-a48e-41c3-bed7-24e001260283" providerId="ADAL" clId="{3EB1CCAB-DA78-BB48-BFA7-A016B2094BC3}" dt="2019-06-13T18:59:19.482" v="3099" actId="20577"/>
          <ac:spMkLst>
            <pc:docMk/>
            <pc:sldMk cId="3355828481" sldId="312"/>
            <ac:spMk id="4046" creationId="{00000000-0000-0000-0000-000000000000}"/>
          </ac:spMkLst>
        </pc:spChg>
        <pc:spChg chg="mod">
          <ac:chgData name="Joshua Platz" userId="35eab02e-a48e-41c3-bed7-24e001260283" providerId="ADAL" clId="{3EB1CCAB-DA78-BB48-BFA7-A016B2094BC3}" dt="2019-06-13T19:00:38.364" v="3287" actId="20577"/>
          <ac:spMkLst>
            <pc:docMk/>
            <pc:sldMk cId="3355828481" sldId="312"/>
            <ac:spMk id="4047" creationId="{00000000-0000-0000-0000-000000000000}"/>
          </ac:spMkLst>
        </pc:spChg>
        <pc:picChg chg="del">
          <ac:chgData name="Joshua Platz" userId="35eab02e-a48e-41c3-bed7-24e001260283" providerId="ADAL" clId="{3EB1CCAB-DA78-BB48-BFA7-A016B2094BC3}" dt="2019-06-13T18:59:28.192" v="3100" actId="478"/>
          <ac:picMkLst>
            <pc:docMk/>
            <pc:sldMk cId="3355828481" sldId="312"/>
            <ac:picMk id="6" creationId="{C7BE9EFA-FDAD-DA41-A6D0-C0B08031B3F2}"/>
          </ac:picMkLst>
        </pc:picChg>
      </pc:sldChg>
      <pc:sldMasterChg chg="delSldLayout">
        <pc:chgData name="Joshua Platz" userId="35eab02e-a48e-41c3-bed7-24e001260283" providerId="ADAL" clId="{3EB1CCAB-DA78-BB48-BFA7-A016B2094BC3}" dt="2019-06-13T18:31:57.624" v="2641" actId="2696"/>
        <pc:sldMasterMkLst>
          <pc:docMk/>
          <pc:sldMasterMk cId="0" sldId="2147483659"/>
        </pc:sldMasterMkLst>
        <pc:sldLayoutChg chg="del">
          <pc:chgData name="Joshua Platz" userId="35eab02e-a48e-41c3-bed7-24e001260283" providerId="ADAL" clId="{3EB1CCAB-DA78-BB48-BFA7-A016B2094BC3}" dt="2019-06-13T18:31:57.247" v="2623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Joshua Platz" userId="35eab02e-a48e-41c3-bed7-24e001260283" providerId="ADAL" clId="{3EB1CCAB-DA78-BB48-BFA7-A016B2094BC3}" dt="2019-06-13T18:31:57.593" v="2639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Joshua Platz" userId="35eab02e-a48e-41c3-bed7-24e001260283" providerId="ADAL" clId="{3EB1CCAB-DA78-BB48-BFA7-A016B2094BC3}" dt="2019-06-13T18:31:57.566" v="2637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Joshua Platz" userId="35eab02e-a48e-41c3-bed7-24e001260283" providerId="ADAL" clId="{3EB1CCAB-DA78-BB48-BFA7-A016B2094BC3}" dt="2019-06-13T18:31:57.624" v="2641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Joshua Platz" userId="35eab02e-a48e-41c3-bed7-24e001260283" providerId="ADAL" clId="{3EB1CCAB-DA78-BB48-BFA7-A016B2094BC3}" dt="2019-06-13T18:31:57.400" v="2630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Lee Wangenheim" userId="77dc5c6d-073e-4456-a996-80813b4b91e0" providerId="ADAL" clId="{E2533E92-8B34-CF4B-A0F4-02E39DFC78B9}"/>
    <pc:docChg chg="undo custSel addSld delSld modSld">
      <pc:chgData name="Lee Wangenheim" userId="77dc5c6d-073e-4456-a996-80813b4b91e0" providerId="ADAL" clId="{E2533E92-8B34-CF4B-A0F4-02E39DFC78B9}" dt="2019-06-13T14:47:29.313" v="3040" actId="20577"/>
      <pc:docMkLst>
        <pc:docMk/>
      </pc:docMkLst>
      <pc:sldChg chg="modSp">
        <pc:chgData name="Lee Wangenheim" userId="77dc5c6d-073e-4456-a996-80813b4b91e0" providerId="ADAL" clId="{E2533E92-8B34-CF4B-A0F4-02E39DFC78B9}" dt="2019-06-07T01:31:11.324" v="279" actId="20577"/>
        <pc:sldMkLst>
          <pc:docMk/>
          <pc:sldMk cId="0" sldId="279"/>
        </pc:sldMkLst>
        <pc:spChg chg="mod">
          <ac:chgData name="Lee Wangenheim" userId="77dc5c6d-073e-4456-a996-80813b4b91e0" providerId="ADAL" clId="{E2533E92-8B34-CF4B-A0F4-02E39DFC78B9}" dt="2019-06-07T01:31:11.324" v="279" actId="20577"/>
          <ac:spMkLst>
            <pc:docMk/>
            <pc:sldMk cId="0" sldId="279"/>
            <ac:spMk id="4040" creationId="{00000000-0000-0000-0000-000000000000}"/>
          </ac:spMkLst>
        </pc:spChg>
      </pc:sldChg>
      <pc:sldChg chg="modSp">
        <pc:chgData name="Lee Wangenheim" userId="77dc5c6d-073e-4456-a996-80813b4b91e0" providerId="ADAL" clId="{E2533E92-8B34-CF4B-A0F4-02E39DFC78B9}" dt="2019-05-29T20:47:54.605" v="278" actId="20577"/>
        <pc:sldMkLst>
          <pc:docMk/>
          <pc:sldMk cId="491740838" sldId="285"/>
        </pc:sldMkLst>
        <pc:spChg chg="mod">
          <ac:chgData name="Lee Wangenheim" userId="77dc5c6d-073e-4456-a996-80813b4b91e0" providerId="ADAL" clId="{E2533E92-8B34-CF4B-A0F4-02E39DFC78B9}" dt="2019-05-29T20:47:54.605" v="278" actId="20577"/>
          <ac:spMkLst>
            <pc:docMk/>
            <pc:sldMk cId="491740838" sldId="285"/>
            <ac:spMk id="3851" creationId="{00000000-0000-0000-0000-000000000000}"/>
          </ac:spMkLst>
        </pc:spChg>
      </pc:sldChg>
      <pc:sldChg chg="modSp">
        <pc:chgData name="Lee Wangenheim" userId="77dc5c6d-073e-4456-a996-80813b4b91e0" providerId="ADAL" clId="{E2533E92-8B34-CF4B-A0F4-02E39DFC78B9}" dt="2019-06-07T01:31:36.685" v="281" actId="20577"/>
        <pc:sldMkLst>
          <pc:docMk/>
          <pc:sldMk cId="2705097736" sldId="291"/>
        </pc:sldMkLst>
        <pc:spChg chg="mod">
          <ac:chgData name="Lee Wangenheim" userId="77dc5c6d-073e-4456-a996-80813b4b91e0" providerId="ADAL" clId="{E2533E92-8B34-CF4B-A0F4-02E39DFC78B9}" dt="2019-06-07T01:31:36.685" v="281" actId="20577"/>
          <ac:spMkLst>
            <pc:docMk/>
            <pc:sldMk cId="2705097736" sldId="291"/>
            <ac:spMk id="4032" creationId="{00000000-0000-0000-0000-000000000000}"/>
          </ac:spMkLst>
        </pc:spChg>
      </pc:sldChg>
      <pc:sldChg chg="addSp delSp modSp add">
        <pc:chgData name="Lee Wangenheim" userId="77dc5c6d-073e-4456-a996-80813b4b91e0" providerId="ADAL" clId="{E2533E92-8B34-CF4B-A0F4-02E39DFC78B9}" dt="2019-06-07T02:37:23.556" v="1092" actId="20577"/>
        <pc:sldMkLst>
          <pc:docMk/>
          <pc:sldMk cId="3709775948" sldId="295"/>
        </pc:sldMkLst>
        <pc:spChg chg="mod">
          <ac:chgData name="Lee Wangenheim" userId="77dc5c6d-073e-4456-a996-80813b4b91e0" providerId="ADAL" clId="{E2533E92-8B34-CF4B-A0F4-02E39DFC78B9}" dt="2019-06-07T02:37:23.556" v="1092" actId="20577"/>
          <ac:spMkLst>
            <pc:docMk/>
            <pc:sldMk cId="3709775948" sldId="295"/>
            <ac:spMk id="3850" creationId="{00000000-0000-0000-0000-000000000000}"/>
          </ac:spMkLst>
        </pc:spChg>
        <pc:spChg chg="mod">
          <ac:chgData name="Lee Wangenheim" userId="77dc5c6d-073e-4456-a996-80813b4b91e0" providerId="ADAL" clId="{E2533E92-8B34-CF4B-A0F4-02E39DFC78B9}" dt="2019-06-07T02:11:02.529" v="1023" actId="14100"/>
          <ac:spMkLst>
            <pc:docMk/>
            <pc:sldMk cId="3709775948" sldId="295"/>
            <ac:spMk id="3851" creationId="{00000000-0000-0000-0000-000000000000}"/>
          </ac:spMkLst>
        </pc:spChg>
        <pc:picChg chg="add del mod">
          <ac:chgData name="Lee Wangenheim" userId="77dc5c6d-073e-4456-a996-80813b4b91e0" providerId="ADAL" clId="{E2533E92-8B34-CF4B-A0F4-02E39DFC78B9}" dt="2019-06-07T01:42:24.901" v="301"/>
          <ac:picMkLst>
            <pc:docMk/>
            <pc:sldMk cId="3709775948" sldId="295"/>
            <ac:picMk id="3" creationId="{EE93575A-C3CB-5141-B7EE-240BEA86E449}"/>
          </ac:picMkLst>
        </pc:picChg>
      </pc:sldChg>
      <pc:sldChg chg="modSp add">
        <pc:chgData name="Lee Wangenheim" userId="77dc5c6d-073e-4456-a996-80813b4b91e0" providerId="ADAL" clId="{E2533E92-8B34-CF4B-A0F4-02E39DFC78B9}" dt="2019-06-12T21:38:02.712" v="1719" actId="1076"/>
        <pc:sldMkLst>
          <pc:docMk/>
          <pc:sldMk cId="3891278691" sldId="296"/>
        </pc:sldMkLst>
        <pc:spChg chg="mod">
          <ac:chgData name="Lee Wangenheim" userId="77dc5c6d-073e-4456-a996-80813b4b91e0" providerId="ADAL" clId="{E2533E92-8B34-CF4B-A0F4-02E39DFC78B9}" dt="2019-06-07T03:35:12.202" v="1360" actId="14100"/>
          <ac:spMkLst>
            <pc:docMk/>
            <pc:sldMk cId="3891278691" sldId="296"/>
            <ac:spMk id="3850" creationId="{00000000-0000-0000-0000-000000000000}"/>
          </ac:spMkLst>
        </pc:spChg>
        <pc:spChg chg="mod">
          <ac:chgData name="Lee Wangenheim" userId="77dc5c6d-073e-4456-a996-80813b4b91e0" providerId="ADAL" clId="{E2533E92-8B34-CF4B-A0F4-02E39DFC78B9}" dt="2019-06-12T21:38:02.712" v="1719" actId="1076"/>
          <ac:spMkLst>
            <pc:docMk/>
            <pc:sldMk cId="3891278691" sldId="296"/>
            <ac:spMk id="3851" creationId="{00000000-0000-0000-0000-000000000000}"/>
          </ac:spMkLst>
        </pc:spChg>
      </pc:sldChg>
      <pc:sldChg chg="modSp">
        <pc:chgData name="Lee Wangenheim" userId="77dc5c6d-073e-4456-a996-80813b4b91e0" providerId="ADAL" clId="{E2533E92-8B34-CF4B-A0F4-02E39DFC78B9}" dt="2019-06-12T18:45:58.783" v="1413" actId="20577"/>
        <pc:sldMkLst>
          <pc:docMk/>
          <pc:sldMk cId="568261937" sldId="300"/>
        </pc:sldMkLst>
        <pc:spChg chg="mod">
          <ac:chgData name="Lee Wangenheim" userId="77dc5c6d-073e-4456-a996-80813b4b91e0" providerId="ADAL" clId="{E2533E92-8B34-CF4B-A0F4-02E39DFC78B9}" dt="2019-06-12T18:45:58.783" v="1413" actId="20577"/>
          <ac:spMkLst>
            <pc:docMk/>
            <pc:sldMk cId="568261937" sldId="300"/>
            <ac:spMk id="4047" creationId="{00000000-0000-0000-0000-000000000000}"/>
          </ac:spMkLst>
        </pc:spChg>
      </pc:sldChg>
      <pc:sldChg chg="modSp add">
        <pc:chgData name="Lee Wangenheim" userId="77dc5c6d-073e-4456-a996-80813b4b91e0" providerId="ADAL" clId="{E2533E92-8B34-CF4B-A0F4-02E39DFC78B9}" dt="2019-06-12T21:48:26.310" v="1802" actId="20577"/>
        <pc:sldMkLst>
          <pc:docMk/>
          <pc:sldMk cId="3387352440" sldId="306"/>
        </pc:sldMkLst>
        <pc:spChg chg="mod">
          <ac:chgData name="Lee Wangenheim" userId="77dc5c6d-073e-4456-a996-80813b4b91e0" providerId="ADAL" clId="{E2533E92-8B34-CF4B-A0F4-02E39DFC78B9}" dt="2019-06-12T21:48:26.310" v="1802" actId="20577"/>
          <ac:spMkLst>
            <pc:docMk/>
            <pc:sldMk cId="3387352440" sldId="306"/>
            <ac:spMk id="3851" creationId="{00000000-0000-0000-0000-000000000000}"/>
          </ac:spMkLst>
        </pc:spChg>
      </pc:sldChg>
      <pc:sldChg chg="modSp add">
        <pc:chgData name="Lee Wangenheim" userId="77dc5c6d-073e-4456-a996-80813b4b91e0" providerId="ADAL" clId="{E2533E92-8B34-CF4B-A0F4-02E39DFC78B9}" dt="2019-06-12T22:00:22.302" v="2168" actId="20577"/>
        <pc:sldMkLst>
          <pc:docMk/>
          <pc:sldMk cId="3066108530" sldId="307"/>
        </pc:sldMkLst>
        <pc:spChg chg="mod">
          <ac:chgData name="Lee Wangenheim" userId="77dc5c6d-073e-4456-a996-80813b4b91e0" providerId="ADAL" clId="{E2533E92-8B34-CF4B-A0F4-02E39DFC78B9}" dt="2019-06-12T22:00:22.302" v="2168" actId="20577"/>
          <ac:spMkLst>
            <pc:docMk/>
            <pc:sldMk cId="3066108530" sldId="307"/>
            <ac:spMk id="3851" creationId="{00000000-0000-0000-0000-000000000000}"/>
          </ac:spMkLst>
        </pc:spChg>
      </pc:sldChg>
      <pc:sldChg chg="modSp add">
        <pc:chgData name="Lee Wangenheim" userId="77dc5c6d-073e-4456-a996-80813b4b91e0" providerId="ADAL" clId="{E2533E92-8B34-CF4B-A0F4-02E39DFC78B9}" dt="2019-06-12T22:01:24.573" v="2195" actId="1076"/>
        <pc:sldMkLst>
          <pc:docMk/>
          <pc:sldMk cId="3272380039" sldId="308"/>
        </pc:sldMkLst>
        <pc:spChg chg="mod">
          <ac:chgData name="Lee Wangenheim" userId="77dc5c6d-073e-4456-a996-80813b4b91e0" providerId="ADAL" clId="{E2533E92-8B34-CF4B-A0F4-02E39DFC78B9}" dt="2019-06-12T22:01:18.544" v="2193"/>
          <ac:spMkLst>
            <pc:docMk/>
            <pc:sldMk cId="3272380039" sldId="308"/>
            <ac:spMk id="3851" creationId="{00000000-0000-0000-0000-000000000000}"/>
          </ac:spMkLst>
        </pc:spChg>
        <pc:picChg chg="mod">
          <ac:chgData name="Lee Wangenheim" userId="77dc5c6d-073e-4456-a996-80813b4b91e0" providerId="ADAL" clId="{E2533E92-8B34-CF4B-A0F4-02E39DFC78B9}" dt="2019-06-12T22:01:24.573" v="2195" actId="1076"/>
          <ac:picMkLst>
            <pc:docMk/>
            <pc:sldMk cId="3272380039" sldId="308"/>
            <ac:picMk id="5" creationId="{FFCA12AF-CEF4-294C-A6B2-001031679CE5}"/>
          </ac:picMkLst>
        </pc:picChg>
      </pc:sldChg>
      <pc:sldChg chg="delSp modSp add">
        <pc:chgData name="Lee Wangenheim" userId="77dc5c6d-073e-4456-a996-80813b4b91e0" providerId="ADAL" clId="{E2533E92-8B34-CF4B-A0F4-02E39DFC78B9}" dt="2019-06-12T23:49:32.893" v="2481" actId="20577"/>
        <pc:sldMkLst>
          <pc:docMk/>
          <pc:sldMk cId="2540678298" sldId="309"/>
        </pc:sldMkLst>
        <pc:spChg chg="mod">
          <ac:chgData name="Lee Wangenheim" userId="77dc5c6d-073e-4456-a996-80813b4b91e0" providerId="ADAL" clId="{E2533E92-8B34-CF4B-A0F4-02E39DFC78B9}" dt="2019-06-12T23:49:32.893" v="2481" actId="20577"/>
          <ac:spMkLst>
            <pc:docMk/>
            <pc:sldMk cId="2540678298" sldId="309"/>
            <ac:spMk id="3851" creationId="{00000000-0000-0000-0000-000000000000}"/>
          </ac:spMkLst>
        </pc:spChg>
        <pc:picChg chg="del">
          <ac:chgData name="Lee Wangenheim" userId="77dc5c6d-073e-4456-a996-80813b4b91e0" providerId="ADAL" clId="{E2533E92-8B34-CF4B-A0F4-02E39DFC78B9}" dt="2019-06-12T22:11:05.067" v="2221" actId="478"/>
          <ac:picMkLst>
            <pc:docMk/>
            <pc:sldMk cId="2540678298" sldId="309"/>
            <ac:picMk id="5" creationId="{FFCA12AF-CEF4-294C-A6B2-001031679CE5}"/>
          </ac:picMkLst>
        </pc:picChg>
      </pc:sldChg>
      <pc:sldChg chg="modSp add">
        <pc:chgData name="Lee Wangenheim" userId="77dc5c6d-073e-4456-a996-80813b4b91e0" providerId="ADAL" clId="{E2533E92-8B34-CF4B-A0F4-02E39DFC78B9}" dt="2019-06-13T00:31:28.424" v="2730" actId="20577"/>
        <pc:sldMkLst>
          <pc:docMk/>
          <pc:sldMk cId="2460038655" sldId="310"/>
        </pc:sldMkLst>
        <pc:spChg chg="mod">
          <ac:chgData name="Lee Wangenheim" userId="77dc5c6d-073e-4456-a996-80813b4b91e0" providerId="ADAL" clId="{E2533E92-8B34-CF4B-A0F4-02E39DFC78B9}" dt="2019-06-13T00:31:28.424" v="2730" actId="20577"/>
          <ac:spMkLst>
            <pc:docMk/>
            <pc:sldMk cId="2460038655" sldId="310"/>
            <ac:spMk id="3851" creationId="{00000000-0000-0000-0000-000000000000}"/>
          </ac:spMkLst>
        </pc:spChg>
      </pc:sldChg>
      <pc:sldChg chg="modSp add">
        <pc:chgData name="Lee Wangenheim" userId="77dc5c6d-073e-4456-a996-80813b4b91e0" providerId="ADAL" clId="{E2533E92-8B34-CF4B-A0F4-02E39DFC78B9}" dt="2019-06-13T14:47:29.313" v="3040" actId="20577"/>
        <pc:sldMkLst>
          <pc:docMk/>
          <pc:sldMk cId="420009308" sldId="311"/>
        </pc:sldMkLst>
        <pc:spChg chg="mod">
          <ac:chgData name="Lee Wangenheim" userId="77dc5c6d-073e-4456-a996-80813b4b91e0" providerId="ADAL" clId="{E2533E92-8B34-CF4B-A0F4-02E39DFC78B9}" dt="2019-06-13T14:47:29.313" v="3040" actId="20577"/>
          <ac:spMkLst>
            <pc:docMk/>
            <pc:sldMk cId="420009308" sldId="311"/>
            <ac:spMk id="38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6:31 Why is this a methodology?  We may performing password cracking as a service, providing a repeatable  consistent result.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48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8741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Don’t really talk through this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80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239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5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925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036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023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513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08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6:33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835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118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2352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242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988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7:12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437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</a:t>
            </a:r>
            <a:r>
              <a:rPr lang="en-US" dirty="0" err="1"/>
              <a:t>Terahashes</a:t>
            </a:r>
            <a:r>
              <a:rPr lang="en-US" dirty="0"/>
              <a:t> = 8char in 1 hour, 9 char in 3.5 days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181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02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6:34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22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6:34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99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6:36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43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6:36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74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6:38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13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6:38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271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6:42 – If ahead, talk about how Password12 in a password dump does not transform back into Password1, but instead use password in a wordlist with rules.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760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wangenheim/pw_sp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erahashCorp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95739" y="1075259"/>
            <a:ext cx="5932998" cy="2992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4000" dirty="0"/>
              <a:t>Hashes; Smothered, Covered, and Scattered: Modern Password Cracking as a Methodology</a:t>
            </a:r>
            <a:br>
              <a:rPr lang="en-US" alt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640231" y="192821"/>
            <a:ext cx="3775527" cy="8746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Couple Terms</a:t>
            </a:r>
            <a:endParaRPr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0" y="1067464"/>
            <a:ext cx="7148223" cy="3733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Masks – The makeup of a word, broken into it’s character set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Hybrid Attack – An attack where a Brute-Force or mask is either appended or prepended to a wordlist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Wordlist – A file which contains a list of candidate words to either run by themselves or be modified with rules, typically dictionary words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Password Dump – A file which contains passwords obtained from previous cracking attempts, will contain more complex words than a wordlist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77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Environment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26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arsenal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fontAlgn="base">
              <a:buNone/>
            </a:pPr>
            <a:r>
              <a:rPr lang="en-US"/>
              <a:t>“If Your Only Tool Is a Hammer Then Every Problem Looks Like a Nail”</a:t>
            </a:r>
          </a:p>
          <a:p>
            <a:pPr marL="76200" indent="0" fontAlgn="base">
              <a:buNone/>
            </a:pPr>
            <a:endParaRPr lang="en-US"/>
          </a:p>
          <a:p>
            <a:pPr marL="76200" indent="0" fontAlgn="base">
              <a:buNone/>
            </a:pPr>
            <a:r>
              <a:rPr lang="en-US"/>
              <a:t>Mark Twain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914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Kit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err="1"/>
              <a:t>Hashcat</a:t>
            </a:r>
            <a:r>
              <a:rPr lang="en" dirty="0"/>
              <a:t> – The Hammer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 dirty="0" err="1"/>
              <a:t>Hashtopolis</a:t>
            </a:r>
            <a:r>
              <a:rPr lang="en" sz="2400" dirty="0"/>
              <a:t> – The Toolbelt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 dirty="0" err="1"/>
              <a:t>HashID</a:t>
            </a:r>
            <a:r>
              <a:rPr lang="en" sz="2400" dirty="0"/>
              <a:t> – Magnifying Glass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err="1"/>
              <a:t>PW_Spy</a:t>
            </a:r>
            <a:r>
              <a:rPr lang="en" dirty="0"/>
              <a:t> – Measuring Tape</a:t>
            </a:r>
            <a:endParaRPr lang="en"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" sz="2400"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6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Hashcat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400" err="1"/>
              <a:t>Defacto</a:t>
            </a:r>
            <a:r>
              <a:rPr lang="en" sz="2400"/>
              <a:t> standard. Supports almost every hash imaginable. Fast. Constant updates/improvements.</a:t>
            </a:r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Replaced </a:t>
            </a:r>
            <a:r>
              <a:rPr lang="en" sz="2400" err="1"/>
              <a:t>JohnTheRipper</a:t>
            </a:r>
            <a:endParaRPr lang="en" sz="240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Easy to setup and integrate with other tools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6FECD6-4AA2-0B4C-A63D-D4C097417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993" y="179263"/>
            <a:ext cx="2705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6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Hashtoplis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400" dirty="0"/>
              <a:t>Wrapper for </a:t>
            </a:r>
            <a:r>
              <a:rPr lang="en" sz="2400" dirty="0" err="1"/>
              <a:t>Hashcat</a:t>
            </a:r>
            <a:endParaRPr lang="en" sz="2400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400" dirty="0"/>
              <a:t>Manage agents, jobs, wordlists, and </a:t>
            </a:r>
            <a:r>
              <a:rPr lang="en" sz="2400" dirty="0" err="1"/>
              <a:t>hashcat</a:t>
            </a:r>
            <a:r>
              <a:rPr lang="en" sz="2400" dirty="0"/>
              <a:t> binaries from a central location</a:t>
            </a:r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400" dirty="0"/>
              <a:t>Distributed cracking made easy!!!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2291E2-A78E-694C-9EEE-1E56CDC69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808" y="445464"/>
            <a:ext cx="3281459" cy="5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3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HashID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/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Find likely hashing algorithms</a:t>
            </a:r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If its not helpful</a:t>
            </a:r>
          </a:p>
          <a:p>
            <a:pPr>
              <a:lnSpc>
                <a:spcPct val="115000"/>
              </a:lnSpc>
            </a:pPr>
            <a:r>
              <a:rPr lang="en"/>
              <a:t>Research Application – Source code?</a:t>
            </a:r>
          </a:p>
          <a:p>
            <a:pPr>
              <a:lnSpc>
                <a:spcPct val="115000"/>
              </a:lnSpc>
            </a:pPr>
            <a:r>
              <a:rPr lang="en"/>
              <a:t>Try a commonly used password first</a:t>
            </a:r>
          </a:p>
          <a:p>
            <a:pPr>
              <a:lnSpc>
                <a:spcPct val="115000"/>
              </a:lnSpc>
            </a:pPr>
            <a:r>
              <a:rPr lang="en"/>
              <a:t>Self register known password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E9EFA-FDAD-DA41-A6D0-C0B08031B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45" b="33960"/>
          <a:stretch/>
        </p:blipFill>
        <p:spPr>
          <a:xfrm>
            <a:off x="2890252" y="311386"/>
            <a:ext cx="3653236" cy="18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2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640231" y="317956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PW_spy</a:t>
            </a:r>
            <a:endParaRPr dirty="0"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640231" y="108150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Tool built out of our Enterprise Password Audits</a:t>
            </a:r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Finds:</a:t>
            </a:r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	Most common masks</a:t>
            </a:r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	Weak Passwords</a:t>
            </a:r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	Password Lengths</a:t>
            </a:r>
          </a:p>
          <a:p>
            <a:pPr marL="76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	Base words</a:t>
            </a:r>
          </a:p>
          <a:p>
            <a:pPr marL="76200" lvl="0" indent="0">
              <a:lnSpc>
                <a:spcPct val="115000"/>
              </a:lnSpc>
              <a:buNone/>
            </a:pPr>
            <a:r>
              <a:rPr lang="en-US" dirty="0">
                <a:hlinkClick r:id="rId3"/>
              </a:rPr>
              <a:t>https://github.com/lwangenheim/pw_spy</a:t>
            </a:r>
            <a:endParaRPr lang="en"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582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Honing Your Skills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470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How do I begin?</a:t>
            </a:r>
            <a:endParaRPr dirty="0"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What’s the best way to crack a hash? 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This is a loaded question, what’s the best way to use Nmap?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Think about the engagement, are you going after one hash? Multiple hashes?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What algorithm are you trying to crack?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NTLM is MUCH faster than WPA2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40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-1" y="11316"/>
            <a:ext cx="54704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-1" y="1412130"/>
            <a:ext cx="7148223" cy="3406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Titillium Web"/>
                <a:ea typeface="Titillium Web"/>
                <a:cs typeface="Titillium Web"/>
                <a:sym typeface="Titillium Web"/>
              </a:rPr>
              <a:t>Lee </a:t>
            </a:r>
            <a:r>
              <a:rPr lang="en-US" b="1" dirty="0" err="1">
                <a:latin typeface="Titillium Web"/>
                <a:ea typeface="Titillium Web"/>
                <a:cs typeface="Titillium Web"/>
                <a:sym typeface="Titillium Web"/>
              </a:rPr>
              <a:t>Wangenhiem</a:t>
            </a:r>
            <a:endParaRPr lang="en-US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/>
              <a:t>Security Consultant @ Optiv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/>
              <a:t>Hacks things for fun as well as for a job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/>
              <a:t>5 years Infosec Experience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/>
              <a:t>Helps run the crackers at Optiv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7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How do I look?</a:t>
            </a:r>
            <a:endParaRPr dirty="0"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Where do we get hashes?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 err="1"/>
              <a:t>Hashdump</a:t>
            </a:r>
            <a:r>
              <a:rPr lang="en-US" sz="1800" dirty="0"/>
              <a:t> – local accounts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/</a:t>
            </a:r>
            <a:r>
              <a:rPr lang="en-US" sz="1800" dirty="0" err="1"/>
              <a:t>etc</a:t>
            </a:r>
            <a:r>
              <a:rPr lang="en-US" sz="1800" dirty="0"/>
              <a:t>/shadow or .conf files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Mimikatz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 err="1"/>
              <a:t>WebApps</a:t>
            </a:r>
            <a:endParaRPr lang="en-US" sz="1800" dirty="0"/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Responder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 err="1"/>
              <a:t>DCSync</a:t>
            </a:r>
            <a:r>
              <a:rPr lang="en-US" sz="1800" dirty="0"/>
              <a:t>/NTDS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4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Developing a Methodology</a:t>
            </a:r>
            <a:endParaRPr dirty="0"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Methodology – Password Audit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Creating a repeatable process for others to follow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Looks at the entire enterprise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Very analysis based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Looking for patterns, common words, easy wins, etc.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Some claim they do pw audits but they don’t do it effectively 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Need heavy hitting cracking rigs / cloud setup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9711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do I do?</a:t>
            </a:r>
            <a:endParaRPr dirty="0"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How did we get there? (quick wins)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Proprietary wordlists without rules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Adding rules to those same lists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Loopback attacks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1-8 char brute force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Masks (start with uppercase, end with digits/special chars)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92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Executing the Methodology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4B9D1-D02F-EC42-BD3F-CEE0A5ACA8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7050" y="1779025"/>
            <a:ext cx="5943600" cy="25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8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Help Your Future Self</a:t>
            </a:r>
            <a:endParaRPr dirty="0"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Pot Files 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Historical record of your cracked hashes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Useful to see if you’ve already cracked a hash on another engagement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Be wary of bloat, it can slow down the process as each hash is run through the existing </a:t>
            </a:r>
            <a:r>
              <a:rPr lang="en-US" sz="1800" dirty="0" err="1"/>
              <a:t>potfile</a:t>
            </a: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Common Masks</a:t>
            </a:r>
          </a:p>
          <a:p>
            <a:pPr marL="800100" lvl="1" indent="-342900">
              <a:buClr>
                <a:schemeClr val="dk1"/>
              </a:buClr>
              <a:buSzPts val="1100"/>
            </a:pPr>
            <a:r>
              <a:rPr lang="en-US" sz="1800" dirty="0"/>
              <a:t>Build a list of masks &gt; 8 characters to run through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263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612846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2654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video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Demo Gods Hate Me</a:t>
            </a:r>
            <a:endParaRPr sz="3000" dirty="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5097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@</a:t>
            </a:r>
            <a:r>
              <a:rPr lang="en" dirty="0" err="1">
                <a:solidFill>
                  <a:srgbClr val="D3EBD5"/>
                </a:solidFill>
              </a:rPr>
              <a:t>Hx_fifty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dedicate time to content in this presentation: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err="1"/>
              <a:t>Hashcat</a:t>
            </a:r>
            <a:endParaRPr lang="en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 err="1"/>
              <a:t>Hashtopolis</a:t>
            </a:r>
            <a:endParaRPr lang="en"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Optiv</a:t>
            </a:r>
            <a:endParaRPr lang="en"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105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80283" y="1566785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does it matter?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725556" y="117438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C000"/>
                </a:solidFill>
              </a:rPr>
              <a:t>aspserver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" name="Google Shape;3859;p16">
            <a:extLst>
              <a:ext uri="{FF2B5EF4-FFF2-40B4-BE49-F238E27FC236}">
                <a16:creationId xmlns:a16="http://schemas.microsoft.com/office/drawing/2014/main" id="{F4401B02-ECB2-6341-A1F6-9C4715B27D69}"/>
              </a:ext>
            </a:extLst>
          </p:cNvPr>
          <p:cNvSpPr txBox="1">
            <a:spLocks/>
          </p:cNvSpPr>
          <p:nvPr/>
        </p:nvSpPr>
        <p:spPr>
          <a:xfrm>
            <a:off x="280283" y="3377337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/>
            <a:r>
              <a:rPr lang="en-US" dirty="0">
                <a:solidFill>
                  <a:srgbClr val="00B0F0"/>
                </a:solidFill>
              </a:rPr>
              <a:t>Fall2019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454D4-A012-D447-A3C5-24AFD8BA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816" y="1362684"/>
            <a:ext cx="2971248" cy="3680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CF3C6-5CF6-364D-A8D9-1770432B0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543" y="2738210"/>
            <a:ext cx="2524926" cy="1833485"/>
          </a:xfrm>
          <a:prstGeom prst="rect">
            <a:avLst/>
          </a:prstGeom>
        </p:spPr>
      </p:pic>
      <p:sp>
        <p:nvSpPr>
          <p:cNvPr id="9" name="Google Shape;3859;p16">
            <a:extLst>
              <a:ext uri="{FF2B5EF4-FFF2-40B4-BE49-F238E27FC236}">
                <a16:creationId xmlns:a16="http://schemas.microsoft.com/office/drawing/2014/main" id="{589A0926-2CBE-9D4F-A766-ADBF97ABC33B}"/>
              </a:ext>
            </a:extLst>
          </p:cNvPr>
          <p:cNvSpPr txBox="1">
            <a:spLocks/>
          </p:cNvSpPr>
          <p:nvPr/>
        </p:nvSpPr>
        <p:spPr>
          <a:xfrm>
            <a:off x="1163735" y="457169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/>
            <a:r>
              <a:rPr lang="en-US" dirty="0"/>
              <a:t>Because it only takes one…</a:t>
            </a:r>
          </a:p>
        </p:txBody>
      </p:sp>
    </p:spTree>
    <p:extLst>
      <p:ext uri="{BB962C8B-B14F-4D97-AF65-F5344CB8AC3E}">
        <p14:creationId xmlns:p14="http://schemas.microsoft.com/office/powerpoint/2010/main" val="22755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Up For Success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8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 want to do some cracking?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299" y="1762650"/>
            <a:ext cx="5674550" cy="2745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>
                <a:latin typeface="Titillium Web"/>
                <a:ea typeface="Titillium Web"/>
                <a:cs typeface="Titillium Web"/>
                <a:sym typeface="Titillium Web"/>
              </a:rPr>
              <a:t>The Old:</a:t>
            </a:r>
          </a:p>
          <a:p>
            <a:pPr marL="457200" lvl="1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200">
                <a:latin typeface="Titillium Web"/>
                <a:sym typeface="Titillium Web"/>
              </a:rPr>
              <a:t>CPU – Not really worth it at all</a:t>
            </a:r>
          </a:p>
          <a:p>
            <a:pPr marL="457200" lvl="1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200">
                <a:latin typeface="Titillium Web"/>
                <a:sym typeface="Titillium Web"/>
              </a:rPr>
              <a:t>Rainbow Tables – Mostly irrelevant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>
                <a:latin typeface="Titillium Web"/>
                <a:ea typeface="Titillium Web"/>
                <a:cs typeface="Titillium Web"/>
                <a:sym typeface="Titillium Web"/>
              </a:rPr>
              <a:t>The New:</a:t>
            </a:r>
          </a:p>
          <a:p>
            <a:pPr marL="457200" lvl="1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200">
                <a:latin typeface="Titillium Web"/>
                <a:ea typeface="Titillium Web"/>
                <a:cs typeface="Titillium Web"/>
                <a:sym typeface="Titillium Web"/>
              </a:rPr>
              <a:t>GPU – Any Desktop gaming setup will do</a:t>
            </a:r>
          </a:p>
          <a:p>
            <a:pPr marL="457200" lvl="1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200">
                <a:latin typeface="Titillium Web"/>
                <a:ea typeface="Titillium Web"/>
                <a:cs typeface="Titillium Web"/>
                <a:sym typeface="Titillium Web"/>
              </a:rPr>
              <a:t>Cloud – Scalable but </a:t>
            </a:r>
            <a:r>
              <a:rPr lang="en-US" sz="1200" err="1">
                <a:latin typeface="Titillium Web"/>
                <a:ea typeface="Titillium Web"/>
                <a:cs typeface="Titillium Web"/>
                <a:sym typeface="Titillium Web"/>
              </a:rPr>
              <a:t>spendy</a:t>
            </a:r>
            <a:endParaRPr lang="en-US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1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200">
                <a:latin typeface="Titillium Web"/>
                <a:ea typeface="Titillium Web"/>
                <a:cs typeface="Titillium Web"/>
                <a:sym typeface="Titillium Web"/>
              </a:rPr>
              <a:t>Laptops – Good for when hashes cannot leave client site</a:t>
            </a:r>
          </a:p>
          <a:p>
            <a:pPr marL="457200" lvl="1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200">
                <a:latin typeface="Titillium Web"/>
                <a:ea typeface="Titillium Web"/>
                <a:cs typeface="Titillium Web"/>
                <a:sym typeface="Titillium Web"/>
              </a:rPr>
              <a:t>Mining Rigs – Great source of used video cards, with an income stream</a:t>
            </a: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83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CLOUD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799" y="3487750"/>
            <a:ext cx="600124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AI and Machine Learning Opening New Doors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2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cracking in the CLOUD?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298" y="1762649"/>
            <a:ext cx="6899051" cy="3246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Summer 2017: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latin typeface="Titillium Web"/>
                <a:sym typeface="Titillium Web"/>
              </a:rPr>
              <a:t>AWS’s best GPU enabled system is the G2.8XLarge powered by 4 Nvidia GRID 520’s</a:t>
            </a:r>
            <a:r>
              <a:rPr lang="en-US" sz="1200" b="1" dirty="0">
                <a:latin typeface="Titillium Web"/>
                <a:sym typeface="Titillium Web"/>
              </a:rPr>
              <a:t> ($2.28)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latin typeface="Titillium Web"/>
                <a:sym typeface="Titillium Web"/>
              </a:rPr>
              <a:t>	Hashes at 16 GH’s Per Second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latin typeface="Titillium Web"/>
                <a:sym typeface="Titillium Web"/>
              </a:rPr>
              <a:t>		</a:t>
            </a:r>
            <a:r>
              <a:rPr lang="en-US" sz="1200" b="1" u="sng" dirty="0">
                <a:latin typeface="Titillium Web"/>
                <a:sym typeface="Titillium Web"/>
              </a:rPr>
              <a:t>14 Cents per GH Hour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Fall 2017:</a:t>
            </a:r>
          </a:p>
          <a:p>
            <a:pPr marL="457200" lvl="1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200" dirty="0">
                <a:latin typeface="Titillium Web"/>
                <a:sym typeface="Titillium Web"/>
              </a:rPr>
              <a:t>AWS releases their new P3.16XLarge instances powered by 8 Nvidia Tesla V100’s </a:t>
            </a:r>
            <a:r>
              <a:rPr lang="en-US" sz="1200" b="1" dirty="0">
                <a:latin typeface="Titillium Web"/>
                <a:sym typeface="Titillium Web"/>
              </a:rPr>
              <a:t>($24.48)</a:t>
            </a:r>
          </a:p>
          <a:p>
            <a:pPr marL="457200" lvl="1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200" dirty="0">
                <a:latin typeface="Titillium Web"/>
                <a:ea typeface="Titillium Web"/>
                <a:cs typeface="Titillium Web"/>
                <a:sym typeface="Titillium Web"/>
              </a:rPr>
              <a:t>	</a:t>
            </a: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Hashes at 633 GH’s Per Second</a:t>
            </a:r>
          </a:p>
          <a:p>
            <a:pPr marL="457200" lvl="1" indent="0" algn="just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		</a:t>
            </a:r>
            <a:r>
              <a:rPr lang="en-US" sz="1200" b="1" u="sng" dirty="0">
                <a:latin typeface="Titillium Web"/>
                <a:ea typeface="Titillium Web"/>
                <a:cs typeface="Titillium Web"/>
                <a:sym typeface="Titillium Web"/>
              </a:rPr>
              <a:t>3 Cents per GH Hour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Titillium Web"/>
              </a:rPr>
              <a:t>Optiv Built Cracker</a:t>
            </a:r>
            <a:r>
              <a:rPr lang="en-US" sz="1200" b="1" dirty="0">
                <a:latin typeface="Titillium Web"/>
                <a:ea typeface="Titillium Web"/>
                <a:cs typeface="Titillium Web"/>
                <a:sym typeface="Wingdings" pitchFamily="2" charset="2"/>
              </a:rPr>
              <a:t> 2017: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200" dirty="0">
                <a:latin typeface="Titillium Web"/>
                <a:ea typeface="Titillium Web"/>
                <a:cs typeface="Titillium Web"/>
                <a:sym typeface="Wingdings" pitchFamily="2" charset="2"/>
              </a:rPr>
              <a:t>6x1080 GPU’s in fully redundant server configuration </a:t>
            </a:r>
            <a:r>
              <a:rPr lang="en-US" sz="1200" b="1" dirty="0">
                <a:latin typeface="Titillium Web"/>
                <a:ea typeface="Titillium Web"/>
                <a:cs typeface="Titillium Web"/>
                <a:sym typeface="Wingdings" pitchFamily="2" charset="2"/>
              </a:rPr>
              <a:t>(~$25,000)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Wingdings" pitchFamily="2" charset="2"/>
              </a:rPr>
              <a:t>	Hashes at 250 GH’s Per Second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Wingdings" pitchFamily="2" charset="2"/>
              </a:rPr>
              <a:t>		If used 80% of the time for 2 years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r>
              <a:rPr lang="en-US" sz="1200" b="1" dirty="0">
                <a:latin typeface="Titillium Web"/>
                <a:ea typeface="Titillium Web"/>
                <a:cs typeface="Titillium Web"/>
                <a:sym typeface="Wingdings" pitchFamily="2" charset="2"/>
              </a:rPr>
              <a:t>		</a:t>
            </a:r>
            <a:r>
              <a:rPr lang="en-US" sz="1200" b="1" u="sng" dirty="0">
                <a:latin typeface="Titillium Web"/>
                <a:ea typeface="Titillium Web"/>
                <a:cs typeface="Titillium Web"/>
                <a:sym typeface="Wingdings" pitchFamily="2" charset="2"/>
              </a:rPr>
              <a:t>.7 Cents per GH Hour</a:t>
            </a:r>
            <a:endParaRPr lang="en-US" sz="1200" b="1" u="sng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050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A2E123-5690-714F-90AD-94AAD3D98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 descr="Thank you @TerahashCorp&#10;&#10;">
            <a:extLst>
              <a:ext uri="{FF2B5EF4-FFF2-40B4-BE49-F238E27FC236}">
                <a16:creationId xmlns:a16="http://schemas.microsoft.com/office/drawing/2014/main" id="{F9C80747-C697-4D49-BCCA-2738AF9E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1" y="56206"/>
            <a:ext cx="7591682" cy="4663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44224-76D6-5C4D-8666-EBEDE4F4C5D8}"/>
              </a:ext>
            </a:extLst>
          </p:cNvPr>
          <p:cNvSpPr txBox="1"/>
          <p:nvPr/>
        </p:nvSpPr>
        <p:spPr>
          <a:xfrm>
            <a:off x="3307491" y="4744469"/>
            <a:ext cx="2529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Thanks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@TerahashCorp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5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Glossary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Can Speak The Same </a:t>
            </a:r>
            <a:r>
              <a:rPr lang="en-US"/>
              <a:t>Language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1933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920</Words>
  <Application>Microsoft Macintosh PowerPoint</Application>
  <PresentationFormat>On-screen Show (16:9)</PresentationFormat>
  <Paragraphs>197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Titillium Web Light</vt:lpstr>
      <vt:lpstr>Arial</vt:lpstr>
      <vt:lpstr>Dosis Light</vt:lpstr>
      <vt:lpstr>Titillium Web</vt:lpstr>
      <vt:lpstr>Mowbray template</vt:lpstr>
      <vt:lpstr>Hashes; Smothered, Covered, and Scattered: Modern Password Cracking as a Methodology </vt:lpstr>
      <vt:lpstr>HELLO!</vt:lpstr>
      <vt:lpstr> Why does it matter?</vt:lpstr>
      <vt:lpstr>1. Hardware</vt:lpstr>
      <vt:lpstr>So you want to do some cracking?</vt:lpstr>
      <vt:lpstr>CLOUD</vt:lpstr>
      <vt:lpstr>So cracking in the CLOUD?</vt:lpstr>
      <vt:lpstr>PowerPoint Presentation</vt:lpstr>
      <vt:lpstr>2. Glossary</vt:lpstr>
      <vt:lpstr>A Couple Terms</vt:lpstr>
      <vt:lpstr>3. Tools</vt:lpstr>
      <vt:lpstr>Building an arsenal</vt:lpstr>
      <vt:lpstr>The Kit</vt:lpstr>
      <vt:lpstr>Hashcat</vt:lpstr>
      <vt:lpstr>Hashtoplis</vt:lpstr>
      <vt:lpstr>HashID</vt:lpstr>
      <vt:lpstr>PW_spy</vt:lpstr>
      <vt:lpstr>4. Techniques</vt:lpstr>
      <vt:lpstr>How do I begin?</vt:lpstr>
      <vt:lpstr>How do I look?</vt:lpstr>
      <vt:lpstr>Developing a Methodology</vt:lpstr>
      <vt:lpstr>What do I do?</vt:lpstr>
      <vt:lpstr>Executing the Methodology</vt:lpstr>
      <vt:lpstr>Help Your Future Self</vt:lpstr>
      <vt:lpstr>5. Demo</vt:lpstr>
      <vt:lpstr>PowerPoint Presentation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Hashes; Smothered and Scattered</dc:title>
  <cp:lastModifiedBy>Lee Wangenheim</cp:lastModifiedBy>
  <cp:revision>35</cp:revision>
  <dcterms:modified xsi:type="dcterms:W3CDTF">2020-08-07T03:18:31Z</dcterms:modified>
</cp:coreProperties>
</file>