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>
        <p:scale>
          <a:sx n="81" d="100"/>
          <a:sy n="81" d="100"/>
        </p:scale>
        <p:origin x="141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8734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Answer: 16  34  35  38   39   41  44   45  55   63   64   65  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Answer:  45  38  34  16  35  41  39  44   65  63  55   64    72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Answer: 16  35  34   39  44   41   38   55   64   63  72  65 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        Answer : The height of the tree is 4 and the node on level 2 are : 38, 65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44786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 Answer: (48  -  (7  %  2) ) / 24  * ((18  -  5  *  2)  +  12 )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 Answer:  48   7   2  %    -  24   /  18  5  2  *   -    12  + 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 Answer:  (48  -  (7  %  2) ) / 24  * ((18  -  5  *  2)  +  12 ) = 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Answer: ((48 – 7  % 2) – (18 * 5)) * (24 – 12) / (5 + 2) = 39.166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6E71E-2834-A516-BD62-C8DC772AB730}"/>
              </a:ext>
            </a:extLst>
          </p:cNvPr>
          <p:cNvSpPr txBox="1"/>
          <p:nvPr/>
        </p:nvSpPr>
        <p:spPr>
          <a:xfrm>
            <a:off x="1540670" y="17965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E3D34-C3C9-A6E3-AF18-39DD4595BE61}"/>
              </a:ext>
            </a:extLst>
          </p:cNvPr>
          <p:cNvSpPr txBox="1"/>
          <p:nvPr/>
        </p:nvSpPr>
        <p:spPr>
          <a:xfrm>
            <a:off x="1557288" y="209985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1646E-EA20-FBB1-BBF8-7F85CD8C33DC}"/>
              </a:ext>
            </a:extLst>
          </p:cNvPr>
          <p:cNvSpPr txBox="1"/>
          <p:nvPr/>
        </p:nvSpPr>
        <p:spPr>
          <a:xfrm>
            <a:off x="1600201" y="23900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5F51E-4A13-13D8-D286-E8A73CF4F5EE}"/>
              </a:ext>
            </a:extLst>
          </p:cNvPr>
          <p:cNvSpPr txBox="1"/>
          <p:nvPr/>
        </p:nvSpPr>
        <p:spPr>
          <a:xfrm>
            <a:off x="1664242" y="27121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50E1D-86E9-5A11-F9EE-6F89344241DC}"/>
              </a:ext>
            </a:extLst>
          </p:cNvPr>
          <p:cNvSpPr txBox="1"/>
          <p:nvPr/>
        </p:nvSpPr>
        <p:spPr>
          <a:xfrm>
            <a:off x="1536742" y="301694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7B76E-91D5-CCE5-43C9-D916A0AA4D9C}"/>
              </a:ext>
            </a:extLst>
          </p:cNvPr>
          <p:cNvSpPr txBox="1"/>
          <p:nvPr/>
        </p:nvSpPr>
        <p:spPr>
          <a:xfrm>
            <a:off x="1569858" y="333636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EB63A-4FF0-032C-60B8-4BEBEE426C6F}"/>
              </a:ext>
            </a:extLst>
          </p:cNvPr>
          <p:cNvSpPr txBox="1"/>
          <p:nvPr/>
        </p:nvSpPr>
        <p:spPr>
          <a:xfrm>
            <a:off x="1647305" y="3628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7EC6D-CCB7-888E-4653-1F41370E4773}"/>
              </a:ext>
            </a:extLst>
          </p:cNvPr>
          <p:cNvSpPr txBox="1"/>
          <p:nvPr/>
        </p:nvSpPr>
        <p:spPr>
          <a:xfrm>
            <a:off x="1513505" y="393345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C4AC-CFA5-4308-3C7A-9A890CC06454}"/>
              </a:ext>
            </a:extLst>
          </p:cNvPr>
          <p:cNvSpPr txBox="1"/>
          <p:nvPr/>
        </p:nvSpPr>
        <p:spPr>
          <a:xfrm>
            <a:off x="1560766" y="42543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7A988-84DB-A970-DD95-99675BC03EE1}"/>
              </a:ext>
            </a:extLst>
          </p:cNvPr>
          <p:cNvSpPr txBox="1"/>
          <p:nvPr/>
        </p:nvSpPr>
        <p:spPr>
          <a:xfrm>
            <a:off x="1497608" y="4535264"/>
            <a:ext cx="5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428FDC-3F17-CBEE-0B2F-181B7F1281C8}"/>
              </a:ext>
            </a:extLst>
          </p:cNvPr>
          <p:cNvSpPr txBox="1"/>
          <p:nvPr/>
        </p:nvSpPr>
        <p:spPr>
          <a:xfrm>
            <a:off x="1524001" y="48641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B9ED2-891D-D3DD-54E8-4FFA73950104}"/>
              </a:ext>
            </a:extLst>
          </p:cNvPr>
          <p:cNvSpPr txBox="1"/>
          <p:nvPr/>
        </p:nvSpPr>
        <p:spPr>
          <a:xfrm>
            <a:off x="1523510" y="514081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6254F4-4ACE-3728-1317-29C1A09EB9E5}"/>
              </a:ext>
            </a:extLst>
          </p:cNvPr>
          <p:cNvSpPr txBox="1"/>
          <p:nvPr/>
        </p:nvSpPr>
        <p:spPr>
          <a:xfrm>
            <a:off x="1540670" y="544561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5E161-A280-E592-6852-7CB0FCFF120C}"/>
              </a:ext>
            </a:extLst>
          </p:cNvPr>
          <p:cNvSpPr txBox="1"/>
          <p:nvPr/>
        </p:nvSpPr>
        <p:spPr>
          <a:xfrm>
            <a:off x="1540670" y="574510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BCC7CE-37B2-3B99-DEE3-AEB506831029}"/>
              </a:ext>
            </a:extLst>
          </p:cNvPr>
          <p:cNvSpPr txBox="1"/>
          <p:nvPr/>
        </p:nvSpPr>
        <p:spPr>
          <a:xfrm>
            <a:off x="1578745" y="60805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08B7533-4E36-0E36-F4AC-8171E8D76882}"/>
              </a:ext>
            </a:extLst>
          </p:cNvPr>
          <p:cNvSpPr/>
          <p:nvPr/>
        </p:nvSpPr>
        <p:spPr>
          <a:xfrm>
            <a:off x="5410200" y="1303338"/>
            <a:ext cx="457199" cy="457200"/>
          </a:xfrm>
          <a:prstGeom prst="ellipse">
            <a:avLst/>
          </a:prstGeom>
          <a:ln>
            <a:solidFill>
              <a:schemeClr val="accent4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967EB6-41CD-3ED6-784B-8DA76D71CC4B}"/>
              </a:ext>
            </a:extLst>
          </p:cNvPr>
          <p:cNvSpPr/>
          <p:nvPr/>
        </p:nvSpPr>
        <p:spPr>
          <a:xfrm>
            <a:off x="4493439" y="1981670"/>
            <a:ext cx="457199" cy="457200"/>
          </a:xfrm>
          <a:prstGeom prst="ellipse">
            <a:avLst/>
          </a:prstGeom>
          <a:ln>
            <a:solidFill>
              <a:schemeClr val="accent4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9A8A81-D2AD-7A11-0672-5FFD3E7EF858}"/>
              </a:ext>
            </a:extLst>
          </p:cNvPr>
          <p:cNvSpPr/>
          <p:nvPr/>
        </p:nvSpPr>
        <p:spPr>
          <a:xfrm>
            <a:off x="6551194" y="1896652"/>
            <a:ext cx="457199" cy="457200"/>
          </a:xfrm>
          <a:prstGeom prst="ellipse">
            <a:avLst/>
          </a:prstGeom>
          <a:ln>
            <a:solidFill>
              <a:schemeClr val="accent4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A27652-4C9C-F05D-9EAE-01C63207D924}"/>
              </a:ext>
            </a:extLst>
          </p:cNvPr>
          <p:cNvSpPr/>
          <p:nvPr/>
        </p:nvSpPr>
        <p:spPr>
          <a:xfrm>
            <a:off x="3774706" y="2608488"/>
            <a:ext cx="457199" cy="457200"/>
          </a:xfrm>
          <a:prstGeom prst="ellipse">
            <a:avLst/>
          </a:prstGeom>
          <a:ln>
            <a:solidFill>
              <a:schemeClr val="accent4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6974B9-5435-BCAC-2148-3FC147AB6552}"/>
              </a:ext>
            </a:extLst>
          </p:cNvPr>
          <p:cNvSpPr/>
          <p:nvPr/>
        </p:nvSpPr>
        <p:spPr>
          <a:xfrm>
            <a:off x="5169551" y="2608488"/>
            <a:ext cx="457199" cy="457200"/>
          </a:xfrm>
          <a:prstGeom prst="ellipse">
            <a:avLst/>
          </a:prstGeom>
          <a:ln>
            <a:solidFill>
              <a:schemeClr val="accent4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D312B1-1A1F-64BF-3F7E-DB386A93DFFE}"/>
              </a:ext>
            </a:extLst>
          </p:cNvPr>
          <p:cNvSpPr/>
          <p:nvPr/>
        </p:nvSpPr>
        <p:spPr>
          <a:xfrm>
            <a:off x="6188500" y="2608488"/>
            <a:ext cx="457199" cy="457200"/>
          </a:xfrm>
          <a:prstGeom prst="ellipse">
            <a:avLst/>
          </a:prstGeom>
          <a:ln>
            <a:solidFill>
              <a:schemeClr val="accent4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F3C292-4997-AB6C-AABA-B6D9C9E7BB97}"/>
              </a:ext>
            </a:extLst>
          </p:cNvPr>
          <p:cNvSpPr/>
          <p:nvPr/>
        </p:nvSpPr>
        <p:spPr>
          <a:xfrm>
            <a:off x="3139359" y="3307226"/>
            <a:ext cx="457199" cy="457200"/>
          </a:xfrm>
          <a:prstGeom prst="ellipse">
            <a:avLst/>
          </a:prstGeom>
          <a:ln>
            <a:solidFill>
              <a:schemeClr val="accent4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AF00EA-EDF1-BBEC-C72D-089B69F7E29D}"/>
              </a:ext>
            </a:extLst>
          </p:cNvPr>
          <p:cNvSpPr/>
          <p:nvPr/>
        </p:nvSpPr>
        <p:spPr>
          <a:xfrm>
            <a:off x="4220513" y="3322123"/>
            <a:ext cx="457199" cy="457200"/>
          </a:xfrm>
          <a:prstGeom prst="ellipse">
            <a:avLst/>
          </a:prstGeom>
          <a:ln>
            <a:solidFill>
              <a:schemeClr val="accent4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909564-2F35-7DF3-9CF3-F82E90154927}"/>
              </a:ext>
            </a:extLst>
          </p:cNvPr>
          <p:cNvSpPr/>
          <p:nvPr/>
        </p:nvSpPr>
        <p:spPr>
          <a:xfrm>
            <a:off x="5678570" y="3302261"/>
            <a:ext cx="457199" cy="457200"/>
          </a:xfrm>
          <a:prstGeom prst="ellipse">
            <a:avLst/>
          </a:prstGeom>
          <a:ln>
            <a:solidFill>
              <a:schemeClr val="accent4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5BD1E5-3DDC-DEC8-4FC0-4871F0C5B3DA}"/>
              </a:ext>
            </a:extLst>
          </p:cNvPr>
          <p:cNvSpPr/>
          <p:nvPr/>
        </p:nvSpPr>
        <p:spPr>
          <a:xfrm>
            <a:off x="6779794" y="3284187"/>
            <a:ext cx="457199" cy="457200"/>
          </a:xfrm>
          <a:prstGeom prst="ellipse">
            <a:avLst/>
          </a:prstGeom>
          <a:ln>
            <a:solidFill>
              <a:schemeClr val="accent4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8BE2CF-B3FA-24C3-744D-73EADD5CB75A}"/>
              </a:ext>
            </a:extLst>
          </p:cNvPr>
          <p:cNvCxnSpPr>
            <a:stCxn id="3" idx="3"/>
            <a:endCxn id="4" idx="7"/>
          </p:cNvCxnSpPr>
          <p:nvPr/>
        </p:nvCxnSpPr>
        <p:spPr>
          <a:xfrm flipH="1">
            <a:off x="4883683" y="1693583"/>
            <a:ext cx="593472" cy="35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11208C-868A-DB9F-17A3-A80C59CCD22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4164950" y="2371915"/>
            <a:ext cx="395444" cy="30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77AE7C-B5D0-ABD6-5254-A944E61F9AB0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3529603" y="2998733"/>
            <a:ext cx="312058" cy="37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C172E1-9DE8-CBA7-D077-C39BD21434CF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5867399" y="1531938"/>
            <a:ext cx="750750" cy="43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12DF94-3BBF-40D5-3114-D6B3A3CC3B0D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4883683" y="2371915"/>
            <a:ext cx="352823" cy="30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431DE8-F2DD-E603-2EB8-CE19006DBD77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6417100" y="2286897"/>
            <a:ext cx="201049" cy="3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6286A0-FCF5-196E-4589-A4409C85552F}"/>
              </a:ext>
            </a:extLst>
          </p:cNvPr>
          <p:cNvCxnSpPr>
            <a:stCxn id="8" idx="5"/>
            <a:endCxn id="14" idx="1"/>
          </p:cNvCxnSpPr>
          <p:nvPr/>
        </p:nvCxnSpPr>
        <p:spPr>
          <a:xfrm>
            <a:off x="6578744" y="2998733"/>
            <a:ext cx="268005" cy="35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3D5BDE-BC54-2727-F713-C7932A8E496B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4164950" y="2998733"/>
            <a:ext cx="284163" cy="32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ED16B2-CA9D-4467-D4F5-C700DEDACA13}"/>
              </a:ext>
            </a:extLst>
          </p:cNvPr>
          <p:cNvCxnSpPr>
            <a:stCxn id="7" idx="4"/>
            <a:endCxn id="13" idx="1"/>
          </p:cNvCxnSpPr>
          <p:nvPr/>
        </p:nvCxnSpPr>
        <p:spPr>
          <a:xfrm>
            <a:off x="5398151" y="3065688"/>
            <a:ext cx="347374" cy="30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18D5A2-D969-C202-1AAF-063A6E24843C}"/>
              </a:ext>
            </a:extLst>
          </p:cNvPr>
          <p:cNvSpPr txBox="1"/>
          <p:nvPr/>
        </p:nvSpPr>
        <p:spPr>
          <a:xfrm>
            <a:off x="5457997" y="1333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905482-629D-18EC-2E1D-10C2A8A7724C}"/>
              </a:ext>
            </a:extLst>
          </p:cNvPr>
          <p:cNvSpPr txBox="1"/>
          <p:nvPr/>
        </p:nvSpPr>
        <p:spPr>
          <a:xfrm>
            <a:off x="4534487" y="20231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E4FEE8-F2F6-BB22-7569-8AD4AA8A3FE1}"/>
              </a:ext>
            </a:extLst>
          </p:cNvPr>
          <p:cNvSpPr txBox="1"/>
          <p:nvPr/>
        </p:nvSpPr>
        <p:spPr>
          <a:xfrm flipH="1">
            <a:off x="6551194" y="1927172"/>
            <a:ext cx="44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FDBF15-E562-7454-23C9-95E06EC5C64C}"/>
              </a:ext>
            </a:extLst>
          </p:cNvPr>
          <p:cNvSpPr txBox="1"/>
          <p:nvPr/>
        </p:nvSpPr>
        <p:spPr>
          <a:xfrm>
            <a:off x="3775349" y="2657519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F00ADA-1050-C342-29D7-358F0186AE58}"/>
              </a:ext>
            </a:extLst>
          </p:cNvPr>
          <p:cNvSpPr txBox="1"/>
          <p:nvPr/>
        </p:nvSpPr>
        <p:spPr>
          <a:xfrm>
            <a:off x="5168908" y="26084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589BCD-D345-594E-8BCD-C6BF5784D89D}"/>
              </a:ext>
            </a:extLst>
          </p:cNvPr>
          <p:cNvSpPr txBox="1"/>
          <p:nvPr/>
        </p:nvSpPr>
        <p:spPr>
          <a:xfrm>
            <a:off x="6196526" y="26380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B22645-D4C8-E90F-CB62-D4764B81C809}"/>
              </a:ext>
            </a:extLst>
          </p:cNvPr>
          <p:cNvSpPr txBox="1"/>
          <p:nvPr/>
        </p:nvSpPr>
        <p:spPr>
          <a:xfrm>
            <a:off x="6774429" y="33425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3174D-99B5-4584-65B3-ACB29D9B287C}"/>
              </a:ext>
            </a:extLst>
          </p:cNvPr>
          <p:cNvSpPr txBox="1"/>
          <p:nvPr/>
        </p:nvSpPr>
        <p:spPr>
          <a:xfrm>
            <a:off x="3162613" y="33558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767535-F636-2B11-A889-1794AE4309B5}"/>
              </a:ext>
            </a:extLst>
          </p:cNvPr>
          <p:cNvSpPr txBox="1"/>
          <p:nvPr/>
        </p:nvSpPr>
        <p:spPr>
          <a:xfrm>
            <a:off x="4262287" y="3366057"/>
            <a:ext cx="72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7CF624-6831-FB2D-0B75-172A8A6321E9}"/>
              </a:ext>
            </a:extLst>
          </p:cNvPr>
          <p:cNvSpPr txBox="1"/>
          <p:nvPr/>
        </p:nvSpPr>
        <p:spPr>
          <a:xfrm>
            <a:off x="5750890" y="3366057"/>
            <a:ext cx="40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519</Words>
  <Application>Microsoft Office PowerPoint</Application>
  <PresentationFormat>On-screen Show (4:3)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Lima Waziri</cp:lastModifiedBy>
  <cp:revision>23</cp:revision>
  <cp:lastPrinted>2016-04-12T17:35:20Z</cp:lastPrinted>
  <dcterms:created xsi:type="dcterms:W3CDTF">2006-11-01T05:42:40Z</dcterms:created>
  <dcterms:modified xsi:type="dcterms:W3CDTF">2023-03-09T17:43:12Z</dcterms:modified>
</cp:coreProperties>
</file>