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Playfair Displ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367148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367148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367148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367148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3671483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3671483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3554c5ca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3554c5ca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71e065500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71e065500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3554c5cad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3554c5cad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71e065500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71e065500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1e065500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71e065500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367148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367148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71e065500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71e065500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71e06550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71e06550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 DefiLotto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6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Leith Bakhit, Lawrence Cummings, Emanuel Korlewala, Anne Lam, Kevin Walsh and Frank Xu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- Selecting a Winner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4765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300" y="1152463"/>
            <a:ext cx="58293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050" y="2834463"/>
            <a:ext cx="73818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Applications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loss lottery system: buy in is never lost and the winnings are generated by the investments within the total jackpot.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Tiered winning lottery to transfer percentages of the winnings to multiple winners (i.e 1st place, 2nd place, etc)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Borderless lottery to open the entry to players around the world.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in payout to the house - Lotto runner could take a percentage of the winnings before paid out.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contract would essentially wipe out the possibility of unclaimed prizes due to automatic transfer upon winning tokens being drawn.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3293500" y="1169500"/>
            <a:ext cx="2414100" cy="2385600"/>
          </a:xfrm>
          <a:prstGeom prst="ellipse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293600" y="1169500"/>
            <a:ext cx="2414100" cy="2385600"/>
          </a:xfrm>
          <a:prstGeom prst="diamon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959925" y="2042600"/>
            <a:ext cx="675000" cy="558600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214950" y="1712150"/>
            <a:ext cx="714100" cy="12195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Arial"/>
              </a:rPr>
              <a:t>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of the Lottery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America existed, lotteries were crucial for financing the British settlement of North America.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Computerized Lottery held 1975 - NJ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American spent $219.54 on the lottery in 2017. - $71,826,676,000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State governments take in about a third of each lottery jackpot.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85% of winners choose to remain anonymous.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475375" y="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 loves the lottery, right?!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3850"/>
            <a:ext cx="9144000" cy="44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the normal lottery?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inside job can influence the winning numbers chosen/dates/etc.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Hot Lotto was rigged 5 different times  by one of its staff members, Eddie Tipton, who worked as the information-security director for the Multi-State Lottery Association.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overhead cost, consisting of but not limited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Staff to maintain the servers for the lotteries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Staff to maintain the tickets and packaging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Television draws, radio and online ads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Staff to create new games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states require that lottery winner’s identity be released publicly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lead to friends, family members, or even strangers targeting lottery winners for their newfound wealth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Freedom of Information Act (FOIA)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Perfect Lottery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274825" y="1161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Incorruptible: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way to rig the lottery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Forgery Prevention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Tokens cannot be reproduced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Overhead Costs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for staff to maintain the servers or create new games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Method of Payment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 through cryptocurrency wallet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Flexibility in Structure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payout possibilities, such as winner-takes-all, no-loss, tiered with a 1st/2nd/3rd prize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Flow of the Lottery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57650" y="1152475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11700" y="1152475"/>
            <a:ext cx="1847100" cy="7677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lottery is activated via a function in solidity</a:t>
            </a:r>
            <a:endParaRPr sz="1300"/>
          </a:p>
        </p:txBody>
      </p:sp>
      <p:sp>
        <p:nvSpPr>
          <p:cNvPr id="101" name="Google Shape;101;p19"/>
          <p:cNvSpPr/>
          <p:nvPr/>
        </p:nvSpPr>
        <p:spPr>
          <a:xfrm>
            <a:off x="2228450" y="1446775"/>
            <a:ext cx="756000" cy="1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193450" y="1152475"/>
            <a:ext cx="1561800" cy="7677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Players enter the lottery by buying an NFT Token</a:t>
            </a:r>
            <a:endParaRPr sz="1300"/>
          </a:p>
        </p:txBody>
      </p:sp>
      <p:sp>
        <p:nvSpPr>
          <p:cNvPr id="103" name="Google Shape;103;p19"/>
          <p:cNvSpPr/>
          <p:nvPr/>
        </p:nvSpPr>
        <p:spPr>
          <a:xfrm>
            <a:off x="4964250" y="1446775"/>
            <a:ext cx="756000" cy="1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879700" y="1152475"/>
            <a:ext cx="2218500" cy="8175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These tokens are put in a list object as they are minted dynamically through the purchase step</a:t>
            </a:r>
            <a:endParaRPr sz="1300"/>
          </a:p>
        </p:txBody>
      </p:sp>
      <p:sp>
        <p:nvSpPr>
          <p:cNvPr id="105" name="Google Shape;105;p19"/>
          <p:cNvSpPr/>
          <p:nvPr/>
        </p:nvSpPr>
        <p:spPr>
          <a:xfrm>
            <a:off x="8237550" y="1571900"/>
            <a:ext cx="417900" cy="1134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979200" y="2238475"/>
            <a:ext cx="2039400" cy="8175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accumulated funds are stored in the contract as players trade ETH for tokens</a:t>
            </a:r>
            <a:endParaRPr sz="1300"/>
          </a:p>
        </p:txBody>
      </p:sp>
      <p:sp>
        <p:nvSpPr>
          <p:cNvPr id="107" name="Google Shape;107;p19"/>
          <p:cNvSpPr/>
          <p:nvPr/>
        </p:nvSpPr>
        <p:spPr>
          <a:xfrm>
            <a:off x="4825150" y="2566775"/>
            <a:ext cx="905400" cy="179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805550" y="2298150"/>
            <a:ext cx="1949700" cy="8175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lottery is deactivated - no more tokens can be purchased</a:t>
            </a:r>
            <a:endParaRPr sz="1300"/>
          </a:p>
        </p:txBody>
      </p:sp>
      <p:sp>
        <p:nvSpPr>
          <p:cNvPr id="109" name="Google Shape;109;p19"/>
          <p:cNvSpPr/>
          <p:nvPr/>
        </p:nvSpPr>
        <p:spPr>
          <a:xfrm>
            <a:off x="2109125" y="2617350"/>
            <a:ext cx="626400" cy="179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457675" y="2298150"/>
            <a:ext cx="1561800" cy="8175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winner is declared by picking randomly a token from the list object</a:t>
            </a:r>
            <a:endParaRPr sz="1100"/>
          </a:p>
        </p:txBody>
      </p:sp>
      <p:sp>
        <p:nvSpPr>
          <p:cNvPr id="111" name="Google Shape;111;p19"/>
          <p:cNvSpPr/>
          <p:nvPr/>
        </p:nvSpPr>
        <p:spPr>
          <a:xfrm>
            <a:off x="39750" y="2666275"/>
            <a:ext cx="417900" cy="10944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57675" y="3372625"/>
            <a:ext cx="1949700" cy="626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Balance of the pot is transferred to the address owning the winning token.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- Creating a Non-Fungible Token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0" y="1099775"/>
            <a:ext cx="715687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100" y="2190750"/>
            <a:ext cx="40195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350" y="3129325"/>
            <a:ext cx="60769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- Creating a Market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7309025" cy="97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125" y="2185700"/>
            <a:ext cx="467715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25" y="2185700"/>
            <a:ext cx="40455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Lato</vt:lpstr>
      <vt:lpstr>Playfair Display</vt:lpstr>
      <vt:lpstr>Arial</vt:lpstr>
      <vt:lpstr>Coral</vt:lpstr>
      <vt:lpstr>Project 3: DefiLotto </vt:lpstr>
      <vt:lpstr>PowerPoint Presentation</vt:lpstr>
      <vt:lpstr>Economics of the Lottery</vt:lpstr>
      <vt:lpstr>Everybody loves the lottery, right?!</vt:lpstr>
      <vt:lpstr>What’s wrong with the normal lottery?</vt:lpstr>
      <vt:lpstr>A Perfect Lottery</vt:lpstr>
      <vt:lpstr>The Process Flow of the Lottery</vt:lpstr>
      <vt:lpstr>The Code - Creating a Non-Fungible Token</vt:lpstr>
      <vt:lpstr>The Code - Creating a Market</vt:lpstr>
      <vt:lpstr>The Code - Selecting a Winner</vt:lpstr>
      <vt:lpstr>Demonstration</vt:lpstr>
      <vt:lpstr>Future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DefiLotto </dc:title>
  <dc:creator>leith bakhit</dc:creator>
  <cp:lastModifiedBy>leith bakhit</cp:lastModifiedBy>
  <cp:revision>1</cp:revision>
  <dcterms:modified xsi:type="dcterms:W3CDTF">2021-03-16T05:00:42Z</dcterms:modified>
</cp:coreProperties>
</file>