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702AD2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000A8D-76F5-F19B-DBBD-31A003CFCA55}" name="Webert, Lauren K." initials="" userId="S::Lauren.Webert@boystown.org::1921708e-70ed-4d1a-984b-782107b6b8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>
        <p:scale>
          <a:sx n="96" d="100"/>
          <a:sy n="96" d="100"/>
        </p:scale>
        <p:origin x="11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1_702AD2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AC8F9F-6195-C94B-A9A6-7081168D2D45}" authorId="{76000A8D-76F5-F19B-DBBD-31A003CFCA55}" created="2024-11-04T05:21:15.3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81854494" sldId="257"/>
      <ac:spMk id="38" creationId="{E5350829-3396-9699-0362-5E9DF856443F}"/>
    </ac:deMkLst>
    <p188:txBody>
      <a:bodyPr/>
      <a:lstStyle/>
      <a:p>
        <a:r>
          <a:rPr lang="en-US"/>
          <a:t>Nav element</a:t>
        </a:r>
      </a:p>
    </p188:txBody>
  </p188:cm>
  <p188:cm id="{E82DA072-19E3-3748-8A4B-82B91488220E}" authorId="{76000A8D-76F5-F19B-DBBD-31A003CFCA55}" created="2024-11-04T05:21:43.6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81854494" sldId="257"/>
      <ac:spMk id="6" creationId="{A7B5FF02-85A2-3370-EAFF-5D05B2A34146}"/>
    </ac:deMkLst>
    <p188:txBody>
      <a:bodyPr/>
      <a:lstStyle/>
      <a:p>
        <a:r>
          <a:rPr lang="en-US"/>
          <a:t>Section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1F6C-DEE5-56DE-4828-2CC2863A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86187-7897-8D91-36FC-6C45A29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3DA1-D365-2EC9-1BAB-7E0C09E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2784-A825-AFCC-E2D6-35D2DA03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B423-2E1D-4A31-619B-180895C3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6E4-C08F-470B-D91A-4B8C72CF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F710-B285-F338-5249-F90BF41D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8EB2-936E-15C2-3A6D-D6FAE762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2BFF-5F75-FC35-12FE-027254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5189-C936-37E5-DE98-5FD32AC9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285D9-E37B-9C05-3356-A04750DF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D97F-FC16-2A46-B4A4-8CD61DD1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7AFE-336D-0EEC-8404-A933059F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E479-C153-5515-A970-21EC1E5E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E8F3-0162-09DC-6451-0393CE76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CD9C-0A85-5538-F7DC-DF17B61A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AA0-06B7-B302-D7AC-605F968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52A-FC9B-291E-9D86-AF3BCF64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205C-E67A-1050-E86F-BB7B01E4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1C70-8CC7-59C7-773B-1B08D6E1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CAB7-3A2F-E5F1-F900-3FA41839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BEA-9787-3E4E-A6A6-9BA03E06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5F04-EFD7-2303-8C25-00A6A061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1ED1-2591-64AC-3A46-65698D8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1252-E802-C879-6E85-3295E522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CA92-CB4A-1257-6FE1-EE5FF134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5DBB-C0A4-0355-4E2C-3316DE79A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3F29-CDD0-1921-783B-0A4F25B2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F9A3-786F-F1C3-3521-FCE0152D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90F3-BB29-0682-A204-3AF74F09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F5FB-CAC8-8A2E-E42E-0A71BAA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6CA-778C-67A9-F1D1-CECF2267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5590-CD98-C530-A64D-E351D5EC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104C-B8E5-6625-998C-3E981A18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6C5DA-33C6-01C9-D254-1DA0F93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723C0-E2F3-03D7-0BA3-3486F7D2A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C24D2-3E46-7D56-875F-8DD34DA2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872B0-DDD2-9949-C23E-58B0BB4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29C8E-26E6-4800-4A63-FA33ADAD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B647-C3F0-FFD7-02DB-82E386E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F6C61-B880-B1B6-08BF-E9E7EEAB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F1671-D071-417D-8296-344F688E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14E7-E23F-0AF5-F92B-E9FC97F9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6F052-E3EF-2070-B79C-AFF1DF5D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102E0-9770-F687-B784-994A944E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EC60-1A4E-924A-BFC2-89A4501C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48A4-B209-0626-480B-6A08DA75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044E-499E-0348-3044-8F573479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6ECE-DE07-BE80-90CC-7B204CE0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00AB-E681-472B-E4C9-A3B1C12D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BB97-293D-3C85-51EB-C914979C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7EF6-91D7-ACA4-D429-191341BE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A874-7377-4FD5-F184-CDC45001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56428-5BAD-A94B-5465-2644B1FE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6DAF-3575-B866-E2E5-70268CEAA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5CE8-1E52-BB1B-8A73-2C6C2E23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46B6-8A04-CA21-EAD8-A91BD23B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0838-29EE-2954-9EDC-4ECB74A8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8CEA1-C890-A22E-4894-F0246BF2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7E88-F6D2-7F19-E4A7-BE05E378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A660-9486-357A-BD3C-0C81F788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CBE7-2DDB-B0B5-5DBA-EB539FB7A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94A8-B4AA-A0EC-D318-28620995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702AD21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AF09FD-6B9C-D91C-D830-7E64AB96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15" y="162561"/>
            <a:ext cx="3928533" cy="555150"/>
          </a:xfr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AF65A-757C-E9C6-12BB-1752FD91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783" y="1157889"/>
            <a:ext cx="934166" cy="31540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anchor="ctr">
            <a:spAutoFit/>
          </a:bodyPr>
          <a:lstStyle/>
          <a:p>
            <a:pPr marL="0" indent="0" algn="ctr">
              <a:buNone/>
            </a:pPr>
            <a:r>
              <a:rPr lang="en-US" sz="1600" dirty="0"/>
              <a:t>Portfolio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5FF02-85A2-3370-EAFF-5D05B2A34146}"/>
              </a:ext>
            </a:extLst>
          </p:cNvPr>
          <p:cNvSpPr/>
          <p:nvPr/>
        </p:nvSpPr>
        <p:spPr>
          <a:xfrm>
            <a:off x="-23335" y="950026"/>
            <a:ext cx="12215335" cy="56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BDF00-39C4-EEC6-A5A7-3B853618FA35}"/>
              </a:ext>
            </a:extLst>
          </p:cNvPr>
          <p:cNvSpPr/>
          <p:nvPr/>
        </p:nvSpPr>
        <p:spPr>
          <a:xfrm>
            <a:off x="0" y="2563576"/>
            <a:ext cx="12192000" cy="271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BFB42E-9490-C2C3-B14B-F9253194803F}"/>
              </a:ext>
            </a:extLst>
          </p:cNvPr>
          <p:cNvSpPr txBox="1">
            <a:spLocks/>
          </p:cNvSpPr>
          <p:nvPr/>
        </p:nvSpPr>
        <p:spPr>
          <a:xfrm>
            <a:off x="0" y="6341425"/>
            <a:ext cx="12192000" cy="457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C766D-AA11-0775-37C8-0DEDDA966092}"/>
              </a:ext>
            </a:extLst>
          </p:cNvPr>
          <p:cNvSpPr/>
          <p:nvPr/>
        </p:nvSpPr>
        <p:spPr>
          <a:xfrm>
            <a:off x="0" y="6283010"/>
            <a:ext cx="12192000" cy="56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2BD71-BA33-BAE6-39C4-E32BE0CBDBFC}"/>
              </a:ext>
            </a:extLst>
          </p:cNvPr>
          <p:cNvSpPr/>
          <p:nvPr/>
        </p:nvSpPr>
        <p:spPr>
          <a:xfrm>
            <a:off x="2768825" y="2713265"/>
            <a:ext cx="9189224" cy="81080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5DCAE-694F-2B0A-32D2-96D4463CC803}"/>
              </a:ext>
            </a:extLst>
          </p:cNvPr>
          <p:cNvSpPr/>
          <p:nvPr/>
        </p:nvSpPr>
        <p:spPr>
          <a:xfrm>
            <a:off x="2781127" y="3635947"/>
            <a:ext cx="4454560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C2AA1-A43C-E3C9-64E4-8829B66D86C5}"/>
              </a:ext>
            </a:extLst>
          </p:cNvPr>
          <p:cNvSpPr/>
          <p:nvPr/>
        </p:nvSpPr>
        <p:spPr>
          <a:xfrm>
            <a:off x="-23335" y="-1"/>
            <a:ext cx="12192000" cy="880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2E8CB3F-9608-2ABD-1940-D49641E248E6}"/>
              </a:ext>
            </a:extLst>
          </p:cNvPr>
          <p:cNvSpPr txBox="1">
            <a:spLocks/>
          </p:cNvSpPr>
          <p:nvPr/>
        </p:nvSpPr>
        <p:spPr>
          <a:xfrm>
            <a:off x="10617200" y="152152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&lt;a&gt;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016912-4191-C61E-9FB0-F47177374438}"/>
              </a:ext>
            </a:extLst>
          </p:cNvPr>
          <p:cNvSpPr txBox="1"/>
          <p:nvPr/>
        </p:nvSpPr>
        <p:spPr>
          <a:xfrm>
            <a:off x="5834208" y="104814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350829-3396-9699-0362-5E9DF856443F}"/>
              </a:ext>
            </a:extLst>
          </p:cNvPr>
          <p:cNvSpPr/>
          <p:nvPr/>
        </p:nvSpPr>
        <p:spPr>
          <a:xfrm>
            <a:off x="5499653" y="129173"/>
            <a:ext cx="6639580" cy="6583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BA69953-995B-0EAE-B8D5-5EA6FA7B86A5}"/>
              </a:ext>
            </a:extLst>
          </p:cNvPr>
          <p:cNvSpPr txBox="1">
            <a:spLocks/>
          </p:cNvSpPr>
          <p:nvPr/>
        </p:nvSpPr>
        <p:spPr>
          <a:xfrm>
            <a:off x="9061230" y="160444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&lt;a&gt;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AD3358B-FDB6-96CC-7533-BE2E08A57CD8}"/>
              </a:ext>
            </a:extLst>
          </p:cNvPr>
          <p:cNvSpPr txBox="1">
            <a:spLocks/>
          </p:cNvSpPr>
          <p:nvPr/>
        </p:nvSpPr>
        <p:spPr>
          <a:xfrm>
            <a:off x="7504665" y="160444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&lt;a&gt;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F3B7A39-2F9A-54AA-93ED-E0881011C146}"/>
              </a:ext>
            </a:extLst>
          </p:cNvPr>
          <p:cNvSpPr txBox="1">
            <a:spLocks/>
          </p:cNvSpPr>
          <p:nvPr/>
        </p:nvSpPr>
        <p:spPr>
          <a:xfrm>
            <a:off x="5926203" y="174609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&lt;a&gt;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641F77-FBFA-02B2-E3FE-9CA6CD13BE7C}"/>
              </a:ext>
            </a:extLst>
          </p:cNvPr>
          <p:cNvSpPr/>
          <p:nvPr/>
        </p:nvSpPr>
        <p:spPr>
          <a:xfrm>
            <a:off x="-2" y="1592131"/>
            <a:ext cx="12192000" cy="82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38FDCB-8AA0-F438-DC5B-9F1DDF3425BC}"/>
              </a:ext>
            </a:extLst>
          </p:cNvPr>
          <p:cNvSpPr/>
          <p:nvPr/>
        </p:nvSpPr>
        <p:spPr>
          <a:xfrm>
            <a:off x="121005" y="1692478"/>
            <a:ext cx="2463169" cy="5791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F2F34DC-C9D1-F1AB-AB94-50DFB1E277D7}"/>
              </a:ext>
            </a:extLst>
          </p:cNvPr>
          <p:cNvSpPr txBox="1">
            <a:spLocks/>
          </p:cNvSpPr>
          <p:nvPr/>
        </p:nvSpPr>
        <p:spPr>
          <a:xfrm>
            <a:off x="2729540" y="1695442"/>
            <a:ext cx="9409098" cy="57918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Texta </a:t>
            </a:r>
            <a:r>
              <a:rPr lang="en-US" sz="2000" dirty="0" err="1"/>
              <a:t>kalsjd</a:t>
            </a:r>
            <a:r>
              <a:rPr lang="en-US" sz="2000" dirty="0"/>
              <a:t> </a:t>
            </a:r>
            <a:r>
              <a:rPr lang="en-US" sz="2000" dirty="0" err="1"/>
              <a:t>flk;asjfiowjef</a:t>
            </a:r>
            <a:r>
              <a:rPr lang="en-US" sz="2000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A98409-2BAD-F09C-F3C9-6663C75BC2FD}"/>
              </a:ext>
            </a:extLst>
          </p:cNvPr>
          <p:cNvSpPr/>
          <p:nvPr/>
        </p:nvSpPr>
        <p:spPr>
          <a:xfrm>
            <a:off x="121004" y="2709789"/>
            <a:ext cx="2463169" cy="249356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DBCC5F-CA79-8B97-E0D5-1106485373D4}"/>
              </a:ext>
            </a:extLst>
          </p:cNvPr>
          <p:cNvSpPr/>
          <p:nvPr/>
        </p:nvSpPr>
        <p:spPr>
          <a:xfrm>
            <a:off x="2781127" y="4422503"/>
            <a:ext cx="4454560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431734-BF31-F71F-078A-F74807CB2A0C}"/>
              </a:ext>
            </a:extLst>
          </p:cNvPr>
          <p:cNvSpPr/>
          <p:nvPr/>
        </p:nvSpPr>
        <p:spPr>
          <a:xfrm>
            <a:off x="7589466" y="3642373"/>
            <a:ext cx="4368583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B4A19D-CA5C-185D-B842-FA1556732FBF}"/>
              </a:ext>
            </a:extLst>
          </p:cNvPr>
          <p:cNvSpPr/>
          <p:nvPr/>
        </p:nvSpPr>
        <p:spPr>
          <a:xfrm>
            <a:off x="7589466" y="4428929"/>
            <a:ext cx="4368583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4A90EAD-8840-AD15-AA1B-F6D4275FB672}"/>
              </a:ext>
            </a:extLst>
          </p:cNvPr>
          <p:cNvSpPr txBox="1">
            <a:spLocks/>
          </p:cNvSpPr>
          <p:nvPr/>
        </p:nvSpPr>
        <p:spPr>
          <a:xfrm>
            <a:off x="2768825" y="2999662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54660D7F-1367-54CD-02ED-3964962511BB}"/>
              </a:ext>
            </a:extLst>
          </p:cNvPr>
          <p:cNvSpPr txBox="1">
            <a:spLocks/>
          </p:cNvSpPr>
          <p:nvPr/>
        </p:nvSpPr>
        <p:spPr>
          <a:xfrm>
            <a:off x="2781127" y="3763976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3A207EA-1C13-2DB9-72D3-E888BAB2B8F6}"/>
              </a:ext>
            </a:extLst>
          </p:cNvPr>
          <p:cNvSpPr txBox="1">
            <a:spLocks/>
          </p:cNvSpPr>
          <p:nvPr/>
        </p:nvSpPr>
        <p:spPr>
          <a:xfrm>
            <a:off x="2781126" y="4568953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314EEEF1-DD95-D33C-B46C-A7F2BABB1579}"/>
              </a:ext>
            </a:extLst>
          </p:cNvPr>
          <p:cNvSpPr txBox="1">
            <a:spLocks/>
          </p:cNvSpPr>
          <p:nvPr/>
        </p:nvSpPr>
        <p:spPr>
          <a:xfrm>
            <a:off x="7589466" y="3762966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10A3BBA-DCC1-53E8-01E2-0D2752767752}"/>
              </a:ext>
            </a:extLst>
          </p:cNvPr>
          <p:cNvSpPr txBox="1">
            <a:spLocks/>
          </p:cNvSpPr>
          <p:nvPr/>
        </p:nvSpPr>
        <p:spPr>
          <a:xfrm>
            <a:off x="7589466" y="4530474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59A0B9-6E29-6F59-D8E2-131C20B8380F}"/>
              </a:ext>
            </a:extLst>
          </p:cNvPr>
          <p:cNvSpPr/>
          <p:nvPr/>
        </p:nvSpPr>
        <p:spPr>
          <a:xfrm>
            <a:off x="-2" y="5361935"/>
            <a:ext cx="12192000" cy="82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D25D86-6974-5DAC-E4F1-F8CF27B19753}"/>
              </a:ext>
            </a:extLst>
          </p:cNvPr>
          <p:cNvSpPr/>
          <p:nvPr/>
        </p:nvSpPr>
        <p:spPr>
          <a:xfrm>
            <a:off x="121005" y="5462282"/>
            <a:ext cx="2463169" cy="5791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Contact Me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FF5A889-F361-B430-C2D4-4107BFB2C551}"/>
              </a:ext>
            </a:extLst>
          </p:cNvPr>
          <p:cNvSpPr txBox="1">
            <a:spLocks/>
          </p:cNvSpPr>
          <p:nvPr/>
        </p:nvSpPr>
        <p:spPr>
          <a:xfrm>
            <a:off x="2729540" y="5465246"/>
            <a:ext cx="9409098" cy="57918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6CDF4DD-20EF-AE3E-1355-446E55F8B206}"/>
              </a:ext>
            </a:extLst>
          </p:cNvPr>
          <p:cNvSpPr txBox="1">
            <a:spLocks/>
          </p:cNvSpPr>
          <p:nvPr/>
        </p:nvSpPr>
        <p:spPr>
          <a:xfrm>
            <a:off x="10454734" y="5605652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8F25845-604C-A972-0D8B-BCF0C92256F4}"/>
              </a:ext>
            </a:extLst>
          </p:cNvPr>
          <p:cNvSpPr txBox="1">
            <a:spLocks/>
          </p:cNvSpPr>
          <p:nvPr/>
        </p:nvSpPr>
        <p:spPr>
          <a:xfrm>
            <a:off x="8134078" y="5599328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5E52C1EF-D979-D58C-86DB-CF09EA696771}"/>
              </a:ext>
            </a:extLst>
          </p:cNvPr>
          <p:cNvSpPr txBox="1">
            <a:spLocks/>
          </p:cNvSpPr>
          <p:nvPr/>
        </p:nvSpPr>
        <p:spPr>
          <a:xfrm>
            <a:off x="5742960" y="5589399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4DC1A459-4758-401D-A562-ADB43A5A302D}"/>
              </a:ext>
            </a:extLst>
          </p:cNvPr>
          <p:cNvSpPr txBox="1">
            <a:spLocks/>
          </p:cNvSpPr>
          <p:nvPr/>
        </p:nvSpPr>
        <p:spPr>
          <a:xfrm>
            <a:off x="3351842" y="5589456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8818544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41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Webert, Lauren K.</dc:creator>
  <cp:lastModifiedBy>Webert, Lauren K.</cp:lastModifiedBy>
  <cp:revision>4</cp:revision>
  <dcterms:created xsi:type="dcterms:W3CDTF">2024-11-04T05:10:43Z</dcterms:created>
  <dcterms:modified xsi:type="dcterms:W3CDTF">2024-11-04T23:40:50Z</dcterms:modified>
</cp:coreProperties>
</file>