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AF8F-5CF3-4902-96D3-29F214996D6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E89F-3146-47C2-85E7-09F5CCF7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utr1"/>
          <p:cNvSpPr>
            <a:spLocks noEditPoints="1" noChangeArrowheads="1"/>
          </p:cNvSpPr>
          <p:nvPr/>
        </p:nvSpPr>
        <p:spPr bwMode="auto">
          <a:xfrm>
            <a:off x="1600200" y="22098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3" name="server"/>
          <p:cNvSpPr>
            <a:spLocks noEditPoints="1" noChangeArrowheads="1"/>
          </p:cNvSpPr>
          <p:nvPr/>
        </p:nvSpPr>
        <p:spPr bwMode="auto">
          <a:xfrm>
            <a:off x="5476875" y="22098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3886200" y="28956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556840" y="3657600"/>
            <a:ext cx="147236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1840468"/>
            <a:ext cx="151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</a:t>
            </a:r>
            <a:r>
              <a:rPr lang="en-US" sz="1600" dirty="0" smtClean="0"/>
              <a:t>:/github/REPO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57800" y="1839392"/>
            <a:ext cx="2178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github.com/USER/REPO</a:t>
            </a:r>
            <a:endParaRPr lang="en-US" sz="1600" dirty="0"/>
          </a:p>
        </p:txBody>
      </p:sp>
      <p:sp>
        <p:nvSpPr>
          <p:cNvPr id="12" name="Curved Up Arrow 11"/>
          <p:cNvSpPr/>
          <p:nvPr/>
        </p:nvSpPr>
        <p:spPr>
          <a:xfrm>
            <a:off x="1748821" y="4114800"/>
            <a:ext cx="17526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flipH="1">
            <a:off x="3584549" y="2133600"/>
            <a:ext cx="1448429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 (1x)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6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bbest_student</dc:creator>
  <cp:lastModifiedBy>bbest_student</cp:lastModifiedBy>
  <cp:revision>3</cp:revision>
  <dcterms:created xsi:type="dcterms:W3CDTF">2014-10-02T06:50:55Z</dcterms:created>
  <dcterms:modified xsi:type="dcterms:W3CDTF">2014-10-03T06:40:09Z</dcterms:modified>
</cp:coreProperties>
</file>