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5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3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6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AF8F-5CF3-4902-96D3-29F214996D6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mputr1"/>
          <p:cNvSpPr>
            <a:spLocks noEditPoints="1" noChangeArrowheads="1"/>
          </p:cNvSpPr>
          <p:nvPr/>
        </p:nvSpPr>
        <p:spPr bwMode="auto">
          <a:xfrm>
            <a:off x="1600200" y="2209800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3" name="server"/>
          <p:cNvSpPr>
            <a:spLocks noEditPoints="1" noChangeArrowheads="1"/>
          </p:cNvSpPr>
          <p:nvPr/>
        </p:nvSpPr>
        <p:spPr bwMode="auto">
          <a:xfrm>
            <a:off x="5476875" y="22098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3886200" y="2362200"/>
            <a:ext cx="1447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3556840" y="3352800"/>
            <a:ext cx="147236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1840468"/>
            <a:ext cx="1510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:/github/REPO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57800" y="1839392"/>
            <a:ext cx="2178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github.com/USER/REPO</a:t>
            </a:r>
            <a:endParaRPr lang="en-US" sz="1600" dirty="0"/>
          </a:p>
        </p:txBody>
      </p:sp>
      <p:sp>
        <p:nvSpPr>
          <p:cNvPr id="12" name="Curved Up Arrow 11"/>
          <p:cNvSpPr/>
          <p:nvPr/>
        </p:nvSpPr>
        <p:spPr>
          <a:xfrm>
            <a:off x="1748821" y="4114800"/>
            <a:ext cx="1752600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6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bbest_student</dc:creator>
  <cp:lastModifiedBy>bbest_student</cp:lastModifiedBy>
  <cp:revision>2</cp:revision>
  <dcterms:created xsi:type="dcterms:W3CDTF">2014-10-02T06:50:55Z</dcterms:created>
  <dcterms:modified xsi:type="dcterms:W3CDTF">2014-10-02T07:00:59Z</dcterms:modified>
</cp:coreProperties>
</file>