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1" r:id="rId2"/>
    <p:sldId id="303" r:id="rId3"/>
    <p:sldId id="330" r:id="rId4"/>
    <p:sldId id="350" r:id="rId5"/>
    <p:sldId id="351" r:id="rId6"/>
    <p:sldId id="336" r:id="rId7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FFFFFF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5825" autoAdjust="0"/>
  </p:normalViewPr>
  <p:slideViewPr>
    <p:cSldViewPr snapToGrid="0" showGuides="1">
      <p:cViewPr varScale="1">
        <p:scale>
          <a:sx n="85" d="100"/>
          <a:sy n="85" d="100"/>
        </p:scale>
        <p:origin x="2370" y="60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BA%9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8%A6%81%E6%B1%82/35987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的行动指引下，出现了移动学习，线上学习，社交网络学习等等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教育” 的模式。但是无论科技如何变化，教育的核心仍然是让学习者更容易的学到知识。本项目的目的就在于让更多的学生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9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smtClean="0"/>
              <a:t>数据库相关的：</a:t>
            </a:r>
            <a:endParaRPr lang="en-US" altLang="zh-CN" b="0" i="0" smtClean="0"/>
          </a:p>
          <a:p>
            <a:r>
              <a:rPr lang="zh-CN" altLang="en-US" b="0" i="0" smtClean="0"/>
              <a:t>字段：即表头</a:t>
            </a:r>
            <a:br>
              <a:rPr lang="zh-CN" altLang="en-US" b="0" i="0" smtClean="0"/>
            </a:br>
            <a:r>
              <a:rPr lang="zh-CN" altLang="en-US" b="0" i="0" smtClean="0"/>
              <a:t>元组：行数据</a:t>
            </a:r>
            <a:br>
              <a:rPr lang="zh-CN" altLang="en-US" b="0" i="0" smtClean="0"/>
            </a:br>
            <a:r>
              <a:rPr lang="zh-CN" altLang="en-US" b="0" i="0" smtClean="0"/>
              <a:t>行（记录）：每一行数据</a:t>
            </a:r>
            <a:br>
              <a:rPr lang="zh-CN" altLang="en-US" b="0" i="0" smtClean="0"/>
            </a:br>
            <a:r>
              <a:rPr lang="zh-CN" altLang="en-US" b="0" i="0" smtClean="0"/>
              <a:t>列：每一列数据</a:t>
            </a:r>
            <a:endParaRPr lang="en-US" altLang="zh-CN" b="0" i="0" smtClean="0"/>
          </a:p>
          <a:p>
            <a:r>
              <a:rPr lang="zh-CN" altLang="en-US" b="0" i="0" smtClean="0"/>
              <a:t>冗余：如果一个表中的数据可以不存在的数据真实存在着，则称为冗余。</a:t>
            </a:r>
            <a:endParaRPr lang="en-US" altLang="zh-CN" b="0" i="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完整性：实际上指的是数据的正确性。数据存在错误叫做数据失去了完整性。（实体完整性，引用完整性，自定义完整性）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类型：数据定义（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）、操纵（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）、控制（权限）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数据是指能够输入计算机并被计算机处理的数字、 字母和符号的集合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数据库：是长期存储在计算机内、有组织的、可共享的、统一管理的相关数据的集合。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数据库管理系统：为用户或应用程序提供访问数据库的方法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数据库系统：数据库、硬件（存储设备）、应用软件（包含了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）、数据库管理员（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准则：原子、一致性，独立，持久性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范式：设计关系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时，遵从不同的规范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要求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每一列都是原子数据项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数据依赖主键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3NF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属性不依赖于其它非主属性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xmlns="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xmlns="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54796" y="47775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2019/5/25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0"/>
            <a:ext cx="9141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-5294"/>
            <a:ext cx="9144000" cy="51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533844" y="214821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</a:t>
            </a:r>
            <a:r>
              <a:rPr lang="en-US" altLang="zh-CN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学习系统</a:t>
            </a:r>
            <a:endParaRPr lang="en-US" altLang="zh-CN" sz="3600" b="1" kern="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用户管理子系统设计与实现</a:t>
            </a:r>
            <a:endParaRPr lang="zh-CN" altLang="en-US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70365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答辩</a:t>
            </a:r>
            <a:r>
              <a:rPr lang="zh-CN" altLang="en-US" sz="1400">
                <a:solidFill>
                  <a:schemeClr val="bg1"/>
                </a:solidFill>
              </a:rPr>
              <a:t>学生</a:t>
            </a:r>
            <a:r>
              <a:rPr lang="zh-CN" altLang="en-US" sz="1400" smtClean="0">
                <a:solidFill>
                  <a:schemeClr val="bg1"/>
                </a:solidFill>
              </a:rPr>
              <a:t>：徐鹏飞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88951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指导</a:t>
            </a:r>
            <a:r>
              <a:rPr lang="zh-CN" altLang="en-US" sz="1400">
                <a:solidFill>
                  <a:schemeClr val="bg1"/>
                </a:solidFill>
              </a:rPr>
              <a:t>老师</a:t>
            </a:r>
            <a:r>
              <a:rPr lang="zh-CN" altLang="en-US" sz="1400" smtClean="0">
                <a:solidFill>
                  <a:schemeClr val="bg1"/>
                </a:solidFill>
              </a:rPr>
              <a:t>：秦宝生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3555531" y="4553092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</a:t>
            </a:r>
            <a:r>
              <a:rPr lang="zh-CN" altLang="en-US" sz="14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zh-CN" altLang="en-US" sz="1400" kern="10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技术 一班</a:t>
            </a:r>
            <a:endParaRPr lang="zh-CN" altLang="en-US" sz="14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807411" y="262954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006979" y="576671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697" y="3861939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999" y="1642450"/>
            <a:ext cx="8925491" cy="63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999" y="4057380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3001" y="3252487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001" y="2363378"/>
            <a:ext cx="8925491" cy="787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13001" y="960798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r>
              <a:rPr lang="en-US" altLang="zh-CN" sz="2400" b="1" smtClean="0">
                <a:solidFill>
                  <a:schemeClr val="accent1"/>
                </a:solidFill>
                <a:latin typeface="+mj-ea"/>
                <a:ea typeface="+mj-ea"/>
              </a:rPr>
              <a:t>&amp;</a:t>
            </a:r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意义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202248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微课</a:t>
            </a:r>
            <a:endParaRPr lang="zh-CN" altLang="en-US" sz="2400"/>
          </a:p>
        </p:txBody>
      </p:sp>
      <p:sp>
        <p:nvSpPr>
          <p:cNvPr id="17" name="圆角矩形 16"/>
          <p:cNvSpPr/>
          <p:nvPr/>
        </p:nvSpPr>
        <p:spPr>
          <a:xfrm>
            <a:off x="225710" y="2482773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慕课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25710" y="4122820"/>
            <a:ext cx="768272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互联网</a:t>
            </a:r>
            <a:r>
              <a:rPr lang="en-US" altLang="zh-CN" sz="2400" b="1" smtClean="0"/>
              <a:t>+</a:t>
            </a:r>
            <a:endParaRPr lang="zh-CN" altLang="en-US" sz="2400" b="1"/>
          </a:p>
        </p:txBody>
      </p:sp>
      <p:sp>
        <p:nvSpPr>
          <p:cNvPr id="21" name="圆角矩形 20"/>
          <p:cNvSpPr/>
          <p:nvPr/>
        </p:nvSpPr>
        <p:spPr>
          <a:xfrm>
            <a:off x="22571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移动学习</a:t>
            </a:r>
            <a:endParaRPr lang="zh-CN" altLang="en-US" sz="2400" b="1"/>
          </a:p>
        </p:txBody>
      </p:sp>
      <p:sp>
        <p:nvSpPr>
          <p:cNvPr id="26" name="圆角矩形 25"/>
          <p:cNvSpPr/>
          <p:nvPr/>
        </p:nvSpPr>
        <p:spPr>
          <a:xfrm>
            <a:off x="2903316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线上学习</a:t>
            </a:r>
            <a:endParaRPr lang="zh-CN" altLang="en-US" sz="2400" b="1"/>
          </a:p>
        </p:txBody>
      </p:sp>
      <p:sp>
        <p:nvSpPr>
          <p:cNvPr id="27" name="圆角矩形 26"/>
          <p:cNvSpPr/>
          <p:nvPr/>
        </p:nvSpPr>
        <p:spPr>
          <a:xfrm>
            <a:off x="558092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社交学习</a:t>
            </a:r>
            <a:endParaRPr lang="zh-CN" altLang="en-US" sz="2400" b="1"/>
          </a:p>
        </p:txBody>
      </p:sp>
      <p:sp>
        <p:nvSpPr>
          <p:cNvPr id="28" name="圆角矩形 27"/>
          <p:cNvSpPr/>
          <p:nvPr/>
        </p:nvSpPr>
        <p:spPr>
          <a:xfrm>
            <a:off x="417878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作业帮</a:t>
            </a:r>
            <a:endParaRPr lang="zh-CN" altLang="en-US" sz="2400"/>
          </a:p>
        </p:txBody>
      </p:sp>
      <p:sp>
        <p:nvSpPr>
          <p:cNvPr id="29" name="圆角矩形 28"/>
          <p:cNvSpPr/>
          <p:nvPr/>
        </p:nvSpPr>
        <p:spPr>
          <a:xfrm>
            <a:off x="617522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小猿辅导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8398413" y="2478766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398414" y="3318397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98412" y="4122820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思维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10" y="1730731"/>
            <a:ext cx="7682724" cy="47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教学资源整合  </a:t>
            </a:r>
            <a:r>
              <a:rPr lang="en-US" altLang="zh-CN" sz="2400" smtClean="0">
                <a:sym typeface="Wingdings" panose="05000000000000000000" pitchFamily="2" charset="2"/>
              </a:rPr>
              <a:t>  </a:t>
            </a:r>
            <a:r>
              <a:rPr lang="zh-CN" altLang="en-US" sz="2400" smtClean="0">
                <a:sym typeface="Wingdings" panose="05000000000000000000" pitchFamily="2" charset="2"/>
              </a:rPr>
              <a:t>更广泛的受众</a:t>
            </a:r>
            <a:endParaRPr lang="zh-CN" altLang="en-US" sz="2400"/>
          </a:p>
        </p:txBody>
      </p:sp>
      <p:sp>
        <p:nvSpPr>
          <p:cNvPr id="35" name="圆角矩形 34"/>
          <p:cNvSpPr/>
          <p:nvPr/>
        </p:nvSpPr>
        <p:spPr>
          <a:xfrm>
            <a:off x="8398411" y="1710648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整合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业务逻辑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3" y="1152701"/>
            <a:ext cx="5241086" cy="39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数据模型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22" y="770036"/>
            <a:ext cx="6029731" cy="4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技术实现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35031" y="3906411"/>
            <a:ext cx="100538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69847" y="3906411"/>
            <a:ext cx="127030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 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69583" y="3906411"/>
            <a:ext cx="756828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 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5032" y="3332727"/>
            <a:ext cx="3291381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 Lib / Utils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5031" y="2695253"/>
            <a:ext cx="1554021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r>
              <a:rPr lang="en-US" altLang="zh-CN"/>
              <a:t>a</a:t>
            </a:r>
            <a:r>
              <a:rPr lang="en-US" altLang="zh-CN" smtClean="0"/>
              <a:t>lidate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14136" y="2695253"/>
            <a:ext cx="1512277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5032" y="2097377"/>
            <a:ext cx="3291380" cy="47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Restify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00107" y="3906411"/>
            <a:ext cx="3221029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400106" y="2097378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00106" y="3332726"/>
            <a:ext cx="1542301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Axios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167491" y="3332726"/>
            <a:ext cx="1453645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Ajax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48964" y="2097378"/>
            <a:ext cx="9160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627478" y="209737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 Admin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00106" y="272564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Vue-router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71364" y="2725644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Vuex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542622" y="2725645"/>
            <a:ext cx="1078514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component</a:t>
            </a:r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rot="10800000">
            <a:off x="4125238" y="3024554"/>
            <a:ext cx="1023650" cy="53522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4924" y="27256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restful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12028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</a:t>
            </a:r>
            <a:r>
              <a:rPr lang="zh-CN" altLang="en-US" sz="1200">
                <a:solidFill>
                  <a:schemeClr val="bg1"/>
                </a:solidFill>
              </a:rPr>
              <a:t>学生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徐鹏飞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</a:t>
            </a:r>
            <a:r>
              <a:rPr lang="zh-CN" altLang="en-US" sz="1200">
                <a:solidFill>
                  <a:schemeClr val="bg1"/>
                </a:solidFill>
              </a:rPr>
              <a:t>老师</a:t>
            </a:r>
            <a:r>
              <a:rPr lang="zh-CN" altLang="en-US" sz="1200" smtClean="0">
                <a:solidFill>
                  <a:schemeClr val="bg1"/>
                </a:solidFill>
              </a:rPr>
              <a:t>：秦宝生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4017999" y="4912668"/>
            <a:ext cx="11079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计算机科学与技术</a:t>
            </a:r>
            <a:endParaRPr lang="zh-CN" altLang="en-US" sz="900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第一PPT，www.1ppt.com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247</Words>
  <Application>Microsoft Office PowerPoint</Application>
  <PresentationFormat>全屏显示(16:9)</PresentationFormat>
  <Paragraphs>74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Gill Sans</vt:lpstr>
      <vt:lpstr>等线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徐 鹏飞</cp:lastModifiedBy>
  <cp:revision>402</cp:revision>
  <dcterms:created xsi:type="dcterms:W3CDTF">2017-05-01T12:27:42Z</dcterms:created>
  <dcterms:modified xsi:type="dcterms:W3CDTF">2019-05-25T09:46:40Z</dcterms:modified>
</cp:coreProperties>
</file>