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 id="2147483756" r:id="rId8"/>
  </p:sldMasterIdLst>
  <p:sldIdLst>
    <p:sldId id="266" r:id="rId9"/>
    <p:sldId id="267" r:id="rId10"/>
    <p:sldId id="272" r:id="rId11"/>
    <p:sldId id="262" r:id="rId12"/>
    <p:sldId id="258" r:id="rId13"/>
    <p:sldId id="260" r:id="rId14"/>
    <p:sldId id="271" r:id="rId15"/>
    <p:sldId id="259" r:id="rId16"/>
    <p:sldId id="273" r:id="rId17"/>
    <p:sldId id="264" r:id="rId18"/>
    <p:sldId id="257" r:id="rId19"/>
    <p:sldId id="261" r:id="rId20"/>
    <p:sldId id="263"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8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3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3"/>
          </a:xfrm>
          <a:prstGeom prst="rect">
            <a:avLst/>
          </a:prstGeom>
        </p:spPr>
        <p:txBody>
          <a:bodyPr/>
          <a:lstStyle>
            <a:lvl1pPr marL="0" indent="0" algn="ctr">
              <a:buNone/>
              <a:defRPr sz="1200"/>
            </a:lvl1pPr>
            <a:lvl2pPr marL="228600" indent="0" algn="ctr">
              <a:buNone/>
              <a:defRPr sz="1000"/>
            </a:lvl2pPr>
            <a:lvl3pPr marL="457200" indent="0" algn="ctr">
              <a:buNone/>
              <a:defRPr sz="900"/>
            </a:lvl3pPr>
            <a:lvl4pPr marL="685800" indent="0" algn="ctr">
              <a:buNone/>
              <a:defRPr sz="800"/>
            </a:lvl4pPr>
            <a:lvl5pPr marL="914400" indent="0" algn="ctr">
              <a:buNone/>
              <a:defRPr sz="800"/>
            </a:lvl5pPr>
            <a:lvl6pPr marL="1143000" indent="0" algn="ctr">
              <a:buNone/>
              <a:defRPr sz="800"/>
            </a:lvl6pPr>
            <a:lvl7pPr marL="1371600" indent="0" algn="ctr">
              <a:buNone/>
              <a:defRPr sz="800"/>
            </a:lvl7pPr>
            <a:lvl8pPr marL="1600200" indent="0" algn="ctr">
              <a:buNone/>
              <a:defRPr sz="800"/>
            </a:lvl8pPr>
            <a:lvl9pPr marL="1828800" indent="0" algn="ctr">
              <a:buNone/>
              <a:defRPr sz="800"/>
            </a:lvl9pPr>
          </a:lstStyle>
          <a:p>
            <a:r>
              <a:rPr lang="es-ES" smtClean="0"/>
              <a:t>Haga clic para editar el estilo de subtítulo del patrón</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D3744FF1-1278-4CB9-9564-4896B8471468}"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334042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1825625"/>
            <a:ext cx="10515600" cy="4351338"/>
          </a:xfrm>
          <a:prstGeom prst="rect">
            <a:avLst/>
          </a:prstGeo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0D894E50-21AC-4DCF-BCB0-604841410141}"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90086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184944"/>
            <a:ext cx="2628900" cy="5992019"/>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184944"/>
            <a:ext cx="7810500" cy="5992019"/>
          </a:xfrm>
          <a:prstGeom prst="rect">
            <a:avLst/>
          </a:prstGeo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341660CB-A124-46AC-998C-7D453D472BAB}"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480860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3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3"/>
          </a:xfrm>
          <a:prstGeom prst="rect">
            <a:avLst/>
          </a:prstGeom>
        </p:spPr>
        <p:txBody>
          <a:bodyPr/>
          <a:lstStyle>
            <a:lvl1pPr marL="0" indent="0" algn="ctr">
              <a:buNone/>
              <a:defRPr sz="1200"/>
            </a:lvl1pPr>
            <a:lvl2pPr marL="228600" indent="0" algn="ctr">
              <a:buNone/>
              <a:defRPr sz="1000"/>
            </a:lvl2pPr>
            <a:lvl3pPr marL="457200" indent="0" algn="ctr">
              <a:buNone/>
              <a:defRPr sz="900"/>
            </a:lvl3pPr>
            <a:lvl4pPr marL="685800" indent="0" algn="ctr">
              <a:buNone/>
              <a:defRPr sz="800"/>
            </a:lvl4pPr>
            <a:lvl5pPr marL="914400" indent="0" algn="ctr">
              <a:buNone/>
              <a:defRPr sz="800"/>
            </a:lvl5pPr>
            <a:lvl6pPr marL="1143000" indent="0" algn="ctr">
              <a:buNone/>
              <a:defRPr sz="800"/>
            </a:lvl6pPr>
            <a:lvl7pPr marL="1371600" indent="0" algn="ctr">
              <a:buNone/>
              <a:defRPr sz="800"/>
            </a:lvl7pPr>
            <a:lvl8pPr marL="1600200" indent="0" algn="ctr">
              <a:buNone/>
              <a:defRPr sz="800"/>
            </a:lvl8pPr>
            <a:lvl9pPr marL="1828800" indent="0" algn="ctr">
              <a:buNone/>
              <a:defRPr sz="800"/>
            </a:lvl9pPr>
          </a:lstStyle>
          <a:p>
            <a:r>
              <a:rPr lang="es-ES" smtClean="0"/>
              <a:t>Haga clic para editar el estilo de subtítulo del patrón</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D3744FF1-1278-4CB9-9564-4896B8471468}"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3982086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a:xfrm>
            <a:off x="838200" y="1825625"/>
            <a:ext cx="1051560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53770D41-62DF-43F7-8309-C4FF3368CC19}"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944750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8"/>
          </a:xfrm>
        </p:spPr>
        <p:txBody>
          <a:bodyPr anchor="b"/>
          <a:lstStyle>
            <a:lvl1pPr>
              <a:defRPr sz="3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8"/>
          </a:xfrm>
          <a:prstGeom prst="rect">
            <a:avLst/>
          </a:prstGeom>
        </p:spPr>
        <p:txBody>
          <a:bodyPr/>
          <a:lstStyle>
            <a:lvl1pPr marL="0" indent="0">
              <a:buNone/>
              <a:defRPr sz="1200"/>
            </a:lvl1pPr>
            <a:lvl2pPr marL="228600" indent="0">
              <a:buNone/>
              <a:defRPr sz="1000"/>
            </a:lvl2pPr>
            <a:lvl3pPr marL="457200" indent="0">
              <a:buNone/>
              <a:defRPr sz="900"/>
            </a:lvl3pPr>
            <a:lvl4pPr marL="685800" indent="0">
              <a:buNone/>
              <a:defRPr sz="800"/>
            </a:lvl4pPr>
            <a:lvl5pPr marL="914400" indent="0">
              <a:buNone/>
              <a:defRPr sz="800"/>
            </a:lvl5pPr>
            <a:lvl6pPr marL="1143000" indent="0">
              <a:buNone/>
              <a:defRPr sz="800"/>
            </a:lvl6pPr>
            <a:lvl7pPr marL="1371600" indent="0">
              <a:buNone/>
              <a:defRPr sz="800"/>
            </a:lvl7pPr>
            <a:lvl8pPr marL="1600200" indent="0">
              <a:buNone/>
              <a:defRPr sz="800"/>
            </a:lvl8pPr>
            <a:lvl9pPr marL="1828800" indent="0">
              <a:buNone/>
              <a:defRPr sz="800"/>
            </a:lvl9pPr>
          </a:lstStyle>
          <a:p>
            <a:pPr lvl="0"/>
            <a:r>
              <a:rPr lang="es-ES" smtClean="0"/>
              <a:t>Editar el estilo de texto del patrón</a:t>
            </a:r>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D0643595-94AC-45A3-B532-C31B1AED491F}"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4139844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21970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34100" y="1825625"/>
            <a:ext cx="521970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DA76D3C4-BAE2-4920-A299-28B4E16C2BA0}"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643065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7" y="1681163"/>
            <a:ext cx="5157788" cy="823913"/>
          </a:xfrm>
          <a:prstGeom prst="rect">
            <a:avLst/>
          </a:prstGeo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s-ES" smtClean="0"/>
              <a:t>Editar el estilo de texto del patrón</a:t>
            </a:r>
          </a:p>
        </p:txBody>
      </p:sp>
      <p:sp>
        <p:nvSpPr>
          <p:cNvPr id="4" name="Marcador de contenido 3"/>
          <p:cNvSpPr>
            <a:spLocks noGrp="1"/>
          </p:cNvSpPr>
          <p:nvPr>
            <p:ph sz="half" idx="2"/>
          </p:nvPr>
        </p:nvSpPr>
        <p:spPr>
          <a:xfrm>
            <a:off x="839787" y="2505075"/>
            <a:ext cx="5157788" cy="368458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3"/>
          </a:xfrm>
          <a:prstGeom prst="rect">
            <a:avLst/>
          </a:prstGeo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número de diapositiva 6"/>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F9E5429E-3B83-4288-8178-284D2AB2DD11}"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508114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número de diapositiva 2"/>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E39EE54A-A056-453D-B9CD-CCED0AE75AB7}"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220484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8F9064F0-5438-4414-BF3F-1BE288A87C6D}"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328831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8" cy="1600200"/>
          </a:xfrm>
        </p:spPr>
        <p:txBody>
          <a:bodyPr anchor="b"/>
          <a:lstStyle>
            <a:lvl1pPr>
              <a:defRPr sz="16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a:prstGeom prst="rect">
            <a:avLst/>
          </a:prstGeo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8" cy="3811588"/>
          </a:xfrm>
          <a:prstGeom prst="rect">
            <a:avLst/>
          </a:prstGeo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s-ES" smtClean="0"/>
              <a:t>Editar el estilo de texto del patrón</a:t>
            </a:r>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EFE06FEC-A0C5-49EC-B844-4800808621BA}"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421954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a:xfrm>
            <a:off x="838200" y="1825625"/>
            <a:ext cx="1051560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53770D41-62DF-43F7-8309-C4FF3368CC19}"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33823912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8" cy="1600200"/>
          </a:xfrm>
        </p:spPr>
        <p:txBody>
          <a:bodyPr anchor="b"/>
          <a:lstStyle>
            <a:lvl1pPr>
              <a:defRPr sz="16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a:prstGeom prst="rect">
            <a:avLst/>
          </a:prstGeo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s-ES"/>
          </a:p>
        </p:txBody>
      </p:sp>
      <p:sp>
        <p:nvSpPr>
          <p:cNvPr id="4" name="Marcador de texto 3"/>
          <p:cNvSpPr>
            <a:spLocks noGrp="1"/>
          </p:cNvSpPr>
          <p:nvPr>
            <p:ph type="body" sz="half" idx="2"/>
          </p:nvPr>
        </p:nvSpPr>
        <p:spPr>
          <a:xfrm>
            <a:off x="839788" y="2057400"/>
            <a:ext cx="3932238" cy="3811588"/>
          </a:xfrm>
          <a:prstGeom prst="rect">
            <a:avLst/>
          </a:prstGeo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s-ES" smtClean="0"/>
              <a:t>Editar el estilo de texto del patrón</a:t>
            </a:r>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664442B0-FF90-4E2C-BEB0-5BE9F2C9C48A}"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8708763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1825625"/>
            <a:ext cx="10515600" cy="4351338"/>
          </a:xfrm>
          <a:prstGeom prst="rect">
            <a:avLst/>
          </a:prstGeo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0D894E50-21AC-4DCF-BCB0-604841410141}"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0760384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184944"/>
            <a:ext cx="2628900" cy="5992019"/>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184944"/>
            <a:ext cx="7810500" cy="5992019"/>
          </a:xfrm>
          <a:prstGeom prst="rect">
            <a:avLst/>
          </a:prstGeo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341660CB-A124-46AC-998C-7D453D472BAB}"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30110407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3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3"/>
          </a:xfrm>
          <a:prstGeom prst="rect">
            <a:avLst/>
          </a:prstGeom>
        </p:spPr>
        <p:txBody>
          <a:bodyPr/>
          <a:lstStyle>
            <a:lvl1pPr marL="0" indent="0" algn="ctr">
              <a:buNone/>
              <a:defRPr sz="1200"/>
            </a:lvl1pPr>
            <a:lvl2pPr marL="228600" indent="0" algn="ctr">
              <a:buNone/>
              <a:defRPr sz="1000"/>
            </a:lvl2pPr>
            <a:lvl3pPr marL="457200" indent="0" algn="ctr">
              <a:buNone/>
              <a:defRPr sz="900"/>
            </a:lvl3pPr>
            <a:lvl4pPr marL="685800" indent="0" algn="ctr">
              <a:buNone/>
              <a:defRPr sz="800"/>
            </a:lvl4pPr>
            <a:lvl5pPr marL="914400" indent="0" algn="ctr">
              <a:buNone/>
              <a:defRPr sz="800"/>
            </a:lvl5pPr>
            <a:lvl6pPr marL="1143000" indent="0" algn="ctr">
              <a:buNone/>
              <a:defRPr sz="800"/>
            </a:lvl6pPr>
            <a:lvl7pPr marL="1371600" indent="0" algn="ctr">
              <a:buNone/>
              <a:defRPr sz="800"/>
            </a:lvl7pPr>
            <a:lvl8pPr marL="1600200" indent="0" algn="ctr">
              <a:buNone/>
              <a:defRPr sz="800"/>
            </a:lvl8pPr>
            <a:lvl9pPr marL="1828800" indent="0" algn="ctr">
              <a:buNone/>
              <a:defRPr sz="800"/>
            </a:lvl9pPr>
          </a:lstStyle>
          <a:p>
            <a:r>
              <a:rPr lang="es-ES" smtClean="0"/>
              <a:t>Haga clic para editar el estilo de subtítulo del patrón</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D3744FF1-1278-4CB9-9564-4896B8471468}"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4018719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a:xfrm>
            <a:off x="838200" y="1825625"/>
            <a:ext cx="1051560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53770D41-62DF-43F7-8309-C4FF3368CC19}"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9865592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8"/>
          </a:xfrm>
        </p:spPr>
        <p:txBody>
          <a:bodyPr anchor="b"/>
          <a:lstStyle>
            <a:lvl1pPr>
              <a:defRPr sz="3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8"/>
          </a:xfrm>
          <a:prstGeom prst="rect">
            <a:avLst/>
          </a:prstGeom>
        </p:spPr>
        <p:txBody>
          <a:bodyPr/>
          <a:lstStyle>
            <a:lvl1pPr marL="0" indent="0">
              <a:buNone/>
              <a:defRPr sz="1200"/>
            </a:lvl1pPr>
            <a:lvl2pPr marL="228600" indent="0">
              <a:buNone/>
              <a:defRPr sz="1000"/>
            </a:lvl2pPr>
            <a:lvl3pPr marL="457200" indent="0">
              <a:buNone/>
              <a:defRPr sz="900"/>
            </a:lvl3pPr>
            <a:lvl4pPr marL="685800" indent="0">
              <a:buNone/>
              <a:defRPr sz="800"/>
            </a:lvl4pPr>
            <a:lvl5pPr marL="914400" indent="0">
              <a:buNone/>
              <a:defRPr sz="800"/>
            </a:lvl5pPr>
            <a:lvl6pPr marL="1143000" indent="0">
              <a:buNone/>
              <a:defRPr sz="800"/>
            </a:lvl6pPr>
            <a:lvl7pPr marL="1371600" indent="0">
              <a:buNone/>
              <a:defRPr sz="800"/>
            </a:lvl7pPr>
            <a:lvl8pPr marL="1600200" indent="0">
              <a:buNone/>
              <a:defRPr sz="800"/>
            </a:lvl8pPr>
            <a:lvl9pPr marL="1828800" indent="0">
              <a:buNone/>
              <a:defRPr sz="800"/>
            </a:lvl9pPr>
          </a:lstStyle>
          <a:p>
            <a:pPr lvl="0"/>
            <a:r>
              <a:rPr lang="es-ES" smtClean="0"/>
              <a:t>Editar el estilo de texto del patrón</a:t>
            </a:r>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D0643595-94AC-45A3-B532-C31B1AED491F}"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3175584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21970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34100" y="1825625"/>
            <a:ext cx="521970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DA76D3C4-BAE2-4920-A299-28B4E16C2BA0}"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3283084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7" y="1681163"/>
            <a:ext cx="5157788" cy="823913"/>
          </a:xfrm>
          <a:prstGeom prst="rect">
            <a:avLst/>
          </a:prstGeo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s-ES" smtClean="0"/>
              <a:t>Editar el estilo de texto del patrón</a:t>
            </a:r>
          </a:p>
        </p:txBody>
      </p:sp>
      <p:sp>
        <p:nvSpPr>
          <p:cNvPr id="4" name="Marcador de contenido 3"/>
          <p:cNvSpPr>
            <a:spLocks noGrp="1"/>
          </p:cNvSpPr>
          <p:nvPr>
            <p:ph sz="half" idx="2"/>
          </p:nvPr>
        </p:nvSpPr>
        <p:spPr>
          <a:xfrm>
            <a:off x="839787" y="2505075"/>
            <a:ext cx="5157788" cy="368458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3"/>
          </a:xfrm>
          <a:prstGeom prst="rect">
            <a:avLst/>
          </a:prstGeo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número de diapositiva 6"/>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F9E5429E-3B83-4288-8178-284D2AB2DD11}"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4415392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número de diapositiva 2"/>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E39EE54A-A056-453D-B9CD-CCED0AE75AB7}"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916932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8F9064F0-5438-4414-BF3F-1BE288A87C6D}"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96334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8"/>
          </a:xfrm>
        </p:spPr>
        <p:txBody>
          <a:bodyPr anchor="b"/>
          <a:lstStyle>
            <a:lvl1pPr>
              <a:defRPr sz="3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8"/>
          </a:xfrm>
          <a:prstGeom prst="rect">
            <a:avLst/>
          </a:prstGeom>
        </p:spPr>
        <p:txBody>
          <a:bodyPr/>
          <a:lstStyle>
            <a:lvl1pPr marL="0" indent="0">
              <a:buNone/>
              <a:defRPr sz="1200"/>
            </a:lvl1pPr>
            <a:lvl2pPr marL="228600" indent="0">
              <a:buNone/>
              <a:defRPr sz="1000"/>
            </a:lvl2pPr>
            <a:lvl3pPr marL="457200" indent="0">
              <a:buNone/>
              <a:defRPr sz="900"/>
            </a:lvl3pPr>
            <a:lvl4pPr marL="685800" indent="0">
              <a:buNone/>
              <a:defRPr sz="800"/>
            </a:lvl4pPr>
            <a:lvl5pPr marL="914400" indent="0">
              <a:buNone/>
              <a:defRPr sz="800"/>
            </a:lvl5pPr>
            <a:lvl6pPr marL="1143000" indent="0">
              <a:buNone/>
              <a:defRPr sz="800"/>
            </a:lvl6pPr>
            <a:lvl7pPr marL="1371600" indent="0">
              <a:buNone/>
              <a:defRPr sz="800"/>
            </a:lvl7pPr>
            <a:lvl8pPr marL="1600200" indent="0">
              <a:buNone/>
              <a:defRPr sz="800"/>
            </a:lvl8pPr>
            <a:lvl9pPr marL="1828800" indent="0">
              <a:buNone/>
              <a:defRPr sz="800"/>
            </a:lvl9pPr>
          </a:lstStyle>
          <a:p>
            <a:pPr lvl="0"/>
            <a:r>
              <a:rPr lang="es-ES" smtClean="0"/>
              <a:t>Editar el estilo de texto del patrón</a:t>
            </a:r>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D0643595-94AC-45A3-B532-C31B1AED491F}"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6158844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8" cy="1600200"/>
          </a:xfrm>
        </p:spPr>
        <p:txBody>
          <a:bodyPr anchor="b"/>
          <a:lstStyle>
            <a:lvl1pPr>
              <a:defRPr sz="16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a:prstGeom prst="rect">
            <a:avLst/>
          </a:prstGeo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8" cy="3811588"/>
          </a:xfrm>
          <a:prstGeom prst="rect">
            <a:avLst/>
          </a:prstGeo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s-ES" smtClean="0"/>
              <a:t>Editar el estilo de texto del patrón</a:t>
            </a:r>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EFE06FEC-A0C5-49EC-B844-4800808621BA}"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2552088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8" cy="1600200"/>
          </a:xfrm>
        </p:spPr>
        <p:txBody>
          <a:bodyPr anchor="b"/>
          <a:lstStyle>
            <a:lvl1pPr>
              <a:defRPr sz="16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a:prstGeom prst="rect">
            <a:avLst/>
          </a:prstGeo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s-ES"/>
          </a:p>
        </p:txBody>
      </p:sp>
      <p:sp>
        <p:nvSpPr>
          <p:cNvPr id="4" name="Marcador de texto 3"/>
          <p:cNvSpPr>
            <a:spLocks noGrp="1"/>
          </p:cNvSpPr>
          <p:nvPr>
            <p:ph type="body" sz="half" idx="2"/>
          </p:nvPr>
        </p:nvSpPr>
        <p:spPr>
          <a:xfrm>
            <a:off x="839788" y="2057400"/>
            <a:ext cx="3932238" cy="3811588"/>
          </a:xfrm>
          <a:prstGeom prst="rect">
            <a:avLst/>
          </a:prstGeo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s-ES" smtClean="0"/>
              <a:t>Editar el estilo de texto del patrón</a:t>
            </a:r>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664442B0-FF90-4E2C-BEB0-5BE9F2C9C48A}"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8277175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1825625"/>
            <a:ext cx="10515600" cy="4351338"/>
          </a:xfrm>
          <a:prstGeom prst="rect">
            <a:avLst/>
          </a:prstGeo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0D894E50-21AC-4DCF-BCB0-604841410141}"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5219950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184944"/>
            <a:ext cx="2628900" cy="5992019"/>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184944"/>
            <a:ext cx="7810500" cy="5992019"/>
          </a:xfrm>
          <a:prstGeom prst="rect">
            <a:avLst/>
          </a:prstGeo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341660CB-A124-46AC-998C-7D453D472BAB}"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2596420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3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3"/>
          </a:xfrm>
          <a:prstGeom prst="rect">
            <a:avLst/>
          </a:prstGeom>
        </p:spPr>
        <p:txBody>
          <a:bodyPr/>
          <a:lstStyle>
            <a:lvl1pPr marL="0" indent="0" algn="ctr">
              <a:buNone/>
              <a:defRPr sz="1200"/>
            </a:lvl1pPr>
            <a:lvl2pPr marL="228600" indent="0" algn="ctr">
              <a:buNone/>
              <a:defRPr sz="1000"/>
            </a:lvl2pPr>
            <a:lvl3pPr marL="457200" indent="0" algn="ctr">
              <a:buNone/>
              <a:defRPr sz="900"/>
            </a:lvl3pPr>
            <a:lvl4pPr marL="685800" indent="0" algn="ctr">
              <a:buNone/>
              <a:defRPr sz="800"/>
            </a:lvl4pPr>
            <a:lvl5pPr marL="914400" indent="0" algn="ctr">
              <a:buNone/>
              <a:defRPr sz="800"/>
            </a:lvl5pPr>
            <a:lvl6pPr marL="1143000" indent="0" algn="ctr">
              <a:buNone/>
              <a:defRPr sz="800"/>
            </a:lvl6pPr>
            <a:lvl7pPr marL="1371600" indent="0" algn="ctr">
              <a:buNone/>
              <a:defRPr sz="800"/>
            </a:lvl7pPr>
            <a:lvl8pPr marL="1600200" indent="0" algn="ctr">
              <a:buNone/>
              <a:defRPr sz="800"/>
            </a:lvl8pPr>
            <a:lvl9pPr marL="1828800" indent="0" algn="ctr">
              <a:buNone/>
              <a:defRPr sz="800"/>
            </a:lvl9pPr>
          </a:lstStyle>
          <a:p>
            <a:r>
              <a:rPr lang="es-ES" smtClean="0"/>
              <a:t>Haga clic para editar el estilo de subtítulo del patrón</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D3744FF1-1278-4CB9-9564-4896B8471468}"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76830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a:xfrm>
            <a:off x="838200" y="1825625"/>
            <a:ext cx="1051560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53770D41-62DF-43F7-8309-C4FF3368CC19}"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4272985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8"/>
          </a:xfrm>
        </p:spPr>
        <p:txBody>
          <a:bodyPr anchor="b"/>
          <a:lstStyle>
            <a:lvl1pPr>
              <a:defRPr sz="3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8"/>
          </a:xfrm>
          <a:prstGeom prst="rect">
            <a:avLst/>
          </a:prstGeom>
        </p:spPr>
        <p:txBody>
          <a:bodyPr/>
          <a:lstStyle>
            <a:lvl1pPr marL="0" indent="0">
              <a:buNone/>
              <a:defRPr sz="1200"/>
            </a:lvl1pPr>
            <a:lvl2pPr marL="228600" indent="0">
              <a:buNone/>
              <a:defRPr sz="1000"/>
            </a:lvl2pPr>
            <a:lvl3pPr marL="457200" indent="0">
              <a:buNone/>
              <a:defRPr sz="900"/>
            </a:lvl3pPr>
            <a:lvl4pPr marL="685800" indent="0">
              <a:buNone/>
              <a:defRPr sz="800"/>
            </a:lvl4pPr>
            <a:lvl5pPr marL="914400" indent="0">
              <a:buNone/>
              <a:defRPr sz="800"/>
            </a:lvl5pPr>
            <a:lvl6pPr marL="1143000" indent="0">
              <a:buNone/>
              <a:defRPr sz="800"/>
            </a:lvl6pPr>
            <a:lvl7pPr marL="1371600" indent="0">
              <a:buNone/>
              <a:defRPr sz="800"/>
            </a:lvl7pPr>
            <a:lvl8pPr marL="1600200" indent="0">
              <a:buNone/>
              <a:defRPr sz="800"/>
            </a:lvl8pPr>
            <a:lvl9pPr marL="1828800" indent="0">
              <a:buNone/>
              <a:defRPr sz="800"/>
            </a:lvl9pPr>
          </a:lstStyle>
          <a:p>
            <a:pPr lvl="0"/>
            <a:r>
              <a:rPr lang="es-ES" smtClean="0"/>
              <a:t>Editar el estilo de texto del patrón</a:t>
            </a:r>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D0643595-94AC-45A3-B532-C31B1AED491F}"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0313588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21970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34100" y="1825625"/>
            <a:ext cx="521970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DA76D3C4-BAE2-4920-A299-28B4E16C2BA0}"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3679325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7" y="1681163"/>
            <a:ext cx="5157788" cy="823913"/>
          </a:xfrm>
          <a:prstGeom prst="rect">
            <a:avLst/>
          </a:prstGeo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s-ES" smtClean="0"/>
              <a:t>Editar el estilo de texto del patrón</a:t>
            </a:r>
          </a:p>
        </p:txBody>
      </p:sp>
      <p:sp>
        <p:nvSpPr>
          <p:cNvPr id="4" name="Marcador de contenido 3"/>
          <p:cNvSpPr>
            <a:spLocks noGrp="1"/>
          </p:cNvSpPr>
          <p:nvPr>
            <p:ph sz="half" idx="2"/>
          </p:nvPr>
        </p:nvSpPr>
        <p:spPr>
          <a:xfrm>
            <a:off x="839787" y="2505075"/>
            <a:ext cx="5157788" cy="368458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3"/>
          </a:xfrm>
          <a:prstGeom prst="rect">
            <a:avLst/>
          </a:prstGeo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número de diapositiva 6"/>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F9E5429E-3B83-4288-8178-284D2AB2DD11}"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7971729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número de diapositiva 2"/>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E39EE54A-A056-453D-B9CD-CCED0AE75AB7}"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74933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21970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34100" y="1825625"/>
            <a:ext cx="521970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DA76D3C4-BAE2-4920-A299-28B4E16C2BA0}"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9546244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8F9064F0-5438-4414-BF3F-1BE288A87C6D}"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7048871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8" cy="1600200"/>
          </a:xfrm>
        </p:spPr>
        <p:txBody>
          <a:bodyPr anchor="b"/>
          <a:lstStyle>
            <a:lvl1pPr>
              <a:defRPr sz="16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a:prstGeom prst="rect">
            <a:avLst/>
          </a:prstGeo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8" cy="3811588"/>
          </a:xfrm>
          <a:prstGeom prst="rect">
            <a:avLst/>
          </a:prstGeo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s-ES" smtClean="0"/>
              <a:t>Editar el estilo de texto del patrón</a:t>
            </a:r>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EFE06FEC-A0C5-49EC-B844-4800808621BA}"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41881822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8" cy="1600200"/>
          </a:xfrm>
        </p:spPr>
        <p:txBody>
          <a:bodyPr anchor="b"/>
          <a:lstStyle>
            <a:lvl1pPr>
              <a:defRPr sz="16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a:prstGeom prst="rect">
            <a:avLst/>
          </a:prstGeo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s-ES"/>
          </a:p>
        </p:txBody>
      </p:sp>
      <p:sp>
        <p:nvSpPr>
          <p:cNvPr id="4" name="Marcador de texto 3"/>
          <p:cNvSpPr>
            <a:spLocks noGrp="1"/>
          </p:cNvSpPr>
          <p:nvPr>
            <p:ph type="body" sz="half" idx="2"/>
          </p:nvPr>
        </p:nvSpPr>
        <p:spPr>
          <a:xfrm>
            <a:off x="839788" y="2057400"/>
            <a:ext cx="3932238" cy="3811588"/>
          </a:xfrm>
          <a:prstGeom prst="rect">
            <a:avLst/>
          </a:prstGeo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s-ES" smtClean="0"/>
              <a:t>Editar el estilo de texto del patrón</a:t>
            </a:r>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664442B0-FF90-4E2C-BEB0-5BE9F2C9C48A}"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94063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1825625"/>
            <a:ext cx="10515600" cy="4351338"/>
          </a:xfrm>
          <a:prstGeom prst="rect">
            <a:avLst/>
          </a:prstGeo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0D894E50-21AC-4DCF-BCB0-604841410141}"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33724999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184944"/>
            <a:ext cx="2628900" cy="5992019"/>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184944"/>
            <a:ext cx="7810500" cy="5992019"/>
          </a:xfrm>
          <a:prstGeom prst="rect">
            <a:avLst/>
          </a:prstGeo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341660CB-A124-46AC-998C-7D453D472BAB}"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38985263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3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3"/>
          </a:xfrm>
          <a:prstGeom prst="rect">
            <a:avLst/>
          </a:prstGeom>
        </p:spPr>
        <p:txBody>
          <a:bodyPr/>
          <a:lstStyle>
            <a:lvl1pPr marL="0" indent="0" algn="ctr">
              <a:buNone/>
              <a:defRPr sz="1200"/>
            </a:lvl1pPr>
            <a:lvl2pPr marL="228600" indent="0" algn="ctr">
              <a:buNone/>
              <a:defRPr sz="1000"/>
            </a:lvl2pPr>
            <a:lvl3pPr marL="457200" indent="0" algn="ctr">
              <a:buNone/>
              <a:defRPr sz="900"/>
            </a:lvl3pPr>
            <a:lvl4pPr marL="685800" indent="0" algn="ctr">
              <a:buNone/>
              <a:defRPr sz="800"/>
            </a:lvl4pPr>
            <a:lvl5pPr marL="914400" indent="0" algn="ctr">
              <a:buNone/>
              <a:defRPr sz="800"/>
            </a:lvl5pPr>
            <a:lvl6pPr marL="1143000" indent="0" algn="ctr">
              <a:buNone/>
              <a:defRPr sz="800"/>
            </a:lvl6pPr>
            <a:lvl7pPr marL="1371600" indent="0" algn="ctr">
              <a:buNone/>
              <a:defRPr sz="800"/>
            </a:lvl7pPr>
            <a:lvl8pPr marL="1600200" indent="0" algn="ctr">
              <a:buNone/>
              <a:defRPr sz="800"/>
            </a:lvl8pPr>
            <a:lvl9pPr marL="1828800" indent="0" algn="ctr">
              <a:buNone/>
              <a:defRPr sz="800"/>
            </a:lvl9pPr>
          </a:lstStyle>
          <a:p>
            <a:r>
              <a:rPr lang="es-ES" smtClean="0"/>
              <a:t>Haga clic para editar el estilo de subtítulo del patrón</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D3744FF1-1278-4CB9-9564-4896B8471468}"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0537534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a:xfrm>
            <a:off x="838200" y="1825625"/>
            <a:ext cx="1051560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53770D41-62DF-43F7-8309-C4FF3368CC19}"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38248966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8"/>
          </a:xfrm>
        </p:spPr>
        <p:txBody>
          <a:bodyPr anchor="b"/>
          <a:lstStyle>
            <a:lvl1pPr>
              <a:defRPr sz="3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8"/>
          </a:xfrm>
          <a:prstGeom prst="rect">
            <a:avLst/>
          </a:prstGeom>
        </p:spPr>
        <p:txBody>
          <a:bodyPr/>
          <a:lstStyle>
            <a:lvl1pPr marL="0" indent="0">
              <a:buNone/>
              <a:defRPr sz="1200"/>
            </a:lvl1pPr>
            <a:lvl2pPr marL="228600" indent="0">
              <a:buNone/>
              <a:defRPr sz="1000"/>
            </a:lvl2pPr>
            <a:lvl3pPr marL="457200" indent="0">
              <a:buNone/>
              <a:defRPr sz="900"/>
            </a:lvl3pPr>
            <a:lvl4pPr marL="685800" indent="0">
              <a:buNone/>
              <a:defRPr sz="800"/>
            </a:lvl4pPr>
            <a:lvl5pPr marL="914400" indent="0">
              <a:buNone/>
              <a:defRPr sz="800"/>
            </a:lvl5pPr>
            <a:lvl6pPr marL="1143000" indent="0">
              <a:buNone/>
              <a:defRPr sz="800"/>
            </a:lvl6pPr>
            <a:lvl7pPr marL="1371600" indent="0">
              <a:buNone/>
              <a:defRPr sz="800"/>
            </a:lvl7pPr>
            <a:lvl8pPr marL="1600200" indent="0">
              <a:buNone/>
              <a:defRPr sz="800"/>
            </a:lvl8pPr>
            <a:lvl9pPr marL="1828800" indent="0">
              <a:buNone/>
              <a:defRPr sz="800"/>
            </a:lvl9pPr>
          </a:lstStyle>
          <a:p>
            <a:pPr lvl="0"/>
            <a:r>
              <a:rPr lang="es-ES" smtClean="0"/>
              <a:t>Editar el estilo de texto del patrón</a:t>
            </a:r>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D0643595-94AC-45A3-B532-C31B1AED491F}"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4576387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21970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34100" y="1825625"/>
            <a:ext cx="521970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DA76D3C4-BAE2-4920-A299-28B4E16C2BA0}"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8745716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7" y="1681163"/>
            <a:ext cx="5157788" cy="823913"/>
          </a:xfrm>
          <a:prstGeom prst="rect">
            <a:avLst/>
          </a:prstGeo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s-ES" smtClean="0"/>
              <a:t>Editar el estilo de texto del patrón</a:t>
            </a:r>
          </a:p>
        </p:txBody>
      </p:sp>
      <p:sp>
        <p:nvSpPr>
          <p:cNvPr id="4" name="Marcador de contenido 3"/>
          <p:cNvSpPr>
            <a:spLocks noGrp="1"/>
          </p:cNvSpPr>
          <p:nvPr>
            <p:ph sz="half" idx="2"/>
          </p:nvPr>
        </p:nvSpPr>
        <p:spPr>
          <a:xfrm>
            <a:off x="839787" y="2505075"/>
            <a:ext cx="5157788" cy="368458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3"/>
          </a:xfrm>
          <a:prstGeom prst="rect">
            <a:avLst/>
          </a:prstGeo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número de diapositiva 6"/>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F9E5429E-3B83-4288-8178-284D2AB2DD11}"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457155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7" y="1681163"/>
            <a:ext cx="5157788" cy="823913"/>
          </a:xfrm>
          <a:prstGeom prst="rect">
            <a:avLst/>
          </a:prstGeo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s-ES" smtClean="0"/>
              <a:t>Editar el estilo de texto del patrón</a:t>
            </a:r>
          </a:p>
        </p:txBody>
      </p:sp>
      <p:sp>
        <p:nvSpPr>
          <p:cNvPr id="4" name="Marcador de contenido 3"/>
          <p:cNvSpPr>
            <a:spLocks noGrp="1"/>
          </p:cNvSpPr>
          <p:nvPr>
            <p:ph sz="half" idx="2"/>
          </p:nvPr>
        </p:nvSpPr>
        <p:spPr>
          <a:xfrm>
            <a:off x="839787" y="2505075"/>
            <a:ext cx="5157788" cy="368458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3"/>
          </a:xfrm>
          <a:prstGeom prst="rect">
            <a:avLst/>
          </a:prstGeo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número de diapositiva 6"/>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F9E5429E-3B83-4288-8178-284D2AB2DD11}"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309521417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número de diapositiva 2"/>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E39EE54A-A056-453D-B9CD-CCED0AE75AB7}"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4808131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8F9064F0-5438-4414-BF3F-1BE288A87C6D}"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33742361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8" cy="1600200"/>
          </a:xfrm>
        </p:spPr>
        <p:txBody>
          <a:bodyPr anchor="b"/>
          <a:lstStyle>
            <a:lvl1pPr>
              <a:defRPr sz="16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a:prstGeom prst="rect">
            <a:avLst/>
          </a:prstGeo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8" cy="3811588"/>
          </a:xfrm>
          <a:prstGeom prst="rect">
            <a:avLst/>
          </a:prstGeo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s-ES" smtClean="0"/>
              <a:t>Editar el estilo de texto del patrón</a:t>
            </a:r>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EFE06FEC-A0C5-49EC-B844-4800808621BA}"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8999141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8" cy="1600200"/>
          </a:xfrm>
        </p:spPr>
        <p:txBody>
          <a:bodyPr anchor="b"/>
          <a:lstStyle>
            <a:lvl1pPr>
              <a:defRPr sz="16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a:prstGeom prst="rect">
            <a:avLst/>
          </a:prstGeo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s-ES"/>
          </a:p>
        </p:txBody>
      </p:sp>
      <p:sp>
        <p:nvSpPr>
          <p:cNvPr id="4" name="Marcador de texto 3"/>
          <p:cNvSpPr>
            <a:spLocks noGrp="1"/>
          </p:cNvSpPr>
          <p:nvPr>
            <p:ph type="body" sz="half" idx="2"/>
          </p:nvPr>
        </p:nvSpPr>
        <p:spPr>
          <a:xfrm>
            <a:off x="839788" y="2057400"/>
            <a:ext cx="3932238" cy="3811588"/>
          </a:xfrm>
          <a:prstGeom prst="rect">
            <a:avLst/>
          </a:prstGeo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s-ES" smtClean="0"/>
              <a:t>Editar el estilo de texto del patrón</a:t>
            </a:r>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664442B0-FF90-4E2C-BEB0-5BE9F2C9C48A}"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25591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1825625"/>
            <a:ext cx="10515600" cy="4351338"/>
          </a:xfrm>
          <a:prstGeom prst="rect">
            <a:avLst/>
          </a:prstGeo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0D894E50-21AC-4DCF-BCB0-604841410141}"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30396758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184944"/>
            <a:ext cx="2628900" cy="5992019"/>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184944"/>
            <a:ext cx="7810500" cy="5992019"/>
          </a:xfrm>
          <a:prstGeom prst="rect">
            <a:avLst/>
          </a:prstGeo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341660CB-A124-46AC-998C-7D453D472BAB}"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9076611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3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3"/>
          </a:xfrm>
        </p:spPr>
        <p:txBody>
          <a:bodyPr/>
          <a:lstStyle>
            <a:lvl1pPr marL="0" indent="0" algn="ctr">
              <a:buNone/>
              <a:defRPr sz="1200"/>
            </a:lvl1pPr>
            <a:lvl2pPr marL="228600" indent="0" algn="ctr">
              <a:buNone/>
              <a:defRPr sz="1000"/>
            </a:lvl2pPr>
            <a:lvl3pPr marL="457200" indent="0" algn="ctr">
              <a:buNone/>
              <a:defRPr sz="900"/>
            </a:lvl3pPr>
            <a:lvl4pPr marL="685800" indent="0" algn="ctr">
              <a:buNone/>
              <a:defRPr sz="800"/>
            </a:lvl4pPr>
            <a:lvl5pPr marL="914400" indent="0" algn="ctr">
              <a:buNone/>
              <a:defRPr sz="800"/>
            </a:lvl5pPr>
            <a:lvl6pPr marL="1143000" indent="0" algn="ctr">
              <a:buNone/>
              <a:defRPr sz="800"/>
            </a:lvl6pPr>
            <a:lvl7pPr marL="1371600" indent="0" algn="ctr">
              <a:buNone/>
              <a:defRPr sz="800"/>
            </a:lvl7pPr>
            <a:lvl8pPr marL="1600200" indent="0" algn="ctr">
              <a:buNone/>
              <a:defRPr sz="800"/>
            </a:lvl8pPr>
            <a:lvl9pPr marL="1828800" indent="0" algn="ctr">
              <a:buNone/>
              <a:defRPr sz="800"/>
            </a:lvl9pPr>
          </a:lstStyle>
          <a:p>
            <a:r>
              <a:rPr lang="es-ES" smtClean="0"/>
              <a:t>Haga clic para editar el estilo de subtítulo del patrón</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7F936947-7665-47D2-AADB-51AC7BEFD8C6}"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8841118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E299A4D8-0895-4210-B3AF-2066A871999A}"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8787357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8"/>
          </a:xfrm>
        </p:spPr>
        <p:txBody>
          <a:bodyPr anchor="b"/>
          <a:lstStyle>
            <a:lvl1pPr>
              <a:defRPr sz="3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8"/>
          </a:xfrm>
        </p:spPr>
        <p:txBody>
          <a:bodyPr/>
          <a:lstStyle>
            <a:lvl1pPr marL="0" indent="0">
              <a:buNone/>
              <a:defRPr sz="1200"/>
            </a:lvl1pPr>
            <a:lvl2pPr marL="228600" indent="0">
              <a:buNone/>
              <a:defRPr sz="1000"/>
            </a:lvl2pPr>
            <a:lvl3pPr marL="457200" indent="0">
              <a:buNone/>
              <a:defRPr sz="900"/>
            </a:lvl3pPr>
            <a:lvl4pPr marL="685800" indent="0">
              <a:buNone/>
              <a:defRPr sz="800"/>
            </a:lvl4pPr>
            <a:lvl5pPr marL="914400" indent="0">
              <a:buNone/>
              <a:defRPr sz="800"/>
            </a:lvl5pPr>
            <a:lvl6pPr marL="1143000" indent="0">
              <a:buNone/>
              <a:defRPr sz="800"/>
            </a:lvl6pPr>
            <a:lvl7pPr marL="1371600" indent="0">
              <a:buNone/>
              <a:defRPr sz="800"/>
            </a:lvl7pPr>
            <a:lvl8pPr marL="1600200" indent="0">
              <a:buNone/>
              <a:defRPr sz="800"/>
            </a:lvl8pPr>
            <a:lvl9pPr marL="1828800" indent="0">
              <a:buNone/>
              <a:defRPr sz="800"/>
            </a:lvl9pPr>
          </a:lstStyle>
          <a:p>
            <a:pPr lvl="0"/>
            <a:r>
              <a:rPr lang="es-ES" smtClean="0"/>
              <a:t>Editar el estilo de texto del patrón</a:t>
            </a:r>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B7896F17-3F93-45E0-89DF-F5D02B018168}"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35994935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44550" y="1619250"/>
            <a:ext cx="5213350" cy="460375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34100" y="1619250"/>
            <a:ext cx="5213350" cy="460375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52BA2DB8-6F5D-4194-B59D-A89923AEF9AB}"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530675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número de diapositiva 2"/>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E39EE54A-A056-453D-B9CD-CCED0AE75AB7}"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40233987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7" y="1681163"/>
            <a:ext cx="5157788" cy="82391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s-ES" smtClean="0"/>
              <a:t>Editar el estilo de texto del patrón</a:t>
            </a:r>
          </a:p>
        </p:txBody>
      </p:sp>
      <p:sp>
        <p:nvSpPr>
          <p:cNvPr id="4" name="Marcador de contenido 3"/>
          <p:cNvSpPr>
            <a:spLocks noGrp="1"/>
          </p:cNvSpPr>
          <p:nvPr>
            <p:ph sz="half" idx="2"/>
          </p:nvPr>
        </p:nvSpPr>
        <p:spPr>
          <a:xfrm>
            <a:off x="839787" y="2505075"/>
            <a:ext cx="51577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número de diapositiva 6"/>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42E8B5B8-82A2-43F7-9083-F4527E812C0E}"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336047985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número de diapositiva 2"/>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3D5326B0-1C16-4D00-A640-4EDFF5B7C156}"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3168409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3A1EEF33-297F-42D8-B941-79C50E434746}"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30715084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8" cy="1600200"/>
          </a:xfrm>
        </p:spPr>
        <p:txBody>
          <a:bodyPr anchor="b"/>
          <a:lstStyle>
            <a:lvl1pPr>
              <a:defRPr sz="16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8" cy="3811588"/>
          </a:xfr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s-ES" smtClean="0"/>
              <a:t>Editar el estilo de texto del patrón</a:t>
            </a:r>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959591D9-C566-47FF-B266-5A9598D3DE15}"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3474550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8" cy="1600200"/>
          </a:xfrm>
        </p:spPr>
        <p:txBody>
          <a:bodyPr anchor="b"/>
          <a:lstStyle>
            <a:lvl1pPr>
              <a:defRPr sz="16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s-ES"/>
          </a:p>
        </p:txBody>
      </p:sp>
      <p:sp>
        <p:nvSpPr>
          <p:cNvPr id="4" name="Marcador de texto 3"/>
          <p:cNvSpPr>
            <a:spLocks noGrp="1"/>
          </p:cNvSpPr>
          <p:nvPr>
            <p:ph type="body" sz="half" idx="2"/>
          </p:nvPr>
        </p:nvSpPr>
        <p:spPr>
          <a:xfrm>
            <a:off x="839788" y="2057400"/>
            <a:ext cx="3932238" cy="3811588"/>
          </a:xfr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s-ES" smtClean="0"/>
              <a:t>Editar el estilo de texto del patrón</a:t>
            </a:r>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60EC6B07-9DCA-4889-8173-C4F5B364C98E}"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5784760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20C6935D-1AC0-4F24-AA1A-0396167002EA}"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47619450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586788" y="184944"/>
            <a:ext cx="2760663" cy="6038056"/>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304800" y="184944"/>
            <a:ext cx="8205788" cy="6038056"/>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76BC5D18-B721-491C-94C1-EE7BF39B1298}"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9669312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3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3"/>
          </a:xfrm>
          <a:prstGeom prst="rect">
            <a:avLst/>
          </a:prstGeom>
        </p:spPr>
        <p:txBody>
          <a:bodyPr/>
          <a:lstStyle>
            <a:lvl1pPr marL="0" indent="0" algn="ctr">
              <a:buNone/>
              <a:defRPr sz="1200"/>
            </a:lvl1pPr>
            <a:lvl2pPr marL="228600" indent="0" algn="ctr">
              <a:buNone/>
              <a:defRPr sz="1000"/>
            </a:lvl2pPr>
            <a:lvl3pPr marL="457200" indent="0" algn="ctr">
              <a:buNone/>
              <a:defRPr sz="900"/>
            </a:lvl3pPr>
            <a:lvl4pPr marL="685800" indent="0" algn="ctr">
              <a:buNone/>
              <a:defRPr sz="800"/>
            </a:lvl4pPr>
            <a:lvl5pPr marL="914400" indent="0" algn="ctr">
              <a:buNone/>
              <a:defRPr sz="800"/>
            </a:lvl5pPr>
            <a:lvl6pPr marL="1143000" indent="0" algn="ctr">
              <a:buNone/>
              <a:defRPr sz="800"/>
            </a:lvl6pPr>
            <a:lvl7pPr marL="1371600" indent="0" algn="ctr">
              <a:buNone/>
              <a:defRPr sz="800"/>
            </a:lvl7pPr>
            <a:lvl8pPr marL="1600200" indent="0" algn="ctr">
              <a:buNone/>
              <a:defRPr sz="800"/>
            </a:lvl8pPr>
            <a:lvl9pPr marL="1828800" indent="0" algn="ctr">
              <a:buNone/>
              <a:defRPr sz="800"/>
            </a:lvl9pPr>
          </a:lstStyle>
          <a:p>
            <a:r>
              <a:rPr lang="es-ES" smtClean="0"/>
              <a:t>Haga clic para editar el estilo de subtítulo del patrón</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4663EC59-A16F-4073-8ED4-B92C62C11DAA}"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18502229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a:xfrm>
            <a:off x="838200" y="1825625"/>
            <a:ext cx="1051560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16D763B8-AC0C-4CDC-ACF7-60EA074ECD1D}"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52643938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8"/>
          </a:xfrm>
        </p:spPr>
        <p:txBody>
          <a:bodyPr anchor="b"/>
          <a:lstStyle>
            <a:lvl1pPr>
              <a:defRPr sz="3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8"/>
          </a:xfrm>
          <a:prstGeom prst="rect">
            <a:avLst/>
          </a:prstGeom>
        </p:spPr>
        <p:txBody>
          <a:bodyPr/>
          <a:lstStyle>
            <a:lvl1pPr marL="0" indent="0">
              <a:buNone/>
              <a:defRPr sz="1200"/>
            </a:lvl1pPr>
            <a:lvl2pPr marL="228600" indent="0">
              <a:buNone/>
              <a:defRPr sz="1000"/>
            </a:lvl2pPr>
            <a:lvl3pPr marL="457200" indent="0">
              <a:buNone/>
              <a:defRPr sz="900"/>
            </a:lvl3pPr>
            <a:lvl4pPr marL="685800" indent="0">
              <a:buNone/>
              <a:defRPr sz="800"/>
            </a:lvl4pPr>
            <a:lvl5pPr marL="914400" indent="0">
              <a:buNone/>
              <a:defRPr sz="800"/>
            </a:lvl5pPr>
            <a:lvl6pPr marL="1143000" indent="0">
              <a:buNone/>
              <a:defRPr sz="800"/>
            </a:lvl6pPr>
            <a:lvl7pPr marL="1371600" indent="0">
              <a:buNone/>
              <a:defRPr sz="800"/>
            </a:lvl7pPr>
            <a:lvl8pPr marL="1600200" indent="0">
              <a:buNone/>
              <a:defRPr sz="800"/>
            </a:lvl8pPr>
            <a:lvl9pPr marL="1828800" indent="0">
              <a:buNone/>
              <a:defRPr sz="800"/>
            </a:lvl9pPr>
          </a:lstStyle>
          <a:p>
            <a:pPr lvl="0"/>
            <a:r>
              <a:rPr lang="es-ES" smtClean="0"/>
              <a:t>Editar el estilo de texto del patrón</a:t>
            </a:r>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C062C652-5BA9-4DC0-BDA7-3755A53A6040}"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686618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8F9064F0-5438-4414-BF3F-1BE288A87C6D}"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57535884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21970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34100" y="1825625"/>
            <a:ext cx="521970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4F59E40D-B20C-4A6F-88EE-30B9DC546E25}"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5546520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7" y="1681163"/>
            <a:ext cx="5157788" cy="823913"/>
          </a:xfrm>
          <a:prstGeom prst="rect">
            <a:avLst/>
          </a:prstGeo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s-ES" smtClean="0"/>
              <a:t>Editar el estilo de texto del patrón</a:t>
            </a:r>
          </a:p>
        </p:txBody>
      </p:sp>
      <p:sp>
        <p:nvSpPr>
          <p:cNvPr id="4" name="Marcador de contenido 3"/>
          <p:cNvSpPr>
            <a:spLocks noGrp="1"/>
          </p:cNvSpPr>
          <p:nvPr>
            <p:ph sz="half" idx="2"/>
          </p:nvPr>
        </p:nvSpPr>
        <p:spPr>
          <a:xfrm>
            <a:off x="839787" y="2505075"/>
            <a:ext cx="5157788" cy="368458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3"/>
          </a:xfrm>
          <a:prstGeom prst="rect">
            <a:avLst/>
          </a:prstGeo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número de diapositiva 6"/>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770528C5-222D-4910-B914-AE1EFDD4968A}"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99487596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número de diapositiva 2"/>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D4CC15E3-0F1F-4DBF-9089-B18AA3D582C8}"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09758293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BD633642-6ED2-4829-B0BC-1C010EF8F128}"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312832330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8" cy="1600200"/>
          </a:xfrm>
        </p:spPr>
        <p:txBody>
          <a:bodyPr anchor="b"/>
          <a:lstStyle>
            <a:lvl1pPr>
              <a:defRPr sz="16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a:prstGeom prst="rect">
            <a:avLst/>
          </a:prstGeo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8" cy="3811588"/>
          </a:xfrm>
          <a:prstGeom prst="rect">
            <a:avLst/>
          </a:prstGeo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s-ES" smtClean="0"/>
              <a:t>Editar el estilo de texto del patrón</a:t>
            </a:r>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25160E92-6E2D-44C1-BB47-DDC47850DB99}"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393387108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8" cy="1600200"/>
          </a:xfrm>
        </p:spPr>
        <p:txBody>
          <a:bodyPr anchor="b"/>
          <a:lstStyle>
            <a:lvl1pPr>
              <a:defRPr sz="16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a:prstGeom prst="rect">
            <a:avLst/>
          </a:prstGeo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s-ES"/>
          </a:p>
        </p:txBody>
      </p:sp>
      <p:sp>
        <p:nvSpPr>
          <p:cNvPr id="4" name="Marcador de texto 3"/>
          <p:cNvSpPr>
            <a:spLocks noGrp="1"/>
          </p:cNvSpPr>
          <p:nvPr>
            <p:ph type="body" sz="half" idx="2"/>
          </p:nvPr>
        </p:nvSpPr>
        <p:spPr>
          <a:xfrm>
            <a:off x="839788" y="2057400"/>
            <a:ext cx="3932238" cy="3811588"/>
          </a:xfrm>
          <a:prstGeom prst="rect">
            <a:avLst/>
          </a:prstGeo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s-ES" smtClean="0"/>
              <a:t>Editar el estilo de texto del patrón</a:t>
            </a:r>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DA95DAE9-1ED1-44FD-99A3-59F0CE15A1A1}"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7402055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1825625"/>
            <a:ext cx="10515600" cy="4351338"/>
          </a:xfrm>
          <a:prstGeom prst="rect">
            <a:avLst/>
          </a:prstGeo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BCF37AD7-3BA2-4EA3-A6F4-7A983FC2A9A3}"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6900660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184944"/>
            <a:ext cx="2628900" cy="5992019"/>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184944"/>
            <a:ext cx="7810500" cy="5992019"/>
          </a:xfrm>
          <a:prstGeom prst="rect">
            <a:avLst/>
          </a:prstGeo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A14436DB-1215-4C34-9E73-B4A5BB56292B}"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387522557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3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3"/>
          </a:xfrm>
        </p:spPr>
        <p:txBody>
          <a:bodyPr/>
          <a:lstStyle>
            <a:lvl1pPr marL="0" indent="0" algn="ctr">
              <a:buNone/>
              <a:defRPr sz="1200"/>
            </a:lvl1pPr>
            <a:lvl2pPr marL="228600" indent="0" algn="ctr">
              <a:buNone/>
              <a:defRPr sz="1000"/>
            </a:lvl2pPr>
            <a:lvl3pPr marL="457200" indent="0" algn="ctr">
              <a:buNone/>
              <a:defRPr sz="900"/>
            </a:lvl3pPr>
            <a:lvl4pPr marL="685800" indent="0" algn="ctr">
              <a:buNone/>
              <a:defRPr sz="800"/>
            </a:lvl4pPr>
            <a:lvl5pPr marL="914400" indent="0" algn="ctr">
              <a:buNone/>
              <a:defRPr sz="800"/>
            </a:lvl5pPr>
            <a:lvl6pPr marL="1143000" indent="0" algn="ctr">
              <a:buNone/>
              <a:defRPr sz="800"/>
            </a:lvl6pPr>
            <a:lvl7pPr marL="1371600" indent="0" algn="ctr">
              <a:buNone/>
              <a:defRPr sz="800"/>
            </a:lvl7pPr>
            <a:lvl8pPr marL="1600200" indent="0" algn="ctr">
              <a:buNone/>
              <a:defRPr sz="800"/>
            </a:lvl8pPr>
            <a:lvl9pPr marL="1828800" indent="0" algn="ctr">
              <a:buNone/>
              <a:defRPr sz="800"/>
            </a:lvl9pPr>
          </a:lstStyle>
          <a:p>
            <a:r>
              <a:rPr lang="es-ES" smtClean="0"/>
              <a:t>Haga clic para editar el estilo de subtítulo del patrón</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68AA89A9-9C1A-4ACC-9A5A-54BE37DA4A35}"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4994197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0F6CA702-F198-4884-A145-280E8A5A1624}"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87999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8" cy="1600200"/>
          </a:xfrm>
        </p:spPr>
        <p:txBody>
          <a:bodyPr anchor="b"/>
          <a:lstStyle>
            <a:lvl1pPr>
              <a:defRPr sz="16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a:prstGeom prst="rect">
            <a:avLst/>
          </a:prstGeo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8" cy="3811588"/>
          </a:xfrm>
          <a:prstGeom prst="rect">
            <a:avLst/>
          </a:prstGeo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s-ES" smtClean="0"/>
              <a:t>Editar el estilo de texto del patrón</a:t>
            </a:r>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EFE06FEC-A0C5-49EC-B844-4800808621BA}"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9112744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8"/>
          </a:xfrm>
        </p:spPr>
        <p:txBody>
          <a:bodyPr anchor="b"/>
          <a:lstStyle>
            <a:lvl1pPr>
              <a:defRPr sz="3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8"/>
          </a:xfrm>
        </p:spPr>
        <p:txBody>
          <a:bodyPr/>
          <a:lstStyle>
            <a:lvl1pPr marL="0" indent="0">
              <a:buNone/>
              <a:defRPr sz="1200"/>
            </a:lvl1pPr>
            <a:lvl2pPr marL="228600" indent="0">
              <a:buNone/>
              <a:defRPr sz="1000"/>
            </a:lvl2pPr>
            <a:lvl3pPr marL="457200" indent="0">
              <a:buNone/>
              <a:defRPr sz="900"/>
            </a:lvl3pPr>
            <a:lvl4pPr marL="685800" indent="0">
              <a:buNone/>
              <a:defRPr sz="800"/>
            </a:lvl4pPr>
            <a:lvl5pPr marL="914400" indent="0">
              <a:buNone/>
              <a:defRPr sz="800"/>
            </a:lvl5pPr>
            <a:lvl6pPr marL="1143000" indent="0">
              <a:buNone/>
              <a:defRPr sz="800"/>
            </a:lvl6pPr>
            <a:lvl7pPr marL="1371600" indent="0">
              <a:buNone/>
              <a:defRPr sz="800"/>
            </a:lvl7pPr>
            <a:lvl8pPr marL="1600200" indent="0">
              <a:buNone/>
              <a:defRPr sz="800"/>
            </a:lvl8pPr>
            <a:lvl9pPr marL="1828800" indent="0">
              <a:buNone/>
              <a:defRPr sz="800"/>
            </a:lvl9pPr>
          </a:lstStyle>
          <a:p>
            <a:pPr lvl="0"/>
            <a:r>
              <a:rPr lang="es-ES" smtClean="0"/>
              <a:t>Editar el estilo de texto del patrón</a:t>
            </a:r>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4349A6E9-A4B7-483B-92ED-3A931B94F58F}"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320056629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44550" y="1619250"/>
            <a:ext cx="5213350" cy="460375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34100" y="1619250"/>
            <a:ext cx="5213350" cy="460375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7C608537-38A5-416B-9BC5-2C278A5B73BE}"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391808094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7" y="1681163"/>
            <a:ext cx="5157788" cy="82391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s-ES" smtClean="0"/>
              <a:t>Editar el estilo de texto del patrón</a:t>
            </a:r>
          </a:p>
        </p:txBody>
      </p:sp>
      <p:sp>
        <p:nvSpPr>
          <p:cNvPr id="4" name="Marcador de contenido 3"/>
          <p:cNvSpPr>
            <a:spLocks noGrp="1"/>
          </p:cNvSpPr>
          <p:nvPr>
            <p:ph sz="half" idx="2"/>
          </p:nvPr>
        </p:nvSpPr>
        <p:spPr>
          <a:xfrm>
            <a:off x="839787" y="2505075"/>
            <a:ext cx="51577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número de diapositiva 6"/>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FD37D9F4-93D5-4BCE-850C-5DD0F4D1A392}"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351949648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número de diapositiva 2"/>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9264A9EA-6103-4079-917D-05151968EE12}"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1455215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A55CBDB7-F48B-4A39-84A2-3C5AE60B1E2F}"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58258571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8" cy="1600200"/>
          </a:xfrm>
        </p:spPr>
        <p:txBody>
          <a:bodyPr anchor="b"/>
          <a:lstStyle>
            <a:lvl1pPr>
              <a:defRPr sz="16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8" cy="3811588"/>
          </a:xfr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s-ES" smtClean="0"/>
              <a:t>Editar el estilo de texto del patrón</a:t>
            </a:r>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933FC10A-3DF5-48F1-ADCF-811DDFFC8C1D}"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70468028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8" cy="1600200"/>
          </a:xfrm>
        </p:spPr>
        <p:txBody>
          <a:bodyPr anchor="b"/>
          <a:lstStyle>
            <a:lvl1pPr>
              <a:defRPr sz="16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s-ES"/>
          </a:p>
        </p:txBody>
      </p:sp>
      <p:sp>
        <p:nvSpPr>
          <p:cNvPr id="4" name="Marcador de texto 3"/>
          <p:cNvSpPr>
            <a:spLocks noGrp="1"/>
          </p:cNvSpPr>
          <p:nvPr>
            <p:ph type="body" sz="half" idx="2"/>
          </p:nvPr>
        </p:nvSpPr>
        <p:spPr>
          <a:xfrm>
            <a:off x="839788" y="2057400"/>
            <a:ext cx="3932238" cy="3811588"/>
          </a:xfr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s-ES" smtClean="0"/>
              <a:t>Editar el estilo de texto del patrón</a:t>
            </a:r>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AD872F4D-8C39-4D37-B397-B2328F5BE91C}"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63783156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C3EC16D9-FC07-4A14-8EFA-53C78A455128}"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13956341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586788" y="184944"/>
            <a:ext cx="2760663" cy="6038056"/>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304800" y="184944"/>
            <a:ext cx="8205788" cy="6038056"/>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número de diapositiva 3"/>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491BFC62-47F2-45BE-B83D-D9E65B2D4052}"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05973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8" cy="1600200"/>
          </a:xfrm>
        </p:spPr>
        <p:txBody>
          <a:bodyPr anchor="b"/>
          <a:lstStyle>
            <a:lvl1pPr>
              <a:defRPr sz="16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a:prstGeom prst="rect">
            <a:avLst/>
          </a:prstGeo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s-ES"/>
          </a:p>
        </p:txBody>
      </p:sp>
      <p:sp>
        <p:nvSpPr>
          <p:cNvPr id="4" name="Marcador de texto 3"/>
          <p:cNvSpPr>
            <a:spLocks noGrp="1"/>
          </p:cNvSpPr>
          <p:nvPr>
            <p:ph type="body" sz="half" idx="2"/>
          </p:nvPr>
        </p:nvSpPr>
        <p:spPr>
          <a:xfrm>
            <a:off x="839788" y="2057400"/>
            <a:ext cx="3932238" cy="3811588"/>
          </a:xfrm>
          <a:prstGeom prst="rect">
            <a:avLst/>
          </a:prstGeo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s-ES" smtClean="0"/>
              <a:t>Editar el estilo de texto del patrón</a:t>
            </a:r>
          </a:p>
        </p:txBody>
      </p:sp>
      <p:sp>
        <p:nvSpPr>
          <p:cNvPr id="5" name="Marcador de número de diapositiva 4"/>
          <p:cNvSpPr>
            <a:spLocks noGrp="1"/>
          </p:cNvSpPr>
          <p:nvPr>
            <p:ph type="sldNum" sz="quarter" idx="10"/>
          </p:nvPr>
        </p:nvSpPr>
        <p:spPr/>
        <p:txBody>
          <a:bodyPr/>
          <a:lstStyle>
            <a:lvl1pPr>
              <a:defRPr/>
            </a:lvl1pPr>
          </a:lstStyle>
          <a:p>
            <a:pPr algn="ctr" defTabSz="412750" fontAlgn="base" hangingPunct="0">
              <a:spcBef>
                <a:spcPct val="0"/>
              </a:spcBef>
              <a:spcAft>
                <a:spcPct val="0"/>
              </a:spcAft>
            </a:pPr>
            <a:fld id="{664442B0-FF90-4E2C-BEB0-5BE9F2C9C48A}"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29032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2.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3C3D47"/>
        </a:solidFill>
        <a:effectLst/>
      </p:bgPr>
    </p:bg>
    <p:spTree>
      <p:nvGrpSpPr>
        <p:cNvPr id="1" name=""/>
        <p:cNvGrpSpPr/>
        <p:nvPr/>
      </p:nvGrpSpPr>
      <p:grpSpPr>
        <a:xfrm>
          <a:off x="0" y="0"/>
          <a:ext cx="0" cy="0"/>
          <a:chOff x="0" y="0"/>
          <a:chExt cx="0" cy="0"/>
        </a:xfrm>
      </p:grpSpPr>
      <p:sp>
        <p:nvSpPr>
          <p:cNvPr id="2049" name="Rectangle 1"/>
          <p:cNvSpPr>
            <a:spLocks/>
          </p:cNvSpPr>
          <p:nvPr/>
        </p:nvSpPr>
        <p:spPr bwMode="auto">
          <a:xfrm>
            <a:off x="0" y="0"/>
            <a:ext cx="12206288" cy="1317625"/>
          </a:xfrm>
          <a:prstGeom prst="rect">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marL="0" marR="0" lvl="0" indent="0" algn="ctr" defTabSz="412750" rtl="0" eaLnBrk="1" fontAlgn="base" latinLnBrk="0" hangingPunct="0">
              <a:lnSpc>
                <a:spcPct val="100000"/>
              </a:lnSpc>
              <a:spcBef>
                <a:spcPct val="0"/>
              </a:spcBef>
              <a:spcAft>
                <a:spcPct val="0"/>
              </a:spcAft>
              <a:buClrTx/>
              <a:buSzTx/>
              <a:buFontTx/>
              <a:buNone/>
              <a:tabLst/>
              <a:defRPr/>
            </a:pPr>
            <a:endParaRPr kumimoji="0" lang="es-ES" altLang="es-ES" sz="1600" b="0" i="0" u="none" strike="noStrike" kern="1200" cap="none" spc="0" normalizeH="0" baseline="0" noProof="0" smtClean="0">
              <a:ln>
                <a:noFill/>
              </a:ln>
              <a:solidFill>
                <a:srgbClr val="FFFFFF"/>
              </a:solidFill>
              <a:effectLst/>
              <a:uLnTx/>
              <a:uFillTx/>
              <a:latin typeface="Helvetica Light" charset="0"/>
              <a:ea typeface="Helvetica Light" charset="0"/>
              <a:cs typeface="Helvetica Light" charset="0"/>
              <a:sym typeface="Helvetica Light" charset="0"/>
            </a:endParaRPr>
          </a:p>
        </p:txBody>
      </p:sp>
      <p:sp>
        <p:nvSpPr>
          <p:cNvPr id="2050" name="Oval 2"/>
          <p:cNvSpPr>
            <a:spLocks/>
          </p:cNvSpPr>
          <p:nvPr/>
        </p:nvSpPr>
        <p:spPr bwMode="auto">
          <a:xfrm>
            <a:off x="11258550" y="353219"/>
            <a:ext cx="635000" cy="635000"/>
          </a:xfrm>
          <a:prstGeom prst="ellipse">
            <a:avLst/>
          </a:prstGeom>
          <a:solidFill>
            <a:srgbClr val="76879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marL="0" marR="0" lvl="0" indent="0" algn="ctr" defTabSz="412750" rtl="0" eaLnBrk="1" fontAlgn="base" latinLnBrk="0" hangingPunct="0">
              <a:lnSpc>
                <a:spcPct val="100000"/>
              </a:lnSpc>
              <a:spcBef>
                <a:spcPct val="0"/>
              </a:spcBef>
              <a:spcAft>
                <a:spcPct val="0"/>
              </a:spcAft>
              <a:buClrTx/>
              <a:buSzTx/>
              <a:buFontTx/>
              <a:buNone/>
              <a:tabLst/>
              <a:defRPr/>
            </a:pPr>
            <a:endParaRPr kumimoji="0" lang="es-ES" altLang="es-ES" sz="1600" b="0" i="0" u="none" strike="noStrike" kern="1200" cap="none" spc="0" normalizeH="0" baseline="0" noProof="0" smtClean="0">
              <a:ln>
                <a:noFill/>
              </a:ln>
              <a:solidFill>
                <a:srgbClr val="FFFFFF"/>
              </a:solidFill>
              <a:effectLst/>
              <a:uLnTx/>
              <a:uFillTx/>
              <a:latin typeface="Helvetica Light" charset="0"/>
              <a:ea typeface="Helvetica Light" charset="0"/>
              <a:cs typeface="Helvetica Light" charset="0"/>
              <a:sym typeface="Helvetica Light" charset="0"/>
            </a:endParaRPr>
          </a:p>
        </p:txBody>
      </p:sp>
      <p:sp>
        <p:nvSpPr>
          <p:cNvPr id="2051" name="Rectangle 3"/>
          <p:cNvSpPr>
            <a:spLocks noGrp="1"/>
          </p:cNvSpPr>
          <p:nvPr>
            <p:ph type="sldNum" sz="quarter" idx="2"/>
          </p:nvPr>
        </p:nvSpPr>
        <p:spPr bwMode="auto">
          <a:xfrm>
            <a:off x="11278394" y="521494"/>
            <a:ext cx="581819"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lvl1pPr>
              <a:defRPr sz="1500">
                <a:solidFill>
                  <a:srgbClr val="35343A"/>
                </a:solidFill>
              </a:defRPr>
            </a:lvl1pPr>
          </a:lstStyle>
          <a:p>
            <a:pPr algn="ctr" defTabSz="412750" fontAlgn="base" hangingPunct="0">
              <a:spcBef>
                <a:spcPct val="0"/>
              </a:spcBef>
              <a:spcAft>
                <a:spcPct val="0"/>
              </a:spcAft>
            </a:pPr>
            <a:fld id="{A36D52A2-D9DF-4E13-8CD4-5A6B60ECEC73}"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
        <p:nvSpPr>
          <p:cNvPr id="2052" name="Rectangle 4"/>
          <p:cNvSpPr>
            <a:spLocks noGrp="1"/>
          </p:cNvSpPr>
          <p:nvPr>
            <p:ph type="title"/>
          </p:nvPr>
        </p:nvSpPr>
        <p:spPr bwMode="auto">
          <a:xfrm>
            <a:off x="977900" y="184944"/>
            <a:ext cx="81280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s-ES" altLang="es-ES" smtClean="0">
                <a:sym typeface="Helvetica" panose="020B0604020202020204" pitchFamily="34" charset="0"/>
              </a:rPr>
              <a:t>Click to edit Master title style</a:t>
            </a:r>
          </a:p>
        </p:txBody>
      </p:sp>
      <p:pic>
        <p:nvPicPr>
          <p:cNvPr id="9" name="Imagen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67428" y="318348"/>
            <a:ext cx="704742" cy="704742"/>
          </a:xfrm>
          <a:prstGeom prst="rect">
            <a:avLst/>
          </a:prstGeom>
        </p:spPr>
      </p:pic>
    </p:spTree>
    <p:extLst>
      <p:ext uri="{BB962C8B-B14F-4D97-AF65-F5344CB8AC3E}">
        <p14:creationId xmlns:p14="http://schemas.microsoft.com/office/powerpoint/2010/main" val="1724065724"/>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12750" rtl="0" fontAlgn="base" hangingPunct="0">
        <a:spcBef>
          <a:spcPct val="0"/>
        </a:spcBef>
        <a:spcAft>
          <a:spcPct val="0"/>
        </a:spcAft>
        <a:defRPr sz="3000" b="1" kern="1200">
          <a:solidFill>
            <a:srgbClr val="FFFFFF"/>
          </a:solidFill>
          <a:latin typeface="+mj-lt"/>
          <a:ea typeface="+mj-ea"/>
          <a:cs typeface="+mj-cs"/>
          <a:sym typeface="Helvetica" panose="020B0604020202020204" pitchFamily="34" charset="0"/>
        </a:defRPr>
      </a:lvl1pPr>
      <a:lvl2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286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4572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6858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9144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p:titleStyle>
    <p:bodyStyle>
      <a:lvl1pPr marL="146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1pPr>
      <a:lvl2pPr marL="4635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2pPr>
      <a:lvl3pPr marL="781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3pPr>
      <a:lvl4pPr marL="10985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4pPr>
      <a:lvl5pPr marL="1416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s-E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3C3D47"/>
        </a:solidFill>
        <a:effectLst/>
      </p:bgPr>
    </p:bg>
    <p:spTree>
      <p:nvGrpSpPr>
        <p:cNvPr id="1" name=""/>
        <p:cNvGrpSpPr/>
        <p:nvPr/>
      </p:nvGrpSpPr>
      <p:grpSpPr>
        <a:xfrm>
          <a:off x="0" y="0"/>
          <a:ext cx="0" cy="0"/>
          <a:chOff x="0" y="0"/>
          <a:chExt cx="0" cy="0"/>
        </a:xfrm>
      </p:grpSpPr>
      <p:sp>
        <p:nvSpPr>
          <p:cNvPr id="2049" name="Rectangle 1"/>
          <p:cNvSpPr>
            <a:spLocks/>
          </p:cNvSpPr>
          <p:nvPr/>
        </p:nvSpPr>
        <p:spPr bwMode="auto">
          <a:xfrm>
            <a:off x="-7144" y="-3175"/>
            <a:ext cx="12206288" cy="1317625"/>
          </a:xfrm>
          <a:prstGeom prst="rect">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marL="0" marR="0" lvl="0" indent="0" algn="ctr" defTabSz="412750" rtl="0" eaLnBrk="1" fontAlgn="base" latinLnBrk="0" hangingPunct="0">
              <a:lnSpc>
                <a:spcPct val="100000"/>
              </a:lnSpc>
              <a:spcBef>
                <a:spcPct val="0"/>
              </a:spcBef>
              <a:spcAft>
                <a:spcPct val="0"/>
              </a:spcAft>
              <a:buClrTx/>
              <a:buSzTx/>
              <a:buFontTx/>
              <a:buNone/>
              <a:tabLst/>
              <a:defRPr/>
            </a:pPr>
            <a:endParaRPr kumimoji="0" lang="es-ES" altLang="es-ES" sz="1600" b="0" i="0" u="none" strike="noStrike" kern="1200" cap="none" spc="0" normalizeH="0" baseline="0" noProof="0" smtClean="0">
              <a:ln>
                <a:noFill/>
              </a:ln>
              <a:solidFill>
                <a:srgbClr val="FFFFFF"/>
              </a:solidFill>
              <a:effectLst/>
              <a:uLnTx/>
              <a:uFillTx/>
              <a:latin typeface="Helvetica Light" charset="0"/>
              <a:ea typeface="Helvetica Light" charset="0"/>
              <a:cs typeface="Helvetica Light" charset="0"/>
              <a:sym typeface="Helvetica Light" charset="0"/>
            </a:endParaRPr>
          </a:p>
        </p:txBody>
      </p:sp>
      <p:sp>
        <p:nvSpPr>
          <p:cNvPr id="2050" name="Oval 2"/>
          <p:cNvSpPr>
            <a:spLocks/>
          </p:cNvSpPr>
          <p:nvPr/>
        </p:nvSpPr>
        <p:spPr bwMode="auto">
          <a:xfrm>
            <a:off x="11258550" y="353219"/>
            <a:ext cx="635000" cy="635000"/>
          </a:xfrm>
          <a:prstGeom prst="ellipse">
            <a:avLst/>
          </a:prstGeom>
          <a:solidFill>
            <a:srgbClr val="76879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marL="0" marR="0" lvl="0" indent="0" algn="ctr" defTabSz="412750" rtl="0" eaLnBrk="1" fontAlgn="base" latinLnBrk="0" hangingPunct="0">
              <a:lnSpc>
                <a:spcPct val="100000"/>
              </a:lnSpc>
              <a:spcBef>
                <a:spcPct val="0"/>
              </a:spcBef>
              <a:spcAft>
                <a:spcPct val="0"/>
              </a:spcAft>
              <a:buClrTx/>
              <a:buSzTx/>
              <a:buFontTx/>
              <a:buNone/>
              <a:tabLst/>
              <a:defRPr/>
            </a:pPr>
            <a:endParaRPr kumimoji="0" lang="es-ES" altLang="es-ES" sz="1600" b="0" i="0" u="none" strike="noStrike" kern="1200" cap="none" spc="0" normalizeH="0" baseline="0" noProof="0" smtClean="0">
              <a:ln>
                <a:noFill/>
              </a:ln>
              <a:solidFill>
                <a:srgbClr val="FFFFFF"/>
              </a:solidFill>
              <a:effectLst/>
              <a:uLnTx/>
              <a:uFillTx/>
              <a:latin typeface="Helvetica Light" charset="0"/>
              <a:ea typeface="Helvetica Light" charset="0"/>
              <a:cs typeface="Helvetica Light" charset="0"/>
              <a:sym typeface="Helvetica Light" charset="0"/>
            </a:endParaRPr>
          </a:p>
        </p:txBody>
      </p:sp>
      <p:sp>
        <p:nvSpPr>
          <p:cNvPr id="2051" name="Rectangle 3"/>
          <p:cNvSpPr>
            <a:spLocks noGrp="1"/>
          </p:cNvSpPr>
          <p:nvPr>
            <p:ph type="sldNum" sz="quarter" idx="2"/>
          </p:nvPr>
        </p:nvSpPr>
        <p:spPr bwMode="auto">
          <a:xfrm>
            <a:off x="11278394" y="521494"/>
            <a:ext cx="581819"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lvl1pPr>
              <a:defRPr sz="1500">
                <a:solidFill>
                  <a:srgbClr val="35343A"/>
                </a:solidFill>
              </a:defRPr>
            </a:lvl1pPr>
          </a:lstStyle>
          <a:p>
            <a:pPr algn="ctr" defTabSz="412750" fontAlgn="base" hangingPunct="0">
              <a:spcBef>
                <a:spcPct val="0"/>
              </a:spcBef>
              <a:spcAft>
                <a:spcPct val="0"/>
              </a:spcAft>
            </a:pPr>
            <a:fld id="{A36D52A2-D9DF-4E13-8CD4-5A6B60ECEC73}"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
        <p:nvSpPr>
          <p:cNvPr id="2052" name="Rectangle 4"/>
          <p:cNvSpPr>
            <a:spLocks noGrp="1"/>
          </p:cNvSpPr>
          <p:nvPr>
            <p:ph type="title"/>
          </p:nvPr>
        </p:nvSpPr>
        <p:spPr bwMode="auto">
          <a:xfrm>
            <a:off x="977900" y="184944"/>
            <a:ext cx="81280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s-ES" altLang="es-ES" smtClean="0">
                <a:sym typeface="Helvetica" panose="020B0604020202020204" pitchFamily="34" charset="0"/>
              </a:rPr>
              <a:t>Click to edit Master title style</a:t>
            </a:r>
          </a:p>
        </p:txBody>
      </p:sp>
      <p:pic>
        <p:nvPicPr>
          <p:cNvPr id="11" name="Imagen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67428" y="318348"/>
            <a:ext cx="704742" cy="704742"/>
          </a:xfrm>
          <a:prstGeom prst="rect">
            <a:avLst/>
          </a:prstGeom>
        </p:spPr>
      </p:pic>
    </p:spTree>
    <p:extLst>
      <p:ext uri="{BB962C8B-B14F-4D97-AF65-F5344CB8AC3E}">
        <p14:creationId xmlns:p14="http://schemas.microsoft.com/office/powerpoint/2010/main" val="3111638044"/>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12750" rtl="0" fontAlgn="base" hangingPunct="0">
        <a:spcBef>
          <a:spcPct val="0"/>
        </a:spcBef>
        <a:spcAft>
          <a:spcPct val="0"/>
        </a:spcAft>
        <a:defRPr sz="3000" b="1" kern="1200">
          <a:solidFill>
            <a:srgbClr val="FFFFFF"/>
          </a:solidFill>
          <a:latin typeface="+mj-lt"/>
          <a:ea typeface="+mj-ea"/>
          <a:cs typeface="+mj-cs"/>
          <a:sym typeface="Helvetica" panose="020B0604020202020204" pitchFamily="34" charset="0"/>
        </a:defRPr>
      </a:lvl1pPr>
      <a:lvl2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286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4572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6858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9144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p:titleStyle>
    <p:bodyStyle>
      <a:lvl1pPr marL="146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1pPr>
      <a:lvl2pPr marL="4635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2pPr>
      <a:lvl3pPr marL="781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3pPr>
      <a:lvl4pPr marL="10985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4pPr>
      <a:lvl5pPr marL="1416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s-E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rgbClr val="3C3D47"/>
        </a:solidFill>
        <a:effectLst/>
      </p:bgPr>
    </p:bg>
    <p:spTree>
      <p:nvGrpSpPr>
        <p:cNvPr id="1" name=""/>
        <p:cNvGrpSpPr/>
        <p:nvPr/>
      </p:nvGrpSpPr>
      <p:grpSpPr>
        <a:xfrm>
          <a:off x="0" y="0"/>
          <a:ext cx="0" cy="0"/>
          <a:chOff x="0" y="0"/>
          <a:chExt cx="0" cy="0"/>
        </a:xfrm>
      </p:grpSpPr>
      <p:sp>
        <p:nvSpPr>
          <p:cNvPr id="2049" name="Rectangle 1"/>
          <p:cNvSpPr>
            <a:spLocks/>
          </p:cNvSpPr>
          <p:nvPr/>
        </p:nvSpPr>
        <p:spPr bwMode="auto">
          <a:xfrm>
            <a:off x="-7144" y="-3175"/>
            <a:ext cx="12206288" cy="1317625"/>
          </a:xfrm>
          <a:prstGeom prst="rect">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marL="0" marR="0" lvl="0" indent="0" algn="ctr" defTabSz="412750" rtl="0" eaLnBrk="1" fontAlgn="base" latinLnBrk="0" hangingPunct="0">
              <a:lnSpc>
                <a:spcPct val="100000"/>
              </a:lnSpc>
              <a:spcBef>
                <a:spcPct val="0"/>
              </a:spcBef>
              <a:spcAft>
                <a:spcPct val="0"/>
              </a:spcAft>
              <a:buClrTx/>
              <a:buSzTx/>
              <a:buFontTx/>
              <a:buNone/>
              <a:tabLst/>
              <a:defRPr/>
            </a:pPr>
            <a:endParaRPr kumimoji="0" lang="es-ES" altLang="es-ES" sz="1600" b="0" i="0" u="none" strike="noStrike" kern="1200" cap="none" spc="0" normalizeH="0" baseline="0" noProof="0" smtClean="0">
              <a:ln>
                <a:noFill/>
              </a:ln>
              <a:solidFill>
                <a:srgbClr val="FFFFFF"/>
              </a:solidFill>
              <a:effectLst/>
              <a:uLnTx/>
              <a:uFillTx/>
              <a:latin typeface="Helvetica Light" charset="0"/>
              <a:ea typeface="Helvetica Light" charset="0"/>
              <a:cs typeface="Helvetica Light" charset="0"/>
              <a:sym typeface="Helvetica Light" charset="0"/>
            </a:endParaRPr>
          </a:p>
        </p:txBody>
      </p:sp>
      <p:sp>
        <p:nvSpPr>
          <p:cNvPr id="2050" name="Oval 2"/>
          <p:cNvSpPr>
            <a:spLocks/>
          </p:cNvSpPr>
          <p:nvPr/>
        </p:nvSpPr>
        <p:spPr bwMode="auto">
          <a:xfrm>
            <a:off x="11258550" y="353219"/>
            <a:ext cx="635000" cy="635000"/>
          </a:xfrm>
          <a:prstGeom prst="ellipse">
            <a:avLst/>
          </a:prstGeom>
          <a:solidFill>
            <a:srgbClr val="76879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marL="0" marR="0" lvl="0" indent="0" algn="ctr" defTabSz="412750" rtl="0" eaLnBrk="1" fontAlgn="base" latinLnBrk="0" hangingPunct="0">
              <a:lnSpc>
                <a:spcPct val="100000"/>
              </a:lnSpc>
              <a:spcBef>
                <a:spcPct val="0"/>
              </a:spcBef>
              <a:spcAft>
                <a:spcPct val="0"/>
              </a:spcAft>
              <a:buClrTx/>
              <a:buSzTx/>
              <a:buFontTx/>
              <a:buNone/>
              <a:tabLst/>
              <a:defRPr/>
            </a:pPr>
            <a:endParaRPr kumimoji="0" lang="es-ES" altLang="es-ES" sz="1600" b="0" i="0" u="none" strike="noStrike" kern="1200" cap="none" spc="0" normalizeH="0" baseline="0" noProof="0" smtClean="0">
              <a:ln>
                <a:noFill/>
              </a:ln>
              <a:solidFill>
                <a:srgbClr val="FFFFFF"/>
              </a:solidFill>
              <a:effectLst/>
              <a:uLnTx/>
              <a:uFillTx/>
              <a:latin typeface="Helvetica Light" charset="0"/>
              <a:ea typeface="Helvetica Light" charset="0"/>
              <a:cs typeface="Helvetica Light" charset="0"/>
              <a:sym typeface="Helvetica Light" charset="0"/>
            </a:endParaRPr>
          </a:p>
        </p:txBody>
      </p:sp>
      <p:sp>
        <p:nvSpPr>
          <p:cNvPr id="2051" name="Rectangle 3"/>
          <p:cNvSpPr>
            <a:spLocks noGrp="1"/>
          </p:cNvSpPr>
          <p:nvPr>
            <p:ph type="sldNum" sz="quarter" idx="2"/>
          </p:nvPr>
        </p:nvSpPr>
        <p:spPr bwMode="auto">
          <a:xfrm>
            <a:off x="11278394" y="521494"/>
            <a:ext cx="581819"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lvl1pPr>
              <a:defRPr sz="1500">
                <a:solidFill>
                  <a:srgbClr val="35343A"/>
                </a:solidFill>
              </a:defRPr>
            </a:lvl1pPr>
          </a:lstStyle>
          <a:p>
            <a:pPr algn="ctr" defTabSz="412750" fontAlgn="base" hangingPunct="0">
              <a:spcBef>
                <a:spcPct val="0"/>
              </a:spcBef>
              <a:spcAft>
                <a:spcPct val="0"/>
              </a:spcAft>
            </a:pPr>
            <a:fld id="{A36D52A2-D9DF-4E13-8CD4-5A6B60ECEC73}"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
        <p:nvSpPr>
          <p:cNvPr id="2052" name="Rectangle 4"/>
          <p:cNvSpPr>
            <a:spLocks noGrp="1"/>
          </p:cNvSpPr>
          <p:nvPr>
            <p:ph type="title"/>
          </p:nvPr>
        </p:nvSpPr>
        <p:spPr bwMode="auto">
          <a:xfrm>
            <a:off x="977900" y="184944"/>
            <a:ext cx="81280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s-ES" altLang="es-ES" smtClean="0">
                <a:sym typeface="Helvetica" panose="020B0604020202020204" pitchFamily="34" charset="0"/>
              </a:rPr>
              <a:t>Click to edit Master title style</a:t>
            </a:r>
          </a:p>
        </p:txBody>
      </p:sp>
      <p:pic>
        <p:nvPicPr>
          <p:cNvPr id="10" name="Imagen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67428" y="318348"/>
            <a:ext cx="704742" cy="704742"/>
          </a:xfrm>
          <a:prstGeom prst="rect">
            <a:avLst/>
          </a:prstGeom>
        </p:spPr>
      </p:pic>
    </p:spTree>
    <p:extLst>
      <p:ext uri="{BB962C8B-B14F-4D97-AF65-F5344CB8AC3E}">
        <p14:creationId xmlns:p14="http://schemas.microsoft.com/office/powerpoint/2010/main" val="420596695"/>
      </p:ext>
    </p:extLst>
  </p:cSld>
  <p:clrMap bg1="dk2" tx1="lt1" bg2="dk1"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12750" rtl="0" fontAlgn="base" hangingPunct="0">
        <a:spcBef>
          <a:spcPct val="0"/>
        </a:spcBef>
        <a:spcAft>
          <a:spcPct val="0"/>
        </a:spcAft>
        <a:defRPr sz="3000" b="1" kern="1200">
          <a:solidFill>
            <a:srgbClr val="FFFFFF"/>
          </a:solidFill>
          <a:latin typeface="+mj-lt"/>
          <a:ea typeface="+mj-ea"/>
          <a:cs typeface="+mj-cs"/>
          <a:sym typeface="Helvetica" panose="020B0604020202020204" pitchFamily="34" charset="0"/>
        </a:defRPr>
      </a:lvl1pPr>
      <a:lvl2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286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4572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6858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9144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p:titleStyle>
    <p:bodyStyle>
      <a:lvl1pPr marL="146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1pPr>
      <a:lvl2pPr marL="4635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2pPr>
      <a:lvl3pPr marL="781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3pPr>
      <a:lvl4pPr marL="10985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4pPr>
      <a:lvl5pPr marL="1416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s-E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rgbClr val="3C3D47"/>
        </a:solidFill>
        <a:effectLst/>
      </p:bgPr>
    </p:bg>
    <p:spTree>
      <p:nvGrpSpPr>
        <p:cNvPr id="1" name=""/>
        <p:cNvGrpSpPr/>
        <p:nvPr/>
      </p:nvGrpSpPr>
      <p:grpSpPr>
        <a:xfrm>
          <a:off x="0" y="0"/>
          <a:ext cx="0" cy="0"/>
          <a:chOff x="0" y="0"/>
          <a:chExt cx="0" cy="0"/>
        </a:xfrm>
      </p:grpSpPr>
      <p:sp>
        <p:nvSpPr>
          <p:cNvPr id="2049" name="Rectangle 1"/>
          <p:cNvSpPr>
            <a:spLocks/>
          </p:cNvSpPr>
          <p:nvPr/>
        </p:nvSpPr>
        <p:spPr bwMode="auto">
          <a:xfrm>
            <a:off x="-7144" y="-3175"/>
            <a:ext cx="12206288" cy="1317625"/>
          </a:xfrm>
          <a:prstGeom prst="rect">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marL="0" marR="0" lvl="0" indent="0" algn="ctr" defTabSz="412750" rtl="0" eaLnBrk="1" fontAlgn="base" latinLnBrk="0" hangingPunct="0">
              <a:lnSpc>
                <a:spcPct val="100000"/>
              </a:lnSpc>
              <a:spcBef>
                <a:spcPct val="0"/>
              </a:spcBef>
              <a:spcAft>
                <a:spcPct val="0"/>
              </a:spcAft>
              <a:buClrTx/>
              <a:buSzTx/>
              <a:buFontTx/>
              <a:buNone/>
              <a:tabLst/>
              <a:defRPr/>
            </a:pPr>
            <a:endParaRPr kumimoji="0" lang="es-ES" altLang="es-ES" sz="1600" b="0" i="0" u="none" strike="noStrike" kern="1200" cap="none" spc="0" normalizeH="0" baseline="0" noProof="0" smtClean="0">
              <a:ln>
                <a:noFill/>
              </a:ln>
              <a:solidFill>
                <a:srgbClr val="FFFFFF"/>
              </a:solidFill>
              <a:effectLst/>
              <a:uLnTx/>
              <a:uFillTx/>
              <a:latin typeface="Helvetica Light" charset="0"/>
              <a:ea typeface="Helvetica Light" charset="0"/>
              <a:cs typeface="Helvetica Light" charset="0"/>
              <a:sym typeface="Helvetica Light" charset="0"/>
            </a:endParaRPr>
          </a:p>
        </p:txBody>
      </p:sp>
      <p:sp>
        <p:nvSpPr>
          <p:cNvPr id="2050" name="Oval 2"/>
          <p:cNvSpPr>
            <a:spLocks/>
          </p:cNvSpPr>
          <p:nvPr/>
        </p:nvSpPr>
        <p:spPr bwMode="auto">
          <a:xfrm>
            <a:off x="11258550" y="353219"/>
            <a:ext cx="635000" cy="635000"/>
          </a:xfrm>
          <a:prstGeom prst="ellipse">
            <a:avLst/>
          </a:prstGeom>
          <a:solidFill>
            <a:srgbClr val="76879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marL="0" marR="0" lvl="0" indent="0" algn="ctr" defTabSz="412750" rtl="0" eaLnBrk="1" fontAlgn="base" latinLnBrk="0" hangingPunct="0">
              <a:lnSpc>
                <a:spcPct val="100000"/>
              </a:lnSpc>
              <a:spcBef>
                <a:spcPct val="0"/>
              </a:spcBef>
              <a:spcAft>
                <a:spcPct val="0"/>
              </a:spcAft>
              <a:buClrTx/>
              <a:buSzTx/>
              <a:buFontTx/>
              <a:buNone/>
              <a:tabLst/>
              <a:defRPr/>
            </a:pPr>
            <a:endParaRPr kumimoji="0" lang="es-ES" altLang="es-ES" sz="1600" b="0" i="0" u="none" strike="noStrike" kern="1200" cap="none" spc="0" normalizeH="0" baseline="0" noProof="0" smtClean="0">
              <a:ln>
                <a:noFill/>
              </a:ln>
              <a:solidFill>
                <a:srgbClr val="FFFFFF"/>
              </a:solidFill>
              <a:effectLst/>
              <a:uLnTx/>
              <a:uFillTx/>
              <a:latin typeface="Helvetica Light" charset="0"/>
              <a:ea typeface="Helvetica Light" charset="0"/>
              <a:cs typeface="Helvetica Light" charset="0"/>
              <a:sym typeface="Helvetica Light" charset="0"/>
            </a:endParaRPr>
          </a:p>
        </p:txBody>
      </p:sp>
      <p:sp>
        <p:nvSpPr>
          <p:cNvPr id="2051" name="Rectangle 3"/>
          <p:cNvSpPr>
            <a:spLocks noGrp="1"/>
          </p:cNvSpPr>
          <p:nvPr>
            <p:ph type="sldNum" sz="quarter" idx="2"/>
          </p:nvPr>
        </p:nvSpPr>
        <p:spPr bwMode="auto">
          <a:xfrm>
            <a:off x="11278394" y="521494"/>
            <a:ext cx="581819"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lvl1pPr>
              <a:defRPr sz="1500">
                <a:solidFill>
                  <a:srgbClr val="35343A"/>
                </a:solidFill>
              </a:defRPr>
            </a:lvl1pPr>
          </a:lstStyle>
          <a:p>
            <a:pPr algn="ctr" defTabSz="412750" fontAlgn="base" hangingPunct="0">
              <a:spcBef>
                <a:spcPct val="0"/>
              </a:spcBef>
              <a:spcAft>
                <a:spcPct val="0"/>
              </a:spcAft>
            </a:pPr>
            <a:fld id="{A36D52A2-D9DF-4E13-8CD4-5A6B60ECEC73}"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
        <p:nvSpPr>
          <p:cNvPr id="2052" name="Rectangle 4"/>
          <p:cNvSpPr>
            <a:spLocks noGrp="1"/>
          </p:cNvSpPr>
          <p:nvPr>
            <p:ph type="title"/>
          </p:nvPr>
        </p:nvSpPr>
        <p:spPr bwMode="auto">
          <a:xfrm>
            <a:off x="977900" y="184944"/>
            <a:ext cx="81280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s-ES" altLang="es-ES" smtClean="0">
                <a:sym typeface="Helvetica" panose="020B0604020202020204" pitchFamily="34" charset="0"/>
              </a:rPr>
              <a:t>Click to edit Master title style</a:t>
            </a:r>
          </a:p>
        </p:txBody>
      </p:sp>
      <p:pic>
        <p:nvPicPr>
          <p:cNvPr id="10" name="Imagen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67428" y="318348"/>
            <a:ext cx="704742" cy="704742"/>
          </a:xfrm>
          <a:prstGeom prst="rect">
            <a:avLst/>
          </a:prstGeom>
        </p:spPr>
      </p:pic>
    </p:spTree>
    <p:extLst>
      <p:ext uri="{BB962C8B-B14F-4D97-AF65-F5344CB8AC3E}">
        <p14:creationId xmlns:p14="http://schemas.microsoft.com/office/powerpoint/2010/main" val="2072284647"/>
      </p:ext>
    </p:extLst>
  </p:cSld>
  <p:clrMap bg1="dk2" tx1="lt1" bg2="dk1"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12750" rtl="0" fontAlgn="base" hangingPunct="0">
        <a:spcBef>
          <a:spcPct val="0"/>
        </a:spcBef>
        <a:spcAft>
          <a:spcPct val="0"/>
        </a:spcAft>
        <a:defRPr sz="3000" b="1" kern="1200">
          <a:solidFill>
            <a:srgbClr val="FFFFFF"/>
          </a:solidFill>
          <a:latin typeface="+mj-lt"/>
          <a:ea typeface="+mj-ea"/>
          <a:cs typeface="+mj-cs"/>
          <a:sym typeface="Helvetica" panose="020B0604020202020204" pitchFamily="34" charset="0"/>
        </a:defRPr>
      </a:lvl1pPr>
      <a:lvl2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286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4572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6858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9144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p:titleStyle>
    <p:bodyStyle>
      <a:lvl1pPr marL="146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1pPr>
      <a:lvl2pPr marL="4635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2pPr>
      <a:lvl3pPr marL="781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3pPr>
      <a:lvl4pPr marL="10985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4pPr>
      <a:lvl5pPr marL="1416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s-E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rgbClr val="3C3D47"/>
        </a:solidFill>
        <a:effectLst/>
      </p:bgPr>
    </p:bg>
    <p:spTree>
      <p:nvGrpSpPr>
        <p:cNvPr id="1" name=""/>
        <p:cNvGrpSpPr/>
        <p:nvPr/>
      </p:nvGrpSpPr>
      <p:grpSpPr>
        <a:xfrm>
          <a:off x="0" y="0"/>
          <a:ext cx="0" cy="0"/>
          <a:chOff x="0" y="0"/>
          <a:chExt cx="0" cy="0"/>
        </a:xfrm>
      </p:grpSpPr>
      <p:sp>
        <p:nvSpPr>
          <p:cNvPr id="2049" name="Rectangle 1"/>
          <p:cNvSpPr>
            <a:spLocks/>
          </p:cNvSpPr>
          <p:nvPr/>
        </p:nvSpPr>
        <p:spPr bwMode="auto">
          <a:xfrm>
            <a:off x="-7144" y="-3175"/>
            <a:ext cx="12206288" cy="1317625"/>
          </a:xfrm>
          <a:prstGeom prst="rect">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marL="0" marR="0" lvl="0" indent="0" algn="ctr" defTabSz="412750" rtl="0" eaLnBrk="1" fontAlgn="base" latinLnBrk="0" hangingPunct="0">
              <a:lnSpc>
                <a:spcPct val="100000"/>
              </a:lnSpc>
              <a:spcBef>
                <a:spcPct val="0"/>
              </a:spcBef>
              <a:spcAft>
                <a:spcPct val="0"/>
              </a:spcAft>
              <a:buClrTx/>
              <a:buSzTx/>
              <a:buFontTx/>
              <a:buNone/>
              <a:tabLst/>
              <a:defRPr/>
            </a:pPr>
            <a:endParaRPr kumimoji="0" lang="es-ES" altLang="es-ES" sz="1600" b="0" i="0" u="none" strike="noStrike" kern="1200" cap="none" spc="0" normalizeH="0" baseline="0" noProof="0" smtClean="0">
              <a:ln>
                <a:noFill/>
              </a:ln>
              <a:solidFill>
                <a:srgbClr val="FFFFFF"/>
              </a:solidFill>
              <a:effectLst/>
              <a:uLnTx/>
              <a:uFillTx/>
              <a:latin typeface="Helvetica Light" charset="0"/>
              <a:ea typeface="Helvetica Light" charset="0"/>
              <a:cs typeface="Helvetica Light" charset="0"/>
              <a:sym typeface="Helvetica Light" charset="0"/>
            </a:endParaRPr>
          </a:p>
        </p:txBody>
      </p:sp>
      <p:sp>
        <p:nvSpPr>
          <p:cNvPr id="2050" name="Oval 2"/>
          <p:cNvSpPr>
            <a:spLocks/>
          </p:cNvSpPr>
          <p:nvPr/>
        </p:nvSpPr>
        <p:spPr bwMode="auto">
          <a:xfrm>
            <a:off x="11258550" y="353219"/>
            <a:ext cx="635000" cy="635000"/>
          </a:xfrm>
          <a:prstGeom prst="ellipse">
            <a:avLst/>
          </a:prstGeom>
          <a:solidFill>
            <a:srgbClr val="76879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marL="0" marR="0" lvl="0" indent="0" algn="ctr" defTabSz="412750" rtl="0" eaLnBrk="1" fontAlgn="base" latinLnBrk="0" hangingPunct="0">
              <a:lnSpc>
                <a:spcPct val="100000"/>
              </a:lnSpc>
              <a:spcBef>
                <a:spcPct val="0"/>
              </a:spcBef>
              <a:spcAft>
                <a:spcPct val="0"/>
              </a:spcAft>
              <a:buClrTx/>
              <a:buSzTx/>
              <a:buFontTx/>
              <a:buNone/>
              <a:tabLst/>
              <a:defRPr/>
            </a:pPr>
            <a:endParaRPr kumimoji="0" lang="es-ES" altLang="es-ES" sz="1600" b="0" i="0" u="none" strike="noStrike" kern="1200" cap="none" spc="0" normalizeH="0" baseline="0" noProof="0" smtClean="0">
              <a:ln>
                <a:noFill/>
              </a:ln>
              <a:solidFill>
                <a:srgbClr val="FFFFFF"/>
              </a:solidFill>
              <a:effectLst/>
              <a:uLnTx/>
              <a:uFillTx/>
              <a:latin typeface="Helvetica Light" charset="0"/>
              <a:ea typeface="Helvetica Light" charset="0"/>
              <a:cs typeface="Helvetica Light" charset="0"/>
              <a:sym typeface="Helvetica Light" charset="0"/>
            </a:endParaRPr>
          </a:p>
        </p:txBody>
      </p:sp>
      <p:sp>
        <p:nvSpPr>
          <p:cNvPr id="2051" name="Rectangle 3"/>
          <p:cNvSpPr>
            <a:spLocks noGrp="1"/>
          </p:cNvSpPr>
          <p:nvPr>
            <p:ph type="sldNum" sz="quarter" idx="2"/>
          </p:nvPr>
        </p:nvSpPr>
        <p:spPr bwMode="auto">
          <a:xfrm>
            <a:off x="11278394" y="521494"/>
            <a:ext cx="581819"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lvl1pPr>
              <a:defRPr sz="1500">
                <a:solidFill>
                  <a:srgbClr val="35343A"/>
                </a:solidFill>
              </a:defRPr>
            </a:lvl1pPr>
          </a:lstStyle>
          <a:p>
            <a:pPr algn="ctr" defTabSz="412750" fontAlgn="base" hangingPunct="0">
              <a:spcBef>
                <a:spcPct val="0"/>
              </a:spcBef>
              <a:spcAft>
                <a:spcPct val="0"/>
              </a:spcAft>
            </a:pPr>
            <a:fld id="{A36D52A2-D9DF-4E13-8CD4-5A6B60ECEC73}"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
        <p:nvSpPr>
          <p:cNvPr id="2052" name="Rectangle 4"/>
          <p:cNvSpPr>
            <a:spLocks noGrp="1"/>
          </p:cNvSpPr>
          <p:nvPr>
            <p:ph type="title"/>
          </p:nvPr>
        </p:nvSpPr>
        <p:spPr bwMode="auto">
          <a:xfrm>
            <a:off x="977900" y="184944"/>
            <a:ext cx="81280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s-ES" altLang="es-ES" smtClean="0">
                <a:sym typeface="Helvetica" panose="020B0604020202020204" pitchFamily="34" charset="0"/>
              </a:rPr>
              <a:t>Click to edit Master title style</a:t>
            </a:r>
          </a:p>
        </p:txBody>
      </p:sp>
      <p:pic>
        <p:nvPicPr>
          <p:cNvPr id="10" name="Imagen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67428" y="318348"/>
            <a:ext cx="704742" cy="704742"/>
          </a:xfrm>
          <a:prstGeom prst="rect">
            <a:avLst/>
          </a:prstGeom>
        </p:spPr>
      </p:pic>
    </p:spTree>
    <p:extLst>
      <p:ext uri="{BB962C8B-B14F-4D97-AF65-F5344CB8AC3E}">
        <p14:creationId xmlns:p14="http://schemas.microsoft.com/office/powerpoint/2010/main" val="2456611223"/>
      </p:ext>
    </p:extLst>
  </p:cSld>
  <p:clrMap bg1="dk2" tx1="lt1" bg2="dk1"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12750" rtl="0" fontAlgn="base" hangingPunct="0">
        <a:spcBef>
          <a:spcPct val="0"/>
        </a:spcBef>
        <a:spcAft>
          <a:spcPct val="0"/>
        </a:spcAft>
        <a:defRPr sz="3000" b="1" kern="1200">
          <a:solidFill>
            <a:srgbClr val="FFFFFF"/>
          </a:solidFill>
          <a:latin typeface="+mj-lt"/>
          <a:ea typeface="+mj-ea"/>
          <a:cs typeface="+mj-cs"/>
          <a:sym typeface="Helvetica" panose="020B0604020202020204" pitchFamily="34" charset="0"/>
        </a:defRPr>
      </a:lvl1pPr>
      <a:lvl2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286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4572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6858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9144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p:titleStyle>
    <p:bodyStyle>
      <a:lvl1pPr marL="146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1pPr>
      <a:lvl2pPr marL="4635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2pPr>
      <a:lvl3pPr marL="781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3pPr>
      <a:lvl4pPr marL="10985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4pPr>
      <a:lvl5pPr marL="1416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s-E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rgbClr val="3C3D47"/>
        </a:solidFill>
        <a:effectLst/>
      </p:bgPr>
    </p:bg>
    <p:spTree>
      <p:nvGrpSpPr>
        <p:cNvPr id="1" name=""/>
        <p:cNvGrpSpPr/>
        <p:nvPr/>
      </p:nvGrpSpPr>
      <p:grpSpPr>
        <a:xfrm>
          <a:off x="0" y="0"/>
          <a:ext cx="0" cy="0"/>
          <a:chOff x="0" y="0"/>
          <a:chExt cx="0" cy="0"/>
        </a:xfrm>
      </p:grpSpPr>
      <p:sp>
        <p:nvSpPr>
          <p:cNvPr id="1025" name="Rectangle 1"/>
          <p:cNvSpPr>
            <a:spLocks noGrp="1"/>
          </p:cNvSpPr>
          <p:nvPr>
            <p:ph type="title"/>
          </p:nvPr>
        </p:nvSpPr>
        <p:spPr bwMode="auto">
          <a:xfrm>
            <a:off x="304800" y="184944"/>
            <a:ext cx="81280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s-ES" altLang="es-ES" smtClean="0">
                <a:sym typeface="Helvetica" panose="020B0604020202020204" pitchFamily="34" charset="0"/>
              </a:rPr>
              <a:t>Click to edit Master title style</a:t>
            </a:r>
          </a:p>
        </p:txBody>
      </p:sp>
      <p:sp>
        <p:nvSpPr>
          <p:cNvPr id="1026" name="Rectangle 2"/>
          <p:cNvSpPr>
            <a:spLocks noGrp="1"/>
          </p:cNvSpPr>
          <p:nvPr>
            <p:ph type="body" idx="1"/>
          </p:nvPr>
        </p:nvSpPr>
        <p:spPr bwMode="auto">
          <a:xfrm>
            <a:off x="844550" y="1619250"/>
            <a:ext cx="10502900" cy="460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s-ES" altLang="es-ES" smtClean="0">
                <a:sym typeface="Helvetica" panose="020B0604020202020204" pitchFamily="34" charset="0"/>
              </a:rPr>
              <a:t>Click to edit Master text styles</a:t>
            </a:r>
          </a:p>
          <a:p>
            <a:pPr lvl="1"/>
            <a:r>
              <a:rPr lang="es-ES" altLang="es-ES" smtClean="0">
                <a:sym typeface="Helvetica" panose="020B0604020202020204" pitchFamily="34" charset="0"/>
              </a:rPr>
              <a:t>Second level</a:t>
            </a:r>
          </a:p>
          <a:p>
            <a:pPr lvl="2"/>
            <a:r>
              <a:rPr lang="es-ES" altLang="es-ES" smtClean="0">
                <a:sym typeface="Helvetica" panose="020B0604020202020204" pitchFamily="34" charset="0"/>
              </a:rPr>
              <a:t>Third level</a:t>
            </a:r>
          </a:p>
          <a:p>
            <a:pPr lvl="3"/>
            <a:r>
              <a:rPr lang="es-ES" altLang="es-ES" smtClean="0">
                <a:sym typeface="Helvetica" panose="020B0604020202020204" pitchFamily="34" charset="0"/>
              </a:rPr>
              <a:t>Fourth level</a:t>
            </a:r>
          </a:p>
          <a:p>
            <a:pPr lvl="4"/>
            <a:r>
              <a:rPr lang="es-ES" altLang="es-ES" smtClean="0">
                <a:sym typeface="Helvetica" panose="020B0604020202020204" pitchFamily="34" charset="0"/>
              </a:rPr>
              <a:t>Fifth level</a:t>
            </a:r>
          </a:p>
        </p:txBody>
      </p:sp>
      <p:sp>
        <p:nvSpPr>
          <p:cNvPr id="1027" name="Rectangle 3"/>
          <p:cNvSpPr>
            <a:spLocks noGrp="1"/>
          </p:cNvSpPr>
          <p:nvPr>
            <p:ph type="sldNum" sz="quarter" idx="2"/>
          </p:nvPr>
        </p:nvSpPr>
        <p:spPr bwMode="auto">
          <a:xfrm>
            <a:off x="11278394" y="521494"/>
            <a:ext cx="581819"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lvl1pPr>
              <a:defRPr sz="1500">
                <a:solidFill>
                  <a:srgbClr val="35343A"/>
                </a:solidFill>
              </a:defRPr>
            </a:lvl1pPr>
          </a:lstStyle>
          <a:p>
            <a:pPr algn="ctr" defTabSz="412750" fontAlgn="base" hangingPunct="0">
              <a:spcBef>
                <a:spcPct val="0"/>
              </a:spcBef>
              <a:spcAft>
                <a:spcPct val="0"/>
              </a:spcAft>
            </a:pPr>
            <a:fld id="{47E361F5-17E3-4ECF-96D1-01981E475000}"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1735512324"/>
      </p:ext>
    </p:extLst>
  </p:cSld>
  <p:clrMap bg1="dk2" tx1="lt1" bg2="dk1"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412750" rtl="0" fontAlgn="base" hangingPunct="0">
        <a:spcBef>
          <a:spcPct val="0"/>
        </a:spcBef>
        <a:spcAft>
          <a:spcPct val="0"/>
        </a:spcAft>
        <a:defRPr sz="3000" b="1" kern="1200">
          <a:solidFill>
            <a:srgbClr val="FFFFFF"/>
          </a:solidFill>
          <a:latin typeface="+mj-lt"/>
          <a:ea typeface="+mj-ea"/>
          <a:cs typeface="+mj-cs"/>
          <a:sym typeface="Helvetica" panose="020B0604020202020204" pitchFamily="34" charset="0"/>
        </a:defRPr>
      </a:lvl1pPr>
      <a:lvl2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286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4572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6858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9144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p:titleStyle>
    <p:bodyStyle>
      <a:lvl1pPr marL="146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1pPr>
      <a:lvl2pPr marL="4635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2pPr>
      <a:lvl3pPr marL="781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3pPr>
      <a:lvl4pPr marL="10985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4pPr>
      <a:lvl5pPr marL="1416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s-E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rgbClr val="3C3D47"/>
        </a:solidFill>
        <a:effectLst/>
      </p:bgPr>
    </p:bg>
    <p:spTree>
      <p:nvGrpSpPr>
        <p:cNvPr id="1" name=""/>
        <p:cNvGrpSpPr/>
        <p:nvPr/>
      </p:nvGrpSpPr>
      <p:grpSpPr>
        <a:xfrm>
          <a:off x="0" y="0"/>
          <a:ext cx="0" cy="0"/>
          <a:chOff x="0" y="0"/>
          <a:chExt cx="0" cy="0"/>
        </a:xfrm>
      </p:grpSpPr>
      <p:sp>
        <p:nvSpPr>
          <p:cNvPr id="2049" name="Rectangle 1"/>
          <p:cNvSpPr>
            <a:spLocks/>
          </p:cNvSpPr>
          <p:nvPr/>
        </p:nvSpPr>
        <p:spPr bwMode="auto">
          <a:xfrm>
            <a:off x="-7144" y="-3175"/>
            <a:ext cx="12206288" cy="1317625"/>
          </a:xfrm>
          <a:prstGeom prst="rect">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marL="0" marR="0" lvl="0" indent="0" algn="ctr" defTabSz="412750" rtl="0" eaLnBrk="1" fontAlgn="base" latinLnBrk="0" hangingPunct="0">
              <a:lnSpc>
                <a:spcPct val="100000"/>
              </a:lnSpc>
              <a:spcBef>
                <a:spcPct val="0"/>
              </a:spcBef>
              <a:spcAft>
                <a:spcPct val="0"/>
              </a:spcAft>
              <a:buClrTx/>
              <a:buSzTx/>
              <a:buFontTx/>
              <a:buNone/>
              <a:tabLst/>
              <a:defRPr/>
            </a:pPr>
            <a:endParaRPr kumimoji="0" lang="es-ES" altLang="es-ES" sz="1600" b="0" i="0" u="none" strike="noStrike" kern="1200" cap="none" spc="0" normalizeH="0" baseline="0" noProof="0" smtClean="0">
              <a:ln>
                <a:noFill/>
              </a:ln>
              <a:solidFill>
                <a:srgbClr val="FFFFFF"/>
              </a:solidFill>
              <a:effectLst/>
              <a:uLnTx/>
              <a:uFillTx/>
              <a:latin typeface="Helvetica Light" charset="0"/>
              <a:ea typeface="Helvetica Light" charset="0"/>
              <a:cs typeface="Helvetica Light" charset="0"/>
              <a:sym typeface="Helvetica Light" charset="0"/>
            </a:endParaRPr>
          </a:p>
        </p:txBody>
      </p:sp>
      <p:sp>
        <p:nvSpPr>
          <p:cNvPr id="2050" name="Oval 2"/>
          <p:cNvSpPr>
            <a:spLocks/>
          </p:cNvSpPr>
          <p:nvPr/>
        </p:nvSpPr>
        <p:spPr bwMode="auto">
          <a:xfrm>
            <a:off x="11258550" y="353219"/>
            <a:ext cx="635000" cy="635000"/>
          </a:xfrm>
          <a:prstGeom prst="ellipse">
            <a:avLst/>
          </a:prstGeom>
          <a:solidFill>
            <a:srgbClr val="76879D"/>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marL="0" marR="0" lvl="0" indent="0" algn="ctr" defTabSz="412750" rtl="0" eaLnBrk="1" fontAlgn="base" latinLnBrk="0" hangingPunct="0">
              <a:lnSpc>
                <a:spcPct val="100000"/>
              </a:lnSpc>
              <a:spcBef>
                <a:spcPct val="0"/>
              </a:spcBef>
              <a:spcAft>
                <a:spcPct val="0"/>
              </a:spcAft>
              <a:buClrTx/>
              <a:buSzTx/>
              <a:buFontTx/>
              <a:buNone/>
              <a:tabLst/>
              <a:defRPr/>
            </a:pPr>
            <a:endParaRPr kumimoji="0" lang="es-ES" altLang="es-ES" sz="1600" b="0" i="0" u="none" strike="noStrike" kern="1200" cap="none" spc="0" normalizeH="0" baseline="0" noProof="0" smtClean="0">
              <a:ln>
                <a:noFill/>
              </a:ln>
              <a:solidFill>
                <a:srgbClr val="FFFFFF"/>
              </a:solidFill>
              <a:effectLst/>
              <a:uLnTx/>
              <a:uFillTx/>
              <a:latin typeface="Helvetica Light" charset="0"/>
              <a:ea typeface="Helvetica Light" charset="0"/>
              <a:cs typeface="Helvetica Light" charset="0"/>
              <a:sym typeface="Helvetica Light" charset="0"/>
            </a:endParaRPr>
          </a:p>
        </p:txBody>
      </p:sp>
      <p:sp>
        <p:nvSpPr>
          <p:cNvPr id="2051" name="Rectangle 3"/>
          <p:cNvSpPr>
            <a:spLocks noGrp="1"/>
          </p:cNvSpPr>
          <p:nvPr>
            <p:ph type="sldNum" sz="quarter" idx="2"/>
          </p:nvPr>
        </p:nvSpPr>
        <p:spPr bwMode="auto">
          <a:xfrm>
            <a:off x="11278394" y="521494"/>
            <a:ext cx="581819"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lvl1pPr>
              <a:defRPr sz="1500">
                <a:solidFill>
                  <a:srgbClr val="35343A"/>
                </a:solidFill>
              </a:defRPr>
            </a:lvl1pPr>
          </a:lstStyle>
          <a:p>
            <a:pPr algn="ctr" defTabSz="412750" fontAlgn="base" hangingPunct="0">
              <a:spcBef>
                <a:spcPct val="0"/>
              </a:spcBef>
              <a:spcAft>
                <a:spcPct val="0"/>
              </a:spcAft>
            </a:pPr>
            <a:fld id="{FE63188E-AAB4-4986-A5C4-E4CF95A1813D}"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
        <p:nvSpPr>
          <p:cNvPr id="2052" name="Rectangle 4"/>
          <p:cNvSpPr>
            <a:spLocks noGrp="1"/>
          </p:cNvSpPr>
          <p:nvPr>
            <p:ph type="title"/>
          </p:nvPr>
        </p:nvSpPr>
        <p:spPr bwMode="auto">
          <a:xfrm>
            <a:off x="977900" y="184944"/>
            <a:ext cx="81280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s-ES" altLang="es-ES" smtClean="0">
                <a:sym typeface="Helvetica" panose="020B0604020202020204" pitchFamily="34" charset="0"/>
              </a:rPr>
              <a:t>Click to edit Master title style</a:t>
            </a:r>
          </a:p>
        </p:txBody>
      </p:sp>
      <p:pic>
        <p:nvPicPr>
          <p:cNvPr id="10" name="Imagen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67428" y="318348"/>
            <a:ext cx="704742" cy="704742"/>
          </a:xfrm>
          <a:prstGeom prst="rect">
            <a:avLst/>
          </a:prstGeom>
        </p:spPr>
      </p:pic>
    </p:spTree>
    <p:extLst>
      <p:ext uri="{BB962C8B-B14F-4D97-AF65-F5344CB8AC3E}">
        <p14:creationId xmlns:p14="http://schemas.microsoft.com/office/powerpoint/2010/main" val="1864762564"/>
      </p:ext>
    </p:extLst>
  </p:cSld>
  <p:clrMap bg1="dk2" tx1="lt1" bg2="dk1"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412750" rtl="0" fontAlgn="base" hangingPunct="0">
        <a:spcBef>
          <a:spcPct val="0"/>
        </a:spcBef>
        <a:spcAft>
          <a:spcPct val="0"/>
        </a:spcAft>
        <a:defRPr sz="3000" b="1" kern="1200">
          <a:solidFill>
            <a:srgbClr val="FFFFFF"/>
          </a:solidFill>
          <a:latin typeface="+mj-lt"/>
          <a:ea typeface="+mj-ea"/>
          <a:cs typeface="+mj-cs"/>
          <a:sym typeface="Helvetica" panose="020B0604020202020204" pitchFamily="34" charset="0"/>
        </a:defRPr>
      </a:lvl1pPr>
      <a:lvl2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286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4572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6858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9144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p:titleStyle>
    <p:bodyStyle>
      <a:lvl1pPr marL="146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1pPr>
      <a:lvl2pPr marL="4635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2pPr>
      <a:lvl3pPr marL="781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3pPr>
      <a:lvl4pPr marL="10985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4pPr>
      <a:lvl5pPr marL="1416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s-E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rgbClr val="3C3D47"/>
        </a:solidFill>
        <a:effectLst/>
      </p:bgPr>
    </p:bg>
    <p:spTree>
      <p:nvGrpSpPr>
        <p:cNvPr id="1" name=""/>
        <p:cNvGrpSpPr/>
        <p:nvPr/>
      </p:nvGrpSpPr>
      <p:grpSpPr>
        <a:xfrm>
          <a:off x="0" y="0"/>
          <a:ext cx="0" cy="0"/>
          <a:chOff x="0" y="0"/>
          <a:chExt cx="0" cy="0"/>
        </a:xfrm>
      </p:grpSpPr>
      <p:sp>
        <p:nvSpPr>
          <p:cNvPr id="1025" name="Rectangle 1"/>
          <p:cNvSpPr>
            <a:spLocks noGrp="1"/>
          </p:cNvSpPr>
          <p:nvPr>
            <p:ph type="title"/>
          </p:nvPr>
        </p:nvSpPr>
        <p:spPr bwMode="auto">
          <a:xfrm>
            <a:off x="304800" y="184944"/>
            <a:ext cx="81280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s-ES" altLang="es-ES" smtClean="0">
                <a:sym typeface="Helvetica" panose="020B0604020202020204" pitchFamily="34" charset="0"/>
              </a:rPr>
              <a:t>Click to edit Master title style</a:t>
            </a:r>
          </a:p>
        </p:txBody>
      </p:sp>
      <p:sp>
        <p:nvSpPr>
          <p:cNvPr id="1026" name="Rectangle 2"/>
          <p:cNvSpPr>
            <a:spLocks noGrp="1"/>
          </p:cNvSpPr>
          <p:nvPr>
            <p:ph type="body" idx="1"/>
          </p:nvPr>
        </p:nvSpPr>
        <p:spPr bwMode="auto">
          <a:xfrm>
            <a:off x="844550" y="1619250"/>
            <a:ext cx="10502900" cy="460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p>
            <a:pPr lvl="0"/>
            <a:r>
              <a:rPr lang="es-ES" altLang="es-ES" smtClean="0">
                <a:sym typeface="Helvetica" panose="020B0604020202020204" pitchFamily="34" charset="0"/>
              </a:rPr>
              <a:t>Click to edit Master text styles</a:t>
            </a:r>
          </a:p>
          <a:p>
            <a:pPr lvl="1"/>
            <a:r>
              <a:rPr lang="es-ES" altLang="es-ES" smtClean="0">
                <a:sym typeface="Helvetica" panose="020B0604020202020204" pitchFamily="34" charset="0"/>
              </a:rPr>
              <a:t>Second level</a:t>
            </a:r>
          </a:p>
          <a:p>
            <a:pPr lvl="2"/>
            <a:r>
              <a:rPr lang="es-ES" altLang="es-ES" smtClean="0">
                <a:sym typeface="Helvetica" panose="020B0604020202020204" pitchFamily="34" charset="0"/>
              </a:rPr>
              <a:t>Third level</a:t>
            </a:r>
          </a:p>
          <a:p>
            <a:pPr lvl="3"/>
            <a:r>
              <a:rPr lang="es-ES" altLang="es-ES" smtClean="0">
                <a:sym typeface="Helvetica" panose="020B0604020202020204" pitchFamily="34" charset="0"/>
              </a:rPr>
              <a:t>Fourth level</a:t>
            </a:r>
          </a:p>
          <a:p>
            <a:pPr lvl="4"/>
            <a:r>
              <a:rPr lang="es-ES" altLang="es-ES" smtClean="0">
                <a:sym typeface="Helvetica" panose="020B0604020202020204" pitchFamily="34" charset="0"/>
              </a:rPr>
              <a:t>Fifth level</a:t>
            </a:r>
          </a:p>
        </p:txBody>
      </p:sp>
      <p:sp>
        <p:nvSpPr>
          <p:cNvPr id="1027" name="Rectangle 3"/>
          <p:cNvSpPr>
            <a:spLocks noGrp="1"/>
          </p:cNvSpPr>
          <p:nvPr>
            <p:ph type="sldNum" sz="quarter" idx="2"/>
          </p:nvPr>
        </p:nvSpPr>
        <p:spPr bwMode="auto">
          <a:xfrm>
            <a:off x="11278394" y="521494"/>
            <a:ext cx="581819"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lvl1pPr>
              <a:defRPr sz="1500">
                <a:solidFill>
                  <a:srgbClr val="35343A"/>
                </a:solidFill>
              </a:defRPr>
            </a:lvl1pPr>
          </a:lstStyle>
          <a:p>
            <a:pPr algn="ctr" defTabSz="412750" fontAlgn="base" hangingPunct="0">
              <a:spcBef>
                <a:spcPct val="0"/>
              </a:spcBef>
              <a:spcAft>
                <a:spcPct val="0"/>
              </a:spcAft>
            </a:pPr>
            <a:fld id="{D5F6ED4E-6ED2-4A72-8C0F-3D2B2C31BC01}" type="slidenum">
              <a:rPr lang="es-ES" altLang="es-ES" smtClean="0">
                <a:sym typeface="Helvetica" panose="020B0604020202020204" pitchFamily="34" charset="0"/>
              </a:rPr>
              <a:pPr algn="ctr" defTabSz="412750" fontAlgn="base" hangingPunct="0">
                <a:spcBef>
                  <a:spcPct val="0"/>
                </a:spcBef>
                <a:spcAft>
                  <a:spcPct val="0"/>
                </a:spcAft>
              </a:pPr>
              <a:t>‹Nº›</a:t>
            </a:fld>
            <a:endParaRPr lang="es-ES" altLang="es-ES">
              <a:sym typeface="Helvetica" panose="020B0604020202020204" pitchFamily="34" charset="0"/>
            </a:endParaRPr>
          </a:p>
        </p:txBody>
      </p:sp>
    </p:spTree>
    <p:extLst>
      <p:ext uri="{BB962C8B-B14F-4D97-AF65-F5344CB8AC3E}">
        <p14:creationId xmlns:p14="http://schemas.microsoft.com/office/powerpoint/2010/main" val="3095184214"/>
      </p:ext>
    </p:extLst>
  </p:cSld>
  <p:clrMap bg1="dk2" tx1="lt1" bg2="dk1"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412750" rtl="0" fontAlgn="base" hangingPunct="0">
        <a:spcBef>
          <a:spcPct val="0"/>
        </a:spcBef>
        <a:spcAft>
          <a:spcPct val="0"/>
        </a:spcAft>
        <a:defRPr sz="3000" b="1" kern="1200">
          <a:solidFill>
            <a:srgbClr val="FFFFFF"/>
          </a:solidFill>
          <a:latin typeface="+mj-lt"/>
          <a:ea typeface="+mj-ea"/>
          <a:cs typeface="+mj-cs"/>
          <a:sym typeface="Helvetica" panose="020B0604020202020204" pitchFamily="34" charset="0"/>
        </a:defRPr>
      </a:lvl1pPr>
      <a:lvl2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286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4572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6858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9144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p:titleStyle>
    <p:bodyStyle>
      <a:lvl1pPr marL="146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1pPr>
      <a:lvl2pPr marL="4635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2pPr>
      <a:lvl3pPr marL="781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3pPr>
      <a:lvl4pPr marL="10985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4pPr>
      <a:lvl5pPr marL="1416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s-E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24.xml"/><Relationship Id="rId6" Type="http://schemas.openxmlformats.org/officeDocument/2006/relationships/image" Target="../media/image21.png"/><Relationship Id="rId11" Type="http://schemas.openxmlformats.org/officeDocument/2006/relationships/image" Target="../media/image2.png"/><Relationship Id="rId5" Type="http://schemas.openxmlformats.org/officeDocument/2006/relationships/image" Target="../media/image20.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AutoShape 8"/>
          <p:cNvSpPr>
            <a:spLocks/>
          </p:cNvSpPr>
          <p:nvPr/>
        </p:nvSpPr>
        <p:spPr bwMode="auto">
          <a:xfrm rot="18900000">
            <a:off x="7888288" y="1437482"/>
            <a:ext cx="3975894" cy="635000"/>
          </a:xfrm>
          <a:prstGeom prst="roundRect">
            <a:avLst>
              <a:gd name="adj" fmla="val 50000"/>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7177" name="AutoShape 9"/>
          <p:cNvSpPr>
            <a:spLocks/>
          </p:cNvSpPr>
          <p:nvPr/>
        </p:nvSpPr>
        <p:spPr bwMode="auto">
          <a:xfrm rot="18900000">
            <a:off x="7756525" y="2262188"/>
            <a:ext cx="4882357" cy="635000"/>
          </a:xfrm>
          <a:prstGeom prst="roundRect">
            <a:avLst>
              <a:gd name="adj" fmla="val 50000"/>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7178" name="AutoShape 10"/>
          <p:cNvSpPr>
            <a:spLocks/>
          </p:cNvSpPr>
          <p:nvPr/>
        </p:nvSpPr>
        <p:spPr bwMode="auto">
          <a:xfrm rot="18900000">
            <a:off x="7271544" y="3799682"/>
            <a:ext cx="5069681" cy="635000"/>
          </a:xfrm>
          <a:prstGeom prst="roundRect">
            <a:avLst>
              <a:gd name="adj" fmla="val 50000"/>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7179" name="AutoShape 11"/>
          <p:cNvSpPr>
            <a:spLocks/>
          </p:cNvSpPr>
          <p:nvPr/>
        </p:nvSpPr>
        <p:spPr bwMode="auto">
          <a:xfrm rot="18900000">
            <a:off x="8772525" y="3671094"/>
            <a:ext cx="4617244" cy="635000"/>
          </a:xfrm>
          <a:prstGeom prst="roundRect">
            <a:avLst>
              <a:gd name="adj" fmla="val 50000"/>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7180" name="AutoShape 12"/>
          <p:cNvSpPr>
            <a:spLocks/>
          </p:cNvSpPr>
          <p:nvPr/>
        </p:nvSpPr>
        <p:spPr bwMode="auto">
          <a:xfrm rot="18900000">
            <a:off x="10067925" y="4244182"/>
            <a:ext cx="3172619" cy="635000"/>
          </a:xfrm>
          <a:prstGeom prst="roundRect">
            <a:avLst>
              <a:gd name="adj" fmla="val 50000"/>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7181" name="AutoShape 13"/>
          <p:cNvSpPr>
            <a:spLocks/>
          </p:cNvSpPr>
          <p:nvPr/>
        </p:nvSpPr>
        <p:spPr bwMode="auto">
          <a:xfrm rot="18900000">
            <a:off x="8740775" y="361950"/>
            <a:ext cx="2131219" cy="635000"/>
          </a:xfrm>
          <a:prstGeom prst="roundRect">
            <a:avLst>
              <a:gd name="adj" fmla="val 50000"/>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7182" name="AutoShape 14"/>
          <p:cNvSpPr>
            <a:spLocks/>
          </p:cNvSpPr>
          <p:nvPr/>
        </p:nvSpPr>
        <p:spPr bwMode="auto">
          <a:xfrm rot="18900000">
            <a:off x="9632950" y="5797550"/>
            <a:ext cx="931863" cy="635000"/>
          </a:xfrm>
          <a:prstGeom prst="roundRect">
            <a:avLst>
              <a:gd name="adj" fmla="val 50000"/>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7183" name="AutoShape 15"/>
          <p:cNvSpPr>
            <a:spLocks/>
          </p:cNvSpPr>
          <p:nvPr/>
        </p:nvSpPr>
        <p:spPr bwMode="auto">
          <a:xfrm rot="18900000">
            <a:off x="11614150" y="1640682"/>
            <a:ext cx="722313" cy="635000"/>
          </a:xfrm>
          <a:prstGeom prst="roundRect">
            <a:avLst>
              <a:gd name="adj" fmla="val 50000"/>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7184" name="AutoShape 16"/>
          <p:cNvSpPr>
            <a:spLocks/>
          </p:cNvSpPr>
          <p:nvPr/>
        </p:nvSpPr>
        <p:spPr bwMode="auto">
          <a:xfrm rot="18900000">
            <a:off x="7392988" y="3394075"/>
            <a:ext cx="1084263" cy="635000"/>
          </a:xfrm>
          <a:prstGeom prst="roundRect">
            <a:avLst>
              <a:gd name="adj" fmla="val 50000"/>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7185" name="AutoShape 17"/>
          <p:cNvSpPr>
            <a:spLocks/>
          </p:cNvSpPr>
          <p:nvPr/>
        </p:nvSpPr>
        <p:spPr bwMode="auto">
          <a:xfrm rot="18900000">
            <a:off x="9650413" y="5812632"/>
            <a:ext cx="3172619" cy="635000"/>
          </a:xfrm>
          <a:prstGeom prst="roundRect">
            <a:avLst>
              <a:gd name="adj" fmla="val 50000"/>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7186" name="AutoShape 18"/>
          <p:cNvSpPr>
            <a:spLocks/>
          </p:cNvSpPr>
          <p:nvPr/>
        </p:nvSpPr>
        <p:spPr bwMode="auto">
          <a:xfrm rot="18900000">
            <a:off x="12681744" y="3846513"/>
            <a:ext cx="1047750" cy="635000"/>
          </a:xfrm>
          <a:prstGeom prst="roundRect">
            <a:avLst>
              <a:gd name="adj" fmla="val 50000"/>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7187" name="AutoShape 19"/>
          <p:cNvSpPr>
            <a:spLocks/>
          </p:cNvSpPr>
          <p:nvPr/>
        </p:nvSpPr>
        <p:spPr bwMode="auto">
          <a:xfrm rot="18900000">
            <a:off x="11705432" y="5322094"/>
            <a:ext cx="2292350" cy="635000"/>
          </a:xfrm>
          <a:prstGeom prst="roundRect">
            <a:avLst>
              <a:gd name="adj" fmla="val 50000"/>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7188" name="AutoShape 20"/>
          <p:cNvSpPr>
            <a:spLocks/>
          </p:cNvSpPr>
          <p:nvPr/>
        </p:nvSpPr>
        <p:spPr bwMode="auto">
          <a:xfrm rot="18900000">
            <a:off x="12574588" y="6264275"/>
            <a:ext cx="931863" cy="635000"/>
          </a:xfrm>
          <a:prstGeom prst="roundRect">
            <a:avLst>
              <a:gd name="adj" fmla="val 50000"/>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7189" name="AutoShape 21"/>
          <p:cNvSpPr>
            <a:spLocks/>
          </p:cNvSpPr>
          <p:nvPr/>
        </p:nvSpPr>
        <p:spPr bwMode="auto">
          <a:xfrm rot="18900000">
            <a:off x="7950994" y="523082"/>
            <a:ext cx="1083469" cy="635000"/>
          </a:xfrm>
          <a:prstGeom prst="roundRect">
            <a:avLst>
              <a:gd name="adj" fmla="val 50000"/>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pic>
        <p:nvPicPr>
          <p:cNvPr id="23" name="Imagen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460" y="2723587"/>
            <a:ext cx="2208299" cy="2208299"/>
          </a:xfrm>
          <a:prstGeom prst="rect">
            <a:avLst/>
          </a:prstGeom>
        </p:spPr>
      </p:pic>
      <p:sp>
        <p:nvSpPr>
          <p:cNvPr id="19" name="Título 2"/>
          <p:cNvSpPr txBox="1">
            <a:spLocks/>
          </p:cNvSpPr>
          <p:nvPr/>
        </p:nvSpPr>
        <p:spPr bwMode="auto">
          <a:xfrm>
            <a:off x="1035780" y="506563"/>
            <a:ext cx="8509131" cy="1943472"/>
          </a:xfrm>
          <a:prstGeom prst="rect">
            <a:avLst/>
          </a:prstGeom>
          <a:noFill/>
          <a:ln>
            <a:noFill/>
          </a:ln>
          <a:effectLst>
            <a:glow rad="101600">
              <a:schemeClr val="bg1">
                <a:alpha val="6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rtlCol="0" anchor="ctr" anchorCtr="0" compatLnSpc="1">
            <a:prstTxWarp prst="textNoShape">
              <a:avLst/>
            </a:prstTxWarp>
            <a:normAutofit/>
          </a:bodyPr>
          <a:lstStyle>
            <a:lvl1pPr algn="l" defTabSz="412750" rtl="0" fontAlgn="base" hangingPunct="0">
              <a:spcBef>
                <a:spcPct val="0"/>
              </a:spcBef>
              <a:spcAft>
                <a:spcPct val="0"/>
              </a:spcAft>
              <a:defRPr sz="3000" b="1" kern="1200">
                <a:solidFill>
                  <a:srgbClr val="FFFFFF"/>
                </a:solidFill>
                <a:latin typeface="+mj-lt"/>
                <a:ea typeface="+mj-ea"/>
                <a:cs typeface="+mj-cs"/>
                <a:sym typeface="Helvetica" panose="020B0604020202020204" pitchFamily="34" charset="0"/>
              </a:defRPr>
            </a:lvl1pPr>
            <a:lvl2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286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4572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6858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9144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r>
              <a:rPr lang="fr-FR" sz="4800" dirty="0" smtClean="0">
                <a:effectLst>
                  <a:glow rad="101600">
                    <a:schemeClr val="bg1">
                      <a:alpha val="60000"/>
                    </a:schemeClr>
                  </a:glow>
                </a:effectLst>
                <a:latin typeface="Orbitron" panose="02000000000000000000" pitchFamily="2" charset="0"/>
              </a:rPr>
              <a:t>EL </a:t>
            </a:r>
            <a:r>
              <a:rPr lang="fr-FR" sz="4800" dirty="0" smtClean="0">
                <a:solidFill>
                  <a:srgbClr val="00B0F0"/>
                </a:solidFill>
                <a:latin typeface="Orbitron" panose="02000000000000000000" pitchFamily="2" charset="0"/>
              </a:rPr>
              <a:t>G</a:t>
            </a:r>
            <a:r>
              <a:rPr lang="fr-FR" sz="4800" dirty="0" smtClean="0">
                <a:solidFill>
                  <a:srgbClr val="FF0000"/>
                </a:solidFill>
                <a:latin typeface="Orbitron" panose="02000000000000000000" pitchFamily="2" charset="0"/>
              </a:rPr>
              <a:t>O</a:t>
            </a:r>
            <a:r>
              <a:rPr lang="fr-FR" sz="4800" dirty="0" smtClean="0">
                <a:solidFill>
                  <a:srgbClr val="FFFF00"/>
                </a:solidFill>
                <a:latin typeface="Orbitron" panose="02000000000000000000" pitchFamily="2" charset="0"/>
              </a:rPr>
              <a:t>O</a:t>
            </a:r>
            <a:r>
              <a:rPr lang="fr-FR" sz="4800" dirty="0" smtClean="0">
                <a:solidFill>
                  <a:srgbClr val="00B0F0"/>
                </a:solidFill>
                <a:latin typeface="Orbitron" panose="02000000000000000000" pitchFamily="2" charset="0"/>
              </a:rPr>
              <a:t>G</a:t>
            </a:r>
            <a:r>
              <a:rPr lang="fr-FR" sz="4800" dirty="0" smtClean="0">
                <a:solidFill>
                  <a:srgbClr val="92D050"/>
                </a:solidFill>
                <a:latin typeface="Orbitron" panose="02000000000000000000" pitchFamily="2" charset="0"/>
              </a:rPr>
              <a:t>L</a:t>
            </a:r>
            <a:r>
              <a:rPr lang="fr-FR" sz="4800" dirty="0" smtClean="0">
                <a:solidFill>
                  <a:srgbClr val="FF0000"/>
                </a:solidFill>
                <a:latin typeface="Orbitron" panose="02000000000000000000" pitchFamily="2" charset="0"/>
              </a:rPr>
              <a:t>E</a:t>
            </a:r>
            <a:r>
              <a:rPr lang="fr-FR" sz="4800" dirty="0" smtClean="0">
                <a:effectLst>
                  <a:glow rad="101600">
                    <a:schemeClr val="bg1">
                      <a:alpha val="60000"/>
                    </a:schemeClr>
                  </a:glow>
                </a:effectLst>
                <a:latin typeface="Orbitron" panose="02000000000000000000" pitchFamily="2" charset="0"/>
              </a:rPr>
              <a:t> DELS OBJECTES PERDUTS</a:t>
            </a:r>
            <a:endParaRPr lang="es-ES" sz="4800" dirty="0">
              <a:effectLst>
                <a:glow rad="101600">
                  <a:schemeClr val="bg1">
                    <a:alpha val="60000"/>
                  </a:schemeClr>
                </a:glow>
              </a:effectLst>
              <a:latin typeface="Orbitron" panose="02000000000000000000" pitchFamily="2" charset="0"/>
            </a:endParaRPr>
          </a:p>
        </p:txBody>
      </p:sp>
      <p:sp>
        <p:nvSpPr>
          <p:cNvPr id="20" name="Subtítulo 3"/>
          <p:cNvSpPr txBox="1">
            <a:spLocks/>
          </p:cNvSpPr>
          <p:nvPr/>
        </p:nvSpPr>
        <p:spPr bwMode="auto">
          <a:xfrm>
            <a:off x="1126094" y="5298279"/>
            <a:ext cx="5389239"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rtlCol="0" anchor="ctr" anchorCtr="0" compatLnSpc="1">
            <a:prstTxWarp prst="textNoShape">
              <a:avLst/>
            </a:prstTxWarp>
          </a:bodyPr>
          <a:lstStyle>
            <a:lvl1pPr marL="146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1pPr>
            <a:lvl2pPr marL="4635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2pPr>
            <a:lvl3pPr marL="781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3pPr>
            <a:lvl4pPr marL="10985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4pPr>
            <a:lvl5pPr marL="1416050" indent="-146050" algn="l" defTabSz="412750" rtl="0" fontAlgn="base" hangingPunct="0">
              <a:lnSpc>
                <a:spcPct val="90000"/>
              </a:lnSpc>
              <a:spcBef>
                <a:spcPts val="2600"/>
              </a:spcBef>
              <a:spcAft>
                <a:spcPct val="0"/>
              </a:spcAft>
              <a:buSzPct val="75000"/>
              <a:buChar char="•"/>
              <a:defRPr sz="1200" kern="1200">
                <a:solidFill>
                  <a:srgbClr val="8DA6C0"/>
                </a:solidFill>
                <a:latin typeface="+mn-lt"/>
                <a:ea typeface="+mn-ea"/>
                <a:cs typeface="+mn-cs"/>
                <a:sym typeface="Helvetica" panose="020B0604020202020204" pitchFamily="34" charset="0"/>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a:lstStyle>
          <a:p>
            <a:pPr marL="0" indent="0">
              <a:buNone/>
            </a:pPr>
            <a:r>
              <a:rPr lang="es-ES" sz="2400" dirty="0" smtClean="0">
                <a:ln w="28575">
                  <a:solidFill>
                    <a:schemeClr val="tx1"/>
                  </a:solidFill>
                </a:ln>
                <a:latin typeface="Calibri" panose="020F0502020204030204" pitchFamily="34" charset="0"/>
                <a:cs typeface="Calibri" panose="020F0502020204030204" pitchFamily="34" charset="0"/>
              </a:rPr>
              <a:t>“A </a:t>
            </a:r>
            <a:r>
              <a:rPr lang="es-ES" sz="2400" dirty="0" err="1" smtClean="0">
                <a:ln w="28575">
                  <a:solidFill>
                    <a:schemeClr val="tx1"/>
                  </a:solidFill>
                </a:ln>
                <a:latin typeface="Calibri" panose="020F0502020204030204" pitchFamily="34" charset="0"/>
                <a:cs typeface="Calibri" panose="020F0502020204030204" pitchFamily="34" charset="0"/>
              </a:rPr>
              <a:t>vegades</a:t>
            </a:r>
            <a:r>
              <a:rPr lang="es-ES" sz="2400" dirty="0" smtClean="0">
                <a:ln w="28575">
                  <a:solidFill>
                    <a:schemeClr val="tx1"/>
                  </a:solidFill>
                </a:ln>
                <a:latin typeface="Calibri" panose="020F0502020204030204" pitchFamily="34" charset="0"/>
                <a:cs typeface="Calibri" panose="020F0502020204030204" pitchFamily="34" charset="0"/>
              </a:rPr>
              <a:t> les </a:t>
            </a:r>
            <a:r>
              <a:rPr lang="es-ES" sz="2400" dirty="0" err="1" smtClean="0">
                <a:ln w="28575">
                  <a:solidFill>
                    <a:schemeClr val="tx1"/>
                  </a:solidFill>
                </a:ln>
                <a:latin typeface="Calibri" panose="020F0502020204030204" pitchFamily="34" charset="0"/>
                <a:cs typeface="Calibri" panose="020F0502020204030204" pitchFamily="34" charset="0"/>
              </a:rPr>
              <a:t>solucións</a:t>
            </a:r>
            <a:r>
              <a:rPr lang="es-ES" sz="2400" dirty="0" smtClean="0">
                <a:ln w="28575">
                  <a:solidFill>
                    <a:schemeClr val="tx1"/>
                  </a:solidFill>
                </a:ln>
                <a:latin typeface="Calibri" panose="020F0502020204030204" pitchFamily="34" charset="0"/>
                <a:cs typeface="Calibri" panose="020F0502020204030204" pitchFamily="34" charset="0"/>
              </a:rPr>
              <a:t> </a:t>
            </a:r>
            <a:r>
              <a:rPr lang="es-ES" sz="2400" dirty="0" err="1" smtClean="0">
                <a:ln w="28575">
                  <a:solidFill>
                    <a:schemeClr val="tx1"/>
                  </a:solidFill>
                </a:ln>
                <a:latin typeface="Calibri" panose="020F0502020204030204" pitchFamily="34" charset="0"/>
                <a:cs typeface="Calibri" panose="020F0502020204030204" pitchFamily="34" charset="0"/>
              </a:rPr>
              <a:t>són</a:t>
            </a:r>
            <a:r>
              <a:rPr lang="es-ES" sz="2400" dirty="0" smtClean="0">
                <a:ln w="28575">
                  <a:solidFill>
                    <a:schemeClr val="tx1"/>
                  </a:solidFill>
                </a:ln>
                <a:latin typeface="Calibri" panose="020F0502020204030204" pitchFamily="34" charset="0"/>
                <a:cs typeface="Calibri" panose="020F0502020204030204" pitchFamily="34" charset="0"/>
              </a:rPr>
              <a:t> </a:t>
            </a:r>
            <a:r>
              <a:rPr lang="es-ES" sz="2400" dirty="0" err="1" smtClean="0">
                <a:ln w="28575">
                  <a:solidFill>
                    <a:schemeClr val="tx1"/>
                  </a:solidFill>
                </a:ln>
                <a:latin typeface="Calibri" panose="020F0502020204030204" pitchFamily="34" charset="0"/>
                <a:cs typeface="Calibri" panose="020F0502020204030204" pitchFamily="34" charset="0"/>
              </a:rPr>
              <a:t>molt</a:t>
            </a:r>
            <a:r>
              <a:rPr lang="es-ES" sz="2400" dirty="0" smtClean="0">
                <a:ln w="28575">
                  <a:solidFill>
                    <a:schemeClr val="tx1"/>
                  </a:solidFill>
                </a:ln>
                <a:latin typeface="Calibri" panose="020F0502020204030204" pitchFamily="34" charset="0"/>
                <a:cs typeface="Calibri" panose="020F0502020204030204" pitchFamily="34" charset="0"/>
              </a:rPr>
              <a:t> </a:t>
            </a:r>
            <a:r>
              <a:rPr lang="es-ES" sz="2400" dirty="0" err="1" smtClean="0">
                <a:ln w="28575">
                  <a:solidFill>
                    <a:schemeClr val="tx1"/>
                  </a:solidFill>
                </a:ln>
                <a:latin typeface="Calibri" panose="020F0502020204030204" pitchFamily="34" charset="0"/>
                <a:cs typeface="Calibri" panose="020F0502020204030204" pitchFamily="34" charset="0"/>
              </a:rPr>
              <a:t>més</a:t>
            </a:r>
            <a:r>
              <a:rPr lang="es-ES" sz="2400" dirty="0" smtClean="0">
                <a:ln w="28575">
                  <a:solidFill>
                    <a:schemeClr val="tx1"/>
                  </a:solidFill>
                </a:ln>
                <a:latin typeface="Calibri" panose="020F0502020204030204" pitchFamily="34" charset="0"/>
                <a:cs typeface="Calibri" panose="020F0502020204030204" pitchFamily="34" charset="0"/>
              </a:rPr>
              <a:t> simples del que </a:t>
            </a:r>
            <a:r>
              <a:rPr lang="es-ES" sz="2400" dirty="0" err="1" smtClean="0">
                <a:ln w="28575">
                  <a:solidFill>
                    <a:schemeClr val="tx1"/>
                  </a:solidFill>
                </a:ln>
                <a:latin typeface="Calibri" panose="020F0502020204030204" pitchFamily="34" charset="0"/>
                <a:cs typeface="Calibri" panose="020F0502020204030204" pitchFamily="34" charset="0"/>
              </a:rPr>
              <a:t>penses</a:t>
            </a:r>
            <a:r>
              <a:rPr lang="es-ES" sz="2400" smtClean="0">
                <a:ln w="28575">
                  <a:solidFill>
                    <a:schemeClr val="tx1"/>
                  </a:solidFill>
                </a:ln>
                <a:latin typeface="Calibri" panose="020F0502020204030204" pitchFamily="34" charset="0"/>
                <a:cs typeface="Calibri" panose="020F0502020204030204" pitchFamily="34" charset="0"/>
              </a:rPr>
              <a:t>”</a:t>
            </a:r>
            <a:endParaRPr lang="es-ES" sz="2400" dirty="0">
              <a:latin typeface="Calibri" panose="020F0502020204030204" pitchFamily="34" charset="0"/>
              <a:cs typeface="Calibri" panose="020F0502020204030204" pitchFamily="34" charset="0"/>
            </a:endParaRPr>
          </a:p>
        </p:txBody>
      </p:sp>
      <p:sp>
        <p:nvSpPr>
          <p:cNvPr id="21" name="CuadroTexto 20"/>
          <p:cNvSpPr txBox="1"/>
          <p:nvPr/>
        </p:nvSpPr>
        <p:spPr>
          <a:xfrm>
            <a:off x="6272263" y="5426150"/>
            <a:ext cx="5184576" cy="757130"/>
          </a:xfrm>
          <a:prstGeom prst="rect">
            <a:avLst/>
          </a:prstGeom>
          <a:noFill/>
        </p:spPr>
        <p:txBody>
          <a:bodyPr wrap="square" rtlCol="0">
            <a:spAutoFit/>
          </a:bodyPr>
          <a:lstStyle/>
          <a:p>
            <a:pPr algn="r">
              <a:lnSpc>
                <a:spcPct val="90000"/>
              </a:lnSpc>
              <a:buClr>
                <a:schemeClr val="accent1"/>
              </a:buClr>
              <a:buSzPct val="100000"/>
            </a:pPr>
            <a:r>
              <a:rPr lang="es-ES_tradnl" sz="2400" cap="all" spc="200" dirty="0">
                <a:ln w="28575">
                  <a:solidFill>
                    <a:schemeClr val="tx1"/>
                  </a:solidFill>
                </a:ln>
                <a:solidFill>
                  <a:schemeClr val="accent1"/>
                </a:solidFill>
                <a:effectLst>
                  <a:glow rad="101600">
                    <a:schemeClr val="bg1">
                      <a:alpha val="60000"/>
                    </a:schemeClr>
                  </a:glow>
                </a:effectLst>
                <a:latin typeface="Calibri" panose="020F0502020204030204" pitchFamily="34" charset="0"/>
                <a:cs typeface="Calibri" panose="020F0502020204030204" pitchFamily="34" charset="0"/>
              </a:rPr>
              <a:t>Zhensheng </a:t>
            </a:r>
            <a:r>
              <a:rPr lang="es-ES_tradnl" sz="2400" cap="all" spc="200" dirty="0" err="1">
                <a:ln w="28575">
                  <a:solidFill>
                    <a:schemeClr val="tx1"/>
                  </a:solidFill>
                </a:ln>
                <a:solidFill>
                  <a:schemeClr val="accent1"/>
                </a:solidFill>
                <a:effectLst>
                  <a:glow rad="101600">
                    <a:schemeClr val="bg1">
                      <a:alpha val="60000"/>
                    </a:schemeClr>
                  </a:glow>
                </a:effectLst>
                <a:latin typeface="Calibri" panose="020F0502020204030204" pitchFamily="34" charset="0"/>
                <a:cs typeface="Calibri" panose="020F0502020204030204" pitchFamily="34" charset="0"/>
              </a:rPr>
              <a:t>Chen</a:t>
            </a:r>
            <a:endParaRPr lang="es-ES_tradnl" sz="2400" cap="all" spc="200" dirty="0">
              <a:ln w="28575">
                <a:solidFill>
                  <a:schemeClr val="tx1"/>
                </a:solidFill>
              </a:ln>
              <a:solidFill>
                <a:schemeClr val="accent1"/>
              </a:solidFill>
              <a:effectLst>
                <a:glow rad="101600">
                  <a:schemeClr val="bg1">
                    <a:alpha val="60000"/>
                  </a:schemeClr>
                </a:glow>
              </a:effectLst>
              <a:latin typeface="Calibri" panose="020F0502020204030204" pitchFamily="34" charset="0"/>
              <a:cs typeface="Calibri" panose="020F0502020204030204" pitchFamily="34" charset="0"/>
            </a:endParaRPr>
          </a:p>
          <a:p>
            <a:pPr algn="r">
              <a:lnSpc>
                <a:spcPct val="90000"/>
              </a:lnSpc>
              <a:buClr>
                <a:schemeClr val="accent1"/>
              </a:buClr>
              <a:buSzPct val="100000"/>
            </a:pPr>
            <a:r>
              <a:rPr lang="es-ES_tradnl" sz="2400" cap="all" spc="200" dirty="0">
                <a:ln w="28575">
                  <a:solidFill>
                    <a:schemeClr val="tx1"/>
                  </a:solidFill>
                </a:ln>
                <a:solidFill>
                  <a:schemeClr val="accent1"/>
                </a:solidFill>
                <a:effectLst>
                  <a:glow rad="101600">
                    <a:schemeClr val="bg1">
                      <a:alpha val="60000"/>
                    </a:schemeClr>
                  </a:glow>
                </a:effectLst>
                <a:latin typeface="Calibri" panose="020F0502020204030204" pitchFamily="34" charset="0"/>
                <a:cs typeface="Calibri" panose="020F0502020204030204" pitchFamily="34" charset="0"/>
              </a:rPr>
              <a:t>Joel Otero</a:t>
            </a:r>
            <a:endParaRPr lang="es-ES" sz="2400" cap="all" spc="200" dirty="0">
              <a:ln w="28575">
                <a:solidFill>
                  <a:schemeClr val="tx1"/>
                </a:solidFill>
              </a:ln>
              <a:solidFill>
                <a:schemeClr val="accent1"/>
              </a:solidFill>
              <a:effectLst>
                <a:glow rad="101600">
                  <a:schemeClr val="bg1">
                    <a:alpha val="60000"/>
                  </a:schemeClr>
                </a:glo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3773360"/>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Oval 1"/>
          <p:cNvSpPr>
            <a:spLocks/>
          </p:cNvSpPr>
          <p:nvPr/>
        </p:nvSpPr>
        <p:spPr bwMode="auto">
          <a:xfrm>
            <a:off x="4537075" y="2836863"/>
            <a:ext cx="793750" cy="794544"/>
          </a:xfrm>
          <a:prstGeom prst="ellipse">
            <a:avLst/>
          </a:prstGeom>
          <a:gradFill rotWithShape="0">
            <a:gsLst>
              <a:gs pos="0">
                <a:srgbClr val="96ABC3"/>
              </a:gs>
              <a:gs pos="100000">
                <a:srgbClr val="808197"/>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3050">
                <a:solidFill>
                  <a:srgbClr val="3C3D47"/>
                </a:solidFill>
                <a:latin typeface="Helvetica" panose="020B0604020202020204" pitchFamily="34" charset="0"/>
                <a:cs typeface="Helvetica" panose="020B0604020202020204" pitchFamily="34" charset="0"/>
                <a:sym typeface="Helvetica" panose="020B0604020202020204" pitchFamily="34" charset="0"/>
              </a:rPr>
              <a:t></a:t>
            </a:r>
          </a:p>
        </p:txBody>
      </p:sp>
      <p:sp>
        <p:nvSpPr>
          <p:cNvPr id="25602" name="Oval 2"/>
          <p:cNvSpPr>
            <a:spLocks/>
          </p:cNvSpPr>
          <p:nvPr/>
        </p:nvSpPr>
        <p:spPr bwMode="auto">
          <a:xfrm rot="1836656">
            <a:off x="4984750" y="3570288"/>
            <a:ext cx="263525" cy="263525"/>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4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25603" name="Oval 3"/>
          <p:cNvSpPr>
            <a:spLocks/>
          </p:cNvSpPr>
          <p:nvPr/>
        </p:nvSpPr>
        <p:spPr bwMode="auto">
          <a:xfrm rot="1595951">
            <a:off x="7300119" y="1891507"/>
            <a:ext cx="635000" cy="635000"/>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2600">
                <a:solidFill>
                  <a:srgbClr val="3C3D47"/>
                </a:solidFill>
                <a:latin typeface="Helvetica" panose="020B0604020202020204" pitchFamily="34" charset="0"/>
                <a:cs typeface="Helvetica" panose="020B0604020202020204" pitchFamily="34" charset="0"/>
                <a:sym typeface="Helvetica" panose="020B0604020202020204" pitchFamily="34" charset="0"/>
              </a:rPr>
              <a:t></a:t>
            </a:r>
          </a:p>
        </p:txBody>
      </p:sp>
      <p:sp>
        <p:nvSpPr>
          <p:cNvPr id="25604" name="Oval 4"/>
          <p:cNvSpPr>
            <a:spLocks/>
          </p:cNvSpPr>
          <p:nvPr/>
        </p:nvSpPr>
        <p:spPr bwMode="auto">
          <a:xfrm rot="19534834">
            <a:off x="6045994" y="2347913"/>
            <a:ext cx="804069" cy="804069"/>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3050">
                <a:solidFill>
                  <a:srgbClr val="3C3D47"/>
                </a:solidFill>
                <a:latin typeface="Helvetica" panose="020B0604020202020204" pitchFamily="34" charset="0"/>
                <a:cs typeface="Helvetica" panose="020B0604020202020204" pitchFamily="34" charset="0"/>
                <a:sym typeface="Helvetica" panose="020B0604020202020204" pitchFamily="34" charset="0"/>
              </a:rPr>
              <a:t></a:t>
            </a:r>
          </a:p>
        </p:txBody>
      </p:sp>
      <p:sp>
        <p:nvSpPr>
          <p:cNvPr id="25605" name="Oval 5"/>
          <p:cNvSpPr>
            <a:spLocks/>
          </p:cNvSpPr>
          <p:nvPr/>
        </p:nvSpPr>
        <p:spPr bwMode="auto">
          <a:xfrm rot="1360413">
            <a:off x="6550025" y="2228057"/>
            <a:ext cx="794544" cy="793750"/>
          </a:xfrm>
          <a:prstGeom prst="ellipse">
            <a:avLst/>
          </a:prstGeom>
          <a:gradFill rotWithShape="0">
            <a:gsLst>
              <a:gs pos="0">
                <a:srgbClr val="96ABC3"/>
              </a:gs>
              <a:gs pos="100000">
                <a:srgbClr val="808197"/>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2850">
                <a:solidFill>
                  <a:srgbClr val="3C3D47"/>
                </a:solidFill>
                <a:latin typeface="Helvetica" panose="020B0604020202020204" pitchFamily="34" charset="0"/>
                <a:cs typeface="Helvetica" panose="020B0604020202020204" pitchFamily="34" charset="0"/>
                <a:sym typeface="Helvetica" panose="020B0604020202020204" pitchFamily="34" charset="0"/>
              </a:rPr>
              <a:t></a:t>
            </a:r>
          </a:p>
        </p:txBody>
      </p:sp>
      <p:sp>
        <p:nvSpPr>
          <p:cNvPr id="25606" name="Oval 6"/>
          <p:cNvSpPr>
            <a:spLocks/>
          </p:cNvSpPr>
          <p:nvPr/>
        </p:nvSpPr>
        <p:spPr bwMode="auto">
          <a:xfrm rot="19131852">
            <a:off x="4291807" y="2377282"/>
            <a:ext cx="744538" cy="745331"/>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2200">
                <a:solidFill>
                  <a:srgbClr val="3C3D47"/>
                </a:solidFill>
                <a:latin typeface="Helvetica" panose="020B0604020202020204" pitchFamily="34" charset="0"/>
                <a:cs typeface="Helvetica" panose="020B0604020202020204" pitchFamily="34" charset="0"/>
                <a:sym typeface="Helvetica" panose="020B0604020202020204" pitchFamily="34" charset="0"/>
              </a:rPr>
              <a:t></a:t>
            </a:r>
          </a:p>
        </p:txBody>
      </p:sp>
      <p:sp>
        <p:nvSpPr>
          <p:cNvPr id="25607" name="Oval 7"/>
          <p:cNvSpPr>
            <a:spLocks/>
          </p:cNvSpPr>
          <p:nvPr/>
        </p:nvSpPr>
        <p:spPr bwMode="auto">
          <a:xfrm rot="1093116">
            <a:off x="5379244" y="2400300"/>
            <a:ext cx="842963" cy="843757"/>
          </a:xfrm>
          <a:prstGeom prst="ellipse">
            <a:avLst/>
          </a:prstGeom>
          <a:gradFill rotWithShape="0">
            <a:gsLst>
              <a:gs pos="0">
                <a:srgbClr val="96ABC3"/>
              </a:gs>
              <a:gs pos="100000">
                <a:srgbClr val="808197"/>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3250">
                <a:solidFill>
                  <a:srgbClr val="3C3D47"/>
                </a:solidFill>
                <a:latin typeface="Helvetica" panose="020B0604020202020204" pitchFamily="34" charset="0"/>
                <a:cs typeface="Helvetica" panose="020B0604020202020204" pitchFamily="34" charset="0"/>
                <a:sym typeface="Helvetica" panose="020B0604020202020204" pitchFamily="34" charset="0"/>
              </a:rPr>
              <a:t></a:t>
            </a:r>
          </a:p>
        </p:txBody>
      </p:sp>
      <p:sp>
        <p:nvSpPr>
          <p:cNvPr id="25608" name="Oval 8"/>
          <p:cNvSpPr>
            <a:spLocks/>
          </p:cNvSpPr>
          <p:nvPr/>
        </p:nvSpPr>
        <p:spPr bwMode="auto">
          <a:xfrm rot="1836656">
            <a:off x="6569075" y="2805907"/>
            <a:ext cx="843757" cy="843756"/>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2700">
                <a:solidFill>
                  <a:srgbClr val="3C3D47"/>
                </a:solidFill>
                <a:latin typeface="Helvetica" panose="020B0604020202020204" pitchFamily="34" charset="0"/>
                <a:cs typeface="Helvetica" panose="020B0604020202020204" pitchFamily="34" charset="0"/>
                <a:sym typeface="Helvetica" panose="020B0604020202020204" pitchFamily="34" charset="0"/>
              </a:rPr>
              <a:t></a:t>
            </a:r>
          </a:p>
        </p:txBody>
      </p:sp>
      <p:grpSp>
        <p:nvGrpSpPr>
          <p:cNvPr id="25609" name="Group 9"/>
          <p:cNvGrpSpPr>
            <a:grpSpLocks/>
          </p:cNvGrpSpPr>
          <p:nvPr/>
        </p:nvGrpSpPr>
        <p:grpSpPr bwMode="auto">
          <a:xfrm>
            <a:off x="4813300" y="3613150"/>
            <a:ext cx="2564607" cy="2318544"/>
            <a:chOff x="-1" y="-1"/>
            <a:chExt cx="5127874" cy="4636426"/>
          </a:xfrm>
        </p:grpSpPr>
        <p:sp>
          <p:nvSpPr>
            <p:cNvPr id="25610" name="AutoShape 10"/>
            <p:cNvSpPr>
              <a:spLocks/>
            </p:cNvSpPr>
            <p:nvPr/>
          </p:nvSpPr>
          <p:spPr bwMode="auto">
            <a:xfrm>
              <a:off x="728719" y="376693"/>
              <a:ext cx="3666762" cy="21991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492"/>
                  </a:moveTo>
                  <a:cubicBezTo>
                    <a:pt x="1575" y="8911"/>
                    <a:pt x="2902" y="6913"/>
                    <a:pt x="4477" y="5332"/>
                  </a:cubicBezTo>
                  <a:lnTo>
                    <a:pt x="10838" y="0"/>
                  </a:lnTo>
                  <a:lnTo>
                    <a:pt x="21600" y="10391"/>
                  </a:lnTo>
                  <a:lnTo>
                    <a:pt x="10791" y="21600"/>
                  </a:lnTo>
                  <a:lnTo>
                    <a:pt x="0" y="10492"/>
                  </a:lnTo>
                  <a:close/>
                </a:path>
              </a:pathLst>
            </a:custGeom>
            <a:solidFill>
              <a:srgbClr val="9F917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0960" tIns="60960" rIns="60960" bIns="60960" anchor="ctr"/>
            <a:lstStyle>
              <a:lvl1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227807" fontAlgn="base" hangingPunct="0">
                <a:spcBef>
                  <a:spcPct val="0"/>
                </a:spcBef>
                <a:spcAft>
                  <a:spcPct val="0"/>
                </a:spcAft>
              </a:pPr>
              <a:endParaRPr lang="es-ES" altLang="es-ES" sz="3200">
                <a:solidFill>
                  <a:srgbClr val="070707"/>
                </a:solidFill>
                <a:latin typeface="Calibri" panose="020F0502020204030204" pitchFamily="34" charset="0"/>
                <a:cs typeface="Calibri" panose="020F0502020204030204" pitchFamily="34" charset="0"/>
                <a:sym typeface="Calibri" panose="020F0502020204030204" pitchFamily="34" charset="0"/>
              </a:endParaRPr>
            </a:p>
          </p:txBody>
        </p:sp>
        <p:sp>
          <p:nvSpPr>
            <p:cNvPr id="25611" name="AutoShape 11"/>
            <p:cNvSpPr>
              <a:spLocks/>
            </p:cNvSpPr>
            <p:nvPr/>
          </p:nvSpPr>
          <p:spPr bwMode="auto">
            <a:xfrm>
              <a:off x="-1" y="-1"/>
              <a:ext cx="2573420" cy="14302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6222" y="21600"/>
                  </a:moveTo>
                  <a:lnTo>
                    <a:pt x="0" y="15710"/>
                  </a:lnTo>
                  <a:lnTo>
                    <a:pt x="15756" y="0"/>
                  </a:lnTo>
                  <a:lnTo>
                    <a:pt x="21600" y="5628"/>
                  </a:lnTo>
                  <a:lnTo>
                    <a:pt x="6222" y="21600"/>
                  </a:lnTo>
                  <a:close/>
                </a:path>
              </a:pathLst>
            </a:custGeom>
            <a:solidFill>
              <a:srgbClr val="CAB99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0960" tIns="60960" rIns="60960" bIns="60960" anchor="ctr"/>
            <a:lstStyle>
              <a:lvl1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227807" fontAlgn="base" hangingPunct="0">
                <a:spcBef>
                  <a:spcPct val="0"/>
                </a:spcBef>
                <a:spcAft>
                  <a:spcPct val="0"/>
                </a:spcAft>
              </a:pPr>
              <a:endParaRPr lang="es-ES" altLang="es-ES" sz="3200">
                <a:solidFill>
                  <a:srgbClr val="070707"/>
                </a:solidFill>
                <a:latin typeface="Calibri" panose="020F0502020204030204" pitchFamily="34" charset="0"/>
                <a:cs typeface="Calibri" panose="020F0502020204030204" pitchFamily="34" charset="0"/>
                <a:sym typeface="Calibri" panose="020F0502020204030204" pitchFamily="34" charset="0"/>
              </a:endParaRPr>
            </a:p>
          </p:txBody>
        </p:sp>
        <p:sp>
          <p:nvSpPr>
            <p:cNvPr id="25612" name="AutoShape 12"/>
            <p:cNvSpPr>
              <a:spLocks/>
            </p:cNvSpPr>
            <p:nvPr/>
          </p:nvSpPr>
          <p:spPr bwMode="auto">
            <a:xfrm>
              <a:off x="2554288" y="-1"/>
              <a:ext cx="2573585" cy="14302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78" y="21600"/>
                  </a:moveTo>
                  <a:lnTo>
                    <a:pt x="21600" y="15710"/>
                  </a:lnTo>
                  <a:lnTo>
                    <a:pt x="5844" y="0"/>
                  </a:lnTo>
                  <a:lnTo>
                    <a:pt x="0" y="5628"/>
                  </a:lnTo>
                  <a:lnTo>
                    <a:pt x="15378" y="21600"/>
                  </a:lnTo>
                  <a:close/>
                </a:path>
              </a:pathLst>
            </a:custGeom>
            <a:solidFill>
              <a:srgbClr val="CAB99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0960" tIns="60960" rIns="60960" bIns="60960" anchor="ctr"/>
            <a:lstStyle>
              <a:lvl1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227807" fontAlgn="base" hangingPunct="0">
                <a:spcBef>
                  <a:spcPct val="0"/>
                </a:spcBef>
                <a:spcAft>
                  <a:spcPct val="0"/>
                </a:spcAft>
              </a:pPr>
              <a:endParaRPr lang="es-ES" altLang="es-ES" sz="3200">
                <a:solidFill>
                  <a:srgbClr val="070707"/>
                </a:solidFill>
                <a:latin typeface="Calibri" panose="020F0502020204030204" pitchFamily="34" charset="0"/>
                <a:cs typeface="Calibri" panose="020F0502020204030204" pitchFamily="34" charset="0"/>
                <a:sym typeface="Calibri" panose="020F0502020204030204" pitchFamily="34" charset="0"/>
              </a:endParaRPr>
            </a:p>
          </p:txBody>
        </p:sp>
        <p:sp>
          <p:nvSpPr>
            <p:cNvPr id="25613" name="Line 13"/>
            <p:cNvSpPr>
              <a:spLocks noChangeShapeType="1"/>
            </p:cNvSpPr>
            <p:nvPr/>
          </p:nvSpPr>
          <p:spPr bwMode="auto">
            <a:xfrm flipV="1">
              <a:off x="2562088" y="374853"/>
              <a:ext cx="1" cy="4261566"/>
            </a:xfrm>
            <a:prstGeom prst="line">
              <a:avLst/>
            </a:prstGeom>
            <a:noFill/>
            <a:ln w="12700" cap="flat" cmpd="sng">
              <a:solidFill>
                <a:srgbClr val="8F8268"/>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0960" tIns="60960" rIns="60960" bIns="60960"/>
            <a:lstStyle>
              <a:lvl1pPr defTabSz="457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457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457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457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457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457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457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457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457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228600" fontAlgn="base" hangingPunct="0">
                <a:spcBef>
                  <a:spcPct val="0"/>
                </a:spcBef>
                <a:spcAft>
                  <a:spcPct val="0"/>
                </a:spcAft>
              </a:pPr>
              <a:endParaRPr lang="es-ES" altLang="es-ES" sz="1600">
                <a:solidFill>
                  <a:srgbClr val="000000"/>
                </a:solidFill>
              </a:endParaRPr>
            </a:p>
          </p:txBody>
        </p:sp>
        <p:sp>
          <p:nvSpPr>
            <p:cNvPr id="25614" name="AutoShape 14"/>
            <p:cNvSpPr>
              <a:spLocks/>
            </p:cNvSpPr>
            <p:nvPr/>
          </p:nvSpPr>
          <p:spPr bwMode="auto">
            <a:xfrm>
              <a:off x="2560781" y="1434397"/>
              <a:ext cx="1843724" cy="32020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0" y="6808"/>
                  </a:lnTo>
                  <a:lnTo>
                    <a:pt x="21600" y="0"/>
                  </a:lnTo>
                  <a:lnTo>
                    <a:pt x="21600" y="14300"/>
                  </a:lnTo>
                  <a:lnTo>
                    <a:pt x="0" y="21600"/>
                  </a:lnTo>
                  <a:close/>
                </a:path>
              </a:pathLst>
            </a:custGeom>
            <a:solidFill>
              <a:srgbClr val="A79879"/>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0960" tIns="60960" rIns="60960" bIns="60960" anchor="ctr"/>
            <a:lstStyle>
              <a:lvl1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227807" fontAlgn="base" hangingPunct="0">
                <a:spcBef>
                  <a:spcPct val="0"/>
                </a:spcBef>
                <a:spcAft>
                  <a:spcPct val="0"/>
                </a:spcAft>
              </a:pPr>
              <a:endParaRPr lang="es-ES" altLang="es-ES" sz="3200">
                <a:solidFill>
                  <a:srgbClr val="070707"/>
                </a:solidFill>
                <a:latin typeface="Calibri" panose="020F0502020204030204" pitchFamily="34" charset="0"/>
                <a:cs typeface="Calibri" panose="020F0502020204030204" pitchFamily="34" charset="0"/>
                <a:sym typeface="Calibri" panose="020F0502020204030204" pitchFamily="34" charset="0"/>
              </a:endParaRPr>
            </a:p>
          </p:txBody>
        </p:sp>
        <p:sp>
          <p:nvSpPr>
            <p:cNvPr id="25615" name="AutoShape 15"/>
            <p:cNvSpPr>
              <a:spLocks/>
            </p:cNvSpPr>
            <p:nvPr/>
          </p:nvSpPr>
          <p:spPr bwMode="auto">
            <a:xfrm>
              <a:off x="717058" y="1434397"/>
              <a:ext cx="1843727" cy="32020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lnTo>
                    <a:pt x="21600" y="6808"/>
                  </a:lnTo>
                  <a:lnTo>
                    <a:pt x="0" y="0"/>
                  </a:lnTo>
                  <a:lnTo>
                    <a:pt x="0" y="14300"/>
                  </a:lnTo>
                  <a:lnTo>
                    <a:pt x="21600" y="21600"/>
                  </a:lnTo>
                  <a:close/>
                </a:path>
              </a:pathLst>
            </a:custGeom>
            <a:solidFill>
              <a:srgbClr val="BAAA8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0960" tIns="60960" rIns="60960" bIns="60960" anchor="ctr"/>
            <a:lstStyle>
              <a:lvl1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227807" fontAlgn="base" hangingPunct="0">
                <a:spcBef>
                  <a:spcPct val="0"/>
                </a:spcBef>
                <a:spcAft>
                  <a:spcPct val="0"/>
                </a:spcAft>
              </a:pPr>
              <a:endParaRPr lang="es-ES" altLang="es-ES" sz="3200">
                <a:solidFill>
                  <a:srgbClr val="070707"/>
                </a:solidFill>
                <a:latin typeface="Calibri" panose="020F0502020204030204" pitchFamily="34" charset="0"/>
                <a:cs typeface="Calibri" panose="020F0502020204030204" pitchFamily="34" charset="0"/>
                <a:sym typeface="Calibri" panose="020F0502020204030204" pitchFamily="34" charset="0"/>
              </a:endParaRPr>
            </a:p>
          </p:txBody>
        </p:sp>
        <p:sp>
          <p:nvSpPr>
            <p:cNvPr id="25616" name="AutoShape 16"/>
            <p:cNvSpPr>
              <a:spLocks/>
            </p:cNvSpPr>
            <p:nvPr/>
          </p:nvSpPr>
          <p:spPr bwMode="auto">
            <a:xfrm>
              <a:off x="23042" y="1424119"/>
              <a:ext cx="2525249" cy="1546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969" y="0"/>
                  </a:moveTo>
                  <a:lnTo>
                    <a:pt x="0" y="7587"/>
                  </a:lnTo>
                  <a:lnTo>
                    <a:pt x="15834" y="21600"/>
                  </a:lnTo>
                  <a:lnTo>
                    <a:pt x="21600" y="14259"/>
                  </a:lnTo>
                  <a:lnTo>
                    <a:pt x="5969" y="0"/>
                  </a:lnTo>
                  <a:close/>
                </a:path>
              </a:pathLst>
            </a:custGeom>
            <a:solidFill>
              <a:srgbClr val="CAB99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0960" tIns="60960" rIns="60960" bIns="60960" anchor="ctr"/>
            <a:lstStyle>
              <a:lvl1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227807" fontAlgn="base" hangingPunct="0">
                <a:spcBef>
                  <a:spcPct val="0"/>
                </a:spcBef>
                <a:spcAft>
                  <a:spcPct val="0"/>
                </a:spcAft>
              </a:pPr>
              <a:endParaRPr lang="es-ES" altLang="es-ES" sz="3200">
                <a:solidFill>
                  <a:srgbClr val="070707"/>
                </a:solidFill>
                <a:latin typeface="Calibri" panose="020F0502020204030204" pitchFamily="34" charset="0"/>
                <a:cs typeface="Calibri" panose="020F0502020204030204" pitchFamily="34" charset="0"/>
                <a:sym typeface="Calibri" panose="020F0502020204030204" pitchFamily="34" charset="0"/>
              </a:endParaRPr>
            </a:p>
          </p:txBody>
        </p:sp>
        <p:sp>
          <p:nvSpPr>
            <p:cNvPr id="25617" name="AutoShape 17"/>
            <p:cNvSpPr>
              <a:spLocks/>
            </p:cNvSpPr>
            <p:nvPr/>
          </p:nvSpPr>
          <p:spPr bwMode="auto">
            <a:xfrm>
              <a:off x="2578648" y="1424119"/>
              <a:ext cx="2525086" cy="1546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631" y="0"/>
                  </a:moveTo>
                  <a:lnTo>
                    <a:pt x="21600" y="7587"/>
                  </a:lnTo>
                  <a:lnTo>
                    <a:pt x="5766" y="21600"/>
                  </a:lnTo>
                  <a:lnTo>
                    <a:pt x="0" y="14259"/>
                  </a:lnTo>
                  <a:lnTo>
                    <a:pt x="15631" y="0"/>
                  </a:lnTo>
                  <a:close/>
                </a:path>
              </a:pathLst>
            </a:custGeom>
            <a:solidFill>
              <a:srgbClr val="CAB99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0960" tIns="60960" rIns="60960" bIns="60960" anchor="ctr"/>
            <a:lstStyle>
              <a:lvl1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227807" fontAlgn="base" hangingPunct="0">
                <a:spcBef>
                  <a:spcPct val="0"/>
                </a:spcBef>
                <a:spcAft>
                  <a:spcPct val="0"/>
                </a:spcAft>
              </a:pPr>
              <a:endParaRPr lang="es-ES" altLang="es-ES" sz="3200">
                <a:solidFill>
                  <a:srgbClr val="070707"/>
                </a:solidFill>
                <a:latin typeface="Calibri" panose="020F0502020204030204" pitchFamily="34" charset="0"/>
                <a:cs typeface="Calibri" panose="020F0502020204030204" pitchFamily="34" charset="0"/>
                <a:sym typeface="Calibri" panose="020F0502020204030204" pitchFamily="34" charset="0"/>
              </a:endParaRPr>
            </a:p>
          </p:txBody>
        </p:sp>
      </p:grpSp>
      <p:sp>
        <p:nvSpPr>
          <p:cNvPr id="25618" name="Oval 18"/>
          <p:cNvSpPr>
            <a:spLocks/>
          </p:cNvSpPr>
          <p:nvPr/>
        </p:nvSpPr>
        <p:spPr bwMode="auto">
          <a:xfrm>
            <a:off x="6172200" y="3110707"/>
            <a:ext cx="793750" cy="794544"/>
          </a:xfrm>
          <a:prstGeom prst="ellipse">
            <a:avLst/>
          </a:prstGeom>
          <a:gradFill rotWithShape="0">
            <a:gsLst>
              <a:gs pos="0">
                <a:srgbClr val="96ABC3"/>
              </a:gs>
              <a:gs pos="100000">
                <a:srgbClr val="808197"/>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3050">
                <a:solidFill>
                  <a:srgbClr val="3C3D47"/>
                </a:solidFill>
                <a:latin typeface="Helvetica" panose="020B0604020202020204" pitchFamily="34" charset="0"/>
                <a:cs typeface="Helvetica" panose="020B0604020202020204" pitchFamily="34" charset="0"/>
                <a:sym typeface="Helvetica" panose="020B0604020202020204" pitchFamily="34" charset="0"/>
              </a:rPr>
              <a:t></a:t>
            </a:r>
          </a:p>
        </p:txBody>
      </p:sp>
      <p:sp>
        <p:nvSpPr>
          <p:cNvPr id="25619" name="Text Box 19"/>
          <p:cNvSpPr txBox="1">
            <a:spLocks/>
          </p:cNvSpPr>
          <p:nvPr/>
        </p:nvSpPr>
        <p:spPr bwMode="auto">
          <a:xfrm>
            <a:off x="11278394" y="521494"/>
            <a:ext cx="581819" cy="282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spAutoFit/>
          </a:bodyPr>
          <a:lstStyle/>
          <a:p>
            <a:pPr algn="ctr" defTabSz="412750" fontAlgn="base" hangingPunct="0">
              <a:spcBef>
                <a:spcPct val="0"/>
              </a:spcBef>
              <a:spcAft>
                <a:spcPct val="0"/>
              </a:spcAft>
            </a:pPr>
            <a:fld id="{EF47FA2A-69E5-4DBE-BE16-93E3C720B4A6}" type="slidenum">
              <a:rPr lang="es-ES" altLang="es-ES" sz="1500">
                <a:solidFill>
                  <a:srgbClr val="35343A"/>
                </a:solidFill>
                <a:latin typeface="Helvetica" panose="020B0604020202020204" pitchFamily="34" charset="0"/>
                <a:cs typeface="Helvetica" panose="020B0604020202020204" pitchFamily="34" charset="0"/>
                <a:sym typeface="Helvetica" panose="020B0604020202020204" pitchFamily="34" charset="0"/>
              </a:rPr>
              <a:pPr algn="ctr" defTabSz="412750" fontAlgn="base" hangingPunct="0">
                <a:spcBef>
                  <a:spcPct val="0"/>
                </a:spcBef>
                <a:spcAft>
                  <a:spcPct val="0"/>
                </a:spcAft>
              </a:pPr>
              <a:t>10</a:t>
            </a:fld>
            <a:endParaRPr lang="es-ES" altLang="es-ES" sz="1500">
              <a:solidFill>
                <a:srgbClr val="35343A"/>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25620" name="Rectangle 20"/>
          <p:cNvSpPr>
            <a:spLocks noGrp="1" noChangeArrowheads="1"/>
          </p:cNvSpPr>
          <p:nvPr>
            <p:ph type="title"/>
          </p:nvPr>
        </p:nvSpPr>
        <p:spPr/>
        <p:txBody>
          <a:bodyPr/>
          <a:lstStyle/>
          <a:p>
            <a:r>
              <a:rPr lang="es-ES" altLang="es-ES" dirty="0" err="1" smtClean="0"/>
              <a:t>Pluja</a:t>
            </a:r>
            <a:r>
              <a:rPr lang="es-ES" altLang="es-ES" dirty="0" smtClean="0"/>
              <a:t> </a:t>
            </a:r>
            <a:r>
              <a:rPr lang="es-ES" altLang="es-ES" dirty="0" err="1" smtClean="0"/>
              <a:t>d’idees</a:t>
            </a:r>
            <a:r>
              <a:rPr lang="es-ES" altLang="es-ES" dirty="0" smtClean="0"/>
              <a:t> per la </a:t>
            </a:r>
            <a:r>
              <a:rPr lang="es-ES" altLang="es-ES" dirty="0" err="1" smtClean="0"/>
              <a:t>creació</a:t>
            </a:r>
            <a:r>
              <a:rPr lang="es-ES" altLang="es-ES" dirty="0" smtClean="0"/>
              <a:t> del </a:t>
            </a:r>
            <a:r>
              <a:rPr lang="es-ES" altLang="es-ES" dirty="0" err="1" smtClean="0"/>
              <a:t>dispositiu</a:t>
            </a:r>
            <a:endParaRPr lang="es-ES" altLang="es-ES" dirty="0"/>
          </a:p>
        </p:txBody>
      </p:sp>
      <p:sp>
        <p:nvSpPr>
          <p:cNvPr id="25621" name="Text Box 21"/>
          <p:cNvSpPr txBox="1">
            <a:spLocks/>
          </p:cNvSpPr>
          <p:nvPr/>
        </p:nvSpPr>
        <p:spPr bwMode="auto">
          <a:xfrm>
            <a:off x="996950" y="780480"/>
            <a:ext cx="6819107" cy="282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defTabSz="412750" fontAlgn="base" hangingPunct="0">
              <a:spcBef>
                <a:spcPct val="0"/>
              </a:spcBef>
              <a:spcAft>
                <a:spcPct val="0"/>
              </a:spcAft>
            </a:pPr>
            <a:r>
              <a:rPr lang="ca-ES" altLang="es-ES" sz="1500" dirty="0" smtClean="0">
                <a:solidFill>
                  <a:srgbClr val="8DA6C0"/>
                </a:solidFill>
                <a:latin typeface="Helvetica" panose="020B0604020202020204" pitchFamily="34" charset="0"/>
                <a:cs typeface="Helvetica" panose="020B0604020202020204" pitchFamily="34" charset="0"/>
                <a:sym typeface="Helvetica" panose="020B0604020202020204" pitchFamily="34" charset="0"/>
              </a:rPr>
              <a:t>Localitzador d’objectes perduts</a:t>
            </a:r>
            <a:endParaRPr lang="ca-ES" altLang="es-ES" sz="1500" dirty="0">
              <a:solidFill>
                <a:srgbClr val="8DA6C0"/>
              </a:solidFill>
              <a:latin typeface="Helvetica" panose="020B0604020202020204" pitchFamily="34" charset="0"/>
              <a:cs typeface="Helvetica" panose="020B0604020202020204" pitchFamily="34" charset="0"/>
              <a:sym typeface="Helvetica" panose="020B0604020202020204" pitchFamily="34" charset="0"/>
            </a:endParaRPr>
          </a:p>
        </p:txBody>
      </p:sp>
      <p:grpSp>
        <p:nvGrpSpPr>
          <p:cNvPr id="25622" name="Group 22"/>
          <p:cNvGrpSpPr>
            <a:grpSpLocks/>
          </p:cNvGrpSpPr>
          <p:nvPr/>
        </p:nvGrpSpPr>
        <p:grpSpPr bwMode="auto">
          <a:xfrm>
            <a:off x="8101807" y="2455069"/>
            <a:ext cx="3183731" cy="1031587"/>
            <a:chOff x="0" y="0"/>
            <a:chExt cx="6368000" cy="2063446"/>
          </a:xfrm>
        </p:grpSpPr>
        <p:sp>
          <p:nvSpPr>
            <p:cNvPr id="25623" name="Text Box 23"/>
            <p:cNvSpPr txBox="1">
              <a:spLocks/>
            </p:cNvSpPr>
            <p:nvPr/>
          </p:nvSpPr>
          <p:spPr bwMode="auto">
            <a:xfrm>
              <a:off x="0" y="963513"/>
              <a:ext cx="6368000" cy="10999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defTabSz="412750" fontAlgn="base" hangingPunct="0">
                <a:lnSpc>
                  <a:spcPct val="90000"/>
                </a:lnSpc>
                <a:spcBef>
                  <a:spcPct val="0"/>
                </a:spcBef>
                <a:spcAft>
                  <a:spcPct val="0"/>
                </a:spcAft>
              </a:pPr>
              <a:r>
                <a:rPr lang="es-ES" altLang="es-ES" sz="1200">
                  <a:solidFill>
                    <a:srgbClr val="8DA6C0"/>
                  </a:solidFill>
                  <a:latin typeface="Helvetica" panose="020B0604020202020204" pitchFamily="34" charset="0"/>
                  <a:cs typeface="Helvetica" panose="020B0604020202020204" pitchFamily="34" charset="0"/>
                  <a:sym typeface="Helvetica" panose="020B0604020202020204" pitchFamily="34" charset="0"/>
                </a:rPr>
                <a:t>Lorem Ipsum has been the industry's standard dummy text ever since the 1500s, when an unknown printer took a galley of</a:t>
              </a:r>
            </a:p>
          </p:txBody>
        </p:sp>
        <p:sp>
          <p:nvSpPr>
            <p:cNvPr id="25624" name="AutoShape 24"/>
            <p:cNvSpPr>
              <a:spLocks/>
            </p:cNvSpPr>
            <p:nvPr/>
          </p:nvSpPr>
          <p:spPr bwMode="auto">
            <a:xfrm>
              <a:off x="27516" y="0"/>
              <a:ext cx="1854018" cy="571500"/>
            </a:xfrm>
            <a:prstGeom prst="roundRect">
              <a:avLst>
                <a:gd name="adj" fmla="val 50000"/>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lnSpc>
                  <a:spcPct val="90000"/>
                </a:lnSpc>
                <a:spcBef>
                  <a:spcPct val="0"/>
                </a:spcBef>
                <a:spcAft>
                  <a:spcPct val="0"/>
                </a:spcAft>
              </a:pPr>
              <a:r>
                <a:rPr lang="es-ES" altLang="es-ES" sz="1200" b="1">
                  <a:solidFill>
                    <a:srgbClr val="3C3D47"/>
                  </a:solidFill>
                  <a:latin typeface="Helvetica" panose="020B0604020202020204" pitchFamily="34" charset="0"/>
                  <a:cs typeface="Helvetica" panose="020B0604020202020204" pitchFamily="34" charset="0"/>
                  <a:sym typeface="Helvetica" panose="020B0604020202020204" pitchFamily="34" charset="0"/>
                </a:rPr>
                <a:t>Step #3</a:t>
              </a:r>
            </a:p>
          </p:txBody>
        </p:sp>
      </p:grpSp>
      <p:grpSp>
        <p:nvGrpSpPr>
          <p:cNvPr id="25625" name="Group 25"/>
          <p:cNvGrpSpPr>
            <a:grpSpLocks/>
          </p:cNvGrpSpPr>
          <p:nvPr/>
        </p:nvGrpSpPr>
        <p:grpSpPr bwMode="auto">
          <a:xfrm>
            <a:off x="8101807" y="4088607"/>
            <a:ext cx="3183731" cy="1031587"/>
            <a:chOff x="0" y="0"/>
            <a:chExt cx="6368000" cy="2063446"/>
          </a:xfrm>
        </p:grpSpPr>
        <p:sp>
          <p:nvSpPr>
            <p:cNvPr id="25626" name="Text Box 26"/>
            <p:cNvSpPr txBox="1">
              <a:spLocks/>
            </p:cNvSpPr>
            <p:nvPr/>
          </p:nvSpPr>
          <p:spPr bwMode="auto">
            <a:xfrm>
              <a:off x="0" y="963513"/>
              <a:ext cx="6368000" cy="10999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defTabSz="412750" fontAlgn="base" hangingPunct="0">
                <a:lnSpc>
                  <a:spcPct val="90000"/>
                </a:lnSpc>
                <a:spcBef>
                  <a:spcPct val="0"/>
                </a:spcBef>
                <a:spcAft>
                  <a:spcPct val="0"/>
                </a:spcAft>
              </a:pPr>
              <a:r>
                <a:rPr lang="es-ES" altLang="es-ES" sz="1200">
                  <a:solidFill>
                    <a:srgbClr val="8DA6C0"/>
                  </a:solidFill>
                  <a:latin typeface="Helvetica" panose="020B0604020202020204" pitchFamily="34" charset="0"/>
                  <a:cs typeface="Helvetica" panose="020B0604020202020204" pitchFamily="34" charset="0"/>
                  <a:sym typeface="Helvetica" panose="020B0604020202020204" pitchFamily="34" charset="0"/>
                </a:rPr>
                <a:t>Lorem Ipsum has been the industry's standard dummy text ever since the 1500s, when an unknown printer took a galley of</a:t>
              </a:r>
            </a:p>
          </p:txBody>
        </p:sp>
        <p:sp>
          <p:nvSpPr>
            <p:cNvPr id="25627" name="AutoShape 27"/>
            <p:cNvSpPr>
              <a:spLocks/>
            </p:cNvSpPr>
            <p:nvPr/>
          </p:nvSpPr>
          <p:spPr bwMode="auto">
            <a:xfrm>
              <a:off x="27516" y="0"/>
              <a:ext cx="1854018" cy="571500"/>
            </a:xfrm>
            <a:prstGeom prst="roundRect">
              <a:avLst>
                <a:gd name="adj" fmla="val 50000"/>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lnSpc>
                  <a:spcPct val="90000"/>
                </a:lnSpc>
                <a:spcBef>
                  <a:spcPct val="0"/>
                </a:spcBef>
                <a:spcAft>
                  <a:spcPct val="0"/>
                </a:spcAft>
              </a:pPr>
              <a:r>
                <a:rPr lang="es-ES" altLang="es-ES" sz="1200" b="1">
                  <a:solidFill>
                    <a:srgbClr val="3C3D47"/>
                  </a:solidFill>
                  <a:latin typeface="Helvetica" panose="020B0604020202020204" pitchFamily="34" charset="0"/>
                  <a:cs typeface="Helvetica" panose="020B0604020202020204" pitchFamily="34" charset="0"/>
                  <a:sym typeface="Helvetica" panose="020B0604020202020204" pitchFamily="34" charset="0"/>
                </a:rPr>
                <a:t>Step #4</a:t>
              </a:r>
            </a:p>
          </p:txBody>
        </p:sp>
      </p:grpSp>
      <p:grpSp>
        <p:nvGrpSpPr>
          <p:cNvPr id="25628" name="Group 28"/>
          <p:cNvGrpSpPr>
            <a:grpSpLocks/>
          </p:cNvGrpSpPr>
          <p:nvPr/>
        </p:nvGrpSpPr>
        <p:grpSpPr bwMode="auto">
          <a:xfrm>
            <a:off x="905669" y="2454275"/>
            <a:ext cx="3183731" cy="1032165"/>
            <a:chOff x="0" y="0"/>
            <a:chExt cx="6368000" cy="2063026"/>
          </a:xfrm>
        </p:grpSpPr>
        <p:sp>
          <p:nvSpPr>
            <p:cNvPr id="25629" name="Text Box 29"/>
            <p:cNvSpPr txBox="1">
              <a:spLocks/>
            </p:cNvSpPr>
            <p:nvPr/>
          </p:nvSpPr>
          <p:spPr bwMode="auto">
            <a:xfrm>
              <a:off x="0" y="963933"/>
              <a:ext cx="6368000" cy="10990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r" defTabSz="412750" fontAlgn="base" hangingPunct="0">
                <a:lnSpc>
                  <a:spcPct val="90000"/>
                </a:lnSpc>
                <a:spcBef>
                  <a:spcPct val="0"/>
                </a:spcBef>
                <a:spcAft>
                  <a:spcPct val="0"/>
                </a:spcAft>
              </a:pPr>
              <a:r>
                <a:rPr lang="es-ES" altLang="es-ES" sz="1200">
                  <a:solidFill>
                    <a:srgbClr val="8DA6C0"/>
                  </a:solidFill>
                  <a:latin typeface="Helvetica" panose="020B0604020202020204" pitchFamily="34" charset="0"/>
                  <a:cs typeface="Helvetica" panose="020B0604020202020204" pitchFamily="34" charset="0"/>
                  <a:sym typeface="Helvetica" panose="020B0604020202020204" pitchFamily="34" charset="0"/>
                </a:rPr>
                <a:t>Lorem Ipsum has been the industry's standard dummy text ever since the 1500s, when an unknown printer took a galley of</a:t>
              </a:r>
            </a:p>
          </p:txBody>
        </p:sp>
        <p:sp>
          <p:nvSpPr>
            <p:cNvPr id="25630" name="AutoShape 30"/>
            <p:cNvSpPr>
              <a:spLocks/>
            </p:cNvSpPr>
            <p:nvPr/>
          </p:nvSpPr>
          <p:spPr bwMode="auto">
            <a:xfrm>
              <a:off x="4513981" y="0"/>
              <a:ext cx="1854019" cy="571500"/>
            </a:xfrm>
            <a:prstGeom prst="roundRect">
              <a:avLst>
                <a:gd name="adj" fmla="val 50000"/>
              </a:avLst>
            </a:prstGeom>
            <a:gradFill rotWithShape="0">
              <a:gsLst>
                <a:gs pos="0">
                  <a:srgbClr val="96ABC3"/>
                </a:gs>
                <a:gs pos="100000">
                  <a:srgbClr val="808197"/>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lnSpc>
                  <a:spcPct val="90000"/>
                </a:lnSpc>
                <a:spcBef>
                  <a:spcPct val="0"/>
                </a:spcBef>
                <a:spcAft>
                  <a:spcPct val="0"/>
                </a:spcAft>
              </a:pPr>
              <a:r>
                <a:rPr lang="es-ES" altLang="es-ES" sz="1200" b="1">
                  <a:solidFill>
                    <a:srgbClr val="3C3D47"/>
                  </a:solidFill>
                  <a:latin typeface="Helvetica" panose="020B0604020202020204" pitchFamily="34" charset="0"/>
                  <a:cs typeface="Helvetica" panose="020B0604020202020204" pitchFamily="34" charset="0"/>
                  <a:sym typeface="Helvetica" panose="020B0604020202020204" pitchFamily="34" charset="0"/>
                </a:rPr>
                <a:t>Step #1</a:t>
              </a:r>
            </a:p>
          </p:txBody>
        </p:sp>
      </p:grpSp>
      <p:grpSp>
        <p:nvGrpSpPr>
          <p:cNvPr id="25631" name="Group 31"/>
          <p:cNvGrpSpPr>
            <a:grpSpLocks/>
          </p:cNvGrpSpPr>
          <p:nvPr/>
        </p:nvGrpSpPr>
        <p:grpSpPr bwMode="auto">
          <a:xfrm>
            <a:off x="905669" y="4088607"/>
            <a:ext cx="3183731" cy="1031587"/>
            <a:chOff x="0" y="0"/>
            <a:chExt cx="6368000" cy="2063446"/>
          </a:xfrm>
        </p:grpSpPr>
        <p:sp>
          <p:nvSpPr>
            <p:cNvPr id="25632" name="Text Box 32"/>
            <p:cNvSpPr txBox="1">
              <a:spLocks/>
            </p:cNvSpPr>
            <p:nvPr/>
          </p:nvSpPr>
          <p:spPr bwMode="auto">
            <a:xfrm>
              <a:off x="0" y="963513"/>
              <a:ext cx="6368000" cy="10999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r" defTabSz="412750" fontAlgn="base" hangingPunct="0">
                <a:lnSpc>
                  <a:spcPct val="90000"/>
                </a:lnSpc>
                <a:spcBef>
                  <a:spcPct val="0"/>
                </a:spcBef>
                <a:spcAft>
                  <a:spcPct val="0"/>
                </a:spcAft>
              </a:pPr>
              <a:r>
                <a:rPr lang="es-ES" altLang="es-ES" sz="1200">
                  <a:solidFill>
                    <a:srgbClr val="8DA6C0"/>
                  </a:solidFill>
                  <a:latin typeface="Helvetica" panose="020B0604020202020204" pitchFamily="34" charset="0"/>
                  <a:cs typeface="Helvetica" panose="020B0604020202020204" pitchFamily="34" charset="0"/>
                  <a:sym typeface="Helvetica" panose="020B0604020202020204" pitchFamily="34" charset="0"/>
                </a:rPr>
                <a:t>Lorem Ipsum has been the industry's standard dummy text ever since the 1500s, when an unknown printer took a galley of</a:t>
              </a:r>
            </a:p>
          </p:txBody>
        </p:sp>
        <p:sp>
          <p:nvSpPr>
            <p:cNvPr id="25633" name="AutoShape 33"/>
            <p:cNvSpPr>
              <a:spLocks/>
            </p:cNvSpPr>
            <p:nvPr/>
          </p:nvSpPr>
          <p:spPr bwMode="auto">
            <a:xfrm>
              <a:off x="4513981" y="0"/>
              <a:ext cx="1854019" cy="571500"/>
            </a:xfrm>
            <a:prstGeom prst="roundRect">
              <a:avLst>
                <a:gd name="adj" fmla="val 50000"/>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lnSpc>
                  <a:spcPct val="90000"/>
                </a:lnSpc>
                <a:spcBef>
                  <a:spcPct val="0"/>
                </a:spcBef>
                <a:spcAft>
                  <a:spcPct val="0"/>
                </a:spcAft>
              </a:pPr>
              <a:r>
                <a:rPr lang="es-ES" altLang="es-ES" sz="1200" b="1">
                  <a:solidFill>
                    <a:srgbClr val="3C3D47"/>
                  </a:solidFill>
                  <a:latin typeface="Helvetica" panose="020B0604020202020204" pitchFamily="34" charset="0"/>
                  <a:cs typeface="Helvetica" panose="020B0604020202020204" pitchFamily="34" charset="0"/>
                  <a:sym typeface="Helvetica" panose="020B0604020202020204" pitchFamily="34" charset="0"/>
                </a:rPr>
                <a:t>Step #2</a:t>
              </a:r>
            </a:p>
          </p:txBody>
        </p:sp>
      </p:grpSp>
      <p:sp>
        <p:nvSpPr>
          <p:cNvPr id="25634" name="Oval 34"/>
          <p:cNvSpPr>
            <a:spLocks/>
          </p:cNvSpPr>
          <p:nvPr/>
        </p:nvSpPr>
        <p:spPr bwMode="auto">
          <a:xfrm rot="19534834">
            <a:off x="5328444" y="3804444"/>
            <a:ext cx="635000" cy="635000"/>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2600">
                <a:solidFill>
                  <a:srgbClr val="3C3D47"/>
                </a:solidFill>
                <a:latin typeface="Helvetica" panose="020B0604020202020204" pitchFamily="34" charset="0"/>
                <a:cs typeface="Helvetica" panose="020B0604020202020204" pitchFamily="34" charset="0"/>
                <a:sym typeface="Helvetica" panose="020B0604020202020204" pitchFamily="34" charset="0"/>
              </a:rPr>
              <a:t></a:t>
            </a:r>
          </a:p>
        </p:txBody>
      </p:sp>
      <p:sp>
        <p:nvSpPr>
          <p:cNvPr id="25635" name="Oval 35"/>
          <p:cNvSpPr>
            <a:spLocks/>
          </p:cNvSpPr>
          <p:nvPr/>
        </p:nvSpPr>
        <p:spPr bwMode="auto">
          <a:xfrm>
            <a:off x="5778500" y="3448844"/>
            <a:ext cx="635000" cy="635000"/>
          </a:xfrm>
          <a:prstGeom prst="ellipse">
            <a:avLst/>
          </a:prstGeom>
          <a:gradFill rotWithShape="0">
            <a:gsLst>
              <a:gs pos="0">
                <a:srgbClr val="96ABC3"/>
              </a:gs>
              <a:gs pos="100000">
                <a:srgbClr val="808197"/>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2600">
                <a:solidFill>
                  <a:srgbClr val="3C3D47"/>
                </a:solidFill>
                <a:latin typeface="Helvetica" panose="020B0604020202020204" pitchFamily="34" charset="0"/>
                <a:cs typeface="Helvetica" panose="020B0604020202020204" pitchFamily="34" charset="0"/>
                <a:sym typeface="Helvetica" panose="020B0604020202020204" pitchFamily="34" charset="0"/>
              </a:rPr>
              <a:t></a:t>
            </a:r>
          </a:p>
        </p:txBody>
      </p:sp>
      <p:sp>
        <p:nvSpPr>
          <p:cNvPr id="25636" name="Oval 36"/>
          <p:cNvSpPr>
            <a:spLocks/>
          </p:cNvSpPr>
          <p:nvPr/>
        </p:nvSpPr>
        <p:spPr bwMode="auto">
          <a:xfrm>
            <a:off x="5821363" y="3918744"/>
            <a:ext cx="739775" cy="738981"/>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3100">
                <a:solidFill>
                  <a:srgbClr val="3C3D47"/>
                </a:solidFill>
                <a:latin typeface="Helvetica" panose="020B0604020202020204" pitchFamily="34" charset="0"/>
                <a:cs typeface="Helvetica" panose="020B0604020202020204" pitchFamily="34" charset="0"/>
                <a:sym typeface="Helvetica" panose="020B0604020202020204" pitchFamily="34" charset="0"/>
              </a:rPr>
              <a:t></a:t>
            </a:r>
          </a:p>
        </p:txBody>
      </p:sp>
      <p:sp>
        <p:nvSpPr>
          <p:cNvPr id="25637" name="Oval 37"/>
          <p:cNvSpPr>
            <a:spLocks/>
          </p:cNvSpPr>
          <p:nvPr/>
        </p:nvSpPr>
        <p:spPr bwMode="auto">
          <a:xfrm rot="1643011">
            <a:off x="6288882" y="3604419"/>
            <a:ext cx="561181" cy="560388"/>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2200">
                <a:solidFill>
                  <a:srgbClr val="3C3D47"/>
                </a:solidFill>
                <a:latin typeface="Helvetica" panose="020B0604020202020204" pitchFamily="34" charset="0"/>
                <a:cs typeface="Helvetica" panose="020B0604020202020204" pitchFamily="34" charset="0"/>
                <a:sym typeface="Helvetica" panose="020B0604020202020204" pitchFamily="34" charset="0"/>
              </a:rPr>
              <a:t></a:t>
            </a:r>
          </a:p>
        </p:txBody>
      </p:sp>
      <p:sp>
        <p:nvSpPr>
          <p:cNvPr id="25638" name="Oval 38"/>
          <p:cNvSpPr>
            <a:spLocks/>
          </p:cNvSpPr>
          <p:nvPr/>
        </p:nvSpPr>
        <p:spPr bwMode="auto">
          <a:xfrm>
            <a:off x="5073650" y="3113882"/>
            <a:ext cx="842963" cy="843756"/>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3300">
                <a:solidFill>
                  <a:srgbClr val="3C3D47"/>
                </a:solidFill>
                <a:latin typeface="Helvetica" panose="020B0604020202020204" pitchFamily="34" charset="0"/>
                <a:cs typeface="Helvetica" panose="020B0604020202020204" pitchFamily="34" charset="0"/>
                <a:sym typeface="Helvetica" panose="020B0604020202020204" pitchFamily="34" charset="0"/>
              </a:rPr>
              <a:t></a:t>
            </a:r>
          </a:p>
        </p:txBody>
      </p:sp>
      <p:sp>
        <p:nvSpPr>
          <p:cNvPr id="25639" name="Oval 39"/>
          <p:cNvSpPr>
            <a:spLocks/>
          </p:cNvSpPr>
          <p:nvPr/>
        </p:nvSpPr>
        <p:spPr bwMode="auto">
          <a:xfrm rot="1595951">
            <a:off x="5777707" y="2917032"/>
            <a:ext cx="635000" cy="635000"/>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2600">
                <a:solidFill>
                  <a:srgbClr val="3C3D47"/>
                </a:solidFill>
                <a:latin typeface="Helvetica" panose="020B0604020202020204" pitchFamily="34" charset="0"/>
                <a:cs typeface="Helvetica" panose="020B0604020202020204" pitchFamily="34" charset="0"/>
                <a:sym typeface="Helvetica" panose="020B0604020202020204" pitchFamily="34" charset="0"/>
              </a:rPr>
              <a:t></a:t>
            </a:r>
          </a:p>
        </p:txBody>
      </p:sp>
      <p:sp>
        <p:nvSpPr>
          <p:cNvPr id="25640" name="Oval 40"/>
          <p:cNvSpPr>
            <a:spLocks/>
          </p:cNvSpPr>
          <p:nvPr/>
        </p:nvSpPr>
        <p:spPr bwMode="auto">
          <a:xfrm rot="1742089">
            <a:off x="5228432" y="2169319"/>
            <a:ext cx="613569" cy="614363"/>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2200">
                <a:solidFill>
                  <a:srgbClr val="3C3D47"/>
                </a:solidFill>
                <a:latin typeface="Helvetica" panose="020B0604020202020204" pitchFamily="34" charset="0"/>
                <a:cs typeface="Helvetica" panose="020B0604020202020204" pitchFamily="34" charset="0"/>
                <a:sym typeface="Helvetica" panose="020B0604020202020204" pitchFamily="34" charset="0"/>
              </a:rPr>
              <a:t></a:t>
            </a:r>
          </a:p>
        </p:txBody>
      </p:sp>
      <p:sp>
        <p:nvSpPr>
          <p:cNvPr id="25641" name="Oval 41"/>
          <p:cNvSpPr>
            <a:spLocks/>
          </p:cNvSpPr>
          <p:nvPr/>
        </p:nvSpPr>
        <p:spPr bwMode="auto">
          <a:xfrm>
            <a:off x="4981575" y="2592388"/>
            <a:ext cx="635000" cy="635000"/>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2600">
                <a:solidFill>
                  <a:srgbClr val="3C3D47"/>
                </a:solidFill>
                <a:latin typeface="Helvetica" panose="020B0604020202020204" pitchFamily="34" charset="0"/>
                <a:cs typeface="Helvetica" panose="020B0604020202020204" pitchFamily="34" charset="0"/>
                <a:sym typeface="Helvetica" panose="020B0604020202020204" pitchFamily="34" charset="0"/>
              </a:rPr>
              <a:t></a:t>
            </a:r>
          </a:p>
        </p:txBody>
      </p:sp>
      <p:sp>
        <p:nvSpPr>
          <p:cNvPr id="25642" name="Oval 42"/>
          <p:cNvSpPr>
            <a:spLocks/>
          </p:cNvSpPr>
          <p:nvPr/>
        </p:nvSpPr>
        <p:spPr bwMode="auto">
          <a:xfrm rot="19950650">
            <a:off x="5811838" y="1774032"/>
            <a:ext cx="517525" cy="517525"/>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2100">
                <a:solidFill>
                  <a:srgbClr val="3C3D47"/>
                </a:solidFill>
                <a:latin typeface="Helvetica" panose="020B0604020202020204" pitchFamily="34" charset="0"/>
                <a:cs typeface="Helvetica" panose="020B0604020202020204" pitchFamily="34" charset="0"/>
                <a:sym typeface="Helvetica" panose="020B0604020202020204" pitchFamily="34" charset="0"/>
              </a:rPr>
              <a:t></a:t>
            </a:r>
          </a:p>
        </p:txBody>
      </p:sp>
      <p:sp>
        <p:nvSpPr>
          <p:cNvPr id="25643" name="Oval 43"/>
          <p:cNvSpPr>
            <a:spLocks/>
          </p:cNvSpPr>
          <p:nvPr/>
        </p:nvSpPr>
        <p:spPr bwMode="auto">
          <a:xfrm rot="18900000">
            <a:off x="4735513" y="1834357"/>
            <a:ext cx="396082" cy="396081"/>
          </a:xfrm>
          <a:prstGeom prst="ellipse">
            <a:avLst/>
          </a:prstGeom>
          <a:gradFill rotWithShape="0">
            <a:gsLst>
              <a:gs pos="0">
                <a:srgbClr val="96ABC3"/>
              </a:gs>
              <a:gs pos="100000">
                <a:srgbClr val="808197"/>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1850">
                <a:solidFill>
                  <a:srgbClr val="3C3D47"/>
                </a:solidFill>
                <a:latin typeface="Helvetica" panose="020B0604020202020204" pitchFamily="34" charset="0"/>
                <a:cs typeface="Helvetica" panose="020B0604020202020204" pitchFamily="34" charset="0"/>
                <a:sym typeface="Helvetica" panose="020B0604020202020204" pitchFamily="34" charset="0"/>
              </a:rPr>
              <a:t></a:t>
            </a:r>
          </a:p>
        </p:txBody>
      </p:sp>
      <p:sp>
        <p:nvSpPr>
          <p:cNvPr id="25644" name="Oval 44"/>
          <p:cNvSpPr>
            <a:spLocks/>
          </p:cNvSpPr>
          <p:nvPr/>
        </p:nvSpPr>
        <p:spPr bwMode="auto">
          <a:xfrm rot="1836656">
            <a:off x="4165600" y="1897857"/>
            <a:ext cx="328613" cy="329406"/>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4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25645" name="Oval 45"/>
          <p:cNvSpPr>
            <a:spLocks/>
          </p:cNvSpPr>
          <p:nvPr/>
        </p:nvSpPr>
        <p:spPr bwMode="auto">
          <a:xfrm rot="1836656">
            <a:off x="7473950" y="2645569"/>
            <a:ext cx="263525" cy="262731"/>
          </a:xfrm>
          <a:prstGeom prst="ellipse">
            <a:avLst/>
          </a:prstGeom>
          <a:gradFill rotWithShape="0">
            <a:gsLst>
              <a:gs pos="0">
                <a:srgbClr val="96ABC3"/>
              </a:gs>
              <a:gs pos="100000">
                <a:srgbClr val="808197"/>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4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25646" name="Oval 46"/>
          <p:cNvSpPr>
            <a:spLocks/>
          </p:cNvSpPr>
          <p:nvPr/>
        </p:nvSpPr>
        <p:spPr bwMode="auto">
          <a:xfrm rot="1836656">
            <a:off x="6840538" y="3529013"/>
            <a:ext cx="262732" cy="262732"/>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4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25647" name="Oval 47"/>
          <p:cNvSpPr>
            <a:spLocks/>
          </p:cNvSpPr>
          <p:nvPr/>
        </p:nvSpPr>
        <p:spPr bwMode="auto">
          <a:xfrm rot="1836656">
            <a:off x="6734969" y="1796257"/>
            <a:ext cx="178594" cy="178594"/>
          </a:xfrm>
          <a:prstGeom prst="ellipse">
            <a:avLst/>
          </a:prstGeom>
          <a:gradFill rotWithShape="0">
            <a:gsLst>
              <a:gs pos="0">
                <a:srgbClr val="96ABC3"/>
              </a:gs>
              <a:gs pos="100000">
                <a:srgbClr val="808197"/>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4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25648" name="Oval 48"/>
          <p:cNvSpPr>
            <a:spLocks/>
          </p:cNvSpPr>
          <p:nvPr/>
        </p:nvSpPr>
        <p:spPr bwMode="auto">
          <a:xfrm rot="1836656">
            <a:off x="7188994" y="2312194"/>
            <a:ext cx="329406" cy="328613"/>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4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3319721504"/>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ext Box 1"/>
          <p:cNvSpPr txBox="1">
            <a:spLocks/>
          </p:cNvSpPr>
          <p:nvPr/>
        </p:nvSpPr>
        <p:spPr bwMode="auto">
          <a:xfrm>
            <a:off x="11278394" y="521494"/>
            <a:ext cx="581819" cy="282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spAutoFit/>
          </a:bodyPr>
          <a:lstStyle/>
          <a:p>
            <a:pPr algn="ctr" defTabSz="412750" fontAlgn="base" hangingPunct="0">
              <a:spcBef>
                <a:spcPct val="0"/>
              </a:spcBef>
              <a:spcAft>
                <a:spcPct val="0"/>
              </a:spcAft>
            </a:pPr>
            <a:fld id="{3F77FCB1-1F9E-44D6-8579-678F874B9F0C}" type="slidenum">
              <a:rPr lang="es-ES" altLang="es-ES" sz="1500">
                <a:solidFill>
                  <a:srgbClr val="35343A"/>
                </a:solidFill>
                <a:latin typeface="Helvetica" panose="020B0604020202020204" pitchFamily="34" charset="0"/>
                <a:cs typeface="Helvetica" panose="020B0604020202020204" pitchFamily="34" charset="0"/>
                <a:sym typeface="Helvetica" panose="020B0604020202020204" pitchFamily="34" charset="0"/>
              </a:rPr>
              <a:pPr algn="ctr" defTabSz="412750" fontAlgn="base" hangingPunct="0">
                <a:spcBef>
                  <a:spcPct val="0"/>
                </a:spcBef>
                <a:spcAft>
                  <a:spcPct val="0"/>
                </a:spcAft>
              </a:pPr>
              <a:t>11</a:t>
            </a:fld>
            <a:endParaRPr lang="es-ES" altLang="es-ES" sz="1500">
              <a:solidFill>
                <a:srgbClr val="35343A"/>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02402" name="Rectangle 2"/>
          <p:cNvSpPr>
            <a:spLocks noGrp="1" noChangeArrowheads="1"/>
          </p:cNvSpPr>
          <p:nvPr>
            <p:ph type="title"/>
          </p:nvPr>
        </p:nvSpPr>
        <p:spPr/>
        <p:txBody>
          <a:bodyPr/>
          <a:lstStyle/>
          <a:p>
            <a:r>
              <a:rPr lang="es-ES" altLang="es-ES" dirty="0" err="1"/>
              <a:t>Dreamer</a:t>
            </a:r>
            <a:r>
              <a:rPr lang="es-ES" altLang="es-ES" dirty="0"/>
              <a:t> </a:t>
            </a:r>
            <a:r>
              <a:rPr lang="es-ES" altLang="es-ES" b="0" dirty="0" err="1"/>
              <a:t>KeyNote</a:t>
            </a:r>
            <a:r>
              <a:rPr lang="es-ES" altLang="es-ES" b="0" dirty="0"/>
              <a:t> </a:t>
            </a:r>
            <a:r>
              <a:rPr lang="es-ES" altLang="es-ES" b="0" dirty="0" err="1"/>
              <a:t>Presentation</a:t>
            </a:r>
            <a:endParaRPr lang="es-ES" altLang="es-ES" dirty="0"/>
          </a:p>
        </p:txBody>
      </p:sp>
      <p:sp>
        <p:nvSpPr>
          <p:cNvPr id="102403" name="Text Box 3"/>
          <p:cNvSpPr txBox="1">
            <a:spLocks/>
          </p:cNvSpPr>
          <p:nvPr/>
        </p:nvSpPr>
        <p:spPr bwMode="auto">
          <a:xfrm>
            <a:off x="996950" y="780480"/>
            <a:ext cx="6819107" cy="282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defTabSz="412750" fontAlgn="base" hangingPunct="0">
              <a:spcBef>
                <a:spcPct val="0"/>
              </a:spcBef>
              <a:spcAft>
                <a:spcPct val="0"/>
              </a:spcAft>
            </a:pPr>
            <a:r>
              <a:rPr lang="es-ES" altLang="es-ES" sz="1500">
                <a:solidFill>
                  <a:srgbClr val="8DA6C0"/>
                </a:solidFill>
                <a:latin typeface="Helvetica" panose="020B0604020202020204" pitchFamily="34" charset="0"/>
                <a:cs typeface="Helvetica" panose="020B0604020202020204" pitchFamily="34" charset="0"/>
                <a:sym typeface="Helvetica" panose="020B0604020202020204" pitchFamily="34" charset="0"/>
              </a:rPr>
              <a:t>Spain</a:t>
            </a:r>
          </a:p>
        </p:txBody>
      </p:sp>
      <p:grpSp>
        <p:nvGrpSpPr>
          <p:cNvPr id="102404" name="Group 4"/>
          <p:cNvGrpSpPr>
            <a:grpSpLocks/>
          </p:cNvGrpSpPr>
          <p:nvPr/>
        </p:nvGrpSpPr>
        <p:grpSpPr bwMode="auto">
          <a:xfrm>
            <a:off x="672307" y="1860550"/>
            <a:ext cx="5069681" cy="4263232"/>
            <a:chOff x="0" y="0"/>
            <a:chExt cx="10139199" cy="8525300"/>
          </a:xfrm>
        </p:grpSpPr>
        <p:sp>
          <p:nvSpPr>
            <p:cNvPr id="102405" name="AutoShape 5"/>
            <p:cNvSpPr>
              <a:spLocks/>
            </p:cNvSpPr>
            <p:nvPr/>
          </p:nvSpPr>
          <p:spPr bwMode="auto">
            <a:xfrm>
              <a:off x="2258095" y="431555"/>
              <a:ext cx="1977639" cy="90334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506" y="10064"/>
                  </a:moveTo>
                  <a:lnTo>
                    <a:pt x="15602" y="10917"/>
                  </a:lnTo>
                  <a:lnTo>
                    <a:pt x="15885" y="11425"/>
                  </a:lnTo>
                  <a:lnTo>
                    <a:pt x="15903" y="12191"/>
                  </a:lnTo>
                  <a:lnTo>
                    <a:pt x="16292" y="12440"/>
                  </a:lnTo>
                  <a:lnTo>
                    <a:pt x="16693" y="12595"/>
                  </a:lnTo>
                  <a:lnTo>
                    <a:pt x="17013" y="12775"/>
                  </a:lnTo>
                  <a:lnTo>
                    <a:pt x="17325" y="13274"/>
                  </a:lnTo>
                  <a:lnTo>
                    <a:pt x="17562" y="13634"/>
                  </a:lnTo>
                  <a:lnTo>
                    <a:pt x="17864" y="13842"/>
                  </a:lnTo>
                  <a:lnTo>
                    <a:pt x="18122" y="14069"/>
                  </a:lnTo>
                  <a:lnTo>
                    <a:pt x="18410" y="14388"/>
                  </a:lnTo>
                  <a:lnTo>
                    <a:pt x="18690" y="14877"/>
                  </a:lnTo>
                  <a:lnTo>
                    <a:pt x="19110" y="15263"/>
                  </a:lnTo>
                  <a:lnTo>
                    <a:pt x="19460" y="15845"/>
                  </a:lnTo>
                  <a:lnTo>
                    <a:pt x="19840" y="16290"/>
                  </a:lnTo>
                  <a:lnTo>
                    <a:pt x="20398" y="16745"/>
                  </a:lnTo>
                  <a:lnTo>
                    <a:pt x="20853" y="17044"/>
                  </a:lnTo>
                  <a:lnTo>
                    <a:pt x="21348" y="17618"/>
                  </a:lnTo>
                  <a:lnTo>
                    <a:pt x="21600" y="17895"/>
                  </a:lnTo>
                  <a:lnTo>
                    <a:pt x="20963" y="18239"/>
                  </a:lnTo>
                  <a:lnTo>
                    <a:pt x="20841" y="18863"/>
                  </a:lnTo>
                  <a:lnTo>
                    <a:pt x="20852" y="19694"/>
                  </a:lnTo>
                  <a:lnTo>
                    <a:pt x="20700" y="20106"/>
                  </a:lnTo>
                  <a:lnTo>
                    <a:pt x="20404" y="20108"/>
                  </a:lnTo>
                  <a:lnTo>
                    <a:pt x="20062" y="19929"/>
                  </a:lnTo>
                  <a:lnTo>
                    <a:pt x="19563" y="20082"/>
                  </a:lnTo>
                  <a:lnTo>
                    <a:pt x="19166" y="20189"/>
                  </a:lnTo>
                  <a:lnTo>
                    <a:pt x="19086" y="20719"/>
                  </a:lnTo>
                  <a:lnTo>
                    <a:pt x="18964" y="21376"/>
                  </a:lnTo>
                  <a:lnTo>
                    <a:pt x="18600" y="21600"/>
                  </a:lnTo>
                  <a:lnTo>
                    <a:pt x="18286" y="21275"/>
                  </a:lnTo>
                  <a:lnTo>
                    <a:pt x="17919" y="21359"/>
                  </a:lnTo>
                  <a:lnTo>
                    <a:pt x="18066" y="20713"/>
                  </a:lnTo>
                  <a:lnTo>
                    <a:pt x="17996" y="19981"/>
                  </a:lnTo>
                  <a:lnTo>
                    <a:pt x="17599" y="19563"/>
                  </a:lnTo>
                  <a:lnTo>
                    <a:pt x="17327" y="19575"/>
                  </a:lnTo>
                  <a:lnTo>
                    <a:pt x="16988" y="19985"/>
                  </a:lnTo>
                  <a:lnTo>
                    <a:pt x="16733" y="20288"/>
                  </a:lnTo>
                  <a:lnTo>
                    <a:pt x="16431" y="19943"/>
                  </a:lnTo>
                  <a:lnTo>
                    <a:pt x="16106" y="20157"/>
                  </a:lnTo>
                  <a:lnTo>
                    <a:pt x="15789" y="20820"/>
                  </a:lnTo>
                  <a:lnTo>
                    <a:pt x="15624" y="21465"/>
                  </a:lnTo>
                  <a:lnTo>
                    <a:pt x="15322" y="21285"/>
                  </a:lnTo>
                  <a:lnTo>
                    <a:pt x="14983" y="21054"/>
                  </a:lnTo>
                  <a:lnTo>
                    <a:pt x="14429" y="21533"/>
                  </a:lnTo>
                  <a:lnTo>
                    <a:pt x="14081" y="21190"/>
                  </a:lnTo>
                  <a:lnTo>
                    <a:pt x="13699" y="21151"/>
                  </a:lnTo>
                  <a:lnTo>
                    <a:pt x="13651" y="20482"/>
                  </a:lnTo>
                  <a:lnTo>
                    <a:pt x="13285" y="20602"/>
                  </a:lnTo>
                  <a:lnTo>
                    <a:pt x="13168" y="21135"/>
                  </a:lnTo>
                  <a:lnTo>
                    <a:pt x="12846" y="21515"/>
                  </a:lnTo>
                  <a:lnTo>
                    <a:pt x="12509" y="20947"/>
                  </a:lnTo>
                  <a:lnTo>
                    <a:pt x="12211" y="20909"/>
                  </a:lnTo>
                  <a:lnTo>
                    <a:pt x="11972" y="21537"/>
                  </a:lnTo>
                  <a:lnTo>
                    <a:pt x="11566" y="21248"/>
                  </a:lnTo>
                  <a:lnTo>
                    <a:pt x="11336" y="20492"/>
                  </a:lnTo>
                  <a:lnTo>
                    <a:pt x="11083" y="20112"/>
                  </a:lnTo>
                  <a:lnTo>
                    <a:pt x="10751" y="19567"/>
                  </a:lnTo>
                  <a:lnTo>
                    <a:pt x="10396" y="19263"/>
                  </a:lnTo>
                  <a:lnTo>
                    <a:pt x="10166" y="19852"/>
                  </a:lnTo>
                  <a:lnTo>
                    <a:pt x="9996" y="20616"/>
                  </a:lnTo>
                  <a:lnTo>
                    <a:pt x="9715" y="21081"/>
                  </a:lnTo>
                  <a:lnTo>
                    <a:pt x="9228" y="20911"/>
                  </a:lnTo>
                  <a:lnTo>
                    <a:pt x="8668" y="19896"/>
                  </a:lnTo>
                  <a:lnTo>
                    <a:pt x="8370" y="18944"/>
                  </a:lnTo>
                  <a:lnTo>
                    <a:pt x="8577" y="18172"/>
                  </a:lnTo>
                  <a:lnTo>
                    <a:pt x="8329" y="17572"/>
                  </a:lnTo>
                  <a:lnTo>
                    <a:pt x="7998" y="17766"/>
                  </a:lnTo>
                  <a:lnTo>
                    <a:pt x="7563" y="17036"/>
                  </a:lnTo>
                  <a:lnTo>
                    <a:pt x="7145" y="17679"/>
                  </a:lnTo>
                  <a:lnTo>
                    <a:pt x="6761" y="17244"/>
                  </a:lnTo>
                  <a:lnTo>
                    <a:pt x="6442" y="16943"/>
                  </a:lnTo>
                  <a:lnTo>
                    <a:pt x="6205" y="17404"/>
                  </a:lnTo>
                  <a:lnTo>
                    <a:pt x="5808" y="16812"/>
                  </a:lnTo>
                  <a:lnTo>
                    <a:pt x="5576" y="16086"/>
                  </a:lnTo>
                  <a:lnTo>
                    <a:pt x="5127" y="15571"/>
                  </a:lnTo>
                  <a:lnTo>
                    <a:pt x="4763" y="16240"/>
                  </a:lnTo>
                  <a:lnTo>
                    <a:pt x="4767" y="17127"/>
                  </a:lnTo>
                  <a:lnTo>
                    <a:pt x="4475" y="17216"/>
                  </a:lnTo>
                  <a:lnTo>
                    <a:pt x="4255" y="16925"/>
                  </a:lnTo>
                  <a:lnTo>
                    <a:pt x="4176" y="17458"/>
                  </a:lnTo>
                  <a:lnTo>
                    <a:pt x="4368" y="18279"/>
                  </a:lnTo>
                  <a:lnTo>
                    <a:pt x="3990" y="18408"/>
                  </a:lnTo>
                  <a:lnTo>
                    <a:pt x="3691" y="18227"/>
                  </a:lnTo>
                  <a:lnTo>
                    <a:pt x="3093" y="18123"/>
                  </a:lnTo>
                  <a:lnTo>
                    <a:pt x="2523" y="17220"/>
                  </a:lnTo>
                  <a:lnTo>
                    <a:pt x="1973" y="17117"/>
                  </a:lnTo>
                  <a:lnTo>
                    <a:pt x="1605" y="17638"/>
                  </a:lnTo>
                  <a:lnTo>
                    <a:pt x="1433" y="17125"/>
                  </a:lnTo>
                  <a:lnTo>
                    <a:pt x="1083" y="16409"/>
                  </a:lnTo>
                  <a:lnTo>
                    <a:pt x="1195" y="15593"/>
                  </a:lnTo>
                  <a:lnTo>
                    <a:pt x="1058" y="14786"/>
                  </a:lnTo>
                  <a:lnTo>
                    <a:pt x="873" y="14303"/>
                  </a:lnTo>
                  <a:lnTo>
                    <a:pt x="446" y="13824"/>
                  </a:lnTo>
                  <a:lnTo>
                    <a:pt x="0" y="13588"/>
                  </a:lnTo>
                  <a:lnTo>
                    <a:pt x="207" y="12682"/>
                  </a:lnTo>
                  <a:lnTo>
                    <a:pt x="518" y="12425"/>
                  </a:lnTo>
                  <a:lnTo>
                    <a:pt x="824" y="12636"/>
                  </a:lnTo>
                  <a:lnTo>
                    <a:pt x="1090" y="12191"/>
                  </a:lnTo>
                  <a:lnTo>
                    <a:pt x="1358" y="11991"/>
                  </a:lnTo>
                  <a:lnTo>
                    <a:pt x="1671" y="11817"/>
                  </a:lnTo>
                  <a:lnTo>
                    <a:pt x="1874" y="11512"/>
                  </a:lnTo>
                  <a:lnTo>
                    <a:pt x="1790" y="10327"/>
                  </a:lnTo>
                  <a:lnTo>
                    <a:pt x="1590" y="9990"/>
                  </a:lnTo>
                  <a:lnTo>
                    <a:pt x="1399" y="10619"/>
                  </a:lnTo>
                  <a:lnTo>
                    <a:pt x="1075" y="10765"/>
                  </a:lnTo>
                  <a:lnTo>
                    <a:pt x="750" y="10815"/>
                  </a:lnTo>
                  <a:lnTo>
                    <a:pt x="698" y="9926"/>
                  </a:lnTo>
                  <a:lnTo>
                    <a:pt x="1035" y="9532"/>
                  </a:lnTo>
                  <a:lnTo>
                    <a:pt x="1052" y="8845"/>
                  </a:lnTo>
                  <a:lnTo>
                    <a:pt x="685" y="8005"/>
                  </a:lnTo>
                  <a:lnTo>
                    <a:pt x="442" y="7625"/>
                  </a:lnTo>
                  <a:lnTo>
                    <a:pt x="426" y="6768"/>
                  </a:lnTo>
                  <a:lnTo>
                    <a:pt x="781" y="5657"/>
                  </a:lnTo>
                  <a:lnTo>
                    <a:pt x="391" y="5686"/>
                  </a:lnTo>
                  <a:lnTo>
                    <a:pt x="227" y="4997"/>
                  </a:lnTo>
                  <a:lnTo>
                    <a:pt x="310" y="4230"/>
                  </a:lnTo>
                  <a:lnTo>
                    <a:pt x="278" y="3704"/>
                  </a:lnTo>
                  <a:lnTo>
                    <a:pt x="89" y="3149"/>
                  </a:lnTo>
                  <a:lnTo>
                    <a:pt x="228" y="2343"/>
                  </a:lnTo>
                  <a:lnTo>
                    <a:pt x="511" y="2560"/>
                  </a:lnTo>
                  <a:lnTo>
                    <a:pt x="829" y="2469"/>
                  </a:lnTo>
                  <a:lnTo>
                    <a:pt x="1162" y="1827"/>
                  </a:lnTo>
                  <a:lnTo>
                    <a:pt x="1624" y="1674"/>
                  </a:lnTo>
                  <a:lnTo>
                    <a:pt x="1811" y="824"/>
                  </a:lnTo>
                  <a:lnTo>
                    <a:pt x="1851" y="0"/>
                  </a:lnTo>
                  <a:lnTo>
                    <a:pt x="2417" y="130"/>
                  </a:lnTo>
                  <a:lnTo>
                    <a:pt x="2925" y="72"/>
                  </a:lnTo>
                  <a:lnTo>
                    <a:pt x="3260" y="848"/>
                  </a:lnTo>
                  <a:lnTo>
                    <a:pt x="3624" y="1058"/>
                  </a:lnTo>
                  <a:lnTo>
                    <a:pt x="3925" y="1199"/>
                  </a:lnTo>
                  <a:lnTo>
                    <a:pt x="4191" y="1533"/>
                  </a:lnTo>
                  <a:lnTo>
                    <a:pt x="4652" y="1590"/>
                  </a:lnTo>
                  <a:lnTo>
                    <a:pt x="4948" y="1489"/>
                  </a:lnTo>
                  <a:lnTo>
                    <a:pt x="5158" y="2145"/>
                  </a:lnTo>
                  <a:lnTo>
                    <a:pt x="5436" y="2691"/>
                  </a:lnTo>
                  <a:lnTo>
                    <a:pt x="5850" y="2804"/>
                  </a:lnTo>
                  <a:lnTo>
                    <a:pt x="6075" y="3049"/>
                  </a:lnTo>
                  <a:lnTo>
                    <a:pt x="6497" y="3388"/>
                  </a:lnTo>
                  <a:lnTo>
                    <a:pt x="7009" y="3607"/>
                  </a:lnTo>
                  <a:lnTo>
                    <a:pt x="7325" y="3902"/>
                  </a:lnTo>
                  <a:lnTo>
                    <a:pt x="7767" y="4074"/>
                  </a:lnTo>
                  <a:lnTo>
                    <a:pt x="8067" y="3645"/>
                  </a:lnTo>
                  <a:lnTo>
                    <a:pt x="8368" y="3999"/>
                  </a:lnTo>
                  <a:lnTo>
                    <a:pt x="8724" y="4549"/>
                  </a:lnTo>
                  <a:lnTo>
                    <a:pt x="9000" y="5044"/>
                  </a:lnTo>
                  <a:lnTo>
                    <a:pt x="9436" y="5202"/>
                  </a:lnTo>
                  <a:lnTo>
                    <a:pt x="9850" y="5032"/>
                  </a:lnTo>
                  <a:lnTo>
                    <a:pt x="10223" y="5262"/>
                  </a:lnTo>
                  <a:lnTo>
                    <a:pt x="10715" y="4997"/>
                  </a:lnTo>
                  <a:lnTo>
                    <a:pt x="11157" y="4393"/>
                  </a:lnTo>
                  <a:lnTo>
                    <a:pt x="11474" y="3979"/>
                  </a:lnTo>
                  <a:lnTo>
                    <a:pt x="11654" y="4654"/>
                  </a:lnTo>
                  <a:lnTo>
                    <a:pt x="11898" y="5276"/>
                  </a:lnTo>
                  <a:lnTo>
                    <a:pt x="12077" y="5788"/>
                  </a:lnTo>
                  <a:lnTo>
                    <a:pt x="12053" y="6461"/>
                  </a:lnTo>
                  <a:lnTo>
                    <a:pt x="12290" y="6877"/>
                  </a:lnTo>
                  <a:lnTo>
                    <a:pt x="12540" y="7530"/>
                  </a:lnTo>
                  <a:lnTo>
                    <a:pt x="12811" y="7769"/>
                  </a:lnTo>
                  <a:lnTo>
                    <a:pt x="13486" y="8521"/>
                  </a:lnTo>
                  <a:lnTo>
                    <a:pt x="14286" y="8979"/>
                  </a:lnTo>
                  <a:lnTo>
                    <a:pt x="14592" y="8688"/>
                  </a:lnTo>
                  <a:lnTo>
                    <a:pt x="14779" y="9192"/>
                  </a:lnTo>
                  <a:lnTo>
                    <a:pt x="14908" y="9733"/>
                  </a:lnTo>
                  <a:lnTo>
                    <a:pt x="15314" y="9782"/>
                  </a:lnTo>
                  <a:lnTo>
                    <a:pt x="15506" y="10064"/>
                  </a:lnTo>
                  <a:close/>
                </a:path>
              </a:pathLst>
            </a:custGeom>
            <a:solidFill>
              <a:srgbClr val="666875"/>
            </a:solidFill>
            <a:ln w="25400" cap="flat" cmpd="sng">
              <a:solidFill>
                <a:srgbClr val="3C3D47"/>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9453" tIns="69453" rIns="69453" bIns="69453" anchor="ctr"/>
            <a:lstStyle>
              <a:lvl1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292100" fontAlgn="base" hangingPunct="0">
                <a:spcBef>
                  <a:spcPct val="0"/>
                </a:spcBef>
                <a:spcAft>
                  <a:spcPct val="0"/>
                </a:spcAft>
              </a:pPr>
              <a:endParaRPr lang="es-ES" altLang="es-ES" sz="3100">
                <a:solidFill>
                  <a:srgbClr val="000000"/>
                </a:solidFill>
                <a:latin typeface="Helvetica Light" charset="0"/>
                <a:ea typeface="Helvetica Light" charset="0"/>
                <a:cs typeface="Helvetica Light" charset="0"/>
                <a:sym typeface="Helvetica Light" charset="0"/>
              </a:endParaRPr>
            </a:p>
          </p:txBody>
        </p:sp>
        <p:sp>
          <p:nvSpPr>
            <p:cNvPr id="102406" name="AutoShape 6"/>
            <p:cNvSpPr>
              <a:spLocks/>
            </p:cNvSpPr>
            <p:nvPr/>
          </p:nvSpPr>
          <p:spPr bwMode="auto">
            <a:xfrm>
              <a:off x="484305" y="0"/>
              <a:ext cx="1962650" cy="20841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555" y="119"/>
                  </a:moveTo>
                  <a:lnTo>
                    <a:pt x="15480" y="377"/>
                  </a:lnTo>
                  <a:lnTo>
                    <a:pt x="15203" y="608"/>
                  </a:lnTo>
                  <a:lnTo>
                    <a:pt x="15279" y="920"/>
                  </a:lnTo>
                  <a:lnTo>
                    <a:pt x="15733" y="762"/>
                  </a:lnTo>
                  <a:lnTo>
                    <a:pt x="15947" y="572"/>
                  </a:lnTo>
                  <a:lnTo>
                    <a:pt x="16454" y="760"/>
                  </a:lnTo>
                  <a:lnTo>
                    <a:pt x="16990" y="412"/>
                  </a:lnTo>
                  <a:lnTo>
                    <a:pt x="17424" y="270"/>
                  </a:lnTo>
                  <a:lnTo>
                    <a:pt x="17413" y="595"/>
                  </a:lnTo>
                  <a:lnTo>
                    <a:pt x="17053" y="775"/>
                  </a:lnTo>
                  <a:lnTo>
                    <a:pt x="17193" y="962"/>
                  </a:lnTo>
                  <a:lnTo>
                    <a:pt x="17269" y="1640"/>
                  </a:lnTo>
                  <a:lnTo>
                    <a:pt x="17608" y="1407"/>
                  </a:lnTo>
                  <a:lnTo>
                    <a:pt x="18070" y="1301"/>
                  </a:lnTo>
                  <a:lnTo>
                    <a:pt x="18369" y="1430"/>
                  </a:lnTo>
                  <a:lnTo>
                    <a:pt x="18609" y="1827"/>
                  </a:lnTo>
                  <a:lnTo>
                    <a:pt x="19010" y="2133"/>
                  </a:lnTo>
                  <a:lnTo>
                    <a:pt x="19198" y="2306"/>
                  </a:lnTo>
                  <a:lnTo>
                    <a:pt x="19357" y="2784"/>
                  </a:lnTo>
                  <a:lnTo>
                    <a:pt x="19316" y="3241"/>
                  </a:lnTo>
                  <a:lnTo>
                    <a:pt x="19641" y="3570"/>
                  </a:lnTo>
                  <a:lnTo>
                    <a:pt x="19546" y="3933"/>
                  </a:lnTo>
                  <a:lnTo>
                    <a:pt x="20031" y="3905"/>
                  </a:lnTo>
                  <a:lnTo>
                    <a:pt x="20467" y="4165"/>
                  </a:lnTo>
                  <a:lnTo>
                    <a:pt x="20881" y="4465"/>
                  </a:lnTo>
                  <a:lnTo>
                    <a:pt x="21494" y="4498"/>
                  </a:lnTo>
                  <a:lnTo>
                    <a:pt x="21484" y="4797"/>
                  </a:lnTo>
                  <a:lnTo>
                    <a:pt x="21296" y="5226"/>
                  </a:lnTo>
                  <a:lnTo>
                    <a:pt x="20756" y="5329"/>
                  </a:lnTo>
                  <a:lnTo>
                    <a:pt x="20468" y="5638"/>
                  </a:lnTo>
                  <a:lnTo>
                    <a:pt x="20064" y="5685"/>
                  </a:lnTo>
                  <a:lnTo>
                    <a:pt x="19820" y="5613"/>
                  </a:lnTo>
                  <a:lnTo>
                    <a:pt x="19813" y="5842"/>
                  </a:lnTo>
                  <a:lnTo>
                    <a:pt x="19977" y="6061"/>
                  </a:lnTo>
                  <a:lnTo>
                    <a:pt x="19998" y="6325"/>
                  </a:lnTo>
                  <a:lnTo>
                    <a:pt x="19867" y="6627"/>
                  </a:lnTo>
                  <a:lnTo>
                    <a:pt x="19994" y="6844"/>
                  </a:lnTo>
                  <a:lnTo>
                    <a:pt x="20474" y="6865"/>
                  </a:lnTo>
                  <a:lnTo>
                    <a:pt x="20102" y="7393"/>
                  </a:lnTo>
                  <a:lnTo>
                    <a:pt x="20127" y="7691"/>
                  </a:lnTo>
                  <a:lnTo>
                    <a:pt x="20732" y="8307"/>
                  </a:lnTo>
                  <a:lnTo>
                    <a:pt x="20728" y="8649"/>
                  </a:lnTo>
                  <a:lnTo>
                    <a:pt x="20369" y="8789"/>
                  </a:lnTo>
                  <a:lnTo>
                    <a:pt x="20365" y="9084"/>
                  </a:lnTo>
                  <a:lnTo>
                    <a:pt x="20653" y="9024"/>
                  </a:lnTo>
                  <a:lnTo>
                    <a:pt x="20899" y="8960"/>
                  </a:lnTo>
                  <a:lnTo>
                    <a:pt x="21153" y="8647"/>
                  </a:lnTo>
                  <a:lnTo>
                    <a:pt x="21519" y="8887"/>
                  </a:lnTo>
                  <a:lnTo>
                    <a:pt x="21600" y="9469"/>
                  </a:lnTo>
                  <a:lnTo>
                    <a:pt x="21194" y="9706"/>
                  </a:lnTo>
                  <a:lnTo>
                    <a:pt x="20747" y="9818"/>
                  </a:lnTo>
                  <a:lnTo>
                    <a:pt x="20441" y="10021"/>
                  </a:lnTo>
                  <a:lnTo>
                    <a:pt x="20056" y="9937"/>
                  </a:lnTo>
                  <a:lnTo>
                    <a:pt x="19834" y="10024"/>
                  </a:lnTo>
                  <a:lnTo>
                    <a:pt x="19672" y="10244"/>
                  </a:lnTo>
                  <a:lnTo>
                    <a:pt x="20022" y="10337"/>
                  </a:lnTo>
                  <a:lnTo>
                    <a:pt x="20443" y="10568"/>
                  </a:lnTo>
                  <a:lnTo>
                    <a:pt x="20826" y="10995"/>
                  </a:lnTo>
                  <a:lnTo>
                    <a:pt x="20878" y="11245"/>
                  </a:lnTo>
                  <a:lnTo>
                    <a:pt x="20720" y="11575"/>
                  </a:lnTo>
                  <a:lnTo>
                    <a:pt x="20603" y="11803"/>
                  </a:lnTo>
                  <a:lnTo>
                    <a:pt x="20410" y="11956"/>
                  </a:lnTo>
                  <a:lnTo>
                    <a:pt x="20114" y="11901"/>
                  </a:lnTo>
                  <a:lnTo>
                    <a:pt x="19990" y="12192"/>
                  </a:lnTo>
                  <a:lnTo>
                    <a:pt x="20111" y="12476"/>
                  </a:lnTo>
                  <a:lnTo>
                    <a:pt x="19987" y="12769"/>
                  </a:lnTo>
                  <a:lnTo>
                    <a:pt x="19649" y="12843"/>
                  </a:lnTo>
                  <a:lnTo>
                    <a:pt x="19511" y="13083"/>
                  </a:lnTo>
                  <a:lnTo>
                    <a:pt x="19090" y="13089"/>
                  </a:lnTo>
                  <a:lnTo>
                    <a:pt x="18798" y="13139"/>
                  </a:lnTo>
                  <a:lnTo>
                    <a:pt x="18604" y="13278"/>
                  </a:lnTo>
                  <a:lnTo>
                    <a:pt x="18360" y="13211"/>
                  </a:lnTo>
                  <a:lnTo>
                    <a:pt x="18139" y="13448"/>
                  </a:lnTo>
                  <a:lnTo>
                    <a:pt x="18125" y="13847"/>
                  </a:lnTo>
                  <a:lnTo>
                    <a:pt x="18089" y="14102"/>
                  </a:lnTo>
                  <a:lnTo>
                    <a:pt x="17766" y="14123"/>
                  </a:lnTo>
                  <a:lnTo>
                    <a:pt x="17668" y="14465"/>
                  </a:lnTo>
                  <a:lnTo>
                    <a:pt x="17660" y="14782"/>
                  </a:lnTo>
                  <a:lnTo>
                    <a:pt x="17374" y="14911"/>
                  </a:lnTo>
                  <a:lnTo>
                    <a:pt x="17110" y="15220"/>
                  </a:lnTo>
                  <a:lnTo>
                    <a:pt x="17370" y="15456"/>
                  </a:lnTo>
                  <a:lnTo>
                    <a:pt x="17776" y="15520"/>
                  </a:lnTo>
                  <a:lnTo>
                    <a:pt x="18132" y="15531"/>
                  </a:lnTo>
                  <a:lnTo>
                    <a:pt x="18554" y="15758"/>
                  </a:lnTo>
                  <a:lnTo>
                    <a:pt x="18708" y="16035"/>
                  </a:lnTo>
                  <a:lnTo>
                    <a:pt x="19046" y="16118"/>
                  </a:lnTo>
                  <a:lnTo>
                    <a:pt x="19233" y="16299"/>
                  </a:lnTo>
                  <a:lnTo>
                    <a:pt x="19083" y="16521"/>
                  </a:lnTo>
                  <a:lnTo>
                    <a:pt x="18844" y="16749"/>
                  </a:lnTo>
                  <a:lnTo>
                    <a:pt x="18783" y="17079"/>
                  </a:lnTo>
                  <a:lnTo>
                    <a:pt x="19009" y="17268"/>
                  </a:lnTo>
                  <a:lnTo>
                    <a:pt x="19251" y="17495"/>
                  </a:lnTo>
                  <a:lnTo>
                    <a:pt x="19228" y="17797"/>
                  </a:lnTo>
                  <a:lnTo>
                    <a:pt x="19336" y="18029"/>
                  </a:lnTo>
                  <a:lnTo>
                    <a:pt x="19162" y="18389"/>
                  </a:lnTo>
                  <a:lnTo>
                    <a:pt x="18930" y="18606"/>
                  </a:lnTo>
                  <a:lnTo>
                    <a:pt x="18585" y="18727"/>
                  </a:lnTo>
                  <a:lnTo>
                    <a:pt x="18390" y="19010"/>
                  </a:lnTo>
                  <a:lnTo>
                    <a:pt x="18033" y="18851"/>
                  </a:lnTo>
                  <a:lnTo>
                    <a:pt x="17630" y="18922"/>
                  </a:lnTo>
                  <a:lnTo>
                    <a:pt x="17517" y="19178"/>
                  </a:lnTo>
                  <a:lnTo>
                    <a:pt x="17195" y="19190"/>
                  </a:lnTo>
                  <a:lnTo>
                    <a:pt x="16885" y="19327"/>
                  </a:lnTo>
                  <a:lnTo>
                    <a:pt x="16398" y="19679"/>
                  </a:lnTo>
                  <a:lnTo>
                    <a:pt x="16043" y="19804"/>
                  </a:lnTo>
                  <a:lnTo>
                    <a:pt x="15793" y="20023"/>
                  </a:lnTo>
                  <a:lnTo>
                    <a:pt x="16097" y="20227"/>
                  </a:lnTo>
                  <a:lnTo>
                    <a:pt x="16386" y="20227"/>
                  </a:lnTo>
                  <a:lnTo>
                    <a:pt x="16427" y="20582"/>
                  </a:lnTo>
                  <a:lnTo>
                    <a:pt x="16191" y="20762"/>
                  </a:lnTo>
                  <a:lnTo>
                    <a:pt x="15866" y="21045"/>
                  </a:lnTo>
                  <a:lnTo>
                    <a:pt x="15807" y="21287"/>
                  </a:lnTo>
                  <a:lnTo>
                    <a:pt x="15324" y="21338"/>
                  </a:lnTo>
                  <a:lnTo>
                    <a:pt x="14915" y="21202"/>
                  </a:lnTo>
                  <a:lnTo>
                    <a:pt x="14942" y="20880"/>
                  </a:lnTo>
                  <a:lnTo>
                    <a:pt x="14680" y="20534"/>
                  </a:lnTo>
                  <a:lnTo>
                    <a:pt x="14314" y="20470"/>
                  </a:lnTo>
                  <a:lnTo>
                    <a:pt x="14089" y="20899"/>
                  </a:lnTo>
                  <a:lnTo>
                    <a:pt x="13968" y="21316"/>
                  </a:lnTo>
                  <a:lnTo>
                    <a:pt x="13571" y="21561"/>
                  </a:lnTo>
                  <a:lnTo>
                    <a:pt x="13200" y="21526"/>
                  </a:lnTo>
                  <a:lnTo>
                    <a:pt x="12779" y="21529"/>
                  </a:lnTo>
                  <a:lnTo>
                    <a:pt x="12425" y="21537"/>
                  </a:lnTo>
                  <a:lnTo>
                    <a:pt x="11999" y="21600"/>
                  </a:lnTo>
                  <a:lnTo>
                    <a:pt x="11706" y="21524"/>
                  </a:lnTo>
                  <a:lnTo>
                    <a:pt x="11598" y="21290"/>
                  </a:lnTo>
                  <a:lnTo>
                    <a:pt x="11323" y="20967"/>
                  </a:lnTo>
                  <a:lnTo>
                    <a:pt x="11078" y="21017"/>
                  </a:lnTo>
                  <a:lnTo>
                    <a:pt x="10539" y="21143"/>
                  </a:lnTo>
                  <a:lnTo>
                    <a:pt x="10205" y="20896"/>
                  </a:lnTo>
                  <a:lnTo>
                    <a:pt x="10503" y="20690"/>
                  </a:lnTo>
                  <a:lnTo>
                    <a:pt x="10304" y="20363"/>
                  </a:lnTo>
                  <a:lnTo>
                    <a:pt x="10094" y="20197"/>
                  </a:lnTo>
                  <a:lnTo>
                    <a:pt x="10023" y="19926"/>
                  </a:lnTo>
                  <a:lnTo>
                    <a:pt x="9708" y="19941"/>
                  </a:lnTo>
                  <a:lnTo>
                    <a:pt x="9478" y="20088"/>
                  </a:lnTo>
                  <a:lnTo>
                    <a:pt x="9286" y="19888"/>
                  </a:lnTo>
                  <a:lnTo>
                    <a:pt x="9032" y="19884"/>
                  </a:lnTo>
                  <a:lnTo>
                    <a:pt x="8784" y="19989"/>
                  </a:lnTo>
                  <a:lnTo>
                    <a:pt x="8419" y="20136"/>
                  </a:lnTo>
                  <a:lnTo>
                    <a:pt x="8138" y="19925"/>
                  </a:lnTo>
                  <a:lnTo>
                    <a:pt x="8398" y="19674"/>
                  </a:lnTo>
                  <a:lnTo>
                    <a:pt x="8519" y="19343"/>
                  </a:lnTo>
                  <a:lnTo>
                    <a:pt x="8246" y="19017"/>
                  </a:lnTo>
                  <a:lnTo>
                    <a:pt x="8012" y="19455"/>
                  </a:lnTo>
                  <a:lnTo>
                    <a:pt x="7494" y="19636"/>
                  </a:lnTo>
                  <a:lnTo>
                    <a:pt x="7244" y="19651"/>
                  </a:lnTo>
                  <a:lnTo>
                    <a:pt x="7046" y="19823"/>
                  </a:lnTo>
                  <a:lnTo>
                    <a:pt x="6646" y="20010"/>
                  </a:lnTo>
                  <a:lnTo>
                    <a:pt x="6316" y="19972"/>
                  </a:lnTo>
                  <a:lnTo>
                    <a:pt x="6019" y="20068"/>
                  </a:lnTo>
                  <a:lnTo>
                    <a:pt x="5759" y="19642"/>
                  </a:lnTo>
                  <a:lnTo>
                    <a:pt x="5766" y="19287"/>
                  </a:lnTo>
                  <a:lnTo>
                    <a:pt x="5938" y="19105"/>
                  </a:lnTo>
                  <a:lnTo>
                    <a:pt x="5676" y="18735"/>
                  </a:lnTo>
                  <a:lnTo>
                    <a:pt x="5751" y="18444"/>
                  </a:lnTo>
                  <a:lnTo>
                    <a:pt x="6359" y="18174"/>
                  </a:lnTo>
                  <a:lnTo>
                    <a:pt x="6753" y="18011"/>
                  </a:lnTo>
                  <a:lnTo>
                    <a:pt x="7208" y="17876"/>
                  </a:lnTo>
                  <a:lnTo>
                    <a:pt x="7207" y="17542"/>
                  </a:lnTo>
                  <a:lnTo>
                    <a:pt x="7077" y="17153"/>
                  </a:lnTo>
                  <a:lnTo>
                    <a:pt x="6711" y="17066"/>
                  </a:lnTo>
                  <a:lnTo>
                    <a:pt x="6445" y="16968"/>
                  </a:lnTo>
                  <a:lnTo>
                    <a:pt x="6553" y="16581"/>
                  </a:lnTo>
                  <a:lnTo>
                    <a:pt x="6642" y="16202"/>
                  </a:lnTo>
                  <a:lnTo>
                    <a:pt x="6323" y="16068"/>
                  </a:lnTo>
                  <a:lnTo>
                    <a:pt x="5808" y="16166"/>
                  </a:lnTo>
                  <a:lnTo>
                    <a:pt x="5226" y="16240"/>
                  </a:lnTo>
                  <a:lnTo>
                    <a:pt x="4935" y="16348"/>
                  </a:lnTo>
                  <a:lnTo>
                    <a:pt x="4607" y="16137"/>
                  </a:lnTo>
                  <a:lnTo>
                    <a:pt x="4225" y="15971"/>
                  </a:lnTo>
                  <a:lnTo>
                    <a:pt x="3806" y="15838"/>
                  </a:lnTo>
                  <a:lnTo>
                    <a:pt x="3600" y="16121"/>
                  </a:lnTo>
                  <a:lnTo>
                    <a:pt x="3262" y="16125"/>
                  </a:lnTo>
                  <a:lnTo>
                    <a:pt x="2971" y="15865"/>
                  </a:lnTo>
                  <a:lnTo>
                    <a:pt x="2656" y="15926"/>
                  </a:lnTo>
                  <a:lnTo>
                    <a:pt x="2373" y="16155"/>
                  </a:lnTo>
                  <a:lnTo>
                    <a:pt x="2185" y="16338"/>
                  </a:lnTo>
                  <a:lnTo>
                    <a:pt x="1955" y="16446"/>
                  </a:lnTo>
                  <a:lnTo>
                    <a:pt x="1681" y="16376"/>
                  </a:lnTo>
                  <a:lnTo>
                    <a:pt x="1413" y="16497"/>
                  </a:lnTo>
                  <a:lnTo>
                    <a:pt x="1137" y="16702"/>
                  </a:lnTo>
                  <a:lnTo>
                    <a:pt x="768" y="16815"/>
                  </a:lnTo>
                  <a:lnTo>
                    <a:pt x="362" y="16729"/>
                  </a:lnTo>
                  <a:lnTo>
                    <a:pt x="0" y="16998"/>
                  </a:lnTo>
                  <a:lnTo>
                    <a:pt x="73" y="16510"/>
                  </a:lnTo>
                  <a:lnTo>
                    <a:pt x="334" y="16043"/>
                  </a:lnTo>
                  <a:lnTo>
                    <a:pt x="487" y="15594"/>
                  </a:lnTo>
                  <a:lnTo>
                    <a:pt x="543" y="15093"/>
                  </a:lnTo>
                  <a:lnTo>
                    <a:pt x="716" y="14556"/>
                  </a:lnTo>
                  <a:lnTo>
                    <a:pt x="973" y="14357"/>
                  </a:lnTo>
                  <a:lnTo>
                    <a:pt x="1244" y="14703"/>
                  </a:lnTo>
                  <a:lnTo>
                    <a:pt x="1553" y="14674"/>
                  </a:lnTo>
                  <a:lnTo>
                    <a:pt x="1561" y="14275"/>
                  </a:lnTo>
                  <a:lnTo>
                    <a:pt x="1714" y="14031"/>
                  </a:lnTo>
                  <a:lnTo>
                    <a:pt x="2088" y="13830"/>
                  </a:lnTo>
                  <a:lnTo>
                    <a:pt x="2441" y="13613"/>
                  </a:lnTo>
                  <a:lnTo>
                    <a:pt x="2798" y="13512"/>
                  </a:lnTo>
                  <a:lnTo>
                    <a:pt x="3227" y="13513"/>
                  </a:lnTo>
                  <a:lnTo>
                    <a:pt x="3769" y="13476"/>
                  </a:lnTo>
                  <a:lnTo>
                    <a:pt x="4087" y="12903"/>
                  </a:lnTo>
                  <a:lnTo>
                    <a:pt x="3635" y="13097"/>
                  </a:lnTo>
                  <a:lnTo>
                    <a:pt x="2803" y="13283"/>
                  </a:lnTo>
                  <a:lnTo>
                    <a:pt x="2193" y="13334"/>
                  </a:lnTo>
                  <a:lnTo>
                    <a:pt x="1574" y="13114"/>
                  </a:lnTo>
                  <a:lnTo>
                    <a:pt x="1874" y="12599"/>
                  </a:lnTo>
                  <a:lnTo>
                    <a:pt x="2058" y="12842"/>
                  </a:lnTo>
                  <a:lnTo>
                    <a:pt x="2233" y="12446"/>
                  </a:lnTo>
                  <a:lnTo>
                    <a:pt x="2615" y="12442"/>
                  </a:lnTo>
                  <a:lnTo>
                    <a:pt x="3034" y="12529"/>
                  </a:lnTo>
                  <a:lnTo>
                    <a:pt x="3255" y="12146"/>
                  </a:lnTo>
                  <a:lnTo>
                    <a:pt x="3613" y="12218"/>
                  </a:lnTo>
                  <a:lnTo>
                    <a:pt x="3952" y="11920"/>
                  </a:lnTo>
                  <a:lnTo>
                    <a:pt x="3664" y="11762"/>
                  </a:lnTo>
                  <a:lnTo>
                    <a:pt x="2858" y="11988"/>
                  </a:lnTo>
                  <a:lnTo>
                    <a:pt x="2400" y="11866"/>
                  </a:lnTo>
                  <a:lnTo>
                    <a:pt x="2126" y="11690"/>
                  </a:lnTo>
                  <a:lnTo>
                    <a:pt x="2266" y="11399"/>
                  </a:lnTo>
                  <a:lnTo>
                    <a:pt x="2171" y="11026"/>
                  </a:lnTo>
                  <a:lnTo>
                    <a:pt x="1837" y="10878"/>
                  </a:lnTo>
                  <a:lnTo>
                    <a:pt x="2087" y="10660"/>
                  </a:lnTo>
                  <a:lnTo>
                    <a:pt x="2540" y="10510"/>
                  </a:lnTo>
                  <a:lnTo>
                    <a:pt x="2686" y="10816"/>
                  </a:lnTo>
                  <a:lnTo>
                    <a:pt x="2657" y="11082"/>
                  </a:lnTo>
                  <a:lnTo>
                    <a:pt x="2973" y="10857"/>
                  </a:lnTo>
                  <a:lnTo>
                    <a:pt x="2967" y="10322"/>
                  </a:lnTo>
                  <a:lnTo>
                    <a:pt x="3096" y="9996"/>
                  </a:lnTo>
                  <a:lnTo>
                    <a:pt x="3614" y="10036"/>
                  </a:lnTo>
                  <a:lnTo>
                    <a:pt x="3937" y="9670"/>
                  </a:lnTo>
                  <a:lnTo>
                    <a:pt x="4083" y="9310"/>
                  </a:lnTo>
                  <a:lnTo>
                    <a:pt x="3771" y="9361"/>
                  </a:lnTo>
                  <a:lnTo>
                    <a:pt x="3464" y="9131"/>
                  </a:lnTo>
                  <a:lnTo>
                    <a:pt x="3209" y="9265"/>
                  </a:lnTo>
                  <a:lnTo>
                    <a:pt x="3167" y="9536"/>
                  </a:lnTo>
                  <a:lnTo>
                    <a:pt x="2878" y="9438"/>
                  </a:lnTo>
                  <a:lnTo>
                    <a:pt x="2826" y="9131"/>
                  </a:lnTo>
                  <a:lnTo>
                    <a:pt x="2533" y="9178"/>
                  </a:lnTo>
                  <a:lnTo>
                    <a:pt x="2487" y="9398"/>
                  </a:lnTo>
                  <a:lnTo>
                    <a:pt x="2428" y="9655"/>
                  </a:lnTo>
                  <a:lnTo>
                    <a:pt x="2098" y="9566"/>
                  </a:lnTo>
                  <a:lnTo>
                    <a:pt x="1853" y="9609"/>
                  </a:lnTo>
                  <a:lnTo>
                    <a:pt x="1782" y="9901"/>
                  </a:lnTo>
                  <a:lnTo>
                    <a:pt x="1389" y="9961"/>
                  </a:lnTo>
                  <a:lnTo>
                    <a:pt x="1103" y="9929"/>
                  </a:lnTo>
                  <a:lnTo>
                    <a:pt x="1309" y="9615"/>
                  </a:lnTo>
                  <a:lnTo>
                    <a:pt x="939" y="9287"/>
                  </a:lnTo>
                  <a:lnTo>
                    <a:pt x="1288" y="9005"/>
                  </a:lnTo>
                  <a:lnTo>
                    <a:pt x="1669" y="8643"/>
                  </a:lnTo>
                  <a:lnTo>
                    <a:pt x="1819" y="8329"/>
                  </a:lnTo>
                  <a:lnTo>
                    <a:pt x="1981" y="8107"/>
                  </a:lnTo>
                  <a:lnTo>
                    <a:pt x="2372" y="7882"/>
                  </a:lnTo>
                  <a:lnTo>
                    <a:pt x="2751" y="7724"/>
                  </a:lnTo>
                  <a:lnTo>
                    <a:pt x="3076" y="7731"/>
                  </a:lnTo>
                  <a:lnTo>
                    <a:pt x="3448" y="7605"/>
                  </a:lnTo>
                  <a:lnTo>
                    <a:pt x="3441" y="7256"/>
                  </a:lnTo>
                  <a:lnTo>
                    <a:pt x="3135" y="7384"/>
                  </a:lnTo>
                  <a:lnTo>
                    <a:pt x="2541" y="7414"/>
                  </a:lnTo>
                  <a:lnTo>
                    <a:pt x="2262" y="7180"/>
                  </a:lnTo>
                  <a:lnTo>
                    <a:pt x="2071" y="7510"/>
                  </a:lnTo>
                  <a:lnTo>
                    <a:pt x="1771" y="7607"/>
                  </a:lnTo>
                  <a:lnTo>
                    <a:pt x="1583" y="7098"/>
                  </a:lnTo>
                  <a:lnTo>
                    <a:pt x="1506" y="6610"/>
                  </a:lnTo>
                  <a:lnTo>
                    <a:pt x="1940" y="6604"/>
                  </a:lnTo>
                  <a:lnTo>
                    <a:pt x="1811" y="6201"/>
                  </a:lnTo>
                  <a:lnTo>
                    <a:pt x="1788" y="5934"/>
                  </a:lnTo>
                  <a:lnTo>
                    <a:pt x="2015" y="5699"/>
                  </a:lnTo>
                  <a:lnTo>
                    <a:pt x="1922" y="5280"/>
                  </a:lnTo>
                  <a:lnTo>
                    <a:pt x="1597" y="5364"/>
                  </a:lnTo>
                  <a:lnTo>
                    <a:pt x="1346" y="5288"/>
                  </a:lnTo>
                  <a:lnTo>
                    <a:pt x="1104" y="5302"/>
                  </a:lnTo>
                  <a:lnTo>
                    <a:pt x="959" y="5596"/>
                  </a:lnTo>
                  <a:lnTo>
                    <a:pt x="693" y="5417"/>
                  </a:lnTo>
                  <a:lnTo>
                    <a:pt x="782" y="5019"/>
                  </a:lnTo>
                  <a:lnTo>
                    <a:pt x="1055" y="4785"/>
                  </a:lnTo>
                  <a:lnTo>
                    <a:pt x="1303" y="4571"/>
                  </a:lnTo>
                  <a:lnTo>
                    <a:pt x="1398" y="4362"/>
                  </a:lnTo>
                  <a:lnTo>
                    <a:pt x="1254" y="3991"/>
                  </a:lnTo>
                  <a:lnTo>
                    <a:pt x="1443" y="3782"/>
                  </a:lnTo>
                  <a:lnTo>
                    <a:pt x="1896" y="3478"/>
                  </a:lnTo>
                  <a:lnTo>
                    <a:pt x="2233" y="3372"/>
                  </a:lnTo>
                  <a:lnTo>
                    <a:pt x="2406" y="3628"/>
                  </a:lnTo>
                  <a:lnTo>
                    <a:pt x="2669" y="3517"/>
                  </a:lnTo>
                  <a:lnTo>
                    <a:pt x="2328" y="3036"/>
                  </a:lnTo>
                  <a:lnTo>
                    <a:pt x="2403" y="2758"/>
                  </a:lnTo>
                  <a:lnTo>
                    <a:pt x="2718" y="2845"/>
                  </a:lnTo>
                  <a:lnTo>
                    <a:pt x="3133" y="2539"/>
                  </a:lnTo>
                  <a:lnTo>
                    <a:pt x="3545" y="2776"/>
                  </a:lnTo>
                  <a:lnTo>
                    <a:pt x="4179" y="2975"/>
                  </a:lnTo>
                  <a:lnTo>
                    <a:pt x="4417" y="2678"/>
                  </a:lnTo>
                  <a:lnTo>
                    <a:pt x="4757" y="2825"/>
                  </a:lnTo>
                  <a:lnTo>
                    <a:pt x="4785" y="2467"/>
                  </a:lnTo>
                  <a:lnTo>
                    <a:pt x="4466" y="2302"/>
                  </a:lnTo>
                  <a:lnTo>
                    <a:pt x="4596" y="2094"/>
                  </a:lnTo>
                  <a:lnTo>
                    <a:pt x="5487" y="2168"/>
                  </a:lnTo>
                  <a:lnTo>
                    <a:pt x="5977" y="2012"/>
                  </a:lnTo>
                  <a:lnTo>
                    <a:pt x="6319" y="2169"/>
                  </a:lnTo>
                  <a:lnTo>
                    <a:pt x="6582" y="2550"/>
                  </a:lnTo>
                  <a:lnTo>
                    <a:pt x="7022" y="2668"/>
                  </a:lnTo>
                  <a:lnTo>
                    <a:pt x="7683" y="2724"/>
                  </a:lnTo>
                  <a:lnTo>
                    <a:pt x="8106" y="2912"/>
                  </a:lnTo>
                  <a:lnTo>
                    <a:pt x="8383" y="3177"/>
                  </a:lnTo>
                  <a:lnTo>
                    <a:pt x="8583" y="2869"/>
                  </a:lnTo>
                  <a:lnTo>
                    <a:pt x="8854" y="2676"/>
                  </a:lnTo>
                  <a:lnTo>
                    <a:pt x="9285" y="2763"/>
                  </a:lnTo>
                  <a:lnTo>
                    <a:pt x="9734" y="2599"/>
                  </a:lnTo>
                  <a:lnTo>
                    <a:pt x="10030" y="2561"/>
                  </a:lnTo>
                  <a:lnTo>
                    <a:pt x="10421" y="2647"/>
                  </a:lnTo>
                  <a:lnTo>
                    <a:pt x="10402" y="3053"/>
                  </a:lnTo>
                  <a:lnTo>
                    <a:pt x="10777" y="3127"/>
                  </a:lnTo>
                  <a:lnTo>
                    <a:pt x="10871" y="3675"/>
                  </a:lnTo>
                  <a:lnTo>
                    <a:pt x="11225" y="3970"/>
                  </a:lnTo>
                  <a:lnTo>
                    <a:pt x="11176" y="3302"/>
                  </a:lnTo>
                  <a:lnTo>
                    <a:pt x="11665" y="3063"/>
                  </a:lnTo>
                  <a:lnTo>
                    <a:pt x="11431" y="2773"/>
                  </a:lnTo>
                  <a:lnTo>
                    <a:pt x="11076" y="2796"/>
                  </a:lnTo>
                  <a:lnTo>
                    <a:pt x="10877" y="2476"/>
                  </a:lnTo>
                  <a:lnTo>
                    <a:pt x="11066" y="2217"/>
                  </a:lnTo>
                  <a:lnTo>
                    <a:pt x="10536" y="2132"/>
                  </a:lnTo>
                  <a:lnTo>
                    <a:pt x="10338" y="1882"/>
                  </a:lnTo>
                  <a:lnTo>
                    <a:pt x="10832" y="1650"/>
                  </a:lnTo>
                  <a:lnTo>
                    <a:pt x="11230" y="1515"/>
                  </a:lnTo>
                  <a:lnTo>
                    <a:pt x="11375" y="1219"/>
                  </a:lnTo>
                  <a:lnTo>
                    <a:pt x="11898" y="1228"/>
                  </a:lnTo>
                  <a:lnTo>
                    <a:pt x="12415" y="893"/>
                  </a:lnTo>
                  <a:lnTo>
                    <a:pt x="12924" y="696"/>
                  </a:lnTo>
                  <a:lnTo>
                    <a:pt x="13367" y="701"/>
                  </a:lnTo>
                  <a:lnTo>
                    <a:pt x="13562" y="373"/>
                  </a:lnTo>
                  <a:lnTo>
                    <a:pt x="13813" y="175"/>
                  </a:lnTo>
                  <a:lnTo>
                    <a:pt x="14186" y="309"/>
                  </a:lnTo>
                  <a:lnTo>
                    <a:pt x="14662" y="248"/>
                  </a:lnTo>
                  <a:lnTo>
                    <a:pt x="14868" y="12"/>
                  </a:lnTo>
                  <a:lnTo>
                    <a:pt x="15223" y="0"/>
                  </a:lnTo>
                  <a:lnTo>
                    <a:pt x="15555" y="119"/>
                  </a:lnTo>
                  <a:close/>
                </a:path>
              </a:pathLst>
            </a:custGeom>
            <a:solidFill>
              <a:srgbClr val="666875"/>
            </a:solidFill>
            <a:ln w="25400" cap="flat" cmpd="sng">
              <a:solidFill>
                <a:srgbClr val="3C3D47"/>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9453" tIns="69453" rIns="69453" bIns="69453" anchor="ctr"/>
            <a:lstStyle>
              <a:lvl1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292100" fontAlgn="base" hangingPunct="0">
                <a:spcBef>
                  <a:spcPct val="0"/>
                </a:spcBef>
                <a:spcAft>
                  <a:spcPct val="0"/>
                </a:spcAft>
              </a:pPr>
              <a:endParaRPr lang="es-ES" altLang="es-ES" sz="3100">
                <a:solidFill>
                  <a:srgbClr val="000000"/>
                </a:solidFill>
                <a:latin typeface="Helvetica Light" charset="0"/>
                <a:ea typeface="Helvetica Light" charset="0"/>
                <a:cs typeface="Helvetica Light" charset="0"/>
                <a:sym typeface="Helvetica Light" charset="0"/>
              </a:endParaRPr>
            </a:p>
          </p:txBody>
        </p:sp>
        <p:sp>
          <p:nvSpPr>
            <p:cNvPr id="102407" name="AutoShape 7"/>
            <p:cNvSpPr>
              <a:spLocks/>
            </p:cNvSpPr>
            <p:nvPr/>
          </p:nvSpPr>
          <p:spPr bwMode="auto">
            <a:xfrm>
              <a:off x="1465421" y="1068793"/>
              <a:ext cx="4326852" cy="33440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081" y="6431"/>
                  </a:moveTo>
                  <a:lnTo>
                    <a:pt x="3101" y="6717"/>
                  </a:lnTo>
                  <a:lnTo>
                    <a:pt x="3208" y="6946"/>
                  </a:lnTo>
                  <a:lnTo>
                    <a:pt x="3509" y="6994"/>
                  </a:lnTo>
                  <a:lnTo>
                    <a:pt x="3769" y="6929"/>
                  </a:lnTo>
                  <a:lnTo>
                    <a:pt x="3892" y="7131"/>
                  </a:lnTo>
                  <a:lnTo>
                    <a:pt x="3791" y="7279"/>
                  </a:lnTo>
                  <a:lnTo>
                    <a:pt x="3719" y="7459"/>
                  </a:lnTo>
                  <a:lnTo>
                    <a:pt x="3841" y="7640"/>
                  </a:lnTo>
                  <a:lnTo>
                    <a:pt x="3916" y="7820"/>
                  </a:lnTo>
                  <a:lnTo>
                    <a:pt x="3745" y="8021"/>
                  </a:lnTo>
                  <a:lnTo>
                    <a:pt x="3583" y="8185"/>
                  </a:lnTo>
                  <a:lnTo>
                    <a:pt x="3515" y="8422"/>
                  </a:lnTo>
                  <a:lnTo>
                    <a:pt x="3490" y="8698"/>
                  </a:lnTo>
                  <a:lnTo>
                    <a:pt x="3505" y="8945"/>
                  </a:lnTo>
                  <a:lnTo>
                    <a:pt x="3612" y="9114"/>
                  </a:lnTo>
                  <a:lnTo>
                    <a:pt x="3799" y="9042"/>
                  </a:lnTo>
                  <a:lnTo>
                    <a:pt x="3938" y="8989"/>
                  </a:lnTo>
                  <a:lnTo>
                    <a:pt x="4148" y="9190"/>
                  </a:lnTo>
                  <a:lnTo>
                    <a:pt x="4230" y="9302"/>
                  </a:lnTo>
                  <a:lnTo>
                    <a:pt x="4394" y="9464"/>
                  </a:lnTo>
                  <a:lnTo>
                    <a:pt x="4552" y="9779"/>
                  </a:lnTo>
                  <a:lnTo>
                    <a:pt x="4707" y="9998"/>
                  </a:lnTo>
                  <a:lnTo>
                    <a:pt x="4595" y="10193"/>
                  </a:lnTo>
                  <a:lnTo>
                    <a:pt x="4407" y="10308"/>
                  </a:lnTo>
                  <a:lnTo>
                    <a:pt x="4242" y="10484"/>
                  </a:lnTo>
                  <a:lnTo>
                    <a:pt x="4051" y="10735"/>
                  </a:lnTo>
                  <a:lnTo>
                    <a:pt x="3953" y="10876"/>
                  </a:lnTo>
                  <a:lnTo>
                    <a:pt x="3812" y="10990"/>
                  </a:lnTo>
                  <a:lnTo>
                    <a:pt x="3600" y="10924"/>
                  </a:lnTo>
                  <a:lnTo>
                    <a:pt x="3551" y="11166"/>
                  </a:lnTo>
                  <a:lnTo>
                    <a:pt x="3389" y="11316"/>
                  </a:lnTo>
                  <a:lnTo>
                    <a:pt x="3220" y="11466"/>
                  </a:lnTo>
                  <a:lnTo>
                    <a:pt x="3050" y="11588"/>
                  </a:lnTo>
                  <a:lnTo>
                    <a:pt x="2866" y="11611"/>
                  </a:lnTo>
                  <a:lnTo>
                    <a:pt x="2618" y="11726"/>
                  </a:lnTo>
                  <a:lnTo>
                    <a:pt x="2488" y="11623"/>
                  </a:lnTo>
                  <a:lnTo>
                    <a:pt x="2354" y="11561"/>
                  </a:lnTo>
                  <a:lnTo>
                    <a:pt x="2204" y="11692"/>
                  </a:lnTo>
                  <a:lnTo>
                    <a:pt x="2032" y="11851"/>
                  </a:lnTo>
                  <a:lnTo>
                    <a:pt x="1845" y="11939"/>
                  </a:lnTo>
                  <a:lnTo>
                    <a:pt x="1670" y="12122"/>
                  </a:lnTo>
                  <a:lnTo>
                    <a:pt x="1661" y="12388"/>
                  </a:lnTo>
                  <a:lnTo>
                    <a:pt x="1523" y="12507"/>
                  </a:lnTo>
                  <a:lnTo>
                    <a:pt x="1335" y="12635"/>
                  </a:lnTo>
                  <a:lnTo>
                    <a:pt x="1195" y="12618"/>
                  </a:lnTo>
                  <a:lnTo>
                    <a:pt x="1101" y="12436"/>
                  </a:lnTo>
                  <a:lnTo>
                    <a:pt x="934" y="12388"/>
                  </a:lnTo>
                  <a:lnTo>
                    <a:pt x="948" y="12752"/>
                  </a:lnTo>
                  <a:lnTo>
                    <a:pt x="1067" y="13005"/>
                  </a:lnTo>
                  <a:lnTo>
                    <a:pt x="1089" y="13278"/>
                  </a:lnTo>
                  <a:lnTo>
                    <a:pt x="1043" y="13549"/>
                  </a:lnTo>
                  <a:lnTo>
                    <a:pt x="1121" y="13836"/>
                  </a:lnTo>
                  <a:lnTo>
                    <a:pt x="990" y="14027"/>
                  </a:lnTo>
                  <a:lnTo>
                    <a:pt x="884" y="14253"/>
                  </a:lnTo>
                  <a:lnTo>
                    <a:pt x="866" y="14508"/>
                  </a:lnTo>
                  <a:lnTo>
                    <a:pt x="828" y="14828"/>
                  </a:lnTo>
                  <a:lnTo>
                    <a:pt x="842" y="15140"/>
                  </a:lnTo>
                  <a:lnTo>
                    <a:pt x="721" y="15355"/>
                  </a:lnTo>
                  <a:lnTo>
                    <a:pt x="553" y="15456"/>
                  </a:lnTo>
                  <a:lnTo>
                    <a:pt x="518" y="15685"/>
                  </a:lnTo>
                  <a:lnTo>
                    <a:pt x="648" y="15885"/>
                  </a:lnTo>
                  <a:lnTo>
                    <a:pt x="554" y="16099"/>
                  </a:lnTo>
                  <a:lnTo>
                    <a:pt x="378" y="16214"/>
                  </a:lnTo>
                  <a:lnTo>
                    <a:pt x="288" y="16418"/>
                  </a:lnTo>
                  <a:lnTo>
                    <a:pt x="304" y="16680"/>
                  </a:lnTo>
                  <a:lnTo>
                    <a:pt x="357" y="16884"/>
                  </a:lnTo>
                  <a:lnTo>
                    <a:pt x="370" y="17073"/>
                  </a:lnTo>
                  <a:lnTo>
                    <a:pt x="194" y="17190"/>
                  </a:lnTo>
                  <a:lnTo>
                    <a:pt x="51" y="17336"/>
                  </a:lnTo>
                  <a:lnTo>
                    <a:pt x="0" y="17564"/>
                  </a:lnTo>
                  <a:lnTo>
                    <a:pt x="80" y="17768"/>
                  </a:lnTo>
                  <a:lnTo>
                    <a:pt x="386" y="17911"/>
                  </a:lnTo>
                  <a:lnTo>
                    <a:pt x="705" y="17967"/>
                  </a:lnTo>
                  <a:lnTo>
                    <a:pt x="1026" y="18043"/>
                  </a:lnTo>
                  <a:lnTo>
                    <a:pt x="1218" y="17951"/>
                  </a:lnTo>
                  <a:lnTo>
                    <a:pt x="1246" y="17683"/>
                  </a:lnTo>
                  <a:lnTo>
                    <a:pt x="1467" y="17608"/>
                  </a:lnTo>
                  <a:lnTo>
                    <a:pt x="1693" y="17587"/>
                  </a:lnTo>
                  <a:lnTo>
                    <a:pt x="1879" y="17592"/>
                  </a:lnTo>
                  <a:lnTo>
                    <a:pt x="1978" y="17393"/>
                  </a:lnTo>
                  <a:lnTo>
                    <a:pt x="2156" y="17493"/>
                  </a:lnTo>
                  <a:lnTo>
                    <a:pt x="2254" y="17360"/>
                  </a:lnTo>
                  <a:lnTo>
                    <a:pt x="2384" y="17231"/>
                  </a:lnTo>
                  <a:lnTo>
                    <a:pt x="2559" y="17300"/>
                  </a:lnTo>
                  <a:lnTo>
                    <a:pt x="2712" y="17226"/>
                  </a:lnTo>
                  <a:lnTo>
                    <a:pt x="2904" y="17159"/>
                  </a:lnTo>
                  <a:lnTo>
                    <a:pt x="3030" y="17406"/>
                  </a:lnTo>
                  <a:lnTo>
                    <a:pt x="3146" y="17732"/>
                  </a:lnTo>
                  <a:lnTo>
                    <a:pt x="3193" y="17987"/>
                  </a:lnTo>
                  <a:lnTo>
                    <a:pt x="3056" y="18045"/>
                  </a:lnTo>
                  <a:lnTo>
                    <a:pt x="3036" y="18227"/>
                  </a:lnTo>
                  <a:lnTo>
                    <a:pt x="3246" y="18358"/>
                  </a:lnTo>
                  <a:lnTo>
                    <a:pt x="3369" y="18550"/>
                  </a:lnTo>
                  <a:lnTo>
                    <a:pt x="3481" y="18813"/>
                  </a:lnTo>
                  <a:lnTo>
                    <a:pt x="3633" y="19012"/>
                  </a:lnTo>
                  <a:lnTo>
                    <a:pt x="3777" y="18956"/>
                  </a:lnTo>
                  <a:lnTo>
                    <a:pt x="3955" y="18823"/>
                  </a:lnTo>
                  <a:lnTo>
                    <a:pt x="4126" y="18797"/>
                  </a:lnTo>
                  <a:lnTo>
                    <a:pt x="4306" y="18721"/>
                  </a:lnTo>
                  <a:lnTo>
                    <a:pt x="4252" y="18971"/>
                  </a:lnTo>
                  <a:lnTo>
                    <a:pt x="4147" y="19117"/>
                  </a:lnTo>
                  <a:lnTo>
                    <a:pt x="4243" y="19374"/>
                  </a:lnTo>
                  <a:lnTo>
                    <a:pt x="4412" y="19279"/>
                  </a:lnTo>
                  <a:lnTo>
                    <a:pt x="4615" y="19308"/>
                  </a:lnTo>
                  <a:lnTo>
                    <a:pt x="4701" y="19555"/>
                  </a:lnTo>
                  <a:lnTo>
                    <a:pt x="4710" y="19782"/>
                  </a:lnTo>
                  <a:lnTo>
                    <a:pt x="4824" y="19989"/>
                  </a:lnTo>
                  <a:lnTo>
                    <a:pt x="5021" y="20082"/>
                  </a:lnTo>
                  <a:lnTo>
                    <a:pt x="5254" y="19980"/>
                  </a:lnTo>
                  <a:lnTo>
                    <a:pt x="5502" y="20013"/>
                  </a:lnTo>
                  <a:lnTo>
                    <a:pt x="5635" y="20222"/>
                  </a:lnTo>
                  <a:lnTo>
                    <a:pt x="5660" y="20488"/>
                  </a:lnTo>
                  <a:lnTo>
                    <a:pt x="5628" y="20702"/>
                  </a:lnTo>
                  <a:lnTo>
                    <a:pt x="5596" y="21079"/>
                  </a:lnTo>
                  <a:lnTo>
                    <a:pt x="5863" y="21074"/>
                  </a:lnTo>
                  <a:lnTo>
                    <a:pt x="6035" y="21288"/>
                  </a:lnTo>
                  <a:lnTo>
                    <a:pt x="6173" y="21455"/>
                  </a:lnTo>
                  <a:lnTo>
                    <a:pt x="6452" y="21397"/>
                  </a:lnTo>
                  <a:lnTo>
                    <a:pt x="6617" y="21244"/>
                  </a:lnTo>
                  <a:lnTo>
                    <a:pt x="6794" y="21123"/>
                  </a:lnTo>
                  <a:lnTo>
                    <a:pt x="6969" y="21228"/>
                  </a:lnTo>
                  <a:lnTo>
                    <a:pt x="6976" y="21445"/>
                  </a:lnTo>
                  <a:lnTo>
                    <a:pt x="7216" y="21511"/>
                  </a:lnTo>
                  <a:lnTo>
                    <a:pt x="7473" y="21431"/>
                  </a:lnTo>
                  <a:lnTo>
                    <a:pt x="7434" y="21242"/>
                  </a:lnTo>
                  <a:lnTo>
                    <a:pt x="7671" y="21136"/>
                  </a:lnTo>
                  <a:lnTo>
                    <a:pt x="7844" y="21046"/>
                  </a:lnTo>
                  <a:lnTo>
                    <a:pt x="7887" y="20840"/>
                  </a:lnTo>
                  <a:lnTo>
                    <a:pt x="8111" y="20851"/>
                  </a:lnTo>
                  <a:lnTo>
                    <a:pt x="8277" y="20877"/>
                  </a:lnTo>
                  <a:lnTo>
                    <a:pt x="8397" y="20874"/>
                  </a:lnTo>
                  <a:lnTo>
                    <a:pt x="8343" y="21127"/>
                  </a:lnTo>
                  <a:lnTo>
                    <a:pt x="8326" y="21322"/>
                  </a:lnTo>
                  <a:lnTo>
                    <a:pt x="8504" y="21457"/>
                  </a:lnTo>
                  <a:lnTo>
                    <a:pt x="8690" y="21526"/>
                  </a:lnTo>
                  <a:lnTo>
                    <a:pt x="8833" y="21600"/>
                  </a:lnTo>
                  <a:lnTo>
                    <a:pt x="8815" y="21340"/>
                  </a:lnTo>
                  <a:lnTo>
                    <a:pt x="8960" y="21171"/>
                  </a:lnTo>
                  <a:lnTo>
                    <a:pt x="9112" y="20945"/>
                  </a:lnTo>
                  <a:lnTo>
                    <a:pt x="9076" y="20736"/>
                  </a:lnTo>
                  <a:lnTo>
                    <a:pt x="9376" y="20878"/>
                  </a:lnTo>
                  <a:lnTo>
                    <a:pt x="9497" y="20712"/>
                  </a:lnTo>
                  <a:lnTo>
                    <a:pt x="9633" y="20482"/>
                  </a:lnTo>
                  <a:lnTo>
                    <a:pt x="9751" y="20452"/>
                  </a:lnTo>
                  <a:lnTo>
                    <a:pt x="9888" y="20539"/>
                  </a:lnTo>
                  <a:lnTo>
                    <a:pt x="10065" y="20557"/>
                  </a:lnTo>
                  <a:lnTo>
                    <a:pt x="10096" y="20257"/>
                  </a:lnTo>
                  <a:lnTo>
                    <a:pt x="10137" y="20093"/>
                  </a:lnTo>
                  <a:lnTo>
                    <a:pt x="10244" y="19801"/>
                  </a:lnTo>
                  <a:lnTo>
                    <a:pt x="10354" y="19635"/>
                  </a:lnTo>
                  <a:lnTo>
                    <a:pt x="10403" y="19448"/>
                  </a:lnTo>
                  <a:lnTo>
                    <a:pt x="10380" y="19219"/>
                  </a:lnTo>
                  <a:lnTo>
                    <a:pt x="10531" y="19168"/>
                  </a:lnTo>
                  <a:lnTo>
                    <a:pt x="10557" y="19406"/>
                  </a:lnTo>
                  <a:lnTo>
                    <a:pt x="10796" y="19395"/>
                  </a:lnTo>
                  <a:lnTo>
                    <a:pt x="10904" y="19252"/>
                  </a:lnTo>
                  <a:lnTo>
                    <a:pt x="11020" y="18983"/>
                  </a:lnTo>
                  <a:lnTo>
                    <a:pt x="11153" y="18782"/>
                  </a:lnTo>
                  <a:lnTo>
                    <a:pt x="11357" y="18583"/>
                  </a:lnTo>
                  <a:lnTo>
                    <a:pt x="11583" y="18420"/>
                  </a:lnTo>
                  <a:lnTo>
                    <a:pt x="11692" y="18513"/>
                  </a:lnTo>
                  <a:lnTo>
                    <a:pt x="11846" y="18515"/>
                  </a:lnTo>
                  <a:lnTo>
                    <a:pt x="11947" y="18378"/>
                  </a:lnTo>
                  <a:lnTo>
                    <a:pt x="12069" y="18150"/>
                  </a:lnTo>
                  <a:lnTo>
                    <a:pt x="12138" y="17870"/>
                  </a:lnTo>
                  <a:lnTo>
                    <a:pt x="12322" y="17629"/>
                  </a:lnTo>
                  <a:lnTo>
                    <a:pt x="12530" y="17603"/>
                  </a:lnTo>
                  <a:lnTo>
                    <a:pt x="12645" y="17406"/>
                  </a:lnTo>
                  <a:lnTo>
                    <a:pt x="12827" y="17358"/>
                  </a:lnTo>
                  <a:lnTo>
                    <a:pt x="13000" y="17447"/>
                  </a:lnTo>
                  <a:lnTo>
                    <a:pt x="13179" y="17188"/>
                  </a:lnTo>
                  <a:lnTo>
                    <a:pt x="13326" y="16953"/>
                  </a:lnTo>
                  <a:lnTo>
                    <a:pt x="13526" y="16919"/>
                  </a:lnTo>
                  <a:lnTo>
                    <a:pt x="13750" y="16783"/>
                  </a:lnTo>
                  <a:lnTo>
                    <a:pt x="13840" y="16693"/>
                  </a:lnTo>
                  <a:lnTo>
                    <a:pt x="14083" y="16713"/>
                  </a:lnTo>
                  <a:lnTo>
                    <a:pt x="14312" y="16696"/>
                  </a:lnTo>
                  <a:lnTo>
                    <a:pt x="14568" y="16496"/>
                  </a:lnTo>
                  <a:lnTo>
                    <a:pt x="14725" y="16317"/>
                  </a:lnTo>
                  <a:lnTo>
                    <a:pt x="14669" y="16118"/>
                  </a:lnTo>
                  <a:lnTo>
                    <a:pt x="14944" y="16181"/>
                  </a:lnTo>
                  <a:lnTo>
                    <a:pt x="15236" y="16256"/>
                  </a:lnTo>
                  <a:lnTo>
                    <a:pt x="15509" y="16281"/>
                  </a:lnTo>
                  <a:lnTo>
                    <a:pt x="15738" y="16176"/>
                  </a:lnTo>
                  <a:lnTo>
                    <a:pt x="15877" y="16402"/>
                  </a:lnTo>
                  <a:lnTo>
                    <a:pt x="16026" y="16513"/>
                  </a:lnTo>
                  <a:lnTo>
                    <a:pt x="16297" y="16587"/>
                  </a:lnTo>
                  <a:lnTo>
                    <a:pt x="16490" y="16633"/>
                  </a:lnTo>
                  <a:lnTo>
                    <a:pt x="16700" y="16468"/>
                  </a:lnTo>
                  <a:lnTo>
                    <a:pt x="16820" y="16384"/>
                  </a:lnTo>
                  <a:lnTo>
                    <a:pt x="16880" y="16608"/>
                  </a:lnTo>
                  <a:lnTo>
                    <a:pt x="16840" y="16797"/>
                  </a:lnTo>
                  <a:lnTo>
                    <a:pt x="16938" y="17034"/>
                  </a:lnTo>
                  <a:lnTo>
                    <a:pt x="17130" y="17139"/>
                  </a:lnTo>
                  <a:lnTo>
                    <a:pt x="17295" y="17009"/>
                  </a:lnTo>
                  <a:lnTo>
                    <a:pt x="17447" y="17116"/>
                  </a:lnTo>
                  <a:lnTo>
                    <a:pt x="17497" y="17360"/>
                  </a:lnTo>
                  <a:lnTo>
                    <a:pt x="17717" y="17550"/>
                  </a:lnTo>
                  <a:lnTo>
                    <a:pt x="17808" y="17712"/>
                  </a:lnTo>
                  <a:lnTo>
                    <a:pt x="17722" y="17961"/>
                  </a:lnTo>
                  <a:lnTo>
                    <a:pt x="17783" y="18193"/>
                  </a:lnTo>
                  <a:lnTo>
                    <a:pt x="18022" y="18306"/>
                  </a:lnTo>
                  <a:lnTo>
                    <a:pt x="18105" y="18592"/>
                  </a:lnTo>
                  <a:lnTo>
                    <a:pt x="18237" y="18896"/>
                  </a:lnTo>
                  <a:lnTo>
                    <a:pt x="18395" y="18921"/>
                  </a:lnTo>
                  <a:lnTo>
                    <a:pt x="18604" y="19003"/>
                  </a:lnTo>
                  <a:lnTo>
                    <a:pt x="18852" y="19084"/>
                  </a:lnTo>
                  <a:lnTo>
                    <a:pt x="19004" y="18918"/>
                  </a:lnTo>
                  <a:lnTo>
                    <a:pt x="19150" y="18946"/>
                  </a:lnTo>
                  <a:lnTo>
                    <a:pt x="19265" y="19001"/>
                  </a:lnTo>
                  <a:lnTo>
                    <a:pt x="19398" y="18825"/>
                  </a:lnTo>
                  <a:lnTo>
                    <a:pt x="19542" y="19045"/>
                  </a:lnTo>
                  <a:lnTo>
                    <a:pt x="19632" y="19280"/>
                  </a:lnTo>
                  <a:lnTo>
                    <a:pt x="19758" y="18956"/>
                  </a:lnTo>
                  <a:lnTo>
                    <a:pt x="19802" y="18767"/>
                  </a:lnTo>
                  <a:lnTo>
                    <a:pt x="19646" y="18596"/>
                  </a:lnTo>
                  <a:lnTo>
                    <a:pt x="19506" y="18481"/>
                  </a:lnTo>
                  <a:lnTo>
                    <a:pt x="19452" y="18282"/>
                  </a:lnTo>
                  <a:lnTo>
                    <a:pt x="19516" y="17932"/>
                  </a:lnTo>
                  <a:lnTo>
                    <a:pt x="19566" y="17720"/>
                  </a:lnTo>
                  <a:lnTo>
                    <a:pt x="19459" y="17512"/>
                  </a:lnTo>
                  <a:lnTo>
                    <a:pt x="19557" y="17347"/>
                  </a:lnTo>
                  <a:lnTo>
                    <a:pt x="19803" y="17271"/>
                  </a:lnTo>
                  <a:lnTo>
                    <a:pt x="19860" y="16976"/>
                  </a:lnTo>
                  <a:lnTo>
                    <a:pt x="19898" y="16754"/>
                  </a:lnTo>
                  <a:lnTo>
                    <a:pt x="20095" y="16725"/>
                  </a:lnTo>
                  <a:lnTo>
                    <a:pt x="20175" y="16953"/>
                  </a:lnTo>
                  <a:lnTo>
                    <a:pt x="20078" y="17178"/>
                  </a:lnTo>
                  <a:lnTo>
                    <a:pt x="20193" y="17288"/>
                  </a:lnTo>
                  <a:lnTo>
                    <a:pt x="20467" y="17141"/>
                  </a:lnTo>
                  <a:lnTo>
                    <a:pt x="20527" y="16896"/>
                  </a:lnTo>
                  <a:lnTo>
                    <a:pt x="20497" y="16642"/>
                  </a:lnTo>
                  <a:lnTo>
                    <a:pt x="20530" y="16441"/>
                  </a:lnTo>
                  <a:lnTo>
                    <a:pt x="20753" y="16117"/>
                  </a:lnTo>
                  <a:lnTo>
                    <a:pt x="20693" y="15849"/>
                  </a:lnTo>
                  <a:lnTo>
                    <a:pt x="20845" y="15820"/>
                  </a:lnTo>
                  <a:lnTo>
                    <a:pt x="21003" y="15860"/>
                  </a:lnTo>
                  <a:lnTo>
                    <a:pt x="21210" y="15628"/>
                  </a:lnTo>
                  <a:lnTo>
                    <a:pt x="21362" y="15661"/>
                  </a:lnTo>
                  <a:lnTo>
                    <a:pt x="21479" y="15470"/>
                  </a:lnTo>
                  <a:lnTo>
                    <a:pt x="21488" y="15219"/>
                  </a:lnTo>
                  <a:lnTo>
                    <a:pt x="21414" y="14949"/>
                  </a:lnTo>
                  <a:lnTo>
                    <a:pt x="21379" y="14707"/>
                  </a:lnTo>
                  <a:lnTo>
                    <a:pt x="21490" y="14593"/>
                  </a:lnTo>
                  <a:lnTo>
                    <a:pt x="21530" y="14173"/>
                  </a:lnTo>
                  <a:lnTo>
                    <a:pt x="21561" y="13889"/>
                  </a:lnTo>
                  <a:lnTo>
                    <a:pt x="21600" y="13682"/>
                  </a:lnTo>
                  <a:lnTo>
                    <a:pt x="21348" y="13819"/>
                  </a:lnTo>
                  <a:lnTo>
                    <a:pt x="21142" y="13839"/>
                  </a:lnTo>
                  <a:lnTo>
                    <a:pt x="21052" y="13679"/>
                  </a:lnTo>
                  <a:lnTo>
                    <a:pt x="20945" y="13500"/>
                  </a:lnTo>
                  <a:lnTo>
                    <a:pt x="20725" y="13493"/>
                  </a:lnTo>
                  <a:lnTo>
                    <a:pt x="20615" y="13375"/>
                  </a:lnTo>
                  <a:lnTo>
                    <a:pt x="20667" y="13169"/>
                  </a:lnTo>
                  <a:lnTo>
                    <a:pt x="20713" y="12951"/>
                  </a:lnTo>
                  <a:lnTo>
                    <a:pt x="20612" y="12847"/>
                  </a:lnTo>
                  <a:lnTo>
                    <a:pt x="20588" y="12659"/>
                  </a:lnTo>
                  <a:lnTo>
                    <a:pt x="20678" y="12533"/>
                  </a:lnTo>
                  <a:lnTo>
                    <a:pt x="20609" y="12280"/>
                  </a:lnTo>
                  <a:lnTo>
                    <a:pt x="20412" y="12301"/>
                  </a:lnTo>
                  <a:lnTo>
                    <a:pt x="20275" y="12317"/>
                  </a:lnTo>
                  <a:lnTo>
                    <a:pt x="20189" y="12150"/>
                  </a:lnTo>
                  <a:lnTo>
                    <a:pt x="20158" y="11932"/>
                  </a:lnTo>
                  <a:lnTo>
                    <a:pt x="19966" y="11869"/>
                  </a:lnTo>
                  <a:lnTo>
                    <a:pt x="19749" y="11741"/>
                  </a:lnTo>
                  <a:lnTo>
                    <a:pt x="19533" y="11712"/>
                  </a:lnTo>
                  <a:lnTo>
                    <a:pt x="19359" y="11820"/>
                  </a:lnTo>
                  <a:lnTo>
                    <a:pt x="19174" y="11876"/>
                  </a:lnTo>
                  <a:lnTo>
                    <a:pt x="19226" y="12043"/>
                  </a:lnTo>
                  <a:lnTo>
                    <a:pt x="19170" y="12215"/>
                  </a:lnTo>
                  <a:lnTo>
                    <a:pt x="19013" y="12276"/>
                  </a:lnTo>
                  <a:lnTo>
                    <a:pt x="18927" y="12477"/>
                  </a:lnTo>
                  <a:lnTo>
                    <a:pt x="18777" y="12440"/>
                  </a:lnTo>
                  <a:lnTo>
                    <a:pt x="18681" y="12365"/>
                  </a:lnTo>
                  <a:lnTo>
                    <a:pt x="18533" y="12419"/>
                  </a:lnTo>
                  <a:lnTo>
                    <a:pt x="18506" y="12188"/>
                  </a:lnTo>
                  <a:lnTo>
                    <a:pt x="18301" y="12193"/>
                  </a:lnTo>
                  <a:lnTo>
                    <a:pt x="18324" y="11937"/>
                  </a:lnTo>
                  <a:lnTo>
                    <a:pt x="18542" y="11726"/>
                  </a:lnTo>
                  <a:lnTo>
                    <a:pt x="18444" y="11398"/>
                  </a:lnTo>
                  <a:lnTo>
                    <a:pt x="18240" y="11515"/>
                  </a:lnTo>
                  <a:lnTo>
                    <a:pt x="18191" y="11757"/>
                  </a:lnTo>
                  <a:lnTo>
                    <a:pt x="18092" y="11951"/>
                  </a:lnTo>
                  <a:lnTo>
                    <a:pt x="17994" y="11874"/>
                  </a:lnTo>
                  <a:lnTo>
                    <a:pt x="17844" y="11963"/>
                  </a:lnTo>
                  <a:lnTo>
                    <a:pt x="17721" y="11942"/>
                  </a:lnTo>
                  <a:lnTo>
                    <a:pt x="17649" y="11768"/>
                  </a:lnTo>
                  <a:lnTo>
                    <a:pt x="17740" y="11555"/>
                  </a:lnTo>
                  <a:lnTo>
                    <a:pt x="17688" y="11412"/>
                  </a:lnTo>
                  <a:lnTo>
                    <a:pt x="17492" y="11334"/>
                  </a:lnTo>
                  <a:lnTo>
                    <a:pt x="17334" y="11295"/>
                  </a:lnTo>
                  <a:lnTo>
                    <a:pt x="17273" y="11011"/>
                  </a:lnTo>
                  <a:lnTo>
                    <a:pt x="17186" y="10856"/>
                  </a:lnTo>
                  <a:lnTo>
                    <a:pt x="17078" y="10676"/>
                  </a:lnTo>
                  <a:lnTo>
                    <a:pt x="17120" y="10383"/>
                  </a:lnTo>
                  <a:lnTo>
                    <a:pt x="17284" y="10174"/>
                  </a:lnTo>
                  <a:lnTo>
                    <a:pt x="17388" y="10008"/>
                  </a:lnTo>
                  <a:lnTo>
                    <a:pt x="17378" y="9751"/>
                  </a:lnTo>
                  <a:lnTo>
                    <a:pt x="17366" y="9537"/>
                  </a:lnTo>
                  <a:lnTo>
                    <a:pt x="17503" y="9395"/>
                  </a:lnTo>
                  <a:lnTo>
                    <a:pt x="17659" y="9324"/>
                  </a:lnTo>
                  <a:lnTo>
                    <a:pt x="17678" y="9052"/>
                  </a:lnTo>
                  <a:lnTo>
                    <a:pt x="17767" y="8805"/>
                  </a:lnTo>
                  <a:lnTo>
                    <a:pt x="17729" y="8642"/>
                  </a:lnTo>
                  <a:lnTo>
                    <a:pt x="17628" y="8526"/>
                  </a:lnTo>
                  <a:lnTo>
                    <a:pt x="17778" y="8385"/>
                  </a:lnTo>
                  <a:lnTo>
                    <a:pt x="17623" y="8210"/>
                  </a:lnTo>
                  <a:lnTo>
                    <a:pt x="17713" y="8062"/>
                  </a:lnTo>
                  <a:lnTo>
                    <a:pt x="17899" y="7933"/>
                  </a:lnTo>
                  <a:lnTo>
                    <a:pt x="17891" y="7731"/>
                  </a:lnTo>
                  <a:lnTo>
                    <a:pt x="17889" y="7570"/>
                  </a:lnTo>
                  <a:lnTo>
                    <a:pt x="18211" y="7590"/>
                  </a:lnTo>
                  <a:lnTo>
                    <a:pt x="18352" y="7763"/>
                  </a:lnTo>
                  <a:lnTo>
                    <a:pt x="18523" y="7946"/>
                  </a:lnTo>
                  <a:lnTo>
                    <a:pt x="18483" y="8155"/>
                  </a:lnTo>
                  <a:lnTo>
                    <a:pt x="18682" y="7987"/>
                  </a:lnTo>
                  <a:lnTo>
                    <a:pt x="18702" y="7720"/>
                  </a:lnTo>
                  <a:lnTo>
                    <a:pt x="18619" y="7460"/>
                  </a:lnTo>
                  <a:lnTo>
                    <a:pt x="18542" y="7306"/>
                  </a:lnTo>
                  <a:lnTo>
                    <a:pt x="18354" y="7035"/>
                  </a:lnTo>
                  <a:lnTo>
                    <a:pt x="18164" y="6861"/>
                  </a:lnTo>
                  <a:lnTo>
                    <a:pt x="18036" y="6701"/>
                  </a:lnTo>
                  <a:lnTo>
                    <a:pt x="17936" y="6542"/>
                  </a:lnTo>
                  <a:lnTo>
                    <a:pt x="17839" y="6421"/>
                  </a:lnTo>
                  <a:lnTo>
                    <a:pt x="17913" y="6246"/>
                  </a:lnTo>
                  <a:lnTo>
                    <a:pt x="18041" y="6117"/>
                  </a:lnTo>
                  <a:lnTo>
                    <a:pt x="18125" y="5894"/>
                  </a:lnTo>
                  <a:lnTo>
                    <a:pt x="17926" y="5966"/>
                  </a:lnTo>
                  <a:lnTo>
                    <a:pt x="17794" y="5967"/>
                  </a:lnTo>
                  <a:lnTo>
                    <a:pt x="17714" y="6086"/>
                  </a:lnTo>
                  <a:lnTo>
                    <a:pt x="17601" y="6120"/>
                  </a:lnTo>
                  <a:lnTo>
                    <a:pt x="17536" y="5804"/>
                  </a:lnTo>
                  <a:lnTo>
                    <a:pt x="17473" y="5608"/>
                  </a:lnTo>
                  <a:lnTo>
                    <a:pt x="17655" y="5437"/>
                  </a:lnTo>
                  <a:lnTo>
                    <a:pt x="17795" y="5358"/>
                  </a:lnTo>
                  <a:lnTo>
                    <a:pt x="17958" y="5312"/>
                  </a:lnTo>
                  <a:lnTo>
                    <a:pt x="17977" y="5589"/>
                  </a:lnTo>
                  <a:lnTo>
                    <a:pt x="18068" y="5673"/>
                  </a:lnTo>
                  <a:lnTo>
                    <a:pt x="18319" y="5870"/>
                  </a:lnTo>
                  <a:lnTo>
                    <a:pt x="18597" y="5847"/>
                  </a:lnTo>
                  <a:lnTo>
                    <a:pt x="18691" y="5677"/>
                  </a:lnTo>
                  <a:lnTo>
                    <a:pt x="18525" y="5554"/>
                  </a:lnTo>
                  <a:lnTo>
                    <a:pt x="18471" y="5431"/>
                  </a:lnTo>
                  <a:lnTo>
                    <a:pt x="18494" y="5199"/>
                  </a:lnTo>
                  <a:lnTo>
                    <a:pt x="18340" y="5127"/>
                  </a:lnTo>
                  <a:lnTo>
                    <a:pt x="18151" y="4994"/>
                  </a:lnTo>
                  <a:lnTo>
                    <a:pt x="18207" y="4765"/>
                  </a:lnTo>
                  <a:lnTo>
                    <a:pt x="18332" y="4555"/>
                  </a:lnTo>
                  <a:lnTo>
                    <a:pt x="18326" y="4306"/>
                  </a:lnTo>
                  <a:lnTo>
                    <a:pt x="18489" y="4199"/>
                  </a:lnTo>
                  <a:lnTo>
                    <a:pt x="18337" y="4012"/>
                  </a:lnTo>
                  <a:lnTo>
                    <a:pt x="18175" y="4006"/>
                  </a:lnTo>
                  <a:lnTo>
                    <a:pt x="18140" y="3764"/>
                  </a:lnTo>
                  <a:lnTo>
                    <a:pt x="18001" y="3633"/>
                  </a:lnTo>
                  <a:lnTo>
                    <a:pt x="17844" y="3675"/>
                  </a:lnTo>
                  <a:lnTo>
                    <a:pt x="17695" y="3805"/>
                  </a:lnTo>
                  <a:lnTo>
                    <a:pt x="17418" y="3867"/>
                  </a:lnTo>
                  <a:lnTo>
                    <a:pt x="17083" y="3766"/>
                  </a:lnTo>
                  <a:lnTo>
                    <a:pt x="16801" y="3537"/>
                  </a:lnTo>
                  <a:lnTo>
                    <a:pt x="16595" y="3370"/>
                  </a:lnTo>
                  <a:lnTo>
                    <a:pt x="16438" y="3405"/>
                  </a:lnTo>
                  <a:lnTo>
                    <a:pt x="16299" y="3613"/>
                  </a:lnTo>
                  <a:lnTo>
                    <a:pt x="16162" y="3726"/>
                  </a:lnTo>
                  <a:lnTo>
                    <a:pt x="15912" y="3611"/>
                  </a:lnTo>
                  <a:lnTo>
                    <a:pt x="15678" y="3668"/>
                  </a:lnTo>
                  <a:lnTo>
                    <a:pt x="15426" y="3766"/>
                  </a:lnTo>
                  <a:lnTo>
                    <a:pt x="15294" y="3925"/>
                  </a:lnTo>
                  <a:lnTo>
                    <a:pt x="15133" y="4057"/>
                  </a:lnTo>
                  <a:lnTo>
                    <a:pt x="15022" y="4360"/>
                  </a:lnTo>
                  <a:lnTo>
                    <a:pt x="14951" y="4605"/>
                  </a:lnTo>
                  <a:lnTo>
                    <a:pt x="15084" y="4624"/>
                  </a:lnTo>
                  <a:lnTo>
                    <a:pt x="15288" y="4506"/>
                  </a:lnTo>
                  <a:lnTo>
                    <a:pt x="15442" y="4493"/>
                  </a:lnTo>
                  <a:lnTo>
                    <a:pt x="15486" y="4850"/>
                  </a:lnTo>
                  <a:lnTo>
                    <a:pt x="15322" y="4999"/>
                  </a:lnTo>
                  <a:lnTo>
                    <a:pt x="15401" y="5232"/>
                  </a:lnTo>
                  <a:lnTo>
                    <a:pt x="15424" y="5404"/>
                  </a:lnTo>
                  <a:lnTo>
                    <a:pt x="15338" y="5561"/>
                  </a:lnTo>
                  <a:lnTo>
                    <a:pt x="15172" y="5393"/>
                  </a:lnTo>
                  <a:lnTo>
                    <a:pt x="15057" y="5518"/>
                  </a:lnTo>
                  <a:lnTo>
                    <a:pt x="14852" y="5529"/>
                  </a:lnTo>
                  <a:lnTo>
                    <a:pt x="14634" y="5522"/>
                  </a:lnTo>
                  <a:lnTo>
                    <a:pt x="14399" y="5371"/>
                  </a:lnTo>
                  <a:lnTo>
                    <a:pt x="14224" y="5235"/>
                  </a:lnTo>
                  <a:lnTo>
                    <a:pt x="14038" y="5155"/>
                  </a:lnTo>
                  <a:lnTo>
                    <a:pt x="14003" y="4919"/>
                  </a:lnTo>
                  <a:lnTo>
                    <a:pt x="14170" y="4921"/>
                  </a:lnTo>
                  <a:lnTo>
                    <a:pt x="14305" y="4805"/>
                  </a:lnTo>
                  <a:lnTo>
                    <a:pt x="14269" y="4608"/>
                  </a:lnTo>
                  <a:lnTo>
                    <a:pt x="14100" y="4597"/>
                  </a:lnTo>
                  <a:lnTo>
                    <a:pt x="14007" y="4437"/>
                  </a:lnTo>
                  <a:lnTo>
                    <a:pt x="14002" y="4197"/>
                  </a:lnTo>
                  <a:lnTo>
                    <a:pt x="14033" y="3984"/>
                  </a:lnTo>
                  <a:lnTo>
                    <a:pt x="13954" y="3781"/>
                  </a:lnTo>
                  <a:lnTo>
                    <a:pt x="13751" y="3744"/>
                  </a:lnTo>
                  <a:lnTo>
                    <a:pt x="13663" y="3670"/>
                  </a:lnTo>
                  <a:lnTo>
                    <a:pt x="13569" y="3271"/>
                  </a:lnTo>
                  <a:lnTo>
                    <a:pt x="13472" y="3051"/>
                  </a:lnTo>
                  <a:lnTo>
                    <a:pt x="13328" y="2968"/>
                  </a:lnTo>
                  <a:lnTo>
                    <a:pt x="13161" y="3011"/>
                  </a:lnTo>
                  <a:lnTo>
                    <a:pt x="12963" y="3062"/>
                  </a:lnTo>
                  <a:lnTo>
                    <a:pt x="12738" y="2893"/>
                  </a:lnTo>
                  <a:lnTo>
                    <a:pt x="12470" y="2847"/>
                  </a:lnTo>
                  <a:lnTo>
                    <a:pt x="12355" y="2595"/>
                  </a:lnTo>
                  <a:lnTo>
                    <a:pt x="12341" y="2417"/>
                  </a:lnTo>
                  <a:lnTo>
                    <a:pt x="12180" y="2264"/>
                  </a:lnTo>
                  <a:lnTo>
                    <a:pt x="12066" y="2047"/>
                  </a:lnTo>
                  <a:lnTo>
                    <a:pt x="12102" y="1775"/>
                  </a:lnTo>
                  <a:lnTo>
                    <a:pt x="12211" y="1602"/>
                  </a:lnTo>
                  <a:lnTo>
                    <a:pt x="12297" y="1390"/>
                  </a:lnTo>
                  <a:lnTo>
                    <a:pt x="12193" y="1193"/>
                  </a:lnTo>
                  <a:lnTo>
                    <a:pt x="11927" y="1063"/>
                  </a:lnTo>
                  <a:lnTo>
                    <a:pt x="11716" y="1175"/>
                  </a:lnTo>
                  <a:lnTo>
                    <a:pt x="11602" y="1277"/>
                  </a:lnTo>
                  <a:lnTo>
                    <a:pt x="11454" y="1202"/>
                  </a:lnTo>
                  <a:lnTo>
                    <a:pt x="11214" y="1335"/>
                  </a:lnTo>
                  <a:lnTo>
                    <a:pt x="11115" y="1504"/>
                  </a:lnTo>
                  <a:lnTo>
                    <a:pt x="11012" y="1580"/>
                  </a:lnTo>
                  <a:lnTo>
                    <a:pt x="10817" y="1482"/>
                  </a:lnTo>
                  <a:lnTo>
                    <a:pt x="10557" y="1638"/>
                  </a:lnTo>
                  <a:lnTo>
                    <a:pt x="10384" y="1535"/>
                  </a:lnTo>
                  <a:lnTo>
                    <a:pt x="10244" y="1525"/>
                  </a:lnTo>
                  <a:lnTo>
                    <a:pt x="10237" y="1353"/>
                  </a:lnTo>
                  <a:lnTo>
                    <a:pt x="9989" y="1417"/>
                  </a:lnTo>
                  <a:lnTo>
                    <a:pt x="9955" y="1565"/>
                  </a:lnTo>
                  <a:lnTo>
                    <a:pt x="9820" y="1648"/>
                  </a:lnTo>
                  <a:lnTo>
                    <a:pt x="9671" y="1491"/>
                  </a:lnTo>
                  <a:lnTo>
                    <a:pt x="9509" y="1439"/>
                  </a:lnTo>
                  <a:lnTo>
                    <a:pt x="9435" y="1625"/>
                  </a:lnTo>
                  <a:lnTo>
                    <a:pt x="9282" y="1577"/>
                  </a:lnTo>
                  <a:lnTo>
                    <a:pt x="9182" y="1358"/>
                  </a:lnTo>
                  <a:lnTo>
                    <a:pt x="8895" y="1104"/>
                  </a:lnTo>
                  <a:lnTo>
                    <a:pt x="8682" y="1010"/>
                  </a:lnTo>
                  <a:lnTo>
                    <a:pt x="8531" y="1218"/>
                  </a:lnTo>
                  <a:lnTo>
                    <a:pt x="8505" y="1398"/>
                  </a:lnTo>
                  <a:lnTo>
                    <a:pt x="8397" y="1527"/>
                  </a:lnTo>
                  <a:lnTo>
                    <a:pt x="8226" y="1488"/>
                  </a:lnTo>
                  <a:lnTo>
                    <a:pt x="7986" y="1256"/>
                  </a:lnTo>
                  <a:lnTo>
                    <a:pt x="7843" y="969"/>
                  </a:lnTo>
                  <a:lnTo>
                    <a:pt x="7949" y="795"/>
                  </a:lnTo>
                  <a:lnTo>
                    <a:pt x="7759" y="533"/>
                  </a:lnTo>
                  <a:lnTo>
                    <a:pt x="7621" y="636"/>
                  </a:lnTo>
                  <a:lnTo>
                    <a:pt x="7413" y="417"/>
                  </a:lnTo>
                  <a:lnTo>
                    <a:pt x="7224" y="603"/>
                  </a:lnTo>
                  <a:lnTo>
                    <a:pt x="6919" y="370"/>
                  </a:lnTo>
                  <a:lnTo>
                    <a:pt x="6803" y="511"/>
                  </a:lnTo>
                  <a:lnTo>
                    <a:pt x="6656" y="388"/>
                  </a:lnTo>
                  <a:lnTo>
                    <a:pt x="6549" y="178"/>
                  </a:lnTo>
                  <a:lnTo>
                    <a:pt x="6304" y="0"/>
                  </a:lnTo>
                  <a:lnTo>
                    <a:pt x="6062" y="242"/>
                  </a:lnTo>
                  <a:lnTo>
                    <a:pt x="6104" y="460"/>
                  </a:lnTo>
                  <a:lnTo>
                    <a:pt x="5993" y="472"/>
                  </a:lnTo>
                  <a:lnTo>
                    <a:pt x="5859" y="379"/>
                  </a:lnTo>
                  <a:lnTo>
                    <a:pt x="5807" y="631"/>
                  </a:lnTo>
                  <a:lnTo>
                    <a:pt x="5900" y="772"/>
                  </a:lnTo>
                  <a:lnTo>
                    <a:pt x="5774" y="797"/>
                  </a:lnTo>
                  <a:lnTo>
                    <a:pt x="5534" y="717"/>
                  </a:lnTo>
                  <a:lnTo>
                    <a:pt x="5363" y="713"/>
                  </a:lnTo>
                  <a:lnTo>
                    <a:pt x="5134" y="476"/>
                  </a:lnTo>
                  <a:lnTo>
                    <a:pt x="4881" y="460"/>
                  </a:lnTo>
                  <a:lnTo>
                    <a:pt x="4702" y="568"/>
                  </a:lnTo>
                  <a:lnTo>
                    <a:pt x="4544" y="350"/>
                  </a:lnTo>
                  <a:lnTo>
                    <a:pt x="4443" y="297"/>
                  </a:lnTo>
                  <a:lnTo>
                    <a:pt x="4344" y="475"/>
                  </a:lnTo>
                  <a:lnTo>
                    <a:pt x="4208" y="427"/>
                  </a:lnTo>
                  <a:lnTo>
                    <a:pt x="4106" y="689"/>
                  </a:lnTo>
                  <a:lnTo>
                    <a:pt x="4166" y="846"/>
                  </a:lnTo>
                  <a:lnTo>
                    <a:pt x="4121" y="980"/>
                  </a:lnTo>
                  <a:lnTo>
                    <a:pt x="3964" y="1018"/>
                  </a:lnTo>
                  <a:lnTo>
                    <a:pt x="3924" y="1192"/>
                  </a:lnTo>
                  <a:lnTo>
                    <a:pt x="3777" y="1196"/>
                  </a:lnTo>
                  <a:lnTo>
                    <a:pt x="3612" y="1225"/>
                  </a:lnTo>
                  <a:lnTo>
                    <a:pt x="3536" y="1333"/>
                  </a:lnTo>
                  <a:lnTo>
                    <a:pt x="3398" y="1270"/>
                  </a:lnTo>
                  <a:lnTo>
                    <a:pt x="3261" y="1482"/>
                  </a:lnTo>
                  <a:lnTo>
                    <a:pt x="3270" y="1836"/>
                  </a:lnTo>
                  <a:lnTo>
                    <a:pt x="3111" y="1857"/>
                  </a:lnTo>
                  <a:lnTo>
                    <a:pt x="3034" y="2136"/>
                  </a:lnTo>
                  <a:lnTo>
                    <a:pt x="3086" y="2262"/>
                  </a:lnTo>
                  <a:lnTo>
                    <a:pt x="2941" y="2346"/>
                  </a:lnTo>
                  <a:lnTo>
                    <a:pt x="2809" y="2568"/>
                  </a:lnTo>
                  <a:lnTo>
                    <a:pt x="2951" y="2816"/>
                  </a:lnTo>
                  <a:lnTo>
                    <a:pt x="3260" y="2843"/>
                  </a:lnTo>
                  <a:lnTo>
                    <a:pt x="3471" y="2957"/>
                  </a:lnTo>
                  <a:lnTo>
                    <a:pt x="3549" y="3161"/>
                  </a:lnTo>
                  <a:lnTo>
                    <a:pt x="3719" y="3191"/>
                  </a:lnTo>
                  <a:lnTo>
                    <a:pt x="3791" y="3310"/>
                  </a:lnTo>
                  <a:lnTo>
                    <a:pt x="3633" y="3438"/>
                  </a:lnTo>
                  <a:lnTo>
                    <a:pt x="3548" y="3745"/>
                  </a:lnTo>
                  <a:lnTo>
                    <a:pt x="3763" y="3984"/>
                  </a:lnTo>
                  <a:lnTo>
                    <a:pt x="3760" y="4184"/>
                  </a:lnTo>
                  <a:lnTo>
                    <a:pt x="3835" y="4325"/>
                  </a:lnTo>
                  <a:lnTo>
                    <a:pt x="3732" y="4562"/>
                  </a:lnTo>
                  <a:lnTo>
                    <a:pt x="3507" y="4680"/>
                  </a:lnTo>
                  <a:lnTo>
                    <a:pt x="3423" y="4850"/>
                  </a:lnTo>
                  <a:lnTo>
                    <a:pt x="3288" y="4781"/>
                  </a:lnTo>
                  <a:lnTo>
                    <a:pt x="3063" y="4805"/>
                  </a:lnTo>
                  <a:lnTo>
                    <a:pt x="3006" y="4971"/>
                  </a:lnTo>
                  <a:lnTo>
                    <a:pt x="2838" y="5027"/>
                  </a:lnTo>
                  <a:lnTo>
                    <a:pt x="2653" y="5107"/>
                  </a:lnTo>
                  <a:lnTo>
                    <a:pt x="2544" y="5267"/>
                  </a:lnTo>
                  <a:lnTo>
                    <a:pt x="2392" y="5371"/>
                  </a:lnTo>
                  <a:lnTo>
                    <a:pt x="2237" y="5516"/>
                  </a:lnTo>
                  <a:lnTo>
                    <a:pt x="2283" y="5709"/>
                  </a:lnTo>
                  <a:lnTo>
                    <a:pt x="2387" y="5794"/>
                  </a:lnTo>
                  <a:lnTo>
                    <a:pt x="2499" y="5768"/>
                  </a:lnTo>
                  <a:lnTo>
                    <a:pt x="2501" y="5918"/>
                  </a:lnTo>
                  <a:lnTo>
                    <a:pt x="2332" y="6062"/>
                  </a:lnTo>
                  <a:lnTo>
                    <a:pt x="2260" y="6221"/>
                  </a:lnTo>
                  <a:lnTo>
                    <a:pt x="2358" y="6414"/>
                  </a:lnTo>
                  <a:lnTo>
                    <a:pt x="2447" y="6615"/>
                  </a:lnTo>
                  <a:lnTo>
                    <a:pt x="2625" y="6701"/>
                  </a:lnTo>
                  <a:lnTo>
                    <a:pt x="2788" y="6729"/>
                  </a:lnTo>
                  <a:lnTo>
                    <a:pt x="2857" y="6596"/>
                  </a:lnTo>
                  <a:lnTo>
                    <a:pt x="2963" y="6545"/>
                  </a:lnTo>
                  <a:lnTo>
                    <a:pt x="3081" y="6431"/>
                  </a:lnTo>
                  <a:close/>
                </a:path>
              </a:pathLst>
            </a:custGeom>
            <a:solidFill>
              <a:srgbClr val="666875"/>
            </a:solidFill>
            <a:ln w="25400" cap="flat" cmpd="sng">
              <a:solidFill>
                <a:srgbClr val="3C3D47"/>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9453" tIns="69453" rIns="69453" bIns="69453" anchor="ctr"/>
            <a:lstStyle>
              <a:lvl1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292100" fontAlgn="base" hangingPunct="0">
                <a:spcBef>
                  <a:spcPct val="0"/>
                </a:spcBef>
                <a:spcAft>
                  <a:spcPct val="0"/>
                </a:spcAft>
              </a:pPr>
              <a:endParaRPr lang="es-ES" altLang="es-ES" sz="3100">
                <a:solidFill>
                  <a:srgbClr val="000000"/>
                </a:solidFill>
                <a:latin typeface="Helvetica Light" charset="0"/>
                <a:ea typeface="Helvetica Light" charset="0"/>
                <a:cs typeface="Helvetica Light" charset="0"/>
                <a:sym typeface="Helvetica Light" charset="0"/>
              </a:endParaRPr>
            </a:p>
          </p:txBody>
        </p:sp>
        <p:sp>
          <p:nvSpPr>
            <p:cNvPr id="102408" name="AutoShape 8"/>
            <p:cNvSpPr>
              <a:spLocks/>
            </p:cNvSpPr>
            <p:nvPr/>
          </p:nvSpPr>
          <p:spPr bwMode="auto">
            <a:xfrm>
              <a:off x="3875303" y="1173033"/>
              <a:ext cx="1335480" cy="7719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066" y="1040"/>
                  </a:moveTo>
                  <a:lnTo>
                    <a:pt x="10973" y="1061"/>
                  </a:lnTo>
                  <a:lnTo>
                    <a:pt x="11452" y="1548"/>
                  </a:lnTo>
                  <a:lnTo>
                    <a:pt x="12082" y="1396"/>
                  </a:lnTo>
                  <a:lnTo>
                    <a:pt x="12548" y="907"/>
                  </a:lnTo>
                  <a:lnTo>
                    <a:pt x="13206" y="1034"/>
                  </a:lnTo>
                  <a:lnTo>
                    <a:pt x="13522" y="1521"/>
                  </a:lnTo>
                  <a:lnTo>
                    <a:pt x="13346" y="2609"/>
                  </a:lnTo>
                  <a:lnTo>
                    <a:pt x="13629" y="3718"/>
                  </a:lnTo>
                  <a:lnTo>
                    <a:pt x="14319" y="3380"/>
                  </a:lnTo>
                  <a:lnTo>
                    <a:pt x="14719" y="2424"/>
                  </a:lnTo>
                  <a:lnTo>
                    <a:pt x="15337" y="2456"/>
                  </a:lnTo>
                  <a:lnTo>
                    <a:pt x="16101" y="2273"/>
                  </a:lnTo>
                  <a:lnTo>
                    <a:pt x="16437" y="1465"/>
                  </a:lnTo>
                  <a:lnTo>
                    <a:pt x="17240" y="2125"/>
                  </a:lnTo>
                  <a:lnTo>
                    <a:pt x="17618" y="3181"/>
                  </a:lnTo>
                  <a:lnTo>
                    <a:pt x="18046" y="3422"/>
                  </a:lnTo>
                  <a:lnTo>
                    <a:pt x="18613" y="4101"/>
                  </a:lnTo>
                  <a:lnTo>
                    <a:pt x="18486" y="4987"/>
                  </a:lnTo>
                  <a:lnTo>
                    <a:pt x="17899" y="4580"/>
                  </a:lnTo>
                  <a:lnTo>
                    <a:pt x="17420" y="4596"/>
                  </a:lnTo>
                  <a:lnTo>
                    <a:pt x="17631" y="5367"/>
                  </a:lnTo>
                  <a:lnTo>
                    <a:pt x="17844" y="6217"/>
                  </a:lnTo>
                  <a:lnTo>
                    <a:pt x="18825" y="5377"/>
                  </a:lnTo>
                  <a:lnTo>
                    <a:pt x="19480" y="5928"/>
                  </a:lnTo>
                  <a:lnTo>
                    <a:pt x="19786" y="6921"/>
                  </a:lnTo>
                  <a:lnTo>
                    <a:pt x="20259" y="7005"/>
                  </a:lnTo>
                  <a:lnTo>
                    <a:pt x="20745" y="8021"/>
                  </a:lnTo>
                  <a:lnTo>
                    <a:pt x="21236" y="8941"/>
                  </a:lnTo>
                  <a:lnTo>
                    <a:pt x="21600" y="9043"/>
                  </a:lnTo>
                  <a:lnTo>
                    <a:pt x="21164" y="9925"/>
                  </a:lnTo>
                  <a:lnTo>
                    <a:pt x="20696" y="10442"/>
                  </a:lnTo>
                  <a:lnTo>
                    <a:pt x="20052" y="10103"/>
                  </a:lnTo>
                  <a:lnTo>
                    <a:pt x="19579" y="10013"/>
                  </a:lnTo>
                  <a:lnTo>
                    <a:pt x="18943" y="10161"/>
                  </a:lnTo>
                  <a:lnTo>
                    <a:pt x="18457" y="9874"/>
                  </a:lnTo>
                  <a:lnTo>
                    <a:pt x="17817" y="10537"/>
                  </a:lnTo>
                  <a:lnTo>
                    <a:pt x="17371" y="10608"/>
                  </a:lnTo>
                  <a:lnTo>
                    <a:pt x="17199" y="11611"/>
                  </a:lnTo>
                  <a:lnTo>
                    <a:pt x="17218" y="12656"/>
                  </a:lnTo>
                  <a:lnTo>
                    <a:pt x="17214" y="13999"/>
                  </a:lnTo>
                  <a:lnTo>
                    <a:pt x="16278" y="13737"/>
                  </a:lnTo>
                  <a:lnTo>
                    <a:pt x="14891" y="11945"/>
                  </a:lnTo>
                  <a:lnTo>
                    <a:pt x="14455" y="12035"/>
                  </a:lnTo>
                  <a:lnTo>
                    <a:pt x="13938" y="12915"/>
                  </a:lnTo>
                  <a:lnTo>
                    <a:pt x="13357" y="13543"/>
                  </a:lnTo>
                  <a:lnTo>
                    <a:pt x="12488" y="12927"/>
                  </a:lnTo>
                  <a:lnTo>
                    <a:pt x="11175" y="13404"/>
                  </a:lnTo>
                  <a:lnTo>
                    <a:pt x="10149" y="14729"/>
                  </a:lnTo>
                  <a:lnTo>
                    <a:pt x="9712" y="16577"/>
                  </a:lnTo>
                  <a:lnTo>
                    <a:pt x="10095" y="16732"/>
                  </a:lnTo>
                  <a:lnTo>
                    <a:pt x="10588" y="16208"/>
                  </a:lnTo>
                  <a:lnTo>
                    <a:pt x="11231" y="16498"/>
                  </a:lnTo>
                  <a:lnTo>
                    <a:pt x="11391" y="18142"/>
                  </a:lnTo>
                  <a:lnTo>
                    <a:pt x="10968" y="18772"/>
                  </a:lnTo>
                  <a:lnTo>
                    <a:pt x="11113" y="19597"/>
                  </a:lnTo>
                  <a:lnTo>
                    <a:pt x="11142" y="20681"/>
                  </a:lnTo>
                  <a:lnTo>
                    <a:pt x="10783" y="21600"/>
                  </a:lnTo>
                  <a:lnTo>
                    <a:pt x="10275" y="20954"/>
                  </a:lnTo>
                  <a:lnTo>
                    <a:pt x="9829" y="21343"/>
                  </a:lnTo>
                  <a:lnTo>
                    <a:pt x="8412" y="21278"/>
                  </a:lnTo>
                  <a:lnTo>
                    <a:pt x="6951" y="19956"/>
                  </a:lnTo>
                  <a:lnTo>
                    <a:pt x="6378" y="19580"/>
                  </a:lnTo>
                  <a:lnTo>
                    <a:pt x="6225" y="18189"/>
                  </a:lnTo>
                  <a:lnTo>
                    <a:pt x="6847" y="18175"/>
                  </a:lnTo>
                  <a:lnTo>
                    <a:pt x="7241" y="17635"/>
                  </a:lnTo>
                  <a:lnTo>
                    <a:pt x="6647" y="17209"/>
                  </a:lnTo>
                  <a:lnTo>
                    <a:pt x="6186" y="16317"/>
                  </a:lnTo>
                  <a:lnTo>
                    <a:pt x="6279" y="14268"/>
                  </a:lnTo>
                  <a:lnTo>
                    <a:pt x="5993" y="13696"/>
                  </a:lnTo>
                  <a:lnTo>
                    <a:pt x="5422" y="13605"/>
                  </a:lnTo>
                  <a:lnTo>
                    <a:pt x="4973" y="13140"/>
                  </a:lnTo>
                  <a:lnTo>
                    <a:pt x="4863" y="11493"/>
                  </a:lnTo>
                  <a:lnTo>
                    <a:pt x="4570" y="10530"/>
                  </a:lnTo>
                  <a:lnTo>
                    <a:pt x="4165" y="10154"/>
                  </a:lnTo>
                  <a:lnTo>
                    <a:pt x="2994" y="10752"/>
                  </a:lnTo>
                  <a:lnTo>
                    <a:pt x="2285" y="9918"/>
                  </a:lnTo>
                  <a:lnTo>
                    <a:pt x="1268" y="9807"/>
                  </a:lnTo>
                  <a:lnTo>
                    <a:pt x="779" y="8626"/>
                  </a:lnTo>
                  <a:lnTo>
                    <a:pt x="844" y="7632"/>
                  </a:lnTo>
                  <a:lnTo>
                    <a:pt x="335" y="7053"/>
                  </a:lnTo>
                  <a:lnTo>
                    <a:pt x="0" y="6050"/>
                  </a:lnTo>
                  <a:lnTo>
                    <a:pt x="1" y="4642"/>
                  </a:lnTo>
                  <a:lnTo>
                    <a:pt x="478" y="3936"/>
                  </a:lnTo>
                  <a:lnTo>
                    <a:pt x="1124" y="3744"/>
                  </a:lnTo>
                  <a:lnTo>
                    <a:pt x="1364" y="4304"/>
                  </a:lnTo>
                  <a:lnTo>
                    <a:pt x="1800" y="3950"/>
                  </a:lnTo>
                  <a:lnTo>
                    <a:pt x="2094" y="2644"/>
                  </a:lnTo>
                  <a:lnTo>
                    <a:pt x="3559" y="2280"/>
                  </a:lnTo>
                  <a:lnTo>
                    <a:pt x="4276" y="2570"/>
                  </a:lnTo>
                  <a:lnTo>
                    <a:pt x="4645" y="2139"/>
                  </a:lnTo>
                  <a:lnTo>
                    <a:pt x="4536" y="1270"/>
                  </a:lnTo>
                  <a:lnTo>
                    <a:pt x="4811" y="325"/>
                  </a:lnTo>
                  <a:lnTo>
                    <a:pt x="5531" y="0"/>
                  </a:lnTo>
                  <a:lnTo>
                    <a:pt x="6195" y="325"/>
                  </a:lnTo>
                  <a:lnTo>
                    <a:pt x="7296" y="744"/>
                  </a:lnTo>
                  <a:lnTo>
                    <a:pt x="7923" y="1089"/>
                  </a:lnTo>
                  <a:lnTo>
                    <a:pt x="8494" y="985"/>
                  </a:lnTo>
                  <a:lnTo>
                    <a:pt x="9172" y="1224"/>
                  </a:lnTo>
                  <a:lnTo>
                    <a:pt x="9635" y="1474"/>
                  </a:lnTo>
                  <a:lnTo>
                    <a:pt x="10066" y="1040"/>
                  </a:lnTo>
                  <a:close/>
                </a:path>
              </a:pathLst>
            </a:custGeom>
            <a:solidFill>
              <a:srgbClr val="666875"/>
            </a:solidFill>
            <a:ln w="25400" cap="flat" cmpd="sng">
              <a:solidFill>
                <a:srgbClr val="3C3D47"/>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9453" tIns="69453" rIns="69453" bIns="69453" anchor="ctr"/>
            <a:lstStyle>
              <a:lvl1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292100" fontAlgn="base" hangingPunct="0">
                <a:spcBef>
                  <a:spcPct val="0"/>
                </a:spcBef>
                <a:spcAft>
                  <a:spcPct val="0"/>
                </a:spcAft>
              </a:pPr>
              <a:endParaRPr lang="es-ES" altLang="es-ES" sz="3100">
                <a:solidFill>
                  <a:srgbClr val="000000"/>
                </a:solidFill>
                <a:latin typeface="Helvetica Light" charset="0"/>
                <a:ea typeface="Helvetica Light" charset="0"/>
                <a:cs typeface="Helvetica Light" charset="0"/>
                <a:sym typeface="Helvetica Light" charset="0"/>
              </a:endParaRPr>
            </a:p>
          </p:txBody>
        </p:sp>
        <p:sp>
          <p:nvSpPr>
            <p:cNvPr id="102409" name="AutoShape 9"/>
            <p:cNvSpPr>
              <a:spLocks/>
            </p:cNvSpPr>
            <p:nvPr/>
          </p:nvSpPr>
          <p:spPr bwMode="auto">
            <a:xfrm>
              <a:off x="4924726" y="1455914"/>
              <a:ext cx="1302102" cy="1071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241" y="18822"/>
                  </a:moveTo>
                  <a:lnTo>
                    <a:pt x="9773" y="18543"/>
                  </a:lnTo>
                  <a:lnTo>
                    <a:pt x="10240" y="17743"/>
                  </a:lnTo>
                  <a:lnTo>
                    <a:pt x="10641" y="18180"/>
                  </a:lnTo>
                  <a:lnTo>
                    <a:pt x="10598" y="18773"/>
                  </a:lnTo>
                  <a:lnTo>
                    <a:pt x="11340" y="18910"/>
                  </a:lnTo>
                  <a:lnTo>
                    <a:pt x="11860" y="18234"/>
                  </a:lnTo>
                  <a:lnTo>
                    <a:pt x="11819" y="17323"/>
                  </a:lnTo>
                  <a:lnTo>
                    <a:pt x="12200" y="16803"/>
                  </a:lnTo>
                  <a:lnTo>
                    <a:pt x="12764" y="16239"/>
                  </a:lnTo>
                  <a:lnTo>
                    <a:pt x="13228" y="15509"/>
                  </a:lnTo>
                  <a:lnTo>
                    <a:pt x="13330" y="14658"/>
                  </a:lnTo>
                  <a:lnTo>
                    <a:pt x="13514" y="13692"/>
                  </a:lnTo>
                  <a:lnTo>
                    <a:pt x="14097" y="12948"/>
                  </a:lnTo>
                  <a:lnTo>
                    <a:pt x="14609" y="13445"/>
                  </a:lnTo>
                  <a:lnTo>
                    <a:pt x="15236" y="13396"/>
                  </a:lnTo>
                  <a:lnTo>
                    <a:pt x="15762" y="12797"/>
                  </a:lnTo>
                  <a:lnTo>
                    <a:pt x="16250" y="12950"/>
                  </a:lnTo>
                  <a:lnTo>
                    <a:pt x="16819" y="12609"/>
                  </a:lnTo>
                  <a:lnTo>
                    <a:pt x="17022" y="11602"/>
                  </a:lnTo>
                  <a:lnTo>
                    <a:pt x="17690" y="11141"/>
                  </a:lnTo>
                  <a:lnTo>
                    <a:pt x="18420" y="10926"/>
                  </a:lnTo>
                  <a:lnTo>
                    <a:pt x="18681" y="10064"/>
                  </a:lnTo>
                  <a:lnTo>
                    <a:pt x="18667" y="9310"/>
                  </a:lnTo>
                  <a:lnTo>
                    <a:pt x="19099" y="8797"/>
                  </a:lnTo>
                  <a:lnTo>
                    <a:pt x="19788" y="8923"/>
                  </a:lnTo>
                  <a:lnTo>
                    <a:pt x="20314" y="8791"/>
                  </a:lnTo>
                  <a:lnTo>
                    <a:pt x="20746" y="8010"/>
                  </a:lnTo>
                  <a:lnTo>
                    <a:pt x="21123" y="7506"/>
                  </a:lnTo>
                  <a:lnTo>
                    <a:pt x="21600" y="7226"/>
                  </a:lnTo>
                  <a:lnTo>
                    <a:pt x="21414" y="6245"/>
                  </a:lnTo>
                  <a:lnTo>
                    <a:pt x="21182" y="5459"/>
                  </a:lnTo>
                  <a:lnTo>
                    <a:pt x="20622" y="5368"/>
                  </a:lnTo>
                  <a:lnTo>
                    <a:pt x="19817" y="5914"/>
                  </a:lnTo>
                  <a:lnTo>
                    <a:pt x="19158" y="5857"/>
                  </a:lnTo>
                  <a:lnTo>
                    <a:pt x="18530" y="5847"/>
                  </a:lnTo>
                  <a:lnTo>
                    <a:pt x="17402" y="5966"/>
                  </a:lnTo>
                  <a:lnTo>
                    <a:pt x="16500" y="6079"/>
                  </a:lnTo>
                  <a:lnTo>
                    <a:pt x="15820" y="5665"/>
                  </a:lnTo>
                  <a:lnTo>
                    <a:pt x="15270" y="5425"/>
                  </a:lnTo>
                  <a:lnTo>
                    <a:pt x="14387" y="5497"/>
                  </a:lnTo>
                  <a:lnTo>
                    <a:pt x="13549" y="4874"/>
                  </a:lnTo>
                  <a:lnTo>
                    <a:pt x="12830" y="3675"/>
                  </a:lnTo>
                  <a:lnTo>
                    <a:pt x="12172" y="2896"/>
                  </a:lnTo>
                  <a:lnTo>
                    <a:pt x="11669" y="2722"/>
                  </a:lnTo>
                  <a:lnTo>
                    <a:pt x="11186" y="2119"/>
                  </a:lnTo>
                  <a:lnTo>
                    <a:pt x="10609" y="1388"/>
                  </a:lnTo>
                  <a:lnTo>
                    <a:pt x="10271" y="1872"/>
                  </a:lnTo>
                  <a:lnTo>
                    <a:pt x="10022" y="1208"/>
                  </a:lnTo>
                  <a:lnTo>
                    <a:pt x="9780" y="364"/>
                  </a:lnTo>
                  <a:lnTo>
                    <a:pt x="8712" y="420"/>
                  </a:lnTo>
                  <a:lnTo>
                    <a:pt x="7805" y="0"/>
                  </a:lnTo>
                  <a:lnTo>
                    <a:pt x="7158" y="101"/>
                  </a:lnTo>
                  <a:lnTo>
                    <a:pt x="6537" y="537"/>
                  </a:lnTo>
                  <a:lnTo>
                    <a:pt x="6064" y="692"/>
                  </a:lnTo>
                  <a:lnTo>
                    <a:pt x="6092" y="1441"/>
                  </a:lnTo>
                  <a:lnTo>
                    <a:pt x="5823" y="1848"/>
                  </a:lnTo>
                  <a:lnTo>
                    <a:pt x="5449" y="1206"/>
                  </a:lnTo>
                  <a:lnTo>
                    <a:pt x="5179" y="740"/>
                  </a:lnTo>
                  <a:lnTo>
                    <a:pt x="4615" y="834"/>
                  </a:lnTo>
                  <a:lnTo>
                    <a:pt x="3987" y="1386"/>
                  </a:lnTo>
                  <a:lnTo>
                    <a:pt x="3651" y="1610"/>
                  </a:lnTo>
                  <a:lnTo>
                    <a:pt x="2941" y="1319"/>
                  </a:lnTo>
                  <a:lnTo>
                    <a:pt x="2355" y="1369"/>
                  </a:lnTo>
                  <a:lnTo>
                    <a:pt x="1998" y="1496"/>
                  </a:lnTo>
                  <a:lnTo>
                    <a:pt x="1370" y="1239"/>
                  </a:lnTo>
                  <a:lnTo>
                    <a:pt x="935" y="1683"/>
                  </a:lnTo>
                  <a:lnTo>
                    <a:pt x="167" y="1767"/>
                  </a:lnTo>
                  <a:lnTo>
                    <a:pt x="0" y="2541"/>
                  </a:lnTo>
                  <a:lnTo>
                    <a:pt x="113" y="4375"/>
                  </a:lnTo>
                  <a:lnTo>
                    <a:pt x="606" y="4477"/>
                  </a:lnTo>
                  <a:lnTo>
                    <a:pt x="1447" y="4301"/>
                  </a:lnTo>
                  <a:lnTo>
                    <a:pt x="1978" y="3876"/>
                  </a:lnTo>
                  <a:lnTo>
                    <a:pt x="2422" y="3752"/>
                  </a:lnTo>
                  <a:lnTo>
                    <a:pt x="2786" y="4061"/>
                  </a:lnTo>
                  <a:lnTo>
                    <a:pt x="2857" y="4814"/>
                  </a:lnTo>
                  <a:lnTo>
                    <a:pt x="3497" y="4907"/>
                  </a:lnTo>
                  <a:lnTo>
                    <a:pt x="3829" y="5273"/>
                  </a:lnTo>
                  <a:lnTo>
                    <a:pt x="3338" y="5455"/>
                  </a:lnTo>
                  <a:lnTo>
                    <a:pt x="3439" y="6342"/>
                  </a:lnTo>
                  <a:lnTo>
                    <a:pt x="3059" y="6823"/>
                  </a:lnTo>
                  <a:lnTo>
                    <a:pt x="2748" y="7849"/>
                  </a:lnTo>
                  <a:lnTo>
                    <a:pt x="3415" y="8348"/>
                  </a:lnTo>
                  <a:lnTo>
                    <a:pt x="3910" y="8560"/>
                  </a:lnTo>
                  <a:lnTo>
                    <a:pt x="3855" y="9084"/>
                  </a:lnTo>
                  <a:lnTo>
                    <a:pt x="4070" y="9740"/>
                  </a:lnTo>
                  <a:lnTo>
                    <a:pt x="4498" y="10000"/>
                  </a:lnTo>
                  <a:lnTo>
                    <a:pt x="4209" y="10302"/>
                  </a:lnTo>
                  <a:lnTo>
                    <a:pt x="3628" y="10324"/>
                  </a:lnTo>
                  <a:lnTo>
                    <a:pt x="2449" y="9545"/>
                  </a:lnTo>
                  <a:lnTo>
                    <a:pt x="2373" y="8619"/>
                  </a:lnTo>
                  <a:lnTo>
                    <a:pt x="1569" y="8755"/>
                  </a:lnTo>
                  <a:lnTo>
                    <a:pt x="484" y="9653"/>
                  </a:lnTo>
                  <a:lnTo>
                    <a:pt x="725" y="10266"/>
                  </a:lnTo>
                  <a:lnTo>
                    <a:pt x="1001" y="11574"/>
                  </a:lnTo>
                  <a:lnTo>
                    <a:pt x="1540" y="11484"/>
                  </a:lnTo>
                  <a:lnTo>
                    <a:pt x="1795" y="11018"/>
                  </a:lnTo>
                  <a:lnTo>
                    <a:pt x="2251" y="10992"/>
                  </a:lnTo>
                  <a:lnTo>
                    <a:pt x="2681" y="10781"/>
                  </a:lnTo>
                  <a:lnTo>
                    <a:pt x="2335" y="11561"/>
                  </a:lnTo>
                  <a:lnTo>
                    <a:pt x="1923" y="11738"/>
                  </a:lnTo>
                  <a:lnTo>
                    <a:pt x="1757" y="12285"/>
                  </a:lnTo>
                  <a:lnTo>
                    <a:pt x="2211" y="12969"/>
                  </a:lnTo>
                  <a:lnTo>
                    <a:pt x="2905" y="13862"/>
                  </a:lnTo>
                  <a:lnTo>
                    <a:pt x="3607" y="14466"/>
                  </a:lnTo>
                  <a:lnTo>
                    <a:pt x="4077" y="15275"/>
                  </a:lnTo>
                  <a:lnTo>
                    <a:pt x="4440" y="15914"/>
                  </a:lnTo>
                  <a:lnTo>
                    <a:pt x="4574" y="16654"/>
                  </a:lnTo>
                  <a:lnTo>
                    <a:pt x="4566" y="17163"/>
                  </a:lnTo>
                  <a:lnTo>
                    <a:pt x="4987" y="17849"/>
                  </a:lnTo>
                  <a:lnTo>
                    <a:pt x="5403" y="18448"/>
                  </a:lnTo>
                  <a:lnTo>
                    <a:pt x="5847" y="18151"/>
                  </a:lnTo>
                  <a:lnTo>
                    <a:pt x="6012" y="17497"/>
                  </a:lnTo>
                  <a:lnTo>
                    <a:pt x="6565" y="17972"/>
                  </a:lnTo>
                  <a:lnTo>
                    <a:pt x="6668" y="18638"/>
                  </a:lnTo>
                  <a:lnTo>
                    <a:pt x="6372" y="19369"/>
                  </a:lnTo>
                  <a:lnTo>
                    <a:pt x="6161" y="20015"/>
                  </a:lnTo>
                  <a:lnTo>
                    <a:pt x="6791" y="20634"/>
                  </a:lnTo>
                  <a:lnTo>
                    <a:pt x="7200" y="20580"/>
                  </a:lnTo>
                  <a:lnTo>
                    <a:pt x="7523" y="21058"/>
                  </a:lnTo>
                  <a:lnTo>
                    <a:pt x="8043" y="21121"/>
                  </a:lnTo>
                  <a:lnTo>
                    <a:pt x="8432" y="20849"/>
                  </a:lnTo>
                  <a:lnTo>
                    <a:pt x="8882" y="21405"/>
                  </a:lnTo>
                  <a:lnTo>
                    <a:pt x="9432" y="21600"/>
                  </a:lnTo>
                  <a:lnTo>
                    <a:pt x="9937" y="21555"/>
                  </a:lnTo>
                  <a:lnTo>
                    <a:pt x="10169" y="20212"/>
                  </a:lnTo>
                  <a:lnTo>
                    <a:pt x="10385" y="19376"/>
                  </a:lnTo>
                  <a:lnTo>
                    <a:pt x="9792" y="19371"/>
                  </a:lnTo>
                  <a:lnTo>
                    <a:pt x="9402" y="19598"/>
                  </a:lnTo>
                  <a:lnTo>
                    <a:pt x="8934" y="19337"/>
                  </a:lnTo>
                  <a:lnTo>
                    <a:pt x="9241" y="18822"/>
                  </a:lnTo>
                  <a:close/>
                </a:path>
              </a:pathLst>
            </a:custGeom>
            <a:solidFill>
              <a:srgbClr val="666875"/>
            </a:solidFill>
            <a:ln w="25400" cap="flat" cmpd="sng">
              <a:solidFill>
                <a:srgbClr val="3C3D47"/>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9453" tIns="69453" rIns="69453" bIns="69453" anchor="ctr"/>
            <a:lstStyle>
              <a:lvl1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292100" fontAlgn="base" hangingPunct="0">
                <a:spcBef>
                  <a:spcPct val="0"/>
                </a:spcBef>
                <a:spcAft>
                  <a:spcPct val="0"/>
                </a:spcAft>
              </a:pPr>
              <a:endParaRPr lang="es-ES" altLang="es-ES" sz="3100">
                <a:solidFill>
                  <a:srgbClr val="000000"/>
                </a:solidFill>
                <a:latin typeface="Helvetica Light" charset="0"/>
                <a:ea typeface="Helvetica Light" charset="0"/>
                <a:cs typeface="Helvetica Light" charset="0"/>
                <a:sym typeface="Helvetica Light" charset="0"/>
              </a:endParaRPr>
            </a:p>
          </p:txBody>
        </p:sp>
        <p:sp>
          <p:nvSpPr>
            <p:cNvPr id="102410" name="AutoShape 10"/>
            <p:cNvSpPr>
              <a:spLocks/>
            </p:cNvSpPr>
            <p:nvPr/>
          </p:nvSpPr>
          <p:spPr bwMode="auto">
            <a:xfrm>
              <a:off x="5251924" y="2133555"/>
              <a:ext cx="226131" cy="21112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520" y="6483"/>
                  </a:moveTo>
                  <a:lnTo>
                    <a:pt x="12490" y="4273"/>
                  </a:lnTo>
                  <a:lnTo>
                    <a:pt x="9305" y="1473"/>
                  </a:lnTo>
                  <a:lnTo>
                    <a:pt x="5805" y="2080"/>
                  </a:lnTo>
                  <a:lnTo>
                    <a:pt x="3339" y="0"/>
                  </a:lnTo>
                  <a:lnTo>
                    <a:pt x="825" y="2157"/>
                  </a:lnTo>
                  <a:lnTo>
                    <a:pt x="0" y="4325"/>
                  </a:lnTo>
                  <a:lnTo>
                    <a:pt x="1087" y="7322"/>
                  </a:lnTo>
                  <a:lnTo>
                    <a:pt x="3589" y="9642"/>
                  </a:lnTo>
                  <a:lnTo>
                    <a:pt x="4529" y="13428"/>
                  </a:lnTo>
                  <a:lnTo>
                    <a:pt x="5767" y="16816"/>
                  </a:lnTo>
                  <a:lnTo>
                    <a:pt x="8850" y="16044"/>
                  </a:lnTo>
                  <a:lnTo>
                    <a:pt x="12098" y="14292"/>
                  </a:lnTo>
                  <a:lnTo>
                    <a:pt x="13705" y="18712"/>
                  </a:lnTo>
                  <a:lnTo>
                    <a:pt x="15163" y="20770"/>
                  </a:lnTo>
                  <a:lnTo>
                    <a:pt x="18315" y="20854"/>
                  </a:lnTo>
                  <a:lnTo>
                    <a:pt x="20713" y="21600"/>
                  </a:lnTo>
                  <a:lnTo>
                    <a:pt x="21600" y="19152"/>
                  </a:lnTo>
                  <a:lnTo>
                    <a:pt x="17463" y="17027"/>
                  </a:lnTo>
                  <a:lnTo>
                    <a:pt x="15690" y="15012"/>
                  </a:lnTo>
                  <a:lnTo>
                    <a:pt x="18245" y="12548"/>
                  </a:lnTo>
                  <a:lnTo>
                    <a:pt x="21301" y="11929"/>
                  </a:lnTo>
                  <a:lnTo>
                    <a:pt x="20485" y="8499"/>
                  </a:lnTo>
                  <a:lnTo>
                    <a:pt x="18799" y="7018"/>
                  </a:lnTo>
                  <a:lnTo>
                    <a:pt x="15520" y="6483"/>
                  </a:lnTo>
                  <a:close/>
                </a:path>
              </a:pathLst>
            </a:custGeom>
            <a:solidFill>
              <a:srgbClr val="666875"/>
            </a:solidFill>
            <a:ln w="25400" cap="flat" cmpd="sng">
              <a:solidFill>
                <a:srgbClr val="3C3D47"/>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9453" tIns="69453" rIns="69453" bIns="69453" anchor="ctr"/>
            <a:lstStyle>
              <a:lvl1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292100" fontAlgn="base" hangingPunct="0">
                <a:spcBef>
                  <a:spcPct val="0"/>
                </a:spcBef>
                <a:spcAft>
                  <a:spcPct val="0"/>
                </a:spcAft>
              </a:pPr>
              <a:endParaRPr lang="es-ES" altLang="es-ES" sz="3100">
                <a:solidFill>
                  <a:srgbClr val="000000"/>
                </a:solidFill>
                <a:latin typeface="Helvetica Light" charset="0"/>
                <a:ea typeface="Helvetica Light" charset="0"/>
                <a:cs typeface="Helvetica Light" charset="0"/>
                <a:sym typeface="Helvetica Light" charset="0"/>
              </a:endParaRPr>
            </a:p>
          </p:txBody>
        </p:sp>
        <p:sp>
          <p:nvSpPr>
            <p:cNvPr id="102411" name="AutoShape 11"/>
            <p:cNvSpPr>
              <a:spLocks/>
            </p:cNvSpPr>
            <p:nvPr/>
          </p:nvSpPr>
          <p:spPr bwMode="auto">
            <a:xfrm>
              <a:off x="5453822" y="1811309"/>
              <a:ext cx="1419016" cy="14980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4" y="10839"/>
                  </a:moveTo>
                  <a:lnTo>
                    <a:pt x="2372" y="11417"/>
                  </a:lnTo>
                  <a:lnTo>
                    <a:pt x="2606" y="11897"/>
                  </a:lnTo>
                  <a:lnTo>
                    <a:pt x="2885" y="12235"/>
                  </a:lnTo>
                  <a:lnTo>
                    <a:pt x="3631" y="12212"/>
                  </a:lnTo>
                  <a:lnTo>
                    <a:pt x="3951" y="12398"/>
                  </a:lnTo>
                  <a:lnTo>
                    <a:pt x="3839" y="12815"/>
                  </a:lnTo>
                  <a:lnTo>
                    <a:pt x="4189" y="13197"/>
                  </a:lnTo>
                  <a:lnTo>
                    <a:pt x="4170" y="13543"/>
                  </a:lnTo>
                  <a:lnTo>
                    <a:pt x="4708" y="13312"/>
                  </a:lnTo>
                  <a:lnTo>
                    <a:pt x="5087" y="13433"/>
                  </a:lnTo>
                  <a:lnTo>
                    <a:pt x="5226" y="13899"/>
                  </a:lnTo>
                  <a:lnTo>
                    <a:pt x="5719" y="14303"/>
                  </a:lnTo>
                  <a:lnTo>
                    <a:pt x="5887" y="14610"/>
                  </a:lnTo>
                  <a:lnTo>
                    <a:pt x="5919" y="15251"/>
                  </a:lnTo>
                  <a:lnTo>
                    <a:pt x="6116" y="15597"/>
                  </a:lnTo>
                  <a:lnTo>
                    <a:pt x="6669" y="15727"/>
                  </a:lnTo>
                  <a:lnTo>
                    <a:pt x="7203" y="16151"/>
                  </a:lnTo>
                  <a:lnTo>
                    <a:pt x="7624" y="16726"/>
                  </a:lnTo>
                  <a:lnTo>
                    <a:pt x="7914" y="17097"/>
                  </a:lnTo>
                  <a:lnTo>
                    <a:pt x="7724" y="17552"/>
                  </a:lnTo>
                  <a:lnTo>
                    <a:pt x="7073" y="17230"/>
                  </a:lnTo>
                  <a:lnTo>
                    <a:pt x="6453" y="17086"/>
                  </a:lnTo>
                  <a:lnTo>
                    <a:pt x="6073" y="17353"/>
                  </a:lnTo>
                  <a:lnTo>
                    <a:pt x="5818" y="17631"/>
                  </a:lnTo>
                  <a:lnTo>
                    <a:pt x="5279" y="17871"/>
                  </a:lnTo>
                  <a:lnTo>
                    <a:pt x="5059" y="18280"/>
                  </a:lnTo>
                  <a:lnTo>
                    <a:pt x="5121" y="18961"/>
                  </a:lnTo>
                  <a:lnTo>
                    <a:pt x="5664" y="19323"/>
                  </a:lnTo>
                  <a:lnTo>
                    <a:pt x="6351" y="19585"/>
                  </a:lnTo>
                  <a:lnTo>
                    <a:pt x="6502" y="20095"/>
                  </a:lnTo>
                  <a:lnTo>
                    <a:pt x="6954" y="20503"/>
                  </a:lnTo>
                  <a:lnTo>
                    <a:pt x="7409" y="20451"/>
                  </a:lnTo>
                  <a:lnTo>
                    <a:pt x="7881" y="20839"/>
                  </a:lnTo>
                  <a:lnTo>
                    <a:pt x="8162" y="21365"/>
                  </a:lnTo>
                  <a:lnTo>
                    <a:pt x="8561" y="21459"/>
                  </a:lnTo>
                  <a:lnTo>
                    <a:pt x="9164" y="21355"/>
                  </a:lnTo>
                  <a:lnTo>
                    <a:pt x="9770" y="21536"/>
                  </a:lnTo>
                  <a:lnTo>
                    <a:pt x="10225" y="21600"/>
                  </a:lnTo>
                  <a:lnTo>
                    <a:pt x="10545" y="21255"/>
                  </a:lnTo>
                  <a:lnTo>
                    <a:pt x="10878" y="20643"/>
                  </a:lnTo>
                  <a:lnTo>
                    <a:pt x="11656" y="20205"/>
                  </a:lnTo>
                  <a:lnTo>
                    <a:pt x="12128" y="19763"/>
                  </a:lnTo>
                  <a:lnTo>
                    <a:pt x="11558" y="19412"/>
                  </a:lnTo>
                  <a:lnTo>
                    <a:pt x="11334" y="18748"/>
                  </a:lnTo>
                  <a:lnTo>
                    <a:pt x="11547" y="18264"/>
                  </a:lnTo>
                  <a:lnTo>
                    <a:pt x="11853" y="17724"/>
                  </a:lnTo>
                  <a:lnTo>
                    <a:pt x="11509" y="17264"/>
                  </a:lnTo>
                  <a:lnTo>
                    <a:pt x="11453" y="16855"/>
                  </a:lnTo>
                  <a:lnTo>
                    <a:pt x="11918" y="16343"/>
                  </a:lnTo>
                  <a:lnTo>
                    <a:pt x="12466" y="15870"/>
                  </a:lnTo>
                  <a:lnTo>
                    <a:pt x="12760" y="15662"/>
                  </a:lnTo>
                  <a:lnTo>
                    <a:pt x="12743" y="15160"/>
                  </a:lnTo>
                  <a:lnTo>
                    <a:pt x="12630" y="14671"/>
                  </a:lnTo>
                  <a:lnTo>
                    <a:pt x="13183" y="14213"/>
                  </a:lnTo>
                  <a:lnTo>
                    <a:pt x="13596" y="13893"/>
                  </a:lnTo>
                  <a:lnTo>
                    <a:pt x="13894" y="13457"/>
                  </a:lnTo>
                  <a:cubicBezTo>
                    <a:pt x="13875" y="13354"/>
                    <a:pt x="13879" y="13248"/>
                    <a:pt x="13905" y="13146"/>
                  </a:cubicBezTo>
                  <a:cubicBezTo>
                    <a:pt x="13980" y="12853"/>
                    <a:pt x="14220" y="12624"/>
                    <a:pt x="14529" y="12551"/>
                  </a:cubicBezTo>
                  <a:lnTo>
                    <a:pt x="15383" y="12370"/>
                  </a:lnTo>
                  <a:lnTo>
                    <a:pt x="15933" y="11840"/>
                  </a:lnTo>
                  <a:cubicBezTo>
                    <a:pt x="16138" y="11836"/>
                    <a:pt x="16344" y="11833"/>
                    <a:pt x="16550" y="11831"/>
                  </a:cubicBezTo>
                  <a:cubicBezTo>
                    <a:pt x="16745" y="11828"/>
                    <a:pt x="16941" y="11827"/>
                    <a:pt x="17136" y="11826"/>
                  </a:cubicBezTo>
                  <a:lnTo>
                    <a:pt x="17396" y="11431"/>
                  </a:lnTo>
                  <a:lnTo>
                    <a:pt x="17815" y="11162"/>
                  </a:lnTo>
                  <a:lnTo>
                    <a:pt x="18374" y="11105"/>
                  </a:lnTo>
                  <a:lnTo>
                    <a:pt x="18884" y="10881"/>
                  </a:lnTo>
                  <a:lnTo>
                    <a:pt x="19101" y="10636"/>
                  </a:lnTo>
                  <a:lnTo>
                    <a:pt x="19582" y="10555"/>
                  </a:lnTo>
                  <a:lnTo>
                    <a:pt x="19855" y="10273"/>
                  </a:lnTo>
                  <a:lnTo>
                    <a:pt x="20229" y="9690"/>
                  </a:lnTo>
                  <a:lnTo>
                    <a:pt x="20338" y="9254"/>
                  </a:lnTo>
                  <a:lnTo>
                    <a:pt x="20759" y="8864"/>
                  </a:lnTo>
                  <a:lnTo>
                    <a:pt x="21313" y="8542"/>
                  </a:lnTo>
                  <a:lnTo>
                    <a:pt x="21600" y="8329"/>
                  </a:lnTo>
                  <a:lnTo>
                    <a:pt x="21412" y="7902"/>
                  </a:lnTo>
                  <a:lnTo>
                    <a:pt x="20703" y="7789"/>
                  </a:lnTo>
                  <a:lnTo>
                    <a:pt x="19932" y="7692"/>
                  </a:lnTo>
                  <a:lnTo>
                    <a:pt x="18945" y="7081"/>
                  </a:lnTo>
                  <a:lnTo>
                    <a:pt x="17680" y="5997"/>
                  </a:lnTo>
                  <a:lnTo>
                    <a:pt x="16231" y="5189"/>
                  </a:lnTo>
                  <a:lnTo>
                    <a:pt x="15398" y="4868"/>
                  </a:lnTo>
                  <a:lnTo>
                    <a:pt x="14770" y="5081"/>
                  </a:lnTo>
                  <a:lnTo>
                    <a:pt x="13929" y="4440"/>
                  </a:lnTo>
                  <a:lnTo>
                    <a:pt x="13771" y="3999"/>
                  </a:lnTo>
                  <a:lnTo>
                    <a:pt x="14642" y="3662"/>
                  </a:lnTo>
                  <a:lnTo>
                    <a:pt x="15191" y="3069"/>
                  </a:lnTo>
                  <a:lnTo>
                    <a:pt x="15492" y="2538"/>
                  </a:lnTo>
                  <a:lnTo>
                    <a:pt x="15259" y="1975"/>
                  </a:lnTo>
                  <a:lnTo>
                    <a:pt x="14396" y="1410"/>
                  </a:lnTo>
                  <a:lnTo>
                    <a:pt x="13800" y="1003"/>
                  </a:lnTo>
                  <a:lnTo>
                    <a:pt x="13339" y="1312"/>
                  </a:lnTo>
                  <a:lnTo>
                    <a:pt x="12950" y="1509"/>
                  </a:lnTo>
                  <a:lnTo>
                    <a:pt x="12591" y="961"/>
                  </a:lnTo>
                  <a:lnTo>
                    <a:pt x="12750" y="510"/>
                  </a:lnTo>
                  <a:lnTo>
                    <a:pt x="12405" y="268"/>
                  </a:lnTo>
                  <a:lnTo>
                    <a:pt x="11743" y="0"/>
                  </a:lnTo>
                  <a:lnTo>
                    <a:pt x="11212" y="195"/>
                  </a:lnTo>
                  <a:lnTo>
                    <a:pt x="10777" y="630"/>
                  </a:lnTo>
                  <a:lnTo>
                    <a:pt x="10523" y="976"/>
                  </a:lnTo>
                  <a:lnTo>
                    <a:pt x="10090" y="1149"/>
                  </a:lnTo>
                  <a:lnTo>
                    <a:pt x="9512" y="1033"/>
                  </a:lnTo>
                  <a:lnTo>
                    <a:pt x="8915" y="1512"/>
                  </a:lnTo>
                  <a:lnTo>
                    <a:pt x="9029" y="2040"/>
                  </a:lnTo>
                  <a:lnTo>
                    <a:pt x="8810" y="2550"/>
                  </a:lnTo>
                  <a:lnTo>
                    <a:pt x="8277" y="2730"/>
                  </a:lnTo>
                  <a:lnTo>
                    <a:pt x="7412" y="3092"/>
                  </a:lnTo>
                  <a:lnTo>
                    <a:pt x="7227" y="3728"/>
                  </a:lnTo>
                  <a:lnTo>
                    <a:pt x="6855" y="4034"/>
                  </a:lnTo>
                  <a:lnTo>
                    <a:pt x="6294" y="3926"/>
                  </a:lnTo>
                  <a:lnTo>
                    <a:pt x="5948" y="4279"/>
                  </a:lnTo>
                  <a:lnTo>
                    <a:pt x="5454" y="4381"/>
                  </a:lnTo>
                  <a:lnTo>
                    <a:pt x="4838" y="4000"/>
                  </a:lnTo>
                  <a:lnTo>
                    <a:pt x="4153" y="4671"/>
                  </a:lnTo>
                  <a:lnTo>
                    <a:pt x="3954" y="5951"/>
                  </a:lnTo>
                  <a:lnTo>
                    <a:pt x="3520" y="6414"/>
                  </a:lnTo>
                  <a:lnTo>
                    <a:pt x="3005" y="6775"/>
                  </a:lnTo>
                  <a:lnTo>
                    <a:pt x="2639" y="7234"/>
                  </a:lnTo>
                  <a:lnTo>
                    <a:pt x="2682" y="7818"/>
                  </a:lnTo>
                  <a:lnTo>
                    <a:pt x="2405" y="8239"/>
                  </a:lnTo>
                  <a:lnTo>
                    <a:pt x="1812" y="8225"/>
                  </a:lnTo>
                  <a:lnTo>
                    <a:pt x="1799" y="7836"/>
                  </a:lnTo>
                  <a:lnTo>
                    <a:pt x="1424" y="7418"/>
                  </a:lnTo>
                  <a:lnTo>
                    <a:pt x="940" y="7962"/>
                  </a:lnTo>
                  <a:lnTo>
                    <a:pt x="240" y="8323"/>
                  </a:lnTo>
                  <a:lnTo>
                    <a:pt x="0" y="8820"/>
                  </a:lnTo>
                  <a:lnTo>
                    <a:pt x="510" y="9047"/>
                  </a:lnTo>
                  <a:lnTo>
                    <a:pt x="899" y="8862"/>
                  </a:lnTo>
                  <a:lnTo>
                    <a:pt x="1268" y="8888"/>
                  </a:lnTo>
                  <a:lnTo>
                    <a:pt x="1047" y="9760"/>
                  </a:lnTo>
                  <a:lnTo>
                    <a:pt x="779" y="10255"/>
                  </a:lnTo>
                  <a:lnTo>
                    <a:pt x="1067" y="10603"/>
                  </a:lnTo>
                  <a:lnTo>
                    <a:pt x="1524" y="10839"/>
                  </a:lnTo>
                  <a:close/>
                </a:path>
              </a:pathLst>
            </a:custGeom>
            <a:solidFill>
              <a:srgbClr val="666875"/>
            </a:solidFill>
            <a:ln w="25400" cap="flat" cmpd="sng">
              <a:solidFill>
                <a:srgbClr val="3C3D47"/>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9453" tIns="69453" rIns="69453" bIns="69453" anchor="ctr"/>
            <a:lstStyle>
              <a:lvl1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292100" fontAlgn="base" hangingPunct="0">
                <a:spcBef>
                  <a:spcPct val="0"/>
                </a:spcBef>
                <a:spcAft>
                  <a:spcPct val="0"/>
                </a:spcAft>
              </a:pPr>
              <a:endParaRPr lang="es-ES" altLang="es-ES" sz="3100">
                <a:solidFill>
                  <a:srgbClr val="000000"/>
                </a:solidFill>
                <a:latin typeface="Helvetica Light" charset="0"/>
                <a:ea typeface="Helvetica Light" charset="0"/>
                <a:cs typeface="Helvetica Light" charset="0"/>
                <a:sym typeface="Helvetica Light" charset="0"/>
              </a:endParaRPr>
            </a:p>
          </p:txBody>
        </p:sp>
        <p:sp>
          <p:nvSpPr>
            <p:cNvPr id="102412" name="AutoShape 12"/>
            <p:cNvSpPr>
              <a:spLocks/>
            </p:cNvSpPr>
            <p:nvPr/>
          </p:nvSpPr>
          <p:spPr bwMode="auto">
            <a:xfrm>
              <a:off x="4876268" y="2232731"/>
              <a:ext cx="1110471" cy="9864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365" y="5132"/>
                  </a:moveTo>
                  <a:lnTo>
                    <a:pt x="2379" y="5798"/>
                  </a:lnTo>
                  <a:lnTo>
                    <a:pt x="1782" y="6233"/>
                  </a:lnTo>
                  <a:lnTo>
                    <a:pt x="1142" y="6814"/>
                  </a:lnTo>
                  <a:lnTo>
                    <a:pt x="1197" y="8286"/>
                  </a:lnTo>
                  <a:lnTo>
                    <a:pt x="197" y="9566"/>
                  </a:lnTo>
                  <a:lnTo>
                    <a:pt x="0" y="10653"/>
                  </a:lnTo>
                  <a:lnTo>
                    <a:pt x="651" y="11757"/>
                  </a:lnTo>
                  <a:lnTo>
                    <a:pt x="966" y="12953"/>
                  </a:lnTo>
                  <a:lnTo>
                    <a:pt x="2399" y="13323"/>
                  </a:lnTo>
                  <a:lnTo>
                    <a:pt x="2592" y="13747"/>
                  </a:lnTo>
                  <a:lnTo>
                    <a:pt x="2188" y="14521"/>
                  </a:lnTo>
                  <a:lnTo>
                    <a:pt x="2636" y="15420"/>
                  </a:lnTo>
                  <a:lnTo>
                    <a:pt x="3212" y="15489"/>
                  </a:lnTo>
                  <a:lnTo>
                    <a:pt x="3754" y="15114"/>
                  </a:lnTo>
                  <a:lnTo>
                    <a:pt x="4262" y="15311"/>
                  </a:lnTo>
                  <a:lnTo>
                    <a:pt x="4712" y="14557"/>
                  </a:lnTo>
                  <a:lnTo>
                    <a:pt x="4847" y="13689"/>
                  </a:lnTo>
                  <a:lnTo>
                    <a:pt x="5510" y="13357"/>
                  </a:lnTo>
                  <a:lnTo>
                    <a:pt x="5714" y="14171"/>
                  </a:lnTo>
                  <a:lnTo>
                    <a:pt x="4914" y="14985"/>
                  </a:lnTo>
                  <a:lnTo>
                    <a:pt x="4854" y="16069"/>
                  </a:lnTo>
                  <a:lnTo>
                    <a:pt x="5626" y="16029"/>
                  </a:lnTo>
                  <a:lnTo>
                    <a:pt x="5807" y="16774"/>
                  </a:lnTo>
                  <a:lnTo>
                    <a:pt x="6465" y="16683"/>
                  </a:lnTo>
                  <a:lnTo>
                    <a:pt x="7420" y="17100"/>
                  </a:lnTo>
                  <a:lnTo>
                    <a:pt x="7945" y="16270"/>
                  </a:lnTo>
                  <a:lnTo>
                    <a:pt x="8487" y="16069"/>
                  </a:lnTo>
                  <a:lnTo>
                    <a:pt x="8750" y="15304"/>
                  </a:lnTo>
                  <a:lnTo>
                    <a:pt x="8557" y="14698"/>
                  </a:lnTo>
                  <a:lnTo>
                    <a:pt x="9362" y="14722"/>
                  </a:lnTo>
                  <a:lnTo>
                    <a:pt x="9857" y="14370"/>
                  </a:lnTo>
                  <a:lnTo>
                    <a:pt x="10494" y="14383"/>
                  </a:lnTo>
                  <a:lnTo>
                    <a:pt x="11370" y="15046"/>
                  </a:lnTo>
                  <a:lnTo>
                    <a:pt x="12082" y="15117"/>
                  </a:lnTo>
                  <a:lnTo>
                    <a:pt x="12135" y="15724"/>
                  </a:lnTo>
                  <a:lnTo>
                    <a:pt x="12582" y="16404"/>
                  </a:lnTo>
                  <a:lnTo>
                    <a:pt x="13796" y="16382"/>
                  </a:lnTo>
                  <a:lnTo>
                    <a:pt x="13959" y="16948"/>
                  </a:lnTo>
                  <a:lnTo>
                    <a:pt x="13709" y="17343"/>
                  </a:lnTo>
                  <a:lnTo>
                    <a:pt x="13784" y="18383"/>
                  </a:lnTo>
                  <a:lnTo>
                    <a:pt x="14118" y="18742"/>
                  </a:lnTo>
                  <a:lnTo>
                    <a:pt x="13754" y="19837"/>
                  </a:lnTo>
                  <a:lnTo>
                    <a:pt x="14136" y="20467"/>
                  </a:lnTo>
                  <a:lnTo>
                    <a:pt x="15213" y="20518"/>
                  </a:lnTo>
                  <a:lnTo>
                    <a:pt x="15804" y="21413"/>
                  </a:lnTo>
                  <a:lnTo>
                    <a:pt x="16763" y="21600"/>
                  </a:lnTo>
                  <a:lnTo>
                    <a:pt x="17609" y="21163"/>
                  </a:lnTo>
                  <a:lnTo>
                    <a:pt x="18397" y="19842"/>
                  </a:lnTo>
                  <a:lnTo>
                    <a:pt x="18029" y="19358"/>
                  </a:lnTo>
                  <a:lnTo>
                    <a:pt x="17866" y="18642"/>
                  </a:lnTo>
                  <a:lnTo>
                    <a:pt x="18143" y="18051"/>
                  </a:lnTo>
                  <a:lnTo>
                    <a:pt x="18743" y="17669"/>
                  </a:lnTo>
                  <a:lnTo>
                    <a:pt x="19570" y="16812"/>
                  </a:lnTo>
                  <a:lnTo>
                    <a:pt x="20277" y="17123"/>
                  </a:lnTo>
                  <a:lnTo>
                    <a:pt x="21171" y="17584"/>
                  </a:lnTo>
                  <a:lnTo>
                    <a:pt x="21600" y="16665"/>
                  </a:lnTo>
                  <a:lnTo>
                    <a:pt x="20665" y="15139"/>
                  </a:lnTo>
                  <a:lnTo>
                    <a:pt x="19937" y="14495"/>
                  </a:lnTo>
                  <a:lnTo>
                    <a:pt x="19243" y="14358"/>
                  </a:lnTo>
                  <a:lnTo>
                    <a:pt x="18950" y="13863"/>
                  </a:lnTo>
                  <a:lnTo>
                    <a:pt x="18952" y="12937"/>
                  </a:lnTo>
                  <a:lnTo>
                    <a:pt x="18757" y="12308"/>
                  </a:lnTo>
                  <a:lnTo>
                    <a:pt x="18104" y="11761"/>
                  </a:lnTo>
                  <a:lnTo>
                    <a:pt x="17909" y="11121"/>
                  </a:lnTo>
                  <a:lnTo>
                    <a:pt x="17248" y="10766"/>
                  </a:lnTo>
                  <a:lnTo>
                    <a:pt x="16736" y="10980"/>
                  </a:lnTo>
                  <a:lnTo>
                    <a:pt x="16339" y="10269"/>
                  </a:lnTo>
                  <a:lnTo>
                    <a:pt x="16425" y="9379"/>
                  </a:lnTo>
                  <a:lnTo>
                    <a:pt x="15989" y="9093"/>
                  </a:lnTo>
                  <a:lnTo>
                    <a:pt x="15057" y="9133"/>
                  </a:lnTo>
                  <a:lnTo>
                    <a:pt x="14601" y="8669"/>
                  </a:lnTo>
                  <a:lnTo>
                    <a:pt x="14388" y="7962"/>
                  </a:lnTo>
                  <a:lnTo>
                    <a:pt x="13351" y="7028"/>
                  </a:lnTo>
                  <a:lnTo>
                    <a:pt x="12806" y="6814"/>
                  </a:lnTo>
                  <a:lnTo>
                    <a:pt x="12400" y="6184"/>
                  </a:lnTo>
                  <a:lnTo>
                    <a:pt x="11924" y="6216"/>
                  </a:lnTo>
                  <a:lnTo>
                    <a:pt x="11407" y="6046"/>
                  </a:lnTo>
                  <a:lnTo>
                    <a:pt x="10898" y="5366"/>
                  </a:lnTo>
                  <a:lnTo>
                    <a:pt x="10413" y="5664"/>
                  </a:lnTo>
                  <a:lnTo>
                    <a:pt x="9861" y="5716"/>
                  </a:lnTo>
                  <a:lnTo>
                    <a:pt x="9541" y="5064"/>
                  </a:lnTo>
                  <a:lnTo>
                    <a:pt x="8952" y="5178"/>
                  </a:lnTo>
                  <a:lnTo>
                    <a:pt x="8367" y="4687"/>
                  </a:lnTo>
                  <a:lnTo>
                    <a:pt x="8940" y="3427"/>
                  </a:lnTo>
                  <a:lnTo>
                    <a:pt x="8886" y="2390"/>
                  </a:lnTo>
                  <a:lnTo>
                    <a:pt x="7874" y="1612"/>
                  </a:lnTo>
                  <a:lnTo>
                    <a:pt x="7724" y="2469"/>
                  </a:lnTo>
                  <a:lnTo>
                    <a:pt x="7327" y="2704"/>
                  </a:lnTo>
                  <a:lnTo>
                    <a:pt x="6384" y="1454"/>
                  </a:lnTo>
                  <a:cubicBezTo>
                    <a:pt x="6308" y="1499"/>
                    <a:pt x="6231" y="1544"/>
                    <a:pt x="6155" y="1589"/>
                  </a:cubicBezTo>
                  <a:cubicBezTo>
                    <a:pt x="6078" y="1634"/>
                    <a:pt x="6001" y="1679"/>
                    <a:pt x="5925" y="1723"/>
                  </a:cubicBezTo>
                  <a:lnTo>
                    <a:pt x="5905" y="1116"/>
                  </a:lnTo>
                  <a:lnTo>
                    <a:pt x="4614" y="65"/>
                  </a:lnTo>
                  <a:lnTo>
                    <a:pt x="3173" y="0"/>
                  </a:lnTo>
                  <a:lnTo>
                    <a:pt x="3268" y="1186"/>
                  </a:lnTo>
                  <a:lnTo>
                    <a:pt x="2636" y="1637"/>
                  </a:lnTo>
                  <a:lnTo>
                    <a:pt x="2062" y="2342"/>
                  </a:lnTo>
                  <a:lnTo>
                    <a:pt x="2631" y="2866"/>
                  </a:lnTo>
                  <a:lnTo>
                    <a:pt x="2100" y="3393"/>
                  </a:lnTo>
                  <a:lnTo>
                    <a:pt x="2601" y="3980"/>
                  </a:lnTo>
                  <a:lnTo>
                    <a:pt x="2590" y="4578"/>
                  </a:lnTo>
                  <a:lnTo>
                    <a:pt x="2365" y="5132"/>
                  </a:lnTo>
                  <a:close/>
                </a:path>
              </a:pathLst>
            </a:custGeom>
            <a:solidFill>
              <a:srgbClr val="666875"/>
            </a:solidFill>
            <a:ln w="25400" cap="flat" cmpd="sng">
              <a:solidFill>
                <a:srgbClr val="3C3D47"/>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9453" tIns="69453" rIns="69453" bIns="69453" anchor="ctr"/>
            <a:lstStyle>
              <a:lvl1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292100" fontAlgn="base" hangingPunct="0">
                <a:spcBef>
                  <a:spcPct val="0"/>
                </a:spcBef>
                <a:spcAft>
                  <a:spcPct val="0"/>
                </a:spcAft>
              </a:pPr>
              <a:endParaRPr lang="es-ES" altLang="es-ES" sz="3100">
                <a:solidFill>
                  <a:srgbClr val="000000"/>
                </a:solidFill>
                <a:latin typeface="Helvetica Light" charset="0"/>
                <a:ea typeface="Helvetica Light" charset="0"/>
                <a:cs typeface="Helvetica Light" charset="0"/>
                <a:sym typeface="Helvetica Light" charset="0"/>
              </a:endParaRPr>
            </a:p>
          </p:txBody>
        </p:sp>
        <p:sp>
          <p:nvSpPr>
            <p:cNvPr id="102413" name="AutoShape 13"/>
            <p:cNvSpPr>
              <a:spLocks/>
            </p:cNvSpPr>
            <p:nvPr/>
          </p:nvSpPr>
          <p:spPr bwMode="auto">
            <a:xfrm>
              <a:off x="5343735" y="2388669"/>
              <a:ext cx="2591919" cy="31547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12" y="10947"/>
                  </a:moveTo>
                  <a:lnTo>
                    <a:pt x="1513" y="11135"/>
                  </a:lnTo>
                  <a:lnTo>
                    <a:pt x="1695" y="11159"/>
                  </a:lnTo>
                  <a:lnTo>
                    <a:pt x="1788" y="11416"/>
                  </a:lnTo>
                  <a:lnTo>
                    <a:pt x="1978" y="11530"/>
                  </a:lnTo>
                  <a:lnTo>
                    <a:pt x="2179" y="11664"/>
                  </a:lnTo>
                  <a:lnTo>
                    <a:pt x="2274" y="11891"/>
                  </a:lnTo>
                  <a:lnTo>
                    <a:pt x="2325" y="12114"/>
                  </a:lnTo>
                  <a:lnTo>
                    <a:pt x="2561" y="12243"/>
                  </a:lnTo>
                  <a:lnTo>
                    <a:pt x="2743" y="12424"/>
                  </a:lnTo>
                  <a:lnTo>
                    <a:pt x="2815" y="12634"/>
                  </a:lnTo>
                  <a:lnTo>
                    <a:pt x="2906" y="12896"/>
                  </a:lnTo>
                  <a:lnTo>
                    <a:pt x="3107" y="13015"/>
                  </a:lnTo>
                  <a:lnTo>
                    <a:pt x="2912" y="13146"/>
                  </a:lnTo>
                  <a:lnTo>
                    <a:pt x="2795" y="13369"/>
                  </a:lnTo>
                  <a:lnTo>
                    <a:pt x="3007" y="13676"/>
                  </a:lnTo>
                  <a:lnTo>
                    <a:pt x="3166" y="13907"/>
                  </a:lnTo>
                  <a:lnTo>
                    <a:pt x="3138" y="14131"/>
                  </a:lnTo>
                  <a:lnTo>
                    <a:pt x="2972" y="14300"/>
                  </a:lnTo>
                  <a:lnTo>
                    <a:pt x="2804" y="14393"/>
                  </a:lnTo>
                  <a:lnTo>
                    <a:pt x="2928" y="14604"/>
                  </a:lnTo>
                  <a:lnTo>
                    <a:pt x="2946" y="14788"/>
                  </a:lnTo>
                  <a:lnTo>
                    <a:pt x="2878" y="14966"/>
                  </a:lnTo>
                  <a:lnTo>
                    <a:pt x="2679" y="15200"/>
                  </a:lnTo>
                  <a:lnTo>
                    <a:pt x="2707" y="15460"/>
                  </a:lnTo>
                  <a:lnTo>
                    <a:pt x="2527" y="15551"/>
                  </a:lnTo>
                  <a:lnTo>
                    <a:pt x="2224" y="15552"/>
                  </a:lnTo>
                  <a:lnTo>
                    <a:pt x="2081" y="15359"/>
                  </a:lnTo>
                  <a:lnTo>
                    <a:pt x="1894" y="15367"/>
                  </a:lnTo>
                  <a:lnTo>
                    <a:pt x="1707" y="15594"/>
                  </a:lnTo>
                  <a:lnTo>
                    <a:pt x="1518" y="15764"/>
                  </a:lnTo>
                  <a:lnTo>
                    <a:pt x="1350" y="15988"/>
                  </a:lnTo>
                  <a:lnTo>
                    <a:pt x="1089" y="16105"/>
                  </a:lnTo>
                  <a:lnTo>
                    <a:pt x="817" y="16143"/>
                  </a:lnTo>
                  <a:lnTo>
                    <a:pt x="754" y="16328"/>
                  </a:lnTo>
                  <a:lnTo>
                    <a:pt x="793" y="16706"/>
                  </a:lnTo>
                  <a:lnTo>
                    <a:pt x="1020" y="16997"/>
                  </a:lnTo>
                  <a:lnTo>
                    <a:pt x="1023" y="17163"/>
                  </a:lnTo>
                  <a:lnTo>
                    <a:pt x="857" y="17312"/>
                  </a:lnTo>
                  <a:lnTo>
                    <a:pt x="979" y="17451"/>
                  </a:lnTo>
                  <a:lnTo>
                    <a:pt x="1193" y="17397"/>
                  </a:lnTo>
                  <a:lnTo>
                    <a:pt x="1349" y="17531"/>
                  </a:lnTo>
                  <a:lnTo>
                    <a:pt x="1478" y="17720"/>
                  </a:lnTo>
                  <a:lnTo>
                    <a:pt x="1647" y="17950"/>
                  </a:lnTo>
                  <a:lnTo>
                    <a:pt x="1839" y="18118"/>
                  </a:lnTo>
                  <a:lnTo>
                    <a:pt x="1967" y="18405"/>
                  </a:lnTo>
                  <a:lnTo>
                    <a:pt x="1964" y="18712"/>
                  </a:lnTo>
                  <a:lnTo>
                    <a:pt x="2237" y="18849"/>
                  </a:lnTo>
                  <a:lnTo>
                    <a:pt x="2463" y="18926"/>
                  </a:lnTo>
                  <a:lnTo>
                    <a:pt x="2544" y="19126"/>
                  </a:lnTo>
                  <a:lnTo>
                    <a:pt x="2476" y="19347"/>
                  </a:lnTo>
                  <a:lnTo>
                    <a:pt x="2499" y="19605"/>
                  </a:lnTo>
                  <a:lnTo>
                    <a:pt x="2614" y="19863"/>
                  </a:lnTo>
                  <a:lnTo>
                    <a:pt x="2808" y="19887"/>
                  </a:lnTo>
                  <a:lnTo>
                    <a:pt x="3068" y="19866"/>
                  </a:lnTo>
                  <a:lnTo>
                    <a:pt x="3223" y="20037"/>
                  </a:lnTo>
                  <a:lnTo>
                    <a:pt x="3462" y="20095"/>
                  </a:lnTo>
                  <a:lnTo>
                    <a:pt x="3769" y="20050"/>
                  </a:lnTo>
                  <a:lnTo>
                    <a:pt x="4105" y="20079"/>
                  </a:lnTo>
                  <a:lnTo>
                    <a:pt x="4084" y="20282"/>
                  </a:lnTo>
                  <a:lnTo>
                    <a:pt x="4022" y="20441"/>
                  </a:lnTo>
                  <a:lnTo>
                    <a:pt x="4272" y="20465"/>
                  </a:lnTo>
                  <a:lnTo>
                    <a:pt x="4628" y="20457"/>
                  </a:lnTo>
                  <a:lnTo>
                    <a:pt x="4880" y="20527"/>
                  </a:lnTo>
                  <a:lnTo>
                    <a:pt x="5251" y="20643"/>
                  </a:lnTo>
                  <a:lnTo>
                    <a:pt x="5332" y="20823"/>
                  </a:lnTo>
                  <a:lnTo>
                    <a:pt x="5545" y="20872"/>
                  </a:lnTo>
                  <a:lnTo>
                    <a:pt x="5429" y="21075"/>
                  </a:lnTo>
                  <a:lnTo>
                    <a:pt x="5453" y="21309"/>
                  </a:lnTo>
                  <a:lnTo>
                    <a:pt x="5499" y="21490"/>
                  </a:lnTo>
                  <a:lnTo>
                    <a:pt x="5725" y="21600"/>
                  </a:lnTo>
                  <a:lnTo>
                    <a:pt x="6091" y="21569"/>
                  </a:lnTo>
                  <a:lnTo>
                    <a:pt x="6173" y="21399"/>
                  </a:lnTo>
                  <a:lnTo>
                    <a:pt x="5981" y="21093"/>
                  </a:lnTo>
                  <a:lnTo>
                    <a:pt x="6232" y="20746"/>
                  </a:lnTo>
                  <a:lnTo>
                    <a:pt x="6559" y="20690"/>
                  </a:lnTo>
                  <a:lnTo>
                    <a:pt x="6718" y="20586"/>
                  </a:lnTo>
                  <a:lnTo>
                    <a:pt x="6761" y="20440"/>
                  </a:lnTo>
                  <a:lnTo>
                    <a:pt x="7012" y="20564"/>
                  </a:lnTo>
                  <a:lnTo>
                    <a:pt x="7415" y="20461"/>
                  </a:lnTo>
                  <a:lnTo>
                    <a:pt x="7647" y="20473"/>
                  </a:lnTo>
                  <a:lnTo>
                    <a:pt x="7846" y="20393"/>
                  </a:lnTo>
                  <a:lnTo>
                    <a:pt x="7781" y="20175"/>
                  </a:lnTo>
                  <a:lnTo>
                    <a:pt x="7915" y="20074"/>
                  </a:lnTo>
                  <a:lnTo>
                    <a:pt x="8162" y="19996"/>
                  </a:lnTo>
                  <a:lnTo>
                    <a:pt x="8272" y="19831"/>
                  </a:lnTo>
                  <a:lnTo>
                    <a:pt x="8377" y="19569"/>
                  </a:lnTo>
                  <a:lnTo>
                    <a:pt x="8504" y="19244"/>
                  </a:lnTo>
                  <a:lnTo>
                    <a:pt x="8697" y="19310"/>
                  </a:lnTo>
                  <a:lnTo>
                    <a:pt x="8828" y="19431"/>
                  </a:lnTo>
                  <a:lnTo>
                    <a:pt x="9148" y="19389"/>
                  </a:lnTo>
                  <a:lnTo>
                    <a:pt x="9420" y="19416"/>
                  </a:lnTo>
                  <a:lnTo>
                    <a:pt x="9613" y="19160"/>
                  </a:lnTo>
                  <a:lnTo>
                    <a:pt x="9848" y="19104"/>
                  </a:lnTo>
                  <a:lnTo>
                    <a:pt x="10217" y="18941"/>
                  </a:lnTo>
                  <a:lnTo>
                    <a:pt x="10470" y="18779"/>
                  </a:lnTo>
                  <a:lnTo>
                    <a:pt x="10603" y="18655"/>
                  </a:lnTo>
                  <a:lnTo>
                    <a:pt x="10361" y="18480"/>
                  </a:lnTo>
                  <a:lnTo>
                    <a:pt x="10145" y="18342"/>
                  </a:lnTo>
                  <a:lnTo>
                    <a:pt x="10209" y="18155"/>
                  </a:lnTo>
                  <a:lnTo>
                    <a:pt x="10557" y="18027"/>
                  </a:lnTo>
                  <a:lnTo>
                    <a:pt x="10807" y="17942"/>
                  </a:lnTo>
                  <a:lnTo>
                    <a:pt x="10759" y="17728"/>
                  </a:lnTo>
                  <a:lnTo>
                    <a:pt x="10734" y="17573"/>
                  </a:lnTo>
                  <a:lnTo>
                    <a:pt x="10927" y="17248"/>
                  </a:lnTo>
                  <a:lnTo>
                    <a:pt x="10964" y="16983"/>
                  </a:lnTo>
                  <a:lnTo>
                    <a:pt x="10599" y="17031"/>
                  </a:lnTo>
                  <a:lnTo>
                    <a:pt x="10457" y="16813"/>
                  </a:lnTo>
                  <a:lnTo>
                    <a:pt x="10577" y="16564"/>
                  </a:lnTo>
                  <a:lnTo>
                    <a:pt x="10868" y="16436"/>
                  </a:lnTo>
                  <a:lnTo>
                    <a:pt x="11083" y="16582"/>
                  </a:lnTo>
                  <a:lnTo>
                    <a:pt x="11367" y="16544"/>
                  </a:lnTo>
                  <a:lnTo>
                    <a:pt x="11562" y="16269"/>
                  </a:lnTo>
                  <a:lnTo>
                    <a:pt x="11716" y="16074"/>
                  </a:lnTo>
                  <a:lnTo>
                    <a:pt x="11969" y="15989"/>
                  </a:lnTo>
                  <a:lnTo>
                    <a:pt x="12122" y="16087"/>
                  </a:lnTo>
                  <a:lnTo>
                    <a:pt x="12527" y="16311"/>
                  </a:lnTo>
                  <a:lnTo>
                    <a:pt x="12646" y="16455"/>
                  </a:lnTo>
                  <a:lnTo>
                    <a:pt x="12958" y="16456"/>
                  </a:lnTo>
                  <a:lnTo>
                    <a:pt x="13214" y="16537"/>
                  </a:lnTo>
                  <a:lnTo>
                    <a:pt x="13246" y="16741"/>
                  </a:lnTo>
                  <a:lnTo>
                    <a:pt x="13558" y="16667"/>
                  </a:lnTo>
                  <a:lnTo>
                    <a:pt x="13963" y="16703"/>
                  </a:lnTo>
                  <a:lnTo>
                    <a:pt x="14277" y="16769"/>
                  </a:lnTo>
                  <a:lnTo>
                    <a:pt x="14396" y="16543"/>
                  </a:lnTo>
                  <a:lnTo>
                    <a:pt x="14792" y="16441"/>
                  </a:lnTo>
                  <a:lnTo>
                    <a:pt x="15004" y="16243"/>
                  </a:lnTo>
                  <a:lnTo>
                    <a:pt x="14965" y="16003"/>
                  </a:lnTo>
                  <a:lnTo>
                    <a:pt x="14920" y="15711"/>
                  </a:lnTo>
                  <a:lnTo>
                    <a:pt x="15191" y="15328"/>
                  </a:lnTo>
                  <a:lnTo>
                    <a:pt x="15356" y="15080"/>
                  </a:lnTo>
                  <a:lnTo>
                    <a:pt x="15461" y="14842"/>
                  </a:lnTo>
                  <a:lnTo>
                    <a:pt x="15290" y="14657"/>
                  </a:lnTo>
                  <a:lnTo>
                    <a:pt x="15035" y="14524"/>
                  </a:lnTo>
                  <a:lnTo>
                    <a:pt x="15096" y="14176"/>
                  </a:lnTo>
                  <a:lnTo>
                    <a:pt x="15201" y="13906"/>
                  </a:lnTo>
                  <a:lnTo>
                    <a:pt x="15535" y="13958"/>
                  </a:lnTo>
                  <a:lnTo>
                    <a:pt x="15751" y="13839"/>
                  </a:lnTo>
                  <a:lnTo>
                    <a:pt x="15798" y="13542"/>
                  </a:lnTo>
                  <a:lnTo>
                    <a:pt x="16217" y="13458"/>
                  </a:lnTo>
                  <a:lnTo>
                    <a:pt x="16466" y="13294"/>
                  </a:lnTo>
                  <a:lnTo>
                    <a:pt x="16726" y="13011"/>
                  </a:lnTo>
                  <a:lnTo>
                    <a:pt x="16773" y="12851"/>
                  </a:lnTo>
                  <a:lnTo>
                    <a:pt x="16653" y="12563"/>
                  </a:lnTo>
                  <a:lnTo>
                    <a:pt x="16506" y="12242"/>
                  </a:lnTo>
                  <a:lnTo>
                    <a:pt x="16494" y="11977"/>
                  </a:lnTo>
                  <a:lnTo>
                    <a:pt x="16688" y="11850"/>
                  </a:lnTo>
                  <a:lnTo>
                    <a:pt x="16682" y="11656"/>
                  </a:lnTo>
                  <a:lnTo>
                    <a:pt x="16894" y="11553"/>
                  </a:lnTo>
                  <a:lnTo>
                    <a:pt x="17226" y="11476"/>
                  </a:lnTo>
                  <a:lnTo>
                    <a:pt x="17441" y="11338"/>
                  </a:lnTo>
                  <a:lnTo>
                    <a:pt x="17641" y="11163"/>
                  </a:lnTo>
                  <a:lnTo>
                    <a:pt x="17502" y="11040"/>
                  </a:lnTo>
                  <a:lnTo>
                    <a:pt x="17364" y="10938"/>
                  </a:lnTo>
                  <a:lnTo>
                    <a:pt x="17083" y="10833"/>
                  </a:lnTo>
                  <a:lnTo>
                    <a:pt x="16939" y="10750"/>
                  </a:lnTo>
                  <a:lnTo>
                    <a:pt x="17080" y="10530"/>
                  </a:lnTo>
                  <a:lnTo>
                    <a:pt x="17022" y="10299"/>
                  </a:lnTo>
                  <a:lnTo>
                    <a:pt x="17022" y="10086"/>
                  </a:lnTo>
                  <a:lnTo>
                    <a:pt x="17240" y="9883"/>
                  </a:lnTo>
                  <a:lnTo>
                    <a:pt x="17288" y="9702"/>
                  </a:lnTo>
                  <a:lnTo>
                    <a:pt x="17799" y="9530"/>
                  </a:lnTo>
                  <a:lnTo>
                    <a:pt x="18279" y="9314"/>
                  </a:lnTo>
                  <a:lnTo>
                    <a:pt x="18653" y="9250"/>
                  </a:lnTo>
                  <a:lnTo>
                    <a:pt x="18860" y="9249"/>
                  </a:lnTo>
                  <a:lnTo>
                    <a:pt x="19065" y="9178"/>
                  </a:lnTo>
                  <a:lnTo>
                    <a:pt x="19111" y="8993"/>
                  </a:lnTo>
                  <a:lnTo>
                    <a:pt x="18910" y="8676"/>
                  </a:lnTo>
                  <a:lnTo>
                    <a:pt x="19070" y="8472"/>
                  </a:lnTo>
                  <a:lnTo>
                    <a:pt x="19260" y="8327"/>
                  </a:lnTo>
                  <a:lnTo>
                    <a:pt x="19655" y="8172"/>
                  </a:lnTo>
                  <a:lnTo>
                    <a:pt x="19811" y="8013"/>
                  </a:lnTo>
                  <a:lnTo>
                    <a:pt x="19957" y="7769"/>
                  </a:lnTo>
                  <a:lnTo>
                    <a:pt x="20123" y="7508"/>
                  </a:lnTo>
                  <a:lnTo>
                    <a:pt x="20327" y="7318"/>
                  </a:lnTo>
                  <a:lnTo>
                    <a:pt x="20261" y="7078"/>
                  </a:lnTo>
                  <a:lnTo>
                    <a:pt x="20458" y="6904"/>
                  </a:lnTo>
                  <a:lnTo>
                    <a:pt x="20754" y="6586"/>
                  </a:lnTo>
                  <a:lnTo>
                    <a:pt x="20831" y="6422"/>
                  </a:lnTo>
                  <a:lnTo>
                    <a:pt x="20960" y="6109"/>
                  </a:lnTo>
                  <a:lnTo>
                    <a:pt x="20941" y="5784"/>
                  </a:lnTo>
                  <a:lnTo>
                    <a:pt x="20983" y="5547"/>
                  </a:lnTo>
                  <a:lnTo>
                    <a:pt x="20877" y="5266"/>
                  </a:lnTo>
                  <a:lnTo>
                    <a:pt x="20829" y="4896"/>
                  </a:lnTo>
                  <a:lnTo>
                    <a:pt x="21058" y="4841"/>
                  </a:lnTo>
                  <a:lnTo>
                    <a:pt x="21357" y="4686"/>
                  </a:lnTo>
                  <a:lnTo>
                    <a:pt x="21556" y="4401"/>
                  </a:lnTo>
                  <a:lnTo>
                    <a:pt x="21600" y="4226"/>
                  </a:lnTo>
                  <a:lnTo>
                    <a:pt x="21567" y="4031"/>
                  </a:lnTo>
                  <a:lnTo>
                    <a:pt x="21321" y="3957"/>
                  </a:lnTo>
                  <a:lnTo>
                    <a:pt x="21299" y="3643"/>
                  </a:lnTo>
                  <a:lnTo>
                    <a:pt x="21126" y="3386"/>
                  </a:lnTo>
                  <a:lnTo>
                    <a:pt x="20483" y="3284"/>
                  </a:lnTo>
                  <a:lnTo>
                    <a:pt x="20042" y="3183"/>
                  </a:lnTo>
                  <a:lnTo>
                    <a:pt x="19689" y="3120"/>
                  </a:lnTo>
                  <a:lnTo>
                    <a:pt x="19328" y="2820"/>
                  </a:lnTo>
                  <a:lnTo>
                    <a:pt x="18997" y="2938"/>
                  </a:lnTo>
                  <a:lnTo>
                    <a:pt x="18752" y="3081"/>
                  </a:lnTo>
                  <a:lnTo>
                    <a:pt x="18444" y="2967"/>
                  </a:lnTo>
                  <a:lnTo>
                    <a:pt x="18375" y="2722"/>
                  </a:lnTo>
                  <a:lnTo>
                    <a:pt x="18218" y="2552"/>
                  </a:lnTo>
                  <a:lnTo>
                    <a:pt x="17987" y="2554"/>
                  </a:lnTo>
                  <a:lnTo>
                    <a:pt x="17794" y="2595"/>
                  </a:lnTo>
                  <a:lnTo>
                    <a:pt x="17330" y="2639"/>
                  </a:lnTo>
                  <a:lnTo>
                    <a:pt x="16829" y="2639"/>
                  </a:lnTo>
                  <a:lnTo>
                    <a:pt x="16470" y="2514"/>
                  </a:lnTo>
                  <a:lnTo>
                    <a:pt x="16335" y="2258"/>
                  </a:lnTo>
                  <a:lnTo>
                    <a:pt x="16193" y="1883"/>
                  </a:lnTo>
                  <a:lnTo>
                    <a:pt x="16091" y="1695"/>
                  </a:lnTo>
                  <a:lnTo>
                    <a:pt x="15790" y="1668"/>
                  </a:lnTo>
                  <a:lnTo>
                    <a:pt x="15544" y="1401"/>
                  </a:lnTo>
                  <a:lnTo>
                    <a:pt x="15210" y="1291"/>
                  </a:lnTo>
                  <a:cubicBezTo>
                    <a:pt x="15144" y="1256"/>
                    <a:pt x="15070" y="1233"/>
                    <a:pt x="14991" y="1226"/>
                  </a:cubicBezTo>
                  <a:cubicBezTo>
                    <a:pt x="14847" y="1212"/>
                    <a:pt x="14702" y="1249"/>
                    <a:pt x="14592" y="1328"/>
                  </a:cubicBezTo>
                  <a:cubicBezTo>
                    <a:pt x="14526" y="1359"/>
                    <a:pt x="14448" y="1372"/>
                    <a:pt x="14372" y="1363"/>
                  </a:cubicBezTo>
                  <a:cubicBezTo>
                    <a:pt x="14257" y="1350"/>
                    <a:pt x="14157" y="1292"/>
                    <a:pt x="14104" y="1208"/>
                  </a:cubicBezTo>
                  <a:lnTo>
                    <a:pt x="13906" y="993"/>
                  </a:lnTo>
                  <a:lnTo>
                    <a:pt x="13668" y="1218"/>
                  </a:lnTo>
                  <a:lnTo>
                    <a:pt x="13471" y="1132"/>
                  </a:lnTo>
                  <a:lnTo>
                    <a:pt x="13251" y="947"/>
                  </a:lnTo>
                  <a:lnTo>
                    <a:pt x="12901" y="350"/>
                  </a:lnTo>
                  <a:lnTo>
                    <a:pt x="12616" y="0"/>
                  </a:lnTo>
                  <a:lnTo>
                    <a:pt x="12143" y="262"/>
                  </a:lnTo>
                  <a:lnTo>
                    <a:pt x="11981" y="418"/>
                  </a:lnTo>
                  <a:lnTo>
                    <a:pt x="11909" y="650"/>
                  </a:lnTo>
                  <a:lnTo>
                    <a:pt x="11648" y="1029"/>
                  </a:lnTo>
                  <a:lnTo>
                    <a:pt x="11338" y="1032"/>
                  </a:lnTo>
                  <a:lnTo>
                    <a:pt x="11147" y="1209"/>
                  </a:lnTo>
                  <a:lnTo>
                    <a:pt x="10878" y="1263"/>
                  </a:lnTo>
                  <a:lnTo>
                    <a:pt x="10591" y="1302"/>
                  </a:lnTo>
                  <a:lnTo>
                    <a:pt x="10353" y="1396"/>
                  </a:lnTo>
                  <a:lnTo>
                    <a:pt x="10255" y="1587"/>
                  </a:lnTo>
                  <a:lnTo>
                    <a:pt x="9582" y="1642"/>
                  </a:lnTo>
                  <a:lnTo>
                    <a:pt x="9300" y="1886"/>
                  </a:lnTo>
                  <a:lnTo>
                    <a:pt x="8965" y="1903"/>
                  </a:lnTo>
                  <a:lnTo>
                    <a:pt x="8645" y="1974"/>
                  </a:lnTo>
                  <a:lnTo>
                    <a:pt x="8470" y="2204"/>
                  </a:lnTo>
                  <a:lnTo>
                    <a:pt x="8395" y="2446"/>
                  </a:lnTo>
                  <a:lnTo>
                    <a:pt x="8217" y="2636"/>
                  </a:lnTo>
                  <a:lnTo>
                    <a:pt x="7726" y="3000"/>
                  </a:lnTo>
                  <a:lnTo>
                    <a:pt x="7780" y="3425"/>
                  </a:lnTo>
                  <a:lnTo>
                    <a:pt x="7602" y="3635"/>
                  </a:lnTo>
                  <a:lnTo>
                    <a:pt x="7180" y="3923"/>
                  </a:lnTo>
                  <a:lnTo>
                    <a:pt x="7120" y="4234"/>
                  </a:lnTo>
                  <a:lnTo>
                    <a:pt x="7326" y="4460"/>
                  </a:lnTo>
                  <a:lnTo>
                    <a:pt x="7156" y="4667"/>
                  </a:lnTo>
                  <a:lnTo>
                    <a:pt x="7048" y="4912"/>
                  </a:lnTo>
                  <a:lnTo>
                    <a:pt x="7153" y="5303"/>
                  </a:lnTo>
                  <a:lnTo>
                    <a:pt x="7420" y="5424"/>
                  </a:lnTo>
                  <a:lnTo>
                    <a:pt x="7232" y="5601"/>
                  </a:lnTo>
                  <a:lnTo>
                    <a:pt x="6795" y="5797"/>
                  </a:lnTo>
                  <a:lnTo>
                    <a:pt x="6700" y="6004"/>
                  </a:lnTo>
                  <a:lnTo>
                    <a:pt x="6530" y="6239"/>
                  </a:lnTo>
                  <a:lnTo>
                    <a:pt x="5974" y="6139"/>
                  </a:lnTo>
                  <a:lnTo>
                    <a:pt x="5675" y="6176"/>
                  </a:lnTo>
                  <a:lnTo>
                    <a:pt x="5472" y="6171"/>
                  </a:lnTo>
                  <a:lnTo>
                    <a:pt x="5324" y="5952"/>
                  </a:lnTo>
                  <a:lnTo>
                    <a:pt x="5017" y="5727"/>
                  </a:lnTo>
                  <a:lnTo>
                    <a:pt x="4768" y="5719"/>
                  </a:lnTo>
                  <a:lnTo>
                    <a:pt x="4560" y="5589"/>
                  </a:lnTo>
                  <a:lnTo>
                    <a:pt x="4457" y="5316"/>
                  </a:lnTo>
                  <a:lnTo>
                    <a:pt x="4096" y="5160"/>
                  </a:lnTo>
                  <a:lnTo>
                    <a:pt x="3907" y="5103"/>
                  </a:lnTo>
                  <a:lnTo>
                    <a:pt x="3608" y="5514"/>
                  </a:lnTo>
                  <a:lnTo>
                    <a:pt x="3556" y="5932"/>
                  </a:lnTo>
                  <a:lnTo>
                    <a:pt x="3510" y="6355"/>
                  </a:lnTo>
                  <a:lnTo>
                    <a:pt x="3292" y="6568"/>
                  </a:lnTo>
                  <a:lnTo>
                    <a:pt x="3375" y="6877"/>
                  </a:lnTo>
                  <a:lnTo>
                    <a:pt x="3463" y="7098"/>
                  </a:lnTo>
                  <a:lnTo>
                    <a:pt x="3458" y="7304"/>
                  </a:lnTo>
                  <a:lnTo>
                    <a:pt x="3296" y="7490"/>
                  </a:lnTo>
                  <a:lnTo>
                    <a:pt x="3088" y="7468"/>
                  </a:lnTo>
                  <a:lnTo>
                    <a:pt x="2777" y="7704"/>
                  </a:lnTo>
                  <a:lnTo>
                    <a:pt x="2512" y="7698"/>
                  </a:lnTo>
                  <a:lnTo>
                    <a:pt x="2153" y="7731"/>
                  </a:lnTo>
                  <a:lnTo>
                    <a:pt x="2252" y="8018"/>
                  </a:lnTo>
                  <a:lnTo>
                    <a:pt x="1880" y="8356"/>
                  </a:lnTo>
                  <a:lnTo>
                    <a:pt x="1813" y="8648"/>
                  </a:lnTo>
                  <a:lnTo>
                    <a:pt x="1872" y="8837"/>
                  </a:lnTo>
                  <a:lnTo>
                    <a:pt x="1784" y="9086"/>
                  </a:lnTo>
                  <a:lnTo>
                    <a:pt x="1492" y="9218"/>
                  </a:lnTo>
                  <a:lnTo>
                    <a:pt x="1305" y="9175"/>
                  </a:lnTo>
                  <a:lnTo>
                    <a:pt x="1442" y="8970"/>
                  </a:lnTo>
                  <a:lnTo>
                    <a:pt x="1299" y="8619"/>
                  </a:lnTo>
                  <a:lnTo>
                    <a:pt x="845" y="8657"/>
                  </a:lnTo>
                  <a:lnTo>
                    <a:pt x="690" y="9208"/>
                  </a:lnTo>
                  <a:lnTo>
                    <a:pt x="304" y="9292"/>
                  </a:lnTo>
                  <a:lnTo>
                    <a:pt x="0" y="9554"/>
                  </a:lnTo>
                  <a:lnTo>
                    <a:pt x="289" y="9771"/>
                  </a:lnTo>
                  <a:lnTo>
                    <a:pt x="75" y="10256"/>
                  </a:lnTo>
                  <a:lnTo>
                    <a:pt x="209" y="10616"/>
                  </a:lnTo>
                  <a:lnTo>
                    <a:pt x="698" y="10864"/>
                  </a:lnTo>
                  <a:lnTo>
                    <a:pt x="990" y="10879"/>
                  </a:lnTo>
                  <a:lnTo>
                    <a:pt x="1412" y="10947"/>
                  </a:lnTo>
                  <a:close/>
                </a:path>
              </a:pathLst>
            </a:custGeom>
            <a:solidFill>
              <a:srgbClr val="666875"/>
            </a:solidFill>
            <a:ln w="25400" cap="flat" cmpd="sng">
              <a:solidFill>
                <a:srgbClr val="3C3D47"/>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9453" tIns="69453" rIns="69453" bIns="69453" anchor="ctr"/>
            <a:lstStyle>
              <a:lvl1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292100" fontAlgn="base" hangingPunct="0">
                <a:spcBef>
                  <a:spcPct val="0"/>
                </a:spcBef>
                <a:spcAft>
                  <a:spcPct val="0"/>
                </a:spcAft>
              </a:pPr>
              <a:endParaRPr lang="es-ES" altLang="es-ES" sz="3100">
                <a:solidFill>
                  <a:srgbClr val="000000"/>
                </a:solidFill>
                <a:latin typeface="Helvetica Light" charset="0"/>
                <a:ea typeface="Helvetica Light" charset="0"/>
                <a:cs typeface="Helvetica Light" charset="0"/>
                <a:sym typeface="Helvetica Light" charset="0"/>
              </a:endParaRPr>
            </a:p>
          </p:txBody>
        </p:sp>
        <p:sp>
          <p:nvSpPr>
            <p:cNvPr id="102414" name="AutoShape 14"/>
            <p:cNvSpPr>
              <a:spLocks/>
            </p:cNvSpPr>
            <p:nvPr/>
          </p:nvSpPr>
          <p:spPr bwMode="auto">
            <a:xfrm>
              <a:off x="7048703" y="2709741"/>
              <a:ext cx="2762797" cy="239119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6879" y="0"/>
                  </a:moveTo>
                  <a:lnTo>
                    <a:pt x="7445" y="482"/>
                  </a:lnTo>
                  <a:lnTo>
                    <a:pt x="7859" y="878"/>
                  </a:lnTo>
                  <a:lnTo>
                    <a:pt x="8428" y="1206"/>
                  </a:lnTo>
                  <a:lnTo>
                    <a:pt x="8924" y="1226"/>
                  </a:lnTo>
                  <a:lnTo>
                    <a:pt x="9254" y="1586"/>
                  </a:lnTo>
                  <a:lnTo>
                    <a:pt x="9273" y="2122"/>
                  </a:lnTo>
                  <a:lnTo>
                    <a:pt x="9807" y="2133"/>
                  </a:lnTo>
                  <a:lnTo>
                    <a:pt x="10307" y="2248"/>
                  </a:lnTo>
                  <a:lnTo>
                    <a:pt x="10602" y="2676"/>
                  </a:lnTo>
                  <a:lnTo>
                    <a:pt x="10750" y="3137"/>
                  </a:lnTo>
                  <a:lnTo>
                    <a:pt x="10753" y="3569"/>
                  </a:lnTo>
                  <a:lnTo>
                    <a:pt x="10679" y="3914"/>
                  </a:lnTo>
                  <a:lnTo>
                    <a:pt x="10738" y="4293"/>
                  </a:lnTo>
                  <a:lnTo>
                    <a:pt x="10655" y="4508"/>
                  </a:lnTo>
                  <a:lnTo>
                    <a:pt x="10495" y="4824"/>
                  </a:lnTo>
                  <a:lnTo>
                    <a:pt x="10783" y="5191"/>
                  </a:lnTo>
                  <a:lnTo>
                    <a:pt x="11257" y="5212"/>
                  </a:lnTo>
                  <a:lnTo>
                    <a:pt x="11749" y="5046"/>
                  </a:lnTo>
                  <a:lnTo>
                    <a:pt x="12214" y="4954"/>
                  </a:lnTo>
                  <a:lnTo>
                    <a:pt x="12651" y="5118"/>
                  </a:lnTo>
                  <a:lnTo>
                    <a:pt x="12940" y="5241"/>
                  </a:lnTo>
                  <a:lnTo>
                    <a:pt x="13186" y="5391"/>
                  </a:lnTo>
                  <a:lnTo>
                    <a:pt x="13492" y="5696"/>
                  </a:lnTo>
                  <a:lnTo>
                    <a:pt x="13668" y="6155"/>
                  </a:lnTo>
                  <a:lnTo>
                    <a:pt x="13777" y="6542"/>
                  </a:lnTo>
                  <a:lnTo>
                    <a:pt x="14108" y="6821"/>
                  </a:lnTo>
                  <a:lnTo>
                    <a:pt x="14462" y="6651"/>
                  </a:lnTo>
                  <a:lnTo>
                    <a:pt x="14837" y="6290"/>
                  </a:lnTo>
                  <a:lnTo>
                    <a:pt x="15285" y="6352"/>
                  </a:lnTo>
                  <a:lnTo>
                    <a:pt x="15700" y="6507"/>
                  </a:lnTo>
                  <a:lnTo>
                    <a:pt x="16086" y="6779"/>
                  </a:lnTo>
                  <a:lnTo>
                    <a:pt x="16466" y="7049"/>
                  </a:lnTo>
                  <a:lnTo>
                    <a:pt x="16729" y="7420"/>
                  </a:lnTo>
                  <a:lnTo>
                    <a:pt x="17275" y="7733"/>
                  </a:lnTo>
                  <a:lnTo>
                    <a:pt x="17662" y="7726"/>
                  </a:lnTo>
                  <a:lnTo>
                    <a:pt x="17792" y="7372"/>
                  </a:lnTo>
                  <a:lnTo>
                    <a:pt x="17804" y="7064"/>
                  </a:lnTo>
                  <a:lnTo>
                    <a:pt x="18215" y="7026"/>
                  </a:lnTo>
                  <a:lnTo>
                    <a:pt x="18557" y="7133"/>
                  </a:lnTo>
                  <a:lnTo>
                    <a:pt x="18851" y="7040"/>
                  </a:lnTo>
                  <a:lnTo>
                    <a:pt x="19038" y="6740"/>
                  </a:lnTo>
                  <a:lnTo>
                    <a:pt x="19320" y="6807"/>
                  </a:lnTo>
                  <a:lnTo>
                    <a:pt x="19672" y="6835"/>
                  </a:lnTo>
                  <a:lnTo>
                    <a:pt x="19945" y="6912"/>
                  </a:lnTo>
                  <a:lnTo>
                    <a:pt x="20159" y="7218"/>
                  </a:lnTo>
                  <a:lnTo>
                    <a:pt x="20487" y="7326"/>
                  </a:lnTo>
                  <a:lnTo>
                    <a:pt x="20803" y="7369"/>
                  </a:lnTo>
                  <a:lnTo>
                    <a:pt x="20713" y="7710"/>
                  </a:lnTo>
                  <a:lnTo>
                    <a:pt x="20742" y="8070"/>
                  </a:lnTo>
                  <a:lnTo>
                    <a:pt x="20937" y="8209"/>
                  </a:lnTo>
                  <a:lnTo>
                    <a:pt x="21172" y="8338"/>
                  </a:lnTo>
                  <a:lnTo>
                    <a:pt x="21342" y="8623"/>
                  </a:lnTo>
                  <a:lnTo>
                    <a:pt x="21600" y="8710"/>
                  </a:lnTo>
                  <a:lnTo>
                    <a:pt x="21535" y="9015"/>
                  </a:lnTo>
                  <a:lnTo>
                    <a:pt x="21202" y="9078"/>
                  </a:lnTo>
                  <a:lnTo>
                    <a:pt x="20822" y="9020"/>
                  </a:lnTo>
                  <a:lnTo>
                    <a:pt x="20463" y="9110"/>
                  </a:lnTo>
                  <a:lnTo>
                    <a:pt x="20227" y="9567"/>
                  </a:lnTo>
                  <a:lnTo>
                    <a:pt x="20152" y="10023"/>
                  </a:lnTo>
                  <a:lnTo>
                    <a:pt x="20301" y="10445"/>
                  </a:lnTo>
                  <a:lnTo>
                    <a:pt x="20531" y="10765"/>
                  </a:lnTo>
                  <a:lnTo>
                    <a:pt x="20735" y="11102"/>
                  </a:lnTo>
                  <a:lnTo>
                    <a:pt x="20548" y="11289"/>
                  </a:lnTo>
                  <a:lnTo>
                    <a:pt x="20382" y="11397"/>
                  </a:lnTo>
                  <a:lnTo>
                    <a:pt x="20368" y="11806"/>
                  </a:lnTo>
                  <a:lnTo>
                    <a:pt x="20671" y="12001"/>
                  </a:lnTo>
                  <a:lnTo>
                    <a:pt x="20569" y="12292"/>
                  </a:lnTo>
                  <a:lnTo>
                    <a:pt x="20290" y="12420"/>
                  </a:lnTo>
                  <a:lnTo>
                    <a:pt x="20114" y="12664"/>
                  </a:lnTo>
                  <a:lnTo>
                    <a:pt x="19939" y="12869"/>
                  </a:lnTo>
                  <a:lnTo>
                    <a:pt x="19629" y="12999"/>
                  </a:lnTo>
                  <a:lnTo>
                    <a:pt x="19457" y="13160"/>
                  </a:lnTo>
                  <a:lnTo>
                    <a:pt x="19245" y="13363"/>
                  </a:lnTo>
                  <a:lnTo>
                    <a:pt x="18753" y="13764"/>
                  </a:lnTo>
                  <a:lnTo>
                    <a:pt x="18356" y="13875"/>
                  </a:lnTo>
                  <a:lnTo>
                    <a:pt x="17934" y="13980"/>
                  </a:lnTo>
                  <a:lnTo>
                    <a:pt x="17567" y="14148"/>
                  </a:lnTo>
                  <a:lnTo>
                    <a:pt x="17233" y="14396"/>
                  </a:lnTo>
                  <a:lnTo>
                    <a:pt x="16828" y="14524"/>
                  </a:lnTo>
                  <a:lnTo>
                    <a:pt x="16309" y="14479"/>
                  </a:lnTo>
                  <a:lnTo>
                    <a:pt x="15948" y="14615"/>
                  </a:lnTo>
                  <a:lnTo>
                    <a:pt x="15706" y="14762"/>
                  </a:lnTo>
                  <a:lnTo>
                    <a:pt x="15382" y="14925"/>
                  </a:lnTo>
                  <a:lnTo>
                    <a:pt x="14990" y="15142"/>
                  </a:lnTo>
                  <a:lnTo>
                    <a:pt x="14602" y="15251"/>
                  </a:lnTo>
                  <a:lnTo>
                    <a:pt x="14075" y="15422"/>
                  </a:lnTo>
                  <a:lnTo>
                    <a:pt x="13736" y="15586"/>
                  </a:lnTo>
                  <a:lnTo>
                    <a:pt x="13408" y="16027"/>
                  </a:lnTo>
                  <a:lnTo>
                    <a:pt x="13192" y="16333"/>
                  </a:lnTo>
                  <a:lnTo>
                    <a:pt x="12998" y="16508"/>
                  </a:lnTo>
                  <a:lnTo>
                    <a:pt x="12725" y="16753"/>
                  </a:lnTo>
                  <a:lnTo>
                    <a:pt x="12321" y="16839"/>
                  </a:lnTo>
                  <a:lnTo>
                    <a:pt x="12073" y="16893"/>
                  </a:lnTo>
                  <a:lnTo>
                    <a:pt x="10972" y="16933"/>
                  </a:lnTo>
                  <a:lnTo>
                    <a:pt x="9923" y="17084"/>
                  </a:lnTo>
                  <a:lnTo>
                    <a:pt x="9024" y="17135"/>
                  </a:lnTo>
                  <a:lnTo>
                    <a:pt x="8289" y="17199"/>
                  </a:lnTo>
                  <a:lnTo>
                    <a:pt x="7570" y="17182"/>
                  </a:lnTo>
                  <a:lnTo>
                    <a:pt x="7199" y="17188"/>
                  </a:lnTo>
                  <a:lnTo>
                    <a:pt x="6877" y="17431"/>
                  </a:lnTo>
                  <a:lnTo>
                    <a:pt x="6698" y="17763"/>
                  </a:lnTo>
                  <a:lnTo>
                    <a:pt x="6367" y="17653"/>
                  </a:lnTo>
                  <a:lnTo>
                    <a:pt x="6091" y="17482"/>
                  </a:lnTo>
                  <a:lnTo>
                    <a:pt x="5741" y="17539"/>
                  </a:lnTo>
                  <a:lnTo>
                    <a:pt x="5296" y="17631"/>
                  </a:lnTo>
                  <a:lnTo>
                    <a:pt x="4779" y="18026"/>
                  </a:lnTo>
                  <a:lnTo>
                    <a:pt x="4095" y="18779"/>
                  </a:lnTo>
                  <a:lnTo>
                    <a:pt x="3507" y="19133"/>
                  </a:lnTo>
                  <a:lnTo>
                    <a:pt x="3257" y="19459"/>
                  </a:lnTo>
                  <a:lnTo>
                    <a:pt x="3533" y="19721"/>
                  </a:lnTo>
                  <a:lnTo>
                    <a:pt x="3790" y="19617"/>
                  </a:lnTo>
                  <a:lnTo>
                    <a:pt x="3921" y="19972"/>
                  </a:lnTo>
                  <a:lnTo>
                    <a:pt x="4003" y="20244"/>
                  </a:lnTo>
                  <a:lnTo>
                    <a:pt x="4248" y="20330"/>
                  </a:lnTo>
                  <a:lnTo>
                    <a:pt x="4449" y="20226"/>
                  </a:lnTo>
                  <a:lnTo>
                    <a:pt x="4418" y="20471"/>
                  </a:lnTo>
                  <a:lnTo>
                    <a:pt x="4167" y="20651"/>
                  </a:lnTo>
                  <a:lnTo>
                    <a:pt x="3944" y="20807"/>
                  </a:lnTo>
                  <a:lnTo>
                    <a:pt x="3585" y="20837"/>
                  </a:lnTo>
                  <a:lnTo>
                    <a:pt x="3298" y="20950"/>
                  </a:lnTo>
                  <a:lnTo>
                    <a:pt x="3108" y="21247"/>
                  </a:lnTo>
                  <a:lnTo>
                    <a:pt x="2926" y="21424"/>
                  </a:lnTo>
                  <a:lnTo>
                    <a:pt x="2570" y="21460"/>
                  </a:lnTo>
                  <a:lnTo>
                    <a:pt x="2234" y="21345"/>
                  </a:lnTo>
                  <a:lnTo>
                    <a:pt x="2527" y="21197"/>
                  </a:lnTo>
                  <a:lnTo>
                    <a:pt x="2803" y="21165"/>
                  </a:lnTo>
                  <a:lnTo>
                    <a:pt x="3127" y="20905"/>
                  </a:lnTo>
                  <a:lnTo>
                    <a:pt x="2742" y="20882"/>
                  </a:lnTo>
                  <a:lnTo>
                    <a:pt x="2448" y="20895"/>
                  </a:lnTo>
                  <a:lnTo>
                    <a:pt x="2194" y="20990"/>
                  </a:lnTo>
                  <a:lnTo>
                    <a:pt x="1946" y="21201"/>
                  </a:lnTo>
                  <a:lnTo>
                    <a:pt x="1607" y="21600"/>
                  </a:lnTo>
                  <a:lnTo>
                    <a:pt x="1321" y="21425"/>
                  </a:lnTo>
                  <a:lnTo>
                    <a:pt x="1282" y="21072"/>
                  </a:lnTo>
                  <a:lnTo>
                    <a:pt x="1058" y="20759"/>
                  </a:lnTo>
                  <a:lnTo>
                    <a:pt x="699" y="20541"/>
                  </a:lnTo>
                  <a:lnTo>
                    <a:pt x="453" y="20205"/>
                  </a:lnTo>
                  <a:lnTo>
                    <a:pt x="296" y="19623"/>
                  </a:lnTo>
                  <a:lnTo>
                    <a:pt x="138" y="19382"/>
                  </a:lnTo>
                  <a:lnTo>
                    <a:pt x="0" y="19145"/>
                  </a:lnTo>
                  <a:lnTo>
                    <a:pt x="84" y="18833"/>
                  </a:lnTo>
                  <a:lnTo>
                    <a:pt x="472" y="18736"/>
                  </a:lnTo>
                  <a:lnTo>
                    <a:pt x="702" y="18425"/>
                  </a:lnTo>
                  <a:lnTo>
                    <a:pt x="597" y="17780"/>
                  </a:lnTo>
                  <a:lnTo>
                    <a:pt x="1132" y="16695"/>
                  </a:lnTo>
                  <a:lnTo>
                    <a:pt x="970" y="16517"/>
                  </a:lnTo>
                  <a:lnTo>
                    <a:pt x="698" y="16359"/>
                  </a:lnTo>
                  <a:lnTo>
                    <a:pt x="755" y="15682"/>
                  </a:lnTo>
                  <a:lnTo>
                    <a:pt x="872" y="15354"/>
                  </a:lnTo>
                  <a:lnTo>
                    <a:pt x="1211" y="15426"/>
                  </a:lnTo>
                  <a:lnTo>
                    <a:pt x="1378" y="15278"/>
                  </a:lnTo>
                  <a:lnTo>
                    <a:pt x="1415" y="14921"/>
                  </a:lnTo>
                  <a:lnTo>
                    <a:pt x="1829" y="14795"/>
                  </a:lnTo>
                  <a:lnTo>
                    <a:pt x="2088" y="14532"/>
                  </a:lnTo>
                  <a:lnTo>
                    <a:pt x="2353" y="14100"/>
                  </a:lnTo>
                  <a:lnTo>
                    <a:pt x="2091" y="13295"/>
                  </a:lnTo>
                  <a:lnTo>
                    <a:pt x="2038" y="12863"/>
                  </a:lnTo>
                  <a:lnTo>
                    <a:pt x="2280" y="12687"/>
                  </a:lnTo>
                  <a:lnTo>
                    <a:pt x="2273" y="12379"/>
                  </a:lnTo>
                  <a:lnTo>
                    <a:pt x="2588" y="12184"/>
                  </a:lnTo>
                  <a:lnTo>
                    <a:pt x="2865" y="12100"/>
                  </a:lnTo>
                  <a:lnTo>
                    <a:pt x="3105" y="11808"/>
                  </a:lnTo>
                  <a:lnTo>
                    <a:pt x="2924" y="11598"/>
                  </a:lnTo>
                  <a:lnTo>
                    <a:pt x="2516" y="11354"/>
                  </a:lnTo>
                  <a:lnTo>
                    <a:pt x="2653" y="10925"/>
                  </a:lnTo>
                  <a:lnTo>
                    <a:pt x="2552" y="10670"/>
                  </a:lnTo>
                  <a:lnTo>
                    <a:pt x="2554" y="10352"/>
                  </a:lnTo>
                  <a:lnTo>
                    <a:pt x="2826" y="10058"/>
                  </a:lnTo>
                  <a:lnTo>
                    <a:pt x="2863" y="9784"/>
                  </a:lnTo>
                  <a:lnTo>
                    <a:pt x="3227" y="9647"/>
                  </a:lnTo>
                  <a:lnTo>
                    <a:pt x="3647" y="9419"/>
                  </a:lnTo>
                  <a:lnTo>
                    <a:pt x="3885" y="9268"/>
                  </a:lnTo>
                  <a:lnTo>
                    <a:pt x="4197" y="9215"/>
                  </a:lnTo>
                  <a:lnTo>
                    <a:pt x="4501" y="9146"/>
                  </a:lnTo>
                  <a:lnTo>
                    <a:pt x="4501" y="8879"/>
                  </a:lnTo>
                  <a:lnTo>
                    <a:pt x="4370" y="8541"/>
                  </a:lnTo>
                  <a:lnTo>
                    <a:pt x="4552" y="8104"/>
                  </a:lnTo>
                  <a:lnTo>
                    <a:pt x="4769" y="7959"/>
                  </a:lnTo>
                  <a:lnTo>
                    <a:pt x="5111" y="7740"/>
                  </a:lnTo>
                  <a:lnTo>
                    <a:pt x="5354" y="7193"/>
                  </a:lnTo>
                  <a:lnTo>
                    <a:pt x="5693" y="6668"/>
                  </a:lnTo>
                  <a:lnTo>
                    <a:pt x="5608" y="6383"/>
                  </a:lnTo>
                  <a:lnTo>
                    <a:pt x="5932" y="5974"/>
                  </a:lnTo>
                  <a:lnTo>
                    <a:pt x="6151" y="5570"/>
                  </a:lnTo>
                  <a:lnTo>
                    <a:pt x="6266" y="5106"/>
                  </a:lnTo>
                  <a:lnTo>
                    <a:pt x="6256" y="4430"/>
                  </a:lnTo>
                  <a:lnTo>
                    <a:pt x="6142" y="3919"/>
                  </a:lnTo>
                  <a:lnTo>
                    <a:pt x="6129" y="3477"/>
                  </a:lnTo>
                  <a:lnTo>
                    <a:pt x="6471" y="3334"/>
                  </a:lnTo>
                  <a:lnTo>
                    <a:pt x="6755" y="3067"/>
                  </a:lnTo>
                  <a:lnTo>
                    <a:pt x="6875" y="2667"/>
                  </a:lnTo>
                  <a:lnTo>
                    <a:pt x="6788" y="2449"/>
                  </a:lnTo>
                  <a:lnTo>
                    <a:pt x="6560" y="2374"/>
                  </a:lnTo>
                  <a:lnTo>
                    <a:pt x="6617" y="1991"/>
                  </a:lnTo>
                  <a:lnTo>
                    <a:pt x="6471" y="1673"/>
                  </a:lnTo>
                  <a:lnTo>
                    <a:pt x="6489" y="1243"/>
                  </a:lnTo>
                  <a:lnTo>
                    <a:pt x="6476" y="681"/>
                  </a:lnTo>
                  <a:lnTo>
                    <a:pt x="6496" y="304"/>
                  </a:lnTo>
                  <a:lnTo>
                    <a:pt x="6665" y="58"/>
                  </a:lnTo>
                  <a:lnTo>
                    <a:pt x="6879" y="0"/>
                  </a:lnTo>
                  <a:close/>
                </a:path>
              </a:pathLst>
            </a:custGeom>
            <a:solidFill>
              <a:srgbClr val="666875"/>
            </a:solidFill>
            <a:ln w="25400" cap="flat" cmpd="sng">
              <a:solidFill>
                <a:srgbClr val="3C3D47"/>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9453" tIns="69453" rIns="69453" bIns="69453" anchor="ctr"/>
            <a:lstStyle>
              <a:lvl1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292100" fontAlgn="base" hangingPunct="0">
                <a:spcBef>
                  <a:spcPct val="0"/>
                </a:spcBef>
                <a:spcAft>
                  <a:spcPct val="0"/>
                </a:spcAft>
              </a:pPr>
              <a:endParaRPr lang="es-ES" altLang="es-ES" sz="3100">
                <a:solidFill>
                  <a:srgbClr val="000000"/>
                </a:solidFill>
                <a:latin typeface="Helvetica Light" charset="0"/>
                <a:ea typeface="Helvetica Light" charset="0"/>
                <a:cs typeface="Helvetica Light" charset="0"/>
                <a:sym typeface="Helvetica Light" charset="0"/>
              </a:endParaRPr>
            </a:p>
          </p:txBody>
        </p:sp>
        <p:sp>
          <p:nvSpPr>
            <p:cNvPr id="102415" name="AutoShape 15"/>
            <p:cNvSpPr>
              <a:spLocks/>
            </p:cNvSpPr>
            <p:nvPr/>
          </p:nvSpPr>
          <p:spPr bwMode="auto">
            <a:xfrm>
              <a:off x="5401726" y="4707283"/>
              <a:ext cx="1858360" cy="30122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099" y="7831"/>
                  </a:moveTo>
                  <a:lnTo>
                    <a:pt x="14655" y="7014"/>
                  </a:lnTo>
                  <a:lnTo>
                    <a:pt x="15747" y="6414"/>
                  </a:lnTo>
                  <a:lnTo>
                    <a:pt x="16231" y="5937"/>
                  </a:lnTo>
                  <a:lnTo>
                    <a:pt x="16777" y="5631"/>
                  </a:lnTo>
                  <a:lnTo>
                    <a:pt x="17552" y="5276"/>
                  </a:lnTo>
                  <a:lnTo>
                    <a:pt x="18288" y="4881"/>
                  </a:lnTo>
                  <a:lnTo>
                    <a:pt x="18951" y="4572"/>
                  </a:lnTo>
                  <a:lnTo>
                    <a:pt x="19610" y="4153"/>
                  </a:lnTo>
                  <a:lnTo>
                    <a:pt x="20044" y="3899"/>
                  </a:lnTo>
                  <a:lnTo>
                    <a:pt x="20622" y="3555"/>
                  </a:lnTo>
                  <a:lnTo>
                    <a:pt x="20893" y="3229"/>
                  </a:lnTo>
                  <a:lnTo>
                    <a:pt x="21600" y="2758"/>
                  </a:lnTo>
                  <a:lnTo>
                    <a:pt x="21213" y="2629"/>
                  </a:lnTo>
                  <a:lnTo>
                    <a:pt x="21187" y="2370"/>
                  </a:lnTo>
                  <a:lnTo>
                    <a:pt x="20838" y="2079"/>
                  </a:lnTo>
                  <a:lnTo>
                    <a:pt x="20318" y="1919"/>
                  </a:lnTo>
                  <a:lnTo>
                    <a:pt x="19932" y="1688"/>
                  </a:lnTo>
                  <a:lnTo>
                    <a:pt x="19683" y="1152"/>
                  </a:lnTo>
                  <a:lnTo>
                    <a:pt x="19168" y="797"/>
                  </a:lnTo>
                  <a:lnTo>
                    <a:pt x="18238" y="730"/>
                  </a:lnTo>
                  <a:lnTo>
                    <a:pt x="17904" y="837"/>
                  </a:lnTo>
                  <a:lnTo>
                    <a:pt x="17783" y="637"/>
                  </a:lnTo>
                  <a:lnTo>
                    <a:pt x="17450" y="519"/>
                  </a:lnTo>
                  <a:lnTo>
                    <a:pt x="17101" y="512"/>
                  </a:lnTo>
                  <a:lnTo>
                    <a:pt x="16858" y="366"/>
                  </a:lnTo>
                  <a:lnTo>
                    <a:pt x="16117" y="0"/>
                  </a:lnTo>
                  <a:lnTo>
                    <a:pt x="15555" y="145"/>
                  </a:lnTo>
                  <a:lnTo>
                    <a:pt x="15178" y="581"/>
                  </a:lnTo>
                  <a:lnTo>
                    <a:pt x="14882" y="635"/>
                  </a:lnTo>
                  <a:lnTo>
                    <a:pt x="14600" y="487"/>
                  </a:lnTo>
                  <a:lnTo>
                    <a:pt x="13970" y="681"/>
                  </a:lnTo>
                  <a:lnTo>
                    <a:pt x="13738" y="974"/>
                  </a:lnTo>
                  <a:lnTo>
                    <a:pt x="13963" y="1329"/>
                  </a:lnTo>
                  <a:lnTo>
                    <a:pt x="14490" y="1242"/>
                  </a:lnTo>
                  <a:lnTo>
                    <a:pt x="14416" y="1418"/>
                  </a:lnTo>
                  <a:lnTo>
                    <a:pt x="14125" y="1656"/>
                  </a:lnTo>
                  <a:lnTo>
                    <a:pt x="14267" y="2093"/>
                  </a:lnTo>
                  <a:lnTo>
                    <a:pt x="13507" y="2315"/>
                  </a:lnTo>
                  <a:lnTo>
                    <a:pt x="13352" y="2610"/>
                  </a:lnTo>
                  <a:lnTo>
                    <a:pt x="13986" y="2925"/>
                  </a:lnTo>
                  <a:lnTo>
                    <a:pt x="13651" y="3117"/>
                  </a:lnTo>
                  <a:lnTo>
                    <a:pt x="13162" y="3273"/>
                  </a:lnTo>
                  <a:lnTo>
                    <a:pt x="12714" y="3346"/>
                  </a:lnTo>
                  <a:lnTo>
                    <a:pt x="12433" y="3622"/>
                  </a:lnTo>
                  <a:lnTo>
                    <a:pt x="12040" y="3601"/>
                  </a:lnTo>
                  <a:lnTo>
                    <a:pt x="11644" y="3682"/>
                  </a:lnTo>
                  <a:lnTo>
                    <a:pt x="11525" y="3498"/>
                  </a:lnTo>
                  <a:lnTo>
                    <a:pt x="11127" y="3487"/>
                  </a:lnTo>
                  <a:lnTo>
                    <a:pt x="10924" y="3859"/>
                  </a:lnTo>
                  <a:lnTo>
                    <a:pt x="10721" y="4226"/>
                  </a:lnTo>
                  <a:lnTo>
                    <a:pt x="10295" y="4362"/>
                  </a:lnTo>
                  <a:lnTo>
                    <a:pt x="10040" y="4541"/>
                  </a:lnTo>
                  <a:lnTo>
                    <a:pt x="10194" y="4701"/>
                  </a:lnTo>
                  <a:lnTo>
                    <a:pt x="9927" y="4772"/>
                  </a:lnTo>
                  <a:lnTo>
                    <a:pt x="9626" y="4754"/>
                  </a:lnTo>
                  <a:lnTo>
                    <a:pt x="9192" y="4862"/>
                  </a:lnTo>
                  <a:lnTo>
                    <a:pt x="8691" y="4712"/>
                  </a:lnTo>
                  <a:lnTo>
                    <a:pt x="8635" y="4915"/>
                  </a:lnTo>
                  <a:lnTo>
                    <a:pt x="8358" y="5055"/>
                  </a:lnTo>
                  <a:lnTo>
                    <a:pt x="7922" y="5050"/>
                  </a:lnTo>
                  <a:lnTo>
                    <a:pt x="7551" y="5461"/>
                  </a:lnTo>
                  <a:lnTo>
                    <a:pt x="7798" y="5760"/>
                  </a:lnTo>
                  <a:lnTo>
                    <a:pt x="7569" y="5886"/>
                  </a:lnTo>
                  <a:lnTo>
                    <a:pt x="7243" y="5875"/>
                  </a:lnTo>
                  <a:lnTo>
                    <a:pt x="6991" y="5551"/>
                  </a:lnTo>
                  <a:lnTo>
                    <a:pt x="7186" y="5183"/>
                  </a:lnTo>
                  <a:lnTo>
                    <a:pt x="6892" y="5120"/>
                  </a:lnTo>
                  <a:lnTo>
                    <a:pt x="6701" y="4912"/>
                  </a:lnTo>
                  <a:lnTo>
                    <a:pt x="5885" y="4720"/>
                  </a:lnTo>
                  <a:lnTo>
                    <a:pt x="4930" y="4712"/>
                  </a:lnTo>
                  <a:lnTo>
                    <a:pt x="4496" y="4881"/>
                  </a:lnTo>
                  <a:lnTo>
                    <a:pt x="4211" y="4934"/>
                  </a:lnTo>
                  <a:lnTo>
                    <a:pt x="4212" y="5249"/>
                  </a:lnTo>
                  <a:lnTo>
                    <a:pt x="4105" y="5478"/>
                  </a:lnTo>
                  <a:lnTo>
                    <a:pt x="3876" y="5798"/>
                  </a:lnTo>
                  <a:lnTo>
                    <a:pt x="3595" y="6008"/>
                  </a:lnTo>
                  <a:lnTo>
                    <a:pt x="3266" y="6208"/>
                  </a:lnTo>
                  <a:lnTo>
                    <a:pt x="3137" y="6392"/>
                  </a:lnTo>
                  <a:lnTo>
                    <a:pt x="3055" y="6613"/>
                  </a:lnTo>
                  <a:lnTo>
                    <a:pt x="2893" y="6785"/>
                  </a:lnTo>
                  <a:lnTo>
                    <a:pt x="2502" y="6747"/>
                  </a:lnTo>
                  <a:lnTo>
                    <a:pt x="2119" y="6635"/>
                  </a:lnTo>
                  <a:lnTo>
                    <a:pt x="1734" y="6715"/>
                  </a:lnTo>
                  <a:lnTo>
                    <a:pt x="1387" y="6882"/>
                  </a:lnTo>
                  <a:lnTo>
                    <a:pt x="1155" y="7105"/>
                  </a:lnTo>
                  <a:lnTo>
                    <a:pt x="879" y="7372"/>
                  </a:lnTo>
                  <a:lnTo>
                    <a:pt x="521" y="7763"/>
                  </a:lnTo>
                  <a:lnTo>
                    <a:pt x="312" y="7889"/>
                  </a:lnTo>
                  <a:lnTo>
                    <a:pt x="0" y="8091"/>
                  </a:lnTo>
                  <a:lnTo>
                    <a:pt x="61" y="8313"/>
                  </a:lnTo>
                  <a:lnTo>
                    <a:pt x="349" y="8424"/>
                  </a:lnTo>
                  <a:lnTo>
                    <a:pt x="451" y="8663"/>
                  </a:lnTo>
                  <a:lnTo>
                    <a:pt x="500" y="8887"/>
                  </a:lnTo>
                  <a:lnTo>
                    <a:pt x="768" y="8867"/>
                  </a:lnTo>
                  <a:lnTo>
                    <a:pt x="1023" y="8987"/>
                  </a:lnTo>
                  <a:lnTo>
                    <a:pt x="1362" y="9161"/>
                  </a:lnTo>
                  <a:lnTo>
                    <a:pt x="1760" y="9348"/>
                  </a:lnTo>
                  <a:lnTo>
                    <a:pt x="2234" y="9441"/>
                  </a:lnTo>
                  <a:lnTo>
                    <a:pt x="2540" y="9450"/>
                  </a:lnTo>
                  <a:lnTo>
                    <a:pt x="2721" y="9655"/>
                  </a:lnTo>
                  <a:lnTo>
                    <a:pt x="2635" y="10085"/>
                  </a:lnTo>
                  <a:lnTo>
                    <a:pt x="2444" y="10357"/>
                  </a:lnTo>
                  <a:lnTo>
                    <a:pt x="2248" y="10702"/>
                  </a:lnTo>
                  <a:lnTo>
                    <a:pt x="1930" y="10794"/>
                  </a:lnTo>
                  <a:lnTo>
                    <a:pt x="1616" y="10970"/>
                  </a:lnTo>
                  <a:lnTo>
                    <a:pt x="1289" y="11209"/>
                  </a:lnTo>
                  <a:lnTo>
                    <a:pt x="1112" y="11427"/>
                  </a:lnTo>
                  <a:lnTo>
                    <a:pt x="1363" y="11622"/>
                  </a:lnTo>
                  <a:lnTo>
                    <a:pt x="1647" y="11846"/>
                  </a:lnTo>
                  <a:lnTo>
                    <a:pt x="1827" y="12162"/>
                  </a:lnTo>
                  <a:lnTo>
                    <a:pt x="1957" y="12474"/>
                  </a:lnTo>
                  <a:lnTo>
                    <a:pt x="2372" y="12639"/>
                  </a:lnTo>
                  <a:lnTo>
                    <a:pt x="2901" y="12599"/>
                  </a:lnTo>
                  <a:lnTo>
                    <a:pt x="3305" y="12514"/>
                  </a:lnTo>
                  <a:lnTo>
                    <a:pt x="3764" y="12734"/>
                  </a:lnTo>
                  <a:lnTo>
                    <a:pt x="3868" y="13049"/>
                  </a:lnTo>
                  <a:lnTo>
                    <a:pt x="3862" y="13366"/>
                  </a:lnTo>
                  <a:lnTo>
                    <a:pt x="3762" y="13677"/>
                  </a:lnTo>
                  <a:lnTo>
                    <a:pt x="3332" y="13816"/>
                  </a:lnTo>
                  <a:lnTo>
                    <a:pt x="3151" y="14049"/>
                  </a:lnTo>
                  <a:lnTo>
                    <a:pt x="3293" y="14355"/>
                  </a:lnTo>
                  <a:lnTo>
                    <a:pt x="3440" y="14618"/>
                  </a:lnTo>
                  <a:lnTo>
                    <a:pt x="3240" y="14778"/>
                  </a:lnTo>
                  <a:lnTo>
                    <a:pt x="2899" y="14799"/>
                  </a:lnTo>
                  <a:lnTo>
                    <a:pt x="2531" y="14764"/>
                  </a:lnTo>
                  <a:lnTo>
                    <a:pt x="2182" y="14696"/>
                  </a:lnTo>
                  <a:lnTo>
                    <a:pt x="2200" y="15092"/>
                  </a:lnTo>
                  <a:lnTo>
                    <a:pt x="2176" y="15361"/>
                  </a:lnTo>
                  <a:lnTo>
                    <a:pt x="1894" y="15589"/>
                  </a:lnTo>
                  <a:lnTo>
                    <a:pt x="1796" y="15820"/>
                  </a:lnTo>
                  <a:lnTo>
                    <a:pt x="1347" y="16131"/>
                  </a:lnTo>
                  <a:lnTo>
                    <a:pt x="989" y="16225"/>
                  </a:lnTo>
                  <a:lnTo>
                    <a:pt x="900" y="16414"/>
                  </a:lnTo>
                  <a:lnTo>
                    <a:pt x="943" y="16616"/>
                  </a:lnTo>
                  <a:lnTo>
                    <a:pt x="857" y="16824"/>
                  </a:lnTo>
                  <a:lnTo>
                    <a:pt x="958" y="17015"/>
                  </a:lnTo>
                  <a:lnTo>
                    <a:pt x="1242" y="17139"/>
                  </a:lnTo>
                  <a:lnTo>
                    <a:pt x="1513" y="17253"/>
                  </a:lnTo>
                  <a:lnTo>
                    <a:pt x="1597" y="17504"/>
                  </a:lnTo>
                  <a:lnTo>
                    <a:pt x="1508" y="17793"/>
                  </a:lnTo>
                  <a:lnTo>
                    <a:pt x="1309" y="18053"/>
                  </a:lnTo>
                  <a:lnTo>
                    <a:pt x="1035" y="18335"/>
                  </a:lnTo>
                  <a:lnTo>
                    <a:pt x="690" y="18567"/>
                  </a:lnTo>
                  <a:lnTo>
                    <a:pt x="511" y="18808"/>
                  </a:lnTo>
                  <a:lnTo>
                    <a:pt x="560" y="19167"/>
                  </a:lnTo>
                  <a:lnTo>
                    <a:pt x="752" y="19489"/>
                  </a:lnTo>
                  <a:lnTo>
                    <a:pt x="958" y="19890"/>
                  </a:lnTo>
                  <a:lnTo>
                    <a:pt x="1076" y="20105"/>
                  </a:lnTo>
                  <a:lnTo>
                    <a:pt x="1302" y="20543"/>
                  </a:lnTo>
                  <a:lnTo>
                    <a:pt x="1579" y="20766"/>
                  </a:lnTo>
                  <a:lnTo>
                    <a:pt x="1943" y="21116"/>
                  </a:lnTo>
                  <a:lnTo>
                    <a:pt x="2213" y="21291"/>
                  </a:lnTo>
                  <a:lnTo>
                    <a:pt x="2133" y="21600"/>
                  </a:lnTo>
                  <a:lnTo>
                    <a:pt x="2489" y="21142"/>
                  </a:lnTo>
                  <a:lnTo>
                    <a:pt x="2501" y="20862"/>
                  </a:lnTo>
                  <a:lnTo>
                    <a:pt x="3014" y="20542"/>
                  </a:lnTo>
                  <a:lnTo>
                    <a:pt x="3210" y="20354"/>
                  </a:lnTo>
                  <a:lnTo>
                    <a:pt x="3062" y="20227"/>
                  </a:lnTo>
                  <a:lnTo>
                    <a:pt x="2986" y="19992"/>
                  </a:lnTo>
                  <a:lnTo>
                    <a:pt x="3322" y="19812"/>
                  </a:lnTo>
                  <a:lnTo>
                    <a:pt x="3653" y="19961"/>
                  </a:lnTo>
                  <a:lnTo>
                    <a:pt x="4071" y="19923"/>
                  </a:lnTo>
                  <a:lnTo>
                    <a:pt x="4109" y="19658"/>
                  </a:lnTo>
                  <a:lnTo>
                    <a:pt x="4232" y="19356"/>
                  </a:lnTo>
                  <a:lnTo>
                    <a:pt x="4538" y="19026"/>
                  </a:lnTo>
                  <a:lnTo>
                    <a:pt x="4965" y="18817"/>
                  </a:lnTo>
                  <a:lnTo>
                    <a:pt x="5491" y="18831"/>
                  </a:lnTo>
                  <a:lnTo>
                    <a:pt x="5843" y="18750"/>
                  </a:lnTo>
                  <a:lnTo>
                    <a:pt x="5929" y="18477"/>
                  </a:lnTo>
                  <a:lnTo>
                    <a:pt x="5853" y="18213"/>
                  </a:lnTo>
                  <a:lnTo>
                    <a:pt x="6301" y="17937"/>
                  </a:lnTo>
                  <a:lnTo>
                    <a:pt x="6823" y="17902"/>
                  </a:lnTo>
                  <a:lnTo>
                    <a:pt x="7274" y="17905"/>
                  </a:lnTo>
                  <a:lnTo>
                    <a:pt x="7207" y="17635"/>
                  </a:lnTo>
                  <a:lnTo>
                    <a:pt x="7256" y="17473"/>
                  </a:lnTo>
                  <a:lnTo>
                    <a:pt x="7826" y="17291"/>
                  </a:lnTo>
                  <a:lnTo>
                    <a:pt x="8322" y="17141"/>
                  </a:lnTo>
                  <a:lnTo>
                    <a:pt x="8726" y="17080"/>
                  </a:lnTo>
                  <a:lnTo>
                    <a:pt x="9107" y="17011"/>
                  </a:lnTo>
                  <a:lnTo>
                    <a:pt x="9601" y="16930"/>
                  </a:lnTo>
                  <a:lnTo>
                    <a:pt x="10223" y="16925"/>
                  </a:lnTo>
                  <a:lnTo>
                    <a:pt x="10788" y="16875"/>
                  </a:lnTo>
                  <a:lnTo>
                    <a:pt x="11043" y="16675"/>
                  </a:lnTo>
                  <a:lnTo>
                    <a:pt x="11182" y="16543"/>
                  </a:lnTo>
                  <a:lnTo>
                    <a:pt x="11676" y="16476"/>
                  </a:lnTo>
                  <a:lnTo>
                    <a:pt x="12090" y="16408"/>
                  </a:lnTo>
                  <a:lnTo>
                    <a:pt x="12452" y="16372"/>
                  </a:lnTo>
                  <a:lnTo>
                    <a:pt x="12816" y="16245"/>
                  </a:lnTo>
                  <a:lnTo>
                    <a:pt x="13082" y="16198"/>
                  </a:lnTo>
                  <a:lnTo>
                    <a:pt x="13524" y="16125"/>
                  </a:lnTo>
                  <a:lnTo>
                    <a:pt x="13831" y="15940"/>
                  </a:lnTo>
                  <a:lnTo>
                    <a:pt x="14190" y="15828"/>
                  </a:lnTo>
                  <a:lnTo>
                    <a:pt x="14153" y="15605"/>
                  </a:lnTo>
                  <a:lnTo>
                    <a:pt x="14022" y="15465"/>
                  </a:lnTo>
                  <a:cubicBezTo>
                    <a:pt x="14063" y="15415"/>
                    <a:pt x="14084" y="15360"/>
                    <a:pt x="14083" y="15304"/>
                  </a:cubicBezTo>
                  <a:cubicBezTo>
                    <a:pt x="14079" y="15093"/>
                    <a:pt x="13802" y="14924"/>
                    <a:pt x="13461" y="14923"/>
                  </a:cubicBezTo>
                  <a:lnTo>
                    <a:pt x="13111" y="14742"/>
                  </a:lnTo>
                  <a:lnTo>
                    <a:pt x="12691" y="14671"/>
                  </a:lnTo>
                  <a:lnTo>
                    <a:pt x="12458" y="14626"/>
                  </a:lnTo>
                  <a:lnTo>
                    <a:pt x="12137" y="14430"/>
                  </a:lnTo>
                  <a:lnTo>
                    <a:pt x="11448" y="13797"/>
                  </a:lnTo>
                  <a:lnTo>
                    <a:pt x="11063" y="13313"/>
                  </a:lnTo>
                  <a:lnTo>
                    <a:pt x="10962" y="12780"/>
                  </a:lnTo>
                  <a:lnTo>
                    <a:pt x="10923" y="12309"/>
                  </a:lnTo>
                  <a:lnTo>
                    <a:pt x="10957" y="11952"/>
                  </a:lnTo>
                  <a:lnTo>
                    <a:pt x="11092" y="11782"/>
                  </a:lnTo>
                  <a:lnTo>
                    <a:pt x="11045" y="11505"/>
                  </a:lnTo>
                  <a:lnTo>
                    <a:pt x="10898" y="11126"/>
                  </a:lnTo>
                  <a:lnTo>
                    <a:pt x="10972" y="10789"/>
                  </a:lnTo>
                  <a:lnTo>
                    <a:pt x="10874" y="10333"/>
                  </a:lnTo>
                  <a:lnTo>
                    <a:pt x="10929" y="9909"/>
                  </a:lnTo>
                  <a:lnTo>
                    <a:pt x="11139" y="9466"/>
                  </a:lnTo>
                  <a:lnTo>
                    <a:pt x="11524" y="9087"/>
                  </a:lnTo>
                  <a:lnTo>
                    <a:pt x="11955" y="8779"/>
                  </a:lnTo>
                  <a:lnTo>
                    <a:pt x="12547" y="8447"/>
                  </a:lnTo>
                  <a:lnTo>
                    <a:pt x="12936" y="8103"/>
                  </a:lnTo>
                  <a:lnTo>
                    <a:pt x="13099" y="7831"/>
                  </a:lnTo>
                  <a:close/>
                </a:path>
              </a:pathLst>
            </a:custGeom>
            <a:solidFill>
              <a:srgbClr val="666875"/>
            </a:solidFill>
            <a:ln w="25400" cap="flat" cmpd="sng">
              <a:solidFill>
                <a:srgbClr val="3C3D47"/>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9453" tIns="69453" rIns="69453" bIns="69453" anchor="ctr"/>
            <a:lstStyle>
              <a:lvl1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292100" fontAlgn="base" hangingPunct="0">
                <a:spcBef>
                  <a:spcPct val="0"/>
                </a:spcBef>
                <a:spcAft>
                  <a:spcPct val="0"/>
                </a:spcAft>
              </a:pPr>
              <a:endParaRPr lang="es-ES" altLang="es-ES" sz="3100">
                <a:solidFill>
                  <a:srgbClr val="000000"/>
                </a:solidFill>
                <a:latin typeface="Helvetica Light" charset="0"/>
                <a:ea typeface="Helvetica Light" charset="0"/>
                <a:cs typeface="Helvetica Light" charset="0"/>
                <a:sym typeface="Helvetica Light" charset="0"/>
              </a:endParaRPr>
            </a:p>
          </p:txBody>
        </p:sp>
        <p:sp>
          <p:nvSpPr>
            <p:cNvPr id="102416" name="AutoShape 16"/>
            <p:cNvSpPr>
              <a:spLocks/>
            </p:cNvSpPr>
            <p:nvPr/>
          </p:nvSpPr>
          <p:spPr bwMode="auto">
            <a:xfrm>
              <a:off x="3221555" y="3640857"/>
              <a:ext cx="1170751" cy="12662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746" y="845"/>
                  </a:moveTo>
                  <a:lnTo>
                    <a:pt x="19823" y="1623"/>
                  </a:lnTo>
                  <a:lnTo>
                    <a:pt x="20389" y="1960"/>
                  </a:lnTo>
                  <a:lnTo>
                    <a:pt x="20849" y="2117"/>
                  </a:lnTo>
                  <a:lnTo>
                    <a:pt x="20569" y="2634"/>
                  </a:lnTo>
                  <a:lnTo>
                    <a:pt x="20767" y="3180"/>
                  </a:lnTo>
                  <a:lnTo>
                    <a:pt x="20618" y="3623"/>
                  </a:lnTo>
                  <a:lnTo>
                    <a:pt x="20236" y="4164"/>
                  </a:lnTo>
                  <a:lnTo>
                    <a:pt x="19714" y="4852"/>
                  </a:lnTo>
                  <a:lnTo>
                    <a:pt x="19222" y="5579"/>
                  </a:lnTo>
                  <a:lnTo>
                    <a:pt x="18708" y="6127"/>
                  </a:lnTo>
                  <a:lnTo>
                    <a:pt x="18117" y="6977"/>
                  </a:lnTo>
                  <a:lnTo>
                    <a:pt x="18744" y="7211"/>
                  </a:lnTo>
                  <a:lnTo>
                    <a:pt x="18723" y="7715"/>
                  </a:lnTo>
                  <a:lnTo>
                    <a:pt x="18549" y="8151"/>
                  </a:lnTo>
                  <a:lnTo>
                    <a:pt x="18174" y="8490"/>
                  </a:lnTo>
                  <a:lnTo>
                    <a:pt x="18622" y="8963"/>
                  </a:lnTo>
                  <a:lnTo>
                    <a:pt x="19063" y="8967"/>
                  </a:lnTo>
                  <a:lnTo>
                    <a:pt x="19429" y="9138"/>
                  </a:lnTo>
                  <a:lnTo>
                    <a:pt x="19427" y="9709"/>
                  </a:lnTo>
                  <a:lnTo>
                    <a:pt x="19933" y="9928"/>
                  </a:lnTo>
                  <a:lnTo>
                    <a:pt x="19714" y="10634"/>
                  </a:lnTo>
                  <a:lnTo>
                    <a:pt x="19610" y="11124"/>
                  </a:lnTo>
                  <a:lnTo>
                    <a:pt x="19884" y="11447"/>
                  </a:lnTo>
                  <a:lnTo>
                    <a:pt x="20091" y="11794"/>
                  </a:lnTo>
                  <a:lnTo>
                    <a:pt x="20589" y="12294"/>
                  </a:lnTo>
                  <a:lnTo>
                    <a:pt x="20852" y="12616"/>
                  </a:lnTo>
                  <a:lnTo>
                    <a:pt x="21101" y="13143"/>
                  </a:lnTo>
                  <a:lnTo>
                    <a:pt x="20942" y="13640"/>
                  </a:lnTo>
                  <a:lnTo>
                    <a:pt x="20516" y="14053"/>
                  </a:lnTo>
                  <a:lnTo>
                    <a:pt x="20737" y="14698"/>
                  </a:lnTo>
                  <a:lnTo>
                    <a:pt x="21305" y="14593"/>
                  </a:lnTo>
                  <a:lnTo>
                    <a:pt x="21481" y="14930"/>
                  </a:lnTo>
                  <a:lnTo>
                    <a:pt x="21296" y="15345"/>
                  </a:lnTo>
                  <a:lnTo>
                    <a:pt x="20847" y="15769"/>
                  </a:lnTo>
                  <a:lnTo>
                    <a:pt x="20518" y="16293"/>
                  </a:lnTo>
                  <a:lnTo>
                    <a:pt x="20243" y="16966"/>
                  </a:lnTo>
                  <a:lnTo>
                    <a:pt x="19921" y="17657"/>
                  </a:lnTo>
                  <a:lnTo>
                    <a:pt x="20710" y="17764"/>
                  </a:lnTo>
                  <a:lnTo>
                    <a:pt x="21042" y="17328"/>
                  </a:lnTo>
                  <a:lnTo>
                    <a:pt x="21600" y="17510"/>
                  </a:lnTo>
                  <a:lnTo>
                    <a:pt x="21393" y="18334"/>
                  </a:lnTo>
                  <a:lnTo>
                    <a:pt x="21018" y="18780"/>
                  </a:lnTo>
                  <a:lnTo>
                    <a:pt x="21162" y="19217"/>
                  </a:lnTo>
                  <a:lnTo>
                    <a:pt x="20797" y="19650"/>
                  </a:lnTo>
                  <a:lnTo>
                    <a:pt x="20894" y="20239"/>
                  </a:lnTo>
                  <a:lnTo>
                    <a:pt x="20877" y="20641"/>
                  </a:lnTo>
                  <a:lnTo>
                    <a:pt x="20156" y="20891"/>
                  </a:lnTo>
                  <a:lnTo>
                    <a:pt x="19567" y="20760"/>
                  </a:lnTo>
                  <a:lnTo>
                    <a:pt x="19309" y="20476"/>
                  </a:lnTo>
                  <a:lnTo>
                    <a:pt x="18765" y="20588"/>
                  </a:lnTo>
                  <a:lnTo>
                    <a:pt x="18224" y="20740"/>
                  </a:lnTo>
                  <a:lnTo>
                    <a:pt x="17613" y="20647"/>
                  </a:lnTo>
                  <a:lnTo>
                    <a:pt x="17176" y="20181"/>
                  </a:lnTo>
                  <a:lnTo>
                    <a:pt x="16653" y="20071"/>
                  </a:lnTo>
                  <a:lnTo>
                    <a:pt x="16250" y="20226"/>
                  </a:lnTo>
                  <a:lnTo>
                    <a:pt x="16004" y="20543"/>
                  </a:lnTo>
                  <a:cubicBezTo>
                    <a:pt x="15800" y="20553"/>
                    <a:pt x="15595" y="20535"/>
                    <a:pt x="15396" y="20489"/>
                  </a:cubicBezTo>
                  <a:cubicBezTo>
                    <a:pt x="15195" y="20442"/>
                    <a:pt x="15003" y="20368"/>
                    <a:pt x="14826" y="20269"/>
                  </a:cubicBezTo>
                  <a:lnTo>
                    <a:pt x="14006" y="19978"/>
                  </a:lnTo>
                  <a:lnTo>
                    <a:pt x="13506" y="19938"/>
                  </a:lnTo>
                  <a:lnTo>
                    <a:pt x="12891" y="20249"/>
                  </a:lnTo>
                  <a:lnTo>
                    <a:pt x="12396" y="20242"/>
                  </a:lnTo>
                  <a:lnTo>
                    <a:pt x="11995" y="20569"/>
                  </a:lnTo>
                  <a:lnTo>
                    <a:pt x="11680" y="20785"/>
                  </a:lnTo>
                  <a:lnTo>
                    <a:pt x="11074" y="20822"/>
                  </a:lnTo>
                  <a:lnTo>
                    <a:pt x="10399" y="20960"/>
                  </a:lnTo>
                  <a:lnTo>
                    <a:pt x="9858" y="21233"/>
                  </a:lnTo>
                  <a:lnTo>
                    <a:pt x="9506" y="21600"/>
                  </a:lnTo>
                  <a:lnTo>
                    <a:pt x="8906" y="21385"/>
                  </a:lnTo>
                  <a:lnTo>
                    <a:pt x="8446" y="20989"/>
                  </a:lnTo>
                  <a:lnTo>
                    <a:pt x="8833" y="20538"/>
                  </a:lnTo>
                  <a:lnTo>
                    <a:pt x="9475" y="20620"/>
                  </a:lnTo>
                  <a:lnTo>
                    <a:pt x="10084" y="20445"/>
                  </a:lnTo>
                  <a:lnTo>
                    <a:pt x="10813" y="20170"/>
                  </a:lnTo>
                  <a:lnTo>
                    <a:pt x="11061" y="19832"/>
                  </a:lnTo>
                  <a:lnTo>
                    <a:pt x="11576" y="19523"/>
                  </a:lnTo>
                  <a:lnTo>
                    <a:pt x="12297" y="19529"/>
                  </a:lnTo>
                  <a:lnTo>
                    <a:pt x="12796" y="19049"/>
                  </a:lnTo>
                  <a:lnTo>
                    <a:pt x="13171" y="18618"/>
                  </a:lnTo>
                  <a:lnTo>
                    <a:pt x="12703" y="18096"/>
                  </a:lnTo>
                  <a:lnTo>
                    <a:pt x="12104" y="17753"/>
                  </a:lnTo>
                  <a:lnTo>
                    <a:pt x="11666" y="17559"/>
                  </a:lnTo>
                  <a:lnTo>
                    <a:pt x="11324" y="17738"/>
                  </a:lnTo>
                  <a:lnTo>
                    <a:pt x="11008" y="17209"/>
                  </a:lnTo>
                  <a:lnTo>
                    <a:pt x="10864" y="16749"/>
                  </a:lnTo>
                  <a:lnTo>
                    <a:pt x="10270" y="16583"/>
                  </a:lnTo>
                  <a:lnTo>
                    <a:pt x="9787" y="16328"/>
                  </a:lnTo>
                  <a:lnTo>
                    <a:pt x="9509" y="15920"/>
                  </a:lnTo>
                  <a:lnTo>
                    <a:pt x="8883" y="15786"/>
                  </a:lnTo>
                  <a:lnTo>
                    <a:pt x="8393" y="15546"/>
                  </a:lnTo>
                  <a:lnTo>
                    <a:pt x="7998" y="15224"/>
                  </a:lnTo>
                  <a:lnTo>
                    <a:pt x="7946" y="14758"/>
                  </a:lnTo>
                  <a:lnTo>
                    <a:pt x="7525" y="14473"/>
                  </a:lnTo>
                  <a:lnTo>
                    <a:pt x="6942" y="14241"/>
                  </a:lnTo>
                  <a:lnTo>
                    <a:pt x="6111" y="13745"/>
                  </a:lnTo>
                  <a:lnTo>
                    <a:pt x="5733" y="13525"/>
                  </a:lnTo>
                  <a:lnTo>
                    <a:pt x="5200" y="13397"/>
                  </a:lnTo>
                  <a:lnTo>
                    <a:pt x="4660" y="13579"/>
                  </a:lnTo>
                  <a:lnTo>
                    <a:pt x="4172" y="13826"/>
                  </a:lnTo>
                  <a:lnTo>
                    <a:pt x="3773" y="13774"/>
                  </a:lnTo>
                  <a:lnTo>
                    <a:pt x="3439" y="13350"/>
                  </a:lnTo>
                  <a:lnTo>
                    <a:pt x="3525" y="12768"/>
                  </a:lnTo>
                  <a:lnTo>
                    <a:pt x="3554" y="12291"/>
                  </a:lnTo>
                  <a:lnTo>
                    <a:pt x="2913" y="12204"/>
                  </a:lnTo>
                  <a:lnTo>
                    <a:pt x="2404" y="12711"/>
                  </a:lnTo>
                  <a:lnTo>
                    <a:pt x="2012" y="12905"/>
                  </a:lnTo>
                  <a:lnTo>
                    <a:pt x="1400" y="12929"/>
                  </a:lnTo>
                  <a:lnTo>
                    <a:pt x="819" y="13001"/>
                  </a:lnTo>
                  <a:lnTo>
                    <a:pt x="416" y="13405"/>
                  </a:lnTo>
                  <a:lnTo>
                    <a:pt x="0" y="12994"/>
                  </a:lnTo>
                  <a:lnTo>
                    <a:pt x="37" y="12211"/>
                  </a:lnTo>
                  <a:lnTo>
                    <a:pt x="1119" y="11436"/>
                  </a:lnTo>
                  <a:lnTo>
                    <a:pt x="1025" y="10656"/>
                  </a:lnTo>
                  <a:lnTo>
                    <a:pt x="2218" y="11012"/>
                  </a:lnTo>
                  <a:lnTo>
                    <a:pt x="3059" y="10074"/>
                  </a:lnTo>
                  <a:lnTo>
                    <a:pt x="3636" y="9889"/>
                  </a:lnTo>
                  <a:lnTo>
                    <a:pt x="4126" y="10185"/>
                  </a:lnTo>
                  <a:lnTo>
                    <a:pt x="4631" y="10202"/>
                  </a:lnTo>
                  <a:lnTo>
                    <a:pt x="4852" y="9157"/>
                  </a:lnTo>
                  <a:lnTo>
                    <a:pt x="5257" y="8355"/>
                  </a:lnTo>
                  <a:lnTo>
                    <a:pt x="5914" y="7476"/>
                  </a:lnTo>
                  <a:lnTo>
                    <a:pt x="5829" y="6802"/>
                  </a:lnTo>
                  <a:lnTo>
                    <a:pt x="6624" y="6571"/>
                  </a:lnTo>
                  <a:lnTo>
                    <a:pt x="6818" y="7228"/>
                  </a:lnTo>
                  <a:lnTo>
                    <a:pt x="7433" y="7166"/>
                  </a:lnTo>
                  <a:lnTo>
                    <a:pt x="7966" y="6663"/>
                  </a:lnTo>
                  <a:lnTo>
                    <a:pt x="8531" y="5733"/>
                  </a:lnTo>
                  <a:lnTo>
                    <a:pt x="9519" y="5059"/>
                  </a:lnTo>
                  <a:lnTo>
                    <a:pt x="10417" y="4435"/>
                  </a:lnTo>
                  <a:lnTo>
                    <a:pt x="10849" y="4826"/>
                  </a:lnTo>
                  <a:lnTo>
                    <a:pt x="11356" y="4760"/>
                  </a:lnTo>
                  <a:lnTo>
                    <a:pt x="12148" y="4002"/>
                  </a:lnTo>
                  <a:lnTo>
                    <a:pt x="12271" y="3186"/>
                  </a:lnTo>
                  <a:lnTo>
                    <a:pt x="13119" y="2427"/>
                  </a:lnTo>
                  <a:lnTo>
                    <a:pt x="13884" y="2470"/>
                  </a:lnTo>
                  <a:lnTo>
                    <a:pt x="14399" y="1806"/>
                  </a:lnTo>
                  <a:lnTo>
                    <a:pt x="14978" y="1757"/>
                  </a:lnTo>
                  <a:lnTo>
                    <a:pt x="15644" y="2032"/>
                  </a:lnTo>
                  <a:lnTo>
                    <a:pt x="16819" y="668"/>
                  </a:lnTo>
                  <a:lnTo>
                    <a:pt x="17507" y="602"/>
                  </a:lnTo>
                  <a:lnTo>
                    <a:pt x="18531" y="0"/>
                  </a:lnTo>
                  <a:lnTo>
                    <a:pt x="19576" y="100"/>
                  </a:lnTo>
                  <a:lnTo>
                    <a:pt x="19746" y="845"/>
                  </a:lnTo>
                  <a:close/>
                </a:path>
              </a:pathLst>
            </a:custGeom>
            <a:solidFill>
              <a:srgbClr val="666875"/>
            </a:solidFill>
            <a:ln w="25400" cap="flat" cmpd="sng">
              <a:solidFill>
                <a:srgbClr val="3C3D47"/>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9453" tIns="69453" rIns="69453" bIns="69453" anchor="ctr"/>
            <a:lstStyle>
              <a:lvl1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292100" fontAlgn="base" hangingPunct="0">
                <a:spcBef>
                  <a:spcPct val="0"/>
                </a:spcBef>
                <a:spcAft>
                  <a:spcPct val="0"/>
                </a:spcAft>
              </a:pPr>
              <a:endParaRPr lang="es-ES" altLang="es-ES" sz="3100">
                <a:solidFill>
                  <a:srgbClr val="000000"/>
                </a:solidFill>
                <a:latin typeface="Helvetica Light" charset="0"/>
                <a:ea typeface="Helvetica Light" charset="0"/>
                <a:cs typeface="Helvetica Light" charset="0"/>
                <a:sym typeface="Helvetica Light" charset="0"/>
              </a:endParaRPr>
            </a:p>
          </p:txBody>
        </p:sp>
        <p:sp>
          <p:nvSpPr>
            <p:cNvPr id="102417" name="AutoShape 17"/>
            <p:cNvSpPr>
              <a:spLocks/>
            </p:cNvSpPr>
            <p:nvPr/>
          </p:nvSpPr>
          <p:spPr bwMode="auto">
            <a:xfrm>
              <a:off x="2392228" y="3560554"/>
              <a:ext cx="3459390" cy="3591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73" y="13584"/>
                  </a:moveTo>
                  <a:lnTo>
                    <a:pt x="410" y="13549"/>
                  </a:lnTo>
                  <a:lnTo>
                    <a:pt x="563" y="13271"/>
                  </a:lnTo>
                  <a:lnTo>
                    <a:pt x="671" y="12914"/>
                  </a:lnTo>
                  <a:lnTo>
                    <a:pt x="895" y="12690"/>
                  </a:lnTo>
                  <a:lnTo>
                    <a:pt x="1217" y="12744"/>
                  </a:lnTo>
                  <a:lnTo>
                    <a:pt x="1496" y="12726"/>
                  </a:lnTo>
                  <a:lnTo>
                    <a:pt x="1468" y="12501"/>
                  </a:lnTo>
                  <a:lnTo>
                    <a:pt x="1175" y="12344"/>
                  </a:lnTo>
                  <a:lnTo>
                    <a:pt x="1066" y="12170"/>
                  </a:lnTo>
                  <a:lnTo>
                    <a:pt x="1113" y="11766"/>
                  </a:lnTo>
                  <a:lnTo>
                    <a:pt x="1160" y="11568"/>
                  </a:lnTo>
                  <a:lnTo>
                    <a:pt x="1377" y="11781"/>
                  </a:lnTo>
                  <a:lnTo>
                    <a:pt x="1665" y="11841"/>
                  </a:lnTo>
                  <a:lnTo>
                    <a:pt x="1669" y="11646"/>
                  </a:lnTo>
                  <a:lnTo>
                    <a:pt x="1503" y="11516"/>
                  </a:lnTo>
                  <a:lnTo>
                    <a:pt x="1677" y="11327"/>
                  </a:lnTo>
                  <a:lnTo>
                    <a:pt x="1799" y="11107"/>
                  </a:lnTo>
                  <a:lnTo>
                    <a:pt x="2078" y="10941"/>
                  </a:lnTo>
                  <a:lnTo>
                    <a:pt x="2313" y="11080"/>
                  </a:lnTo>
                  <a:lnTo>
                    <a:pt x="2695" y="11079"/>
                  </a:lnTo>
                  <a:lnTo>
                    <a:pt x="2673" y="10838"/>
                  </a:lnTo>
                  <a:lnTo>
                    <a:pt x="2488" y="10507"/>
                  </a:lnTo>
                  <a:lnTo>
                    <a:pt x="2617" y="10216"/>
                  </a:lnTo>
                  <a:lnTo>
                    <a:pt x="2865" y="10125"/>
                  </a:lnTo>
                  <a:lnTo>
                    <a:pt x="3175" y="9855"/>
                  </a:lnTo>
                  <a:lnTo>
                    <a:pt x="3110" y="9637"/>
                  </a:lnTo>
                  <a:lnTo>
                    <a:pt x="2895" y="9699"/>
                  </a:lnTo>
                  <a:lnTo>
                    <a:pt x="2683" y="9670"/>
                  </a:lnTo>
                  <a:lnTo>
                    <a:pt x="2767" y="9381"/>
                  </a:lnTo>
                  <a:lnTo>
                    <a:pt x="2847" y="9134"/>
                  </a:lnTo>
                  <a:lnTo>
                    <a:pt x="2669" y="8821"/>
                  </a:lnTo>
                  <a:lnTo>
                    <a:pt x="2478" y="8724"/>
                  </a:lnTo>
                  <a:lnTo>
                    <a:pt x="2235" y="9010"/>
                  </a:lnTo>
                  <a:lnTo>
                    <a:pt x="2010" y="9227"/>
                  </a:lnTo>
                  <a:lnTo>
                    <a:pt x="1820" y="9362"/>
                  </a:lnTo>
                  <a:lnTo>
                    <a:pt x="1675" y="9199"/>
                  </a:lnTo>
                  <a:lnTo>
                    <a:pt x="1475" y="8931"/>
                  </a:lnTo>
                  <a:lnTo>
                    <a:pt x="1318" y="8762"/>
                  </a:lnTo>
                  <a:lnTo>
                    <a:pt x="1153" y="8490"/>
                  </a:lnTo>
                  <a:lnTo>
                    <a:pt x="1042" y="8213"/>
                  </a:lnTo>
                  <a:lnTo>
                    <a:pt x="836" y="8030"/>
                  </a:lnTo>
                  <a:lnTo>
                    <a:pt x="1168" y="7737"/>
                  </a:lnTo>
                  <a:lnTo>
                    <a:pt x="1310" y="7521"/>
                  </a:lnTo>
                  <a:lnTo>
                    <a:pt x="1454" y="7178"/>
                  </a:lnTo>
                  <a:lnTo>
                    <a:pt x="1441" y="6964"/>
                  </a:lnTo>
                  <a:lnTo>
                    <a:pt x="1428" y="6761"/>
                  </a:lnTo>
                  <a:lnTo>
                    <a:pt x="1183" y="6870"/>
                  </a:lnTo>
                  <a:lnTo>
                    <a:pt x="885" y="6937"/>
                  </a:lnTo>
                  <a:lnTo>
                    <a:pt x="733" y="6738"/>
                  </a:lnTo>
                  <a:lnTo>
                    <a:pt x="760" y="6481"/>
                  </a:lnTo>
                  <a:lnTo>
                    <a:pt x="977" y="6326"/>
                  </a:lnTo>
                  <a:lnTo>
                    <a:pt x="912" y="6061"/>
                  </a:lnTo>
                  <a:lnTo>
                    <a:pt x="686" y="5954"/>
                  </a:lnTo>
                  <a:lnTo>
                    <a:pt x="521" y="5925"/>
                  </a:lnTo>
                  <a:lnTo>
                    <a:pt x="616" y="5661"/>
                  </a:lnTo>
                  <a:lnTo>
                    <a:pt x="787" y="5488"/>
                  </a:lnTo>
                  <a:lnTo>
                    <a:pt x="943" y="5156"/>
                  </a:lnTo>
                  <a:lnTo>
                    <a:pt x="977" y="4891"/>
                  </a:lnTo>
                  <a:lnTo>
                    <a:pt x="1039" y="4684"/>
                  </a:lnTo>
                  <a:lnTo>
                    <a:pt x="1249" y="4590"/>
                  </a:lnTo>
                  <a:lnTo>
                    <a:pt x="1639" y="4584"/>
                  </a:lnTo>
                  <a:lnTo>
                    <a:pt x="1889" y="4902"/>
                  </a:lnTo>
                  <a:lnTo>
                    <a:pt x="2242" y="4887"/>
                  </a:lnTo>
                  <a:lnTo>
                    <a:pt x="2748" y="4612"/>
                  </a:lnTo>
                  <a:lnTo>
                    <a:pt x="3023" y="4736"/>
                  </a:lnTo>
                  <a:lnTo>
                    <a:pt x="2998" y="4917"/>
                  </a:lnTo>
                  <a:lnTo>
                    <a:pt x="3214" y="4986"/>
                  </a:lnTo>
                  <a:lnTo>
                    <a:pt x="3474" y="4935"/>
                  </a:lnTo>
                  <a:lnTo>
                    <a:pt x="3415" y="4773"/>
                  </a:lnTo>
                  <a:lnTo>
                    <a:pt x="3908" y="4605"/>
                  </a:lnTo>
                  <a:lnTo>
                    <a:pt x="4064" y="4378"/>
                  </a:lnTo>
                  <a:lnTo>
                    <a:pt x="4777" y="4405"/>
                  </a:lnTo>
                  <a:lnTo>
                    <a:pt x="4702" y="4784"/>
                  </a:lnTo>
                  <a:lnTo>
                    <a:pt x="4830" y="4916"/>
                  </a:lnTo>
                  <a:lnTo>
                    <a:pt x="5208" y="5049"/>
                  </a:lnTo>
                  <a:lnTo>
                    <a:pt x="5342" y="5129"/>
                  </a:lnTo>
                  <a:lnTo>
                    <a:pt x="5437" y="5008"/>
                  </a:lnTo>
                  <a:lnTo>
                    <a:pt x="5849" y="4976"/>
                  </a:lnTo>
                  <a:lnTo>
                    <a:pt x="6207" y="4710"/>
                  </a:lnTo>
                  <a:lnTo>
                    <a:pt x="6484" y="4764"/>
                  </a:lnTo>
                  <a:lnTo>
                    <a:pt x="6413" y="5104"/>
                  </a:lnTo>
                  <a:lnTo>
                    <a:pt x="6493" y="5268"/>
                  </a:lnTo>
                  <a:lnTo>
                    <a:pt x="6970" y="5142"/>
                  </a:lnTo>
                  <a:lnTo>
                    <a:pt x="7392" y="5322"/>
                  </a:lnTo>
                  <a:lnTo>
                    <a:pt x="7942" y="5634"/>
                  </a:lnTo>
                  <a:lnTo>
                    <a:pt x="7935" y="5855"/>
                  </a:lnTo>
                  <a:lnTo>
                    <a:pt x="8165" y="5999"/>
                  </a:lnTo>
                  <a:lnTo>
                    <a:pt x="8472" y="6014"/>
                  </a:lnTo>
                  <a:lnTo>
                    <a:pt x="8510" y="6218"/>
                  </a:lnTo>
                  <a:lnTo>
                    <a:pt x="8786" y="6301"/>
                  </a:lnTo>
                  <a:lnTo>
                    <a:pt x="8949" y="6375"/>
                  </a:lnTo>
                  <a:lnTo>
                    <a:pt x="9023" y="6627"/>
                  </a:lnTo>
                  <a:lnTo>
                    <a:pt x="9228" y="6606"/>
                  </a:lnTo>
                  <a:lnTo>
                    <a:pt x="9668" y="6952"/>
                  </a:lnTo>
                  <a:lnTo>
                    <a:pt x="9747" y="7081"/>
                  </a:lnTo>
                  <a:lnTo>
                    <a:pt x="9428" y="7389"/>
                  </a:lnTo>
                  <a:lnTo>
                    <a:pt x="9104" y="7449"/>
                  </a:lnTo>
                  <a:lnTo>
                    <a:pt x="8963" y="7538"/>
                  </a:lnTo>
                  <a:lnTo>
                    <a:pt x="8812" y="7671"/>
                  </a:lnTo>
                  <a:lnTo>
                    <a:pt x="8428" y="7802"/>
                  </a:lnTo>
                  <a:lnTo>
                    <a:pt x="8207" y="7787"/>
                  </a:lnTo>
                  <a:lnTo>
                    <a:pt x="8093" y="7909"/>
                  </a:lnTo>
                  <a:lnTo>
                    <a:pt x="8375" y="8041"/>
                  </a:lnTo>
                  <a:lnTo>
                    <a:pt x="8556" y="7908"/>
                  </a:lnTo>
                  <a:lnTo>
                    <a:pt x="9024" y="7755"/>
                  </a:lnTo>
                  <a:lnTo>
                    <a:pt x="9362" y="7541"/>
                  </a:lnTo>
                  <a:lnTo>
                    <a:pt x="9590" y="7518"/>
                  </a:lnTo>
                  <a:lnTo>
                    <a:pt x="9819" y="7420"/>
                  </a:lnTo>
                  <a:lnTo>
                    <a:pt x="10083" y="7489"/>
                  </a:lnTo>
                  <a:lnTo>
                    <a:pt x="10470" y="7651"/>
                  </a:lnTo>
                  <a:lnTo>
                    <a:pt x="10709" y="7559"/>
                  </a:lnTo>
                  <a:lnTo>
                    <a:pt x="10990" y="7506"/>
                  </a:lnTo>
                  <a:lnTo>
                    <a:pt x="11165" y="7645"/>
                  </a:lnTo>
                  <a:lnTo>
                    <a:pt x="11362" y="7739"/>
                  </a:lnTo>
                  <a:lnTo>
                    <a:pt x="11654" y="7642"/>
                  </a:lnTo>
                  <a:lnTo>
                    <a:pt x="11818" y="7642"/>
                  </a:lnTo>
                  <a:lnTo>
                    <a:pt x="11936" y="7757"/>
                  </a:lnTo>
                  <a:lnTo>
                    <a:pt x="12160" y="7732"/>
                  </a:lnTo>
                  <a:lnTo>
                    <a:pt x="12144" y="7486"/>
                  </a:lnTo>
                  <a:lnTo>
                    <a:pt x="12286" y="7239"/>
                  </a:lnTo>
                  <a:lnTo>
                    <a:pt x="12209" y="7051"/>
                  </a:lnTo>
                  <a:lnTo>
                    <a:pt x="12342" y="6903"/>
                  </a:lnTo>
                  <a:lnTo>
                    <a:pt x="12403" y="6681"/>
                  </a:lnTo>
                  <a:lnTo>
                    <a:pt x="12192" y="6804"/>
                  </a:lnTo>
                  <a:lnTo>
                    <a:pt x="11864" y="6782"/>
                  </a:lnTo>
                  <a:lnTo>
                    <a:pt x="11922" y="6471"/>
                  </a:lnTo>
                  <a:lnTo>
                    <a:pt x="12062" y="6151"/>
                  </a:lnTo>
                  <a:lnTo>
                    <a:pt x="12321" y="5866"/>
                  </a:lnTo>
                  <a:lnTo>
                    <a:pt x="12375" y="5713"/>
                  </a:lnTo>
                  <a:lnTo>
                    <a:pt x="12167" y="5726"/>
                  </a:lnTo>
                  <a:lnTo>
                    <a:pt x="12030" y="5443"/>
                  </a:lnTo>
                  <a:lnTo>
                    <a:pt x="12164" y="5265"/>
                  </a:lnTo>
                  <a:lnTo>
                    <a:pt x="12206" y="5064"/>
                  </a:lnTo>
                  <a:lnTo>
                    <a:pt x="11991" y="4735"/>
                  </a:lnTo>
                  <a:lnTo>
                    <a:pt x="11719" y="4399"/>
                  </a:lnTo>
                  <a:lnTo>
                    <a:pt x="11870" y="4019"/>
                  </a:lnTo>
                  <a:lnTo>
                    <a:pt x="11706" y="3989"/>
                  </a:lnTo>
                  <a:lnTo>
                    <a:pt x="11691" y="3743"/>
                  </a:lnTo>
                  <a:lnTo>
                    <a:pt x="11543" y="3705"/>
                  </a:lnTo>
                  <a:lnTo>
                    <a:pt x="11216" y="3488"/>
                  </a:lnTo>
                  <a:lnTo>
                    <a:pt x="11385" y="3299"/>
                  </a:lnTo>
                  <a:lnTo>
                    <a:pt x="11452" y="3052"/>
                  </a:lnTo>
                  <a:lnTo>
                    <a:pt x="11206" y="2937"/>
                  </a:lnTo>
                  <a:lnTo>
                    <a:pt x="11607" y="2435"/>
                  </a:lnTo>
                  <a:lnTo>
                    <a:pt x="11922" y="1919"/>
                  </a:lnTo>
                  <a:lnTo>
                    <a:pt x="12125" y="1618"/>
                  </a:lnTo>
                  <a:lnTo>
                    <a:pt x="12081" y="1373"/>
                  </a:lnTo>
                  <a:lnTo>
                    <a:pt x="12163" y="1239"/>
                  </a:lnTo>
                  <a:lnTo>
                    <a:pt x="11812" y="1127"/>
                  </a:lnTo>
                  <a:lnTo>
                    <a:pt x="11718" y="520"/>
                  </a:lnTo>
                  <a:lnTo>
                    <a:pt x="12029" y="505"/>
                  </a:lnTo>
                  <a:lnTo>
                    <a:pt x="12393" y="280"/>
                  </a:lnTo>
                  <a:lnTo>
                    <a:pt x="12518" y="196"/>
                  </a:lnTo>
                  <a:lnTo>
                    <a:pt x="12458" y="0"/>
                  </a:lnTo>
                  <a:lnTo>
                    <a:pt x="13055" y="39"/>
                  </a:lnTo>
                  <a:lnTo>
                    <a:pt x="13516" y="115"/>
                  </a:lnTo>
                  <a:lnTo>
                    <a:pt x="13940" y="4"/>
                  </a:lnTo>
                  <a:lnTo>
                    <a:pt x="14117" y="183"/>
                  </a:lnTo>
                  <a:lnTo>
                    <a:pt x="14363" y="340"/>
                  </a:lnTo>
                  <a:lnTo>
                    <a:pt x="14830" y="406"/>
                  </a:lnTo>
                  <a:lnTo>
                    <a:pt x="15344" y="198"/>
                  </a:lnTo>
                  <a:lnTo>
                    <a:pt x="15441" y="430"/>
                  </a:lnTo>
                  <a:lnTo>
                    <a:pt x="15378" y="599"/>
                  </a:lnTo>
                  <a:lnTo>
                    <a:pt x="15427" y="768"/>
                  </a:lnTo>
                  <a:lnTo>
                    <a:pt x="15603" y="912"/>
                  </a:lnTo>
                  <a:lnTo>
                    <a:pt x="15851" y="771"/>
                  </a:lnTo>
                  <a:lnTo>
                    <a:pt x="16134" y="943"/>
                  </a:lnTo>
                  <a:lnTo>
                    <a:pt x="16159" y="1140"/>
                  </a:lnTo>
                  <a:lnTo>
                    <a:pt x="16461" y="1302"/>
                  </a:lnTo>
                  <a:lnTo>
                    <a:pt x="16585" y="1482"/>
                  </a:lnTo>
                  <a:lnTo>
                    <a:pt x="16471" y="1755"/>
                  </a:lnTo>
                  <a:lnTo>
                    <a:pt x="16515" y="1911"/>
                  </a:lnTo>
                  <a:lnTo>
                    <a:pt x="16845" y="2042"/>
                  </a:lnTo>
                  <a:lnTo>
                    <a:pt x="16948" y="2318"/>
                  </a:lnTo>
                  <a:lnTo>
                    <a:pt x="17080" y="2533"/>
                  </a:lnTo>
                  <a:lnTo>
                    <a:pt x="17386" y="2630"/>
                  </a:lnTo>
                  <a:lnTo>
                    <a:pt x="17756" y="2726"/>
                  </a:lnTo>
                  <a:lnTo>
                    <a:pt x="17942" y="2544"/>
                  </a:lnTo>
                  <a:lnTo>
                    <a:pt x="18308" y="2635"/>
                  </a:lnTo>
                  <a:lnTo>
                    <a:pt x="18494" y="2468"/>
                  </a:lnTo>
                  <a:lnTo>
                    <a:pt x="18700" y="2619"/>
                  </a:lnTo>
                  <a:lnTo>
                    <a:pt x="18776" y="2807"/>
                  </a:lnTo>
                  <a:lnTo>
                    <a:pt x="18965" y="2433"/>
                  </a:lnTo>
                  <a:lnTo>
                    <a:pt x="19543" y="2516"/>
                  </a:lnTo>
                  <a:lnTo>
                    <a:pt x="19598" y="2665"/>
                  </a:lnTo>
                  <a:lnTo>
                    <a:pt x="19780" y="2724"/>
                  </a:lnTo>
                  <a:lnTo>
                    <a:pt x="19839" y="2949"/>
                  </a:lnTo>
                  <a:lnTo>
                    <a:pt x="20138" y="3173"/>
                  </a:lnTo>
                  <a:lnTo>
                    <a:pt x="20193" y="3496"/>
                  </a:lnTo>
                  <a:lnTo>
                    <a:pt x="20361" y="3613"/>
                  </a:lnTo>
                  <a:lnTo>
                    <a:pt x="20523" y="3874"/>
                  </a:lnTo>
                  <a:lnTo>
                    <a:pt x="20619" y="4125"/>
                  </a:lnTo>
                  <a:lnTo>
                    <a:pt x="20745" y="4319"/>
                  </a:lnTo>
                  <a:lnTo>
                    <a:pt x="20841" y="4423"/>
                  </a:lnTo>
                  <a:lnTo>
                    <a:pt x="20693" y="4570"/>
                  </a:lnTo>
                  <a:lnTo>
                    <a:pt x="20643" y="4762"/>
                  </a:lnTo>
                  <a:lnTo>
                    <a:pt x="20920" y="5167"/>
                  </a:lnTo>
                  <a:lnTo>
                    <a:pt x="20868" y="5442"/>
                  </a:lnTo>
                  <a:lnTo>
                    <a:pt x="20623" y="5633"/>
                  </a:lnTo>
                  <a:lnTo>
                    <a:pt x="20703" y="5865"/>
                  </a:lnTo>
                  <a:lnTo>
                    <a:pt x="20680" y="6086"/>
                  </a:lnTo>
                  <a:lnTo>
                    <a:pt x="20533" y="6295"/>
                  </a:lnTo>
                  <a:lnTo>
                    <a:pt x="20517" y="6525"/>
                  </a:lnTo>
                  <a:lnTo>
                    <a:pt x="20419" y="6665"/>
                  </a:lnTo>
                  <a:lnTo>
                    <a:pt x="20088" y="6679"/>
                  </a:lnTo>
                  <a:lnTo>
                    <a:pt x="19920" y="6529"/>
                  </a:lnTo>
                  <a:lnTo>
                    <a:pt x="19804" y="6647"/>
                  </a:lnTo>
                  <a:lnTo>
                    <a:pt x="19627" y="6865"/>
                  </a:lnTo>
                  <a:lnTo>
                    <a:pt x="19515" y="7036"/>
                  </a:lnTo>
                  <a:lnTo>
                    <a:pt x="19350" y="7138"/>
                  </a:lnTo>
                  <a:lnTo>
                    <a:pt x="19087" y="7179"/>
                  </a:lnTo>
                  <a:lnTo>
                    <a:pt x="19074" y="7446"/>
                  </a:lnTo>
                  <a:lnTo>
                    <a:pt x="19106" y="7651"/>
                  </a:lnTo>
                  <a:lnTo>
                    <a:pt x="19243" y="7828"/>
                  </a:lnTo>
                  <a:lnTo>
                    <a:pt x="19285" y="8000"/>
                  </a:lnTo>
                  <a:lnTo>
                    <a:pt x="19151" y="8139"/>
                  </a:lnTo>
                  <a:lnTo>
                    <a:pt x="19226" y="8250"/>
                  </a:lnTo>
                  <a:lnTo>
                    <a:pt x="19391" y="8166"/>
                  </a:lnTo>
                  <a:lnTo>
                    <a:pt x="19531" y="8395"/>
                  </a:lnTo>
                  <a:lnTo>
                    <a:pt x="19725" y="8672"/>
                  </a:lnTo>
                  <a:lnTo>
                    <a:pt x="19919" y="8855"/>
                  </a:lnTo>
                  <a:lnTo>
                    <a:pt x="19999" y="9075"/>
                  </a:lnTo>
                  <a:lnTo>
                    <a:pt x="19972" y="9320"/>
                  </a:lnTo>
                  <a:lnTo>
                    <a:pt x="20178" y="9466"/>
                  </a:lnTo>
                  <a:lnTo>
                    <a:pt x="20357" y="9556"/>
                  </a:lnTo>
                  <a:lnTo>
                    <a:pt x="20434" y="9749"/>
                  </a:lnTo>
                  <a:lnTo>
                    <a:pt x="20362" y="9929"/>
                  </a:lnTo>
                  <a:lnTo>
                    <a:pt x="20384" y="10159"/>
                  </a:lnTo>
                  <a:lnTo>
                    <a:pt x="20438" y="10306"/>
                  </a:lnTo>
                  <a:lnTo>
                    <a:pt x="20748" y="10376"/>
                  </a:lnTo>
                  <a:lnTo>
                    <a:pt x="20887" y="10497"/>
                  </a:lnTo>
                  <a:lnTo>
                    <a:pt x="21165" y="10524"/>
                  </a:lnTo>
                  <a:lnTo>
                    <a:pt x="21500" y="10511"/>
                  </a:lnTo>
                  <a:lnTo>
                    <a:pt x="21600" y="10602"/>
                  </a:lnTo>
                  <a:lnTo>
                    <a:pt x="21576" y="10894"/>
                  </a:lnTo>
                  <a:lnTo>
                    <a:pt x="21446" y="10987"/>
                  </a:lnTo>
                  <a:lnTo>
                    <a:pt x="21145" y="11091"/>
                  </a:lnTo>
                  <a:lnTo>
                    <a:pt x="21136" y="11340"/>
                  </a:lnTo>
                  <a:lnTo>
                    <a:pt x="20993" y="11648"/>
                  </a:lnTo>
                  <a:lnTo>
                    <a:pt x="20861" y="11902"/>
                  </a:lnTo>
                  <a:lnTo>
                    <a:pt x="20714" y="12099"/>
                  </a:lnTo>
                  <a:lnTo>
                    <a:pt x="20559" y="12227"/>
                  </a:lnTo>
                  <a:lnTo>
                    <a:pt x="20515" y="12505"/>
                  </a:lnTo>
                  <a:lnTo>
                    <a:pt x="20377" y="12669"/>
                  </a:lnTo>
                  <a:lnTo>
                    <a:pt x="20088" y="12686"/>
                  </a:lnTo>
                  <a:lnTo>
                    <a:pt x="19941" y="12531"/>
                  </a:lnTo>
                  <a:lnTo>
                    <a:pt x="19705" y="12609"/>
                  </a:lnTo>
                  <a:lnTo>
                    <a:pt x="19534" y="12803"/>
                  </a:lnTo>
                  <a:lnTo>
                    <a:pt x="19401" y="13087"/>
                  </a:lnTo>
                  <a:lnTo>
                    <a:pt x="19230" y="13350"/>
                  </a:lnTo>
                  <a:lnTo>
                    <a:pt x="19062" y="13561"/>
                  </a:lnTo>
                  <a:lnTo>
                    <a:pt x="18889" y="13653"/>
                  </a:lnTo>
                  <a:lnTo>
                    <a:pt x="18898" y="13815"/>
                  </a:lnTo>
                  <a:lnTo>
                    <a:pt x="19043" y="13915"/>
                  </a:lnTo>
                  <a:lnTo>
                    <a:pt x="19097" y="14084"/>
                  </a:lnTo>
                  <a:lnTo>
                    <a:pt x="19140" y="14242"/>
                  </a:lnTo>
                  <a:lnTo>
                    <a:pt x="19294" y="14260"/>
                  </a:lnTo>
                  <a:lnTo>
                    <a:pt x="19464" y="14443"/>
                  </a:lnTo>
                  <a:lnTo>
                    <a:pt x="19624" y="14622"/>
                  </a:lnTo>
                  <a:lnTo>
                    <a:pt x="19861" y="14711"/>
                  </a:lnTo>
                  <a:lnTo>
                    <a:pt x="20079" y="14774"/>
                  </a:lnTo>
                  <a:lnTo>
                    <a:pt x="20237" y="14790"/>
                  </a:lnTo>
                  <a:lnTo>
                    <a:pt x="20350" y="15017"/>
                  </a:lnTo>
                  <a:lnTo>
                    <a:pt x="20281" y="15277"/>
                  </a:lnTo>
                  <a:lnTo>
                    <a:pt x="20240" y="15521"/>
                  </a:lnTo>
                  <a:lnTo>
                    <a:pt x="20135" y="15807"/>
                  </a:lnTo>
                  <a:lnTo>
                    <a:pt x="20065" y="15934"/>
                  </a:lnTo>
                  <a:lnTo>
                    <a:pt x="19847" y="16044"/>
                  </a:lnTo>
                  <a:lnTo>
                    <a:pt x="19666" y="16208"/>
                  </a:lnTo>
                  <a:lnTo>
                    <a:pt x="19461" y="16465"/>
                  </a:lnTo>
                  <a:lnTo>
                    <a:pt x="19671" y="16691"/>
                  </a:lnTo>
                  <a:lnTo>
                    <a:pt x="19791" y="16946"/>
                  </a:lnTo>
                  <a:lnTo>
                    <a:pt x="19899" y="17225"/>
                  </a:lnTo>
                  <a:lnTo>
                    <a:pt x="20053" y="17432"/>
                  </a:lnTo>
                  <a:lnTo>
                    <a:pt x="20267" y="17416"/>
                  </a:lnTo>
                  <a:lnTo>
                    <a:pt x="20550" y="17305"/>
                  </a:lnTo>
                  <a:lnTo>
                    <a:pt x="20741" y="17417"/>
                  </a:lnTo>
                  <a:lnTo>
                    <a:pt x="20916" y="17612"/>
                  </a:lnTo>
                  <a:lnTo>
                    <a:pt x="20983" y="17916"/>
                  </a:lnTo>
                  <a:lnTo>
                    <a:pt x="20962" y="18320"/>
                  </a:lnTo>
                  <a:lnTo>
                    <a:pt x="20836" y="18508"/>
                  </a:lnTo>
                  <a:lnTo>
                    <a:pt x="20690" y="18553"/>
                  </a:lnTo>
                  <a:lnTo>
                    <a:pt x="20622" y="18704"/>
                  </a:lnTo>
                  <a:lnTo>
                    <a:pt x="20700" y="18921"/>
                  </a:lnTo>
                  <a:lnTo>
                    <a:pt x="20730" y="19133"/>
                  </a:lnTo>
                  <a:lnTo>
                    <a:pt x="20642" y="19290"/>
                  </a:lnTo>
                  <a:lnTo>
                    <a:pt x="20432" y="19384"/>
                  </a:lnTo>
                  <a:lnTo>
                    <a:pt x="20188" y="19330"/>
                  </a:lnTo>
                  <a:lnTo>
                    <a:pt x="19968" y="19183"/>
                  </a:lnTo>
                  <a:lnTo>
                    <a:pt x="19821" y="19032"/>
                  </a:lnTo>
                  <a:lnTo>
                    <a:pt x="19776" y="18813"/>
                  </a:lnTo>
                  <a:lnTo>
                    <a:pt x="19686" y="18672"/>
                  </a:lnTo>
                  <a:lnTo>
                    <a:pt x="19495" y="18494"/>
                  </a:lnTo>
                  <a:lnTo>
                    <a:pt x="19248" y="18445"/>
                  </a:lnTo>
                  <a:lnTo>
                    <a:pt x="19055" y="18513"/>
                  </a:lnTo>
                  <a:lnTo>
                    <a:pt x="18826" y="18654"/>
                  </a:lnTo>
                  <a:lnTo>
                    <a:pt x="18530" y="18756"/>
                  </a:lnTo>
                  <a:lnTo>
                    <a:pt x="18379" y="18614"/>
                  </a:lnTo>
                  <a:lnTo>
                    <a:pt x="17906" y="18690"/>
                  </a:lnTo>
                  <a:lnTo>
                    <a:pt x="17762" y="18864"/>
                  </a:lnTo>
                  <a:lnTo>
                    <a:pt x="17579" y="19235"/>
                  </a:lnTo>
                  <a:lnTo>
                    <a:pt x="17374" y="19532"/>
                  </a:lnTo>
                  <a:lnTo>
                    <a:pt x="17317" y="19865"/>
                  </a:lnTo>
                  <a:lnTo>
                    <a:pt x="17251" y="20195"/>
                  </a:lnTo>
                  <a:lnTo>
                    <a:pt x="17047" y="20410"/>
                  </a:lnTo>
                  <a:lnTo>
                    <a:pt x="16878" y="20584"/>
                  </a:lnTo>
                  <a:lnTo>
                    <a:pt x="16646" y="20787"/>
                  </a:lnTo>
                  <a:lnTo>
                    <a:pt x="16328" y="20730"/>
                  </a:lnTo>
                  <a:lnTo>
                    <a:pt x="16131" y="20627"/>
                  </a:lnTo>
                  <a:lnTo>
                    <a:pt x="16211" y="20391"/>
                  </a:lnTo>
                  <a:lnTo>
                    <a:pt x="16161" y="20218"/>
                  </a:lnTo>
                  <a:lnTo>
                    <a:pt x="15887" y="20184"/>
                  </a:lnTo>
                  <a:lnTo>
                    <a:pt x="15668" y="20117"/>
                  </a:lnTo>
                  <a:lnTo>
                    <a:pt x="15526" y="20261"/>
                  </a:lnTo>
                  <a:lnTo>
                    <a:pt x="15339" y="20419"/>
                  </a:lnTo>
                  <a:lnTo>
                    <a:pt x="15070" y="20448"/>
                  </a:lnTo>
                  <a:lnTo>
                    <a:pt x="14645" y="20444"/>
                  </a:lnTo>
                  <a:lnTo>
                    <a:pt x="14413" y="20347"/>
                  </a:lnTo>
                  <a:lnTo>
                    <a:pt x="14216" y="20283"/>
                  </a:lnTo>
                  <a:lnTo>
                    <a:pt x="13980" y="20506"/>
                  </a:lnTo>
                  <a:lnTo>
                    <a:pt x="13721" y="20491"/>
                  </a:lnTo>
                  <a:lnTo>
                    <a:pt x="13345" y="20559"/>
                  </a:lnTo>
                  <a:lnTo>
                    <a:pt x="13160" y="20736"/>
                  </a:lnTo>
                  <a:lnTo>
                    <a:pt x="12963" y="20878"/>
                  </a:lnTo>
                  <a:lnTo>
                    <a:pt x="12867" y="21131"/>
                  </a:lnTo>
                  <a:lnTo>
                    <a:pt x="12633" y="21209"/>
                  </a:lnTo>
                  <a:lnTo>
                    <a:pt x="12487" y="21372"/>
                  </a:lnTo>
                  <a:lnTo>
                    <a:pt x="12375" y="21600"/>
                  </a:lnTo>
                  <a:lnTo>
                    <a:pt x="11963" y="21447"/>
                  </a:lnTo>
                  <a:lnTo>
                    <a:pt x="11660" y="21264"/>
                  </a:lnTo>
                  <a:lnTo>
                    <a:pt x="11383" y="21036"/>
                  </a:lnTo>
                  <a:lnTo>
                    <a:pt x="11603" y="20724"/>
                  </a:lnTo>
                  <a:lnTo>
                    <a:pt x="11871" y="20570"/>
                  </a:lnTo>
                  <a:lnTo>
                    <a:pt x="12083" y="20315"/>
                  </a:lnTo>
                  <a:lnTo>
                    <a:pt x="12110" y="20094"/>
                  </a:lnTo>
                  <a:lnTo>
                    <a:pt x="12296" y="19958"/>
                  </a:lnTo>
                  <a:lnTo>
                    <a:pt x="12161" y="19755"/>
                  </a:lnTo>
                  <a:lnTo>
                    <a:pt x="12038" y="19611"/>
                  </a:lnTo>
                  <a:lnTo>
                    <a:pt x="12172" y="19331"/>
                  </a:lnTo>
                  <a:lnTo>
                    <a:pt x="12246" y="19085"/>
                  </a:lnTo>
                  <a:lnTo>
                    <a:pt x="12032" y="18994"/>
                  </a:lnTo>
                  <a:lnTo>
                    <a:pt x="11888" y="18900"/>
                  </a:lnTo>
                  <a:lnTo>
                    <a:pt x="11915" y="18633"/>
                  </a:lnTo>
                  <a:lnTo>
                    <a:pt x="11978" y="18398"/>
                  </a:lnTo>
                  <a:lnTo>
                    <a:pt x="11906" y="18190"/>
                  </a:lnTo>
                  <a:lnTo>
                    <a:pt x="11636" y="18195"/>
                  </a:lnTo>
                  <a:lnTo>
                    <a:pt x="11391" y="18199"/>
                  </a:lnTo>
                  <a:lnTo>
                    <a:pt x="11178" y="17988"/>
                  </a:lnTo>
                  <a:lnTo>
                    <a:pt x="10928" y="17900"/>
                  </a:lnTo>
                  <a:lnTo>
                    <a:pt x="10710" y="18039"/>
                  </a:lnTo>
                  <a:lnTo>
                    <a:pt x="10466" y="18109"/>
                  </a:lnTo>
                  <a:lnTo>
                    <a:pt x="10073" y="17989"/>
                  </a:lnTo>
                  <a:lnTo>
                    <a:pt x="9824" y="17935"/>
                  </a:lnTo>
                  <a:lnTo>
                    <a:pt x="9807" y="18229"/>
                  </a:lnTo>
                  <a:lnTo>
                    <a:pt x="9655" y="18204"/>
                  </a:lnTo>
                  <a:lnTo>
                    <a:pt x="9623" y="17939"/>
                  </a:lnTo>
                  <a:lnTo>
                    <a:pt x="9517" y="17798"/>
                  </a:lnTo>
                  <a:lnTo>
                    <a:pt x="9261" y="17852"/>
                  </a:lnTo>
                  <a:lnTo>
                    <a:pt x="9047" y="17869"/>
                  </a:lnTo>
                  <a:lnTo>
                    <a:pt x="8822" y="17770"/>
                  </a:lnTo>
                  <a:lnTo>
                    <a:pt x="8474" y="17609"/>
                  </a:lnTo>
                  <a:lnTo>
                    <a:pt x="8191" y="17531"/>
                  </a:lnTo>
                  <a:lnTo>
                    <a:pt x="7874" y="17558"/>
                  </a:lnTo>
                  <a:lnTo>
                    <a:pt x="7675" y="17637"/>
                  </a:lnTo>
                  <a:lnTo>
                    <a:pt x="7404" y="17663"/>
                  </a:lnTo>
                  <a:lnTo>
                    <a:pt x="7127" y="17592"/>
                  </a:lnTo>
                  <a:lnTo>
                    <a:pt x="7019" y="17468"/>
                  </a:lnTo>
                  <a:lnTo>
                    <a:pt x="7001" y="17324"/>
                  </a:lnTo>
                  <a:lnTo>
                    <a:pt x="6772" y="17319"/>
                  </a:lnTo>
                  <a:lnTo>
                    <a:pt x="6645" y="17571"/>
                  </a:lnTo>
                  <a:lnTo>
                    <a:pt x="6091" y="17398"/>
                  </a:lnTo>
                  <a:lnTo>
                    <a:pt x="5785" y="17221"/>
                  </a:lnTo>
                  <a:lnTo>
                    <a:pt x="5590" y="17110"/>
                  </a:lnTo>
                  <a:lnTo>
                    <a:pt x="5349" y="17236"/>
                  </a:lnTo>
                  <a:lnTo>
                    <a:pt x="5296" y="17405"/>
                  </a:lnTo>
                  <a:lnTo>
                    <a:pt x="4889" y="17276"/>
                  </a:lnTo>
                  <a:lnTo>
                    <a:pt x="4606" y="17232"/>
                  </a:lnTo>
                  <a:lnTo>
                    <a:pt x="4349" y="17063"/>
                  </a:lnTo>
                  <a:lnTo>
                    <a:pt x="4067" y="16983"/>
                  </a:lnTo>
                  <a:lnTo>
                    <a:pt x="3769" y="16869"/>
                  </a:lnTo>
                  <a:lnTo>
                    <a:pt x="3438" y="16747"/>
                  </a:lnTo>
                  <a:lnTo>
                    <a:pt x="3237" y="16653"/>
                  </a:lnTo>
                  <a:lnTo>
                    <a:pt x="3146" y="16807"/>
                  </a:lnTo>
                  <a:lnTo>
                    <a:pt x="3045" y="16896"/>
                  </a:lnTo>
                  <a:lnTo>
                    <a:pt x="2768" y="16741"/>
                  </a:lnTo>
                  <a:lnTo>
                    <a:pt x="2363" y="16437"/>
                  </a:lnTo>
                  <a:lnTo>
                    <a:pt x="2168" y="16086"/>
                  </a:lnTo>
                  <a:lnTo>
                    <a:pt x="2007" y="15774"/>
                  </a:lnTo>
                  <a:lnTo>
                    <a:pt x="1884" y="15643"/>
                  </a:lnTo>
                  <a:lnTo>
                    <a:pt x="1710" y="15480"/>
                  </a:lnTo>
                  <a:lnTo>
                    <a:pt x="1576" y="15278"/>
                  </a:lnTo>
                  <a:lnTo>
                    <a:pt x="1425" y="15125"/>
                  </a:lnTo>
                  <a:lnTo>
                    <a:pt x="1217" y="14776"/>
                  </a:lnTo>
                  <a:lnTo>
                    <a:pt x="950" y="14634"/>
                  </a:lnTo>
                  <a:lnTo>
                    <a:pt x="777" y="14622"/>
                  </a:lnTo>
                  <a:lnTo>
                    <a:pt x="604" y="14401"/>
                  </a:lnTo>
                  <a:lnTo>
                    <a:pt x="797" y="14162"/>
                  </a:lnTo>
                  <a:cubicBezTo>
                    <a:pt x="797" y="14092"/>
                    <a:pt x="763" y="14027"/>
                    <a:pt x="704" y="13987"/>
                  </a:cubicBezTo>
                  <a:cubicBezTo>
                    <a:pt x="620" y="13930"/>
                    <a:pt x="507" y="13934"/>
                    <a:pt x="428" y="13997"/>
                  </a:cubicBezTo>
                  <a:lnTo>
                    <a:pt x="141" y="13854"/>
                  </a:lnTo>
                  <a:lnTo>
                    <a:pt x="0" y="13696"/>
                  </a:lnTo>
                  <a:lnTo>
                    <a:pt x="73" y="13584"/>
                  </a:lnTo>
                  <a:close/>
                </a:path>
              </a:pathLst>
            </a:custGeom>
            <a:solidFill>
              <a:srgbClr val="666875"/>
            </a:solidFill>
            <a:ln w="25400" cap="flat" cmpd="sng">
              <a:solidFill>
                <a:srgbClr val="3C3D47"/>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9453" tIns="69453" rIns="69453" bIns="69453" anchor="ctr"/>
            <a:lstStyle>
              <a:lvl1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292100" fontAlgn="base" hangingPunct="0">
                <a:spcBef>
                  <a:spcPct val="0"/>
                </a:spcBef>
                <a:spcAft>
                  <a:spcPct val="0"/>
                </a:spcAft>
              </a:pPr>
              <a:endParaRPr lang="es-ES" altLang="es-ES" sz="3100">
                <a:solidFill>
                  <a:srgbClr val="000000"/>
                </a:solidFill>
                <a:latin typeface="Helvetica Light" charset="0"/>
                <a:ea typeface="Helvetica Light" charset="0"/>
                <a:cs typeface="Helvetica Light" charset="0"/>
                <a:sym typeface="Helvetica Light" charset="0"/>
              </a:endParaRPr>
            </a:p>
          </p:txBody>
        </p:sp>
        <p:sp>
          <p:nvSpPr>
            <p:cNvPr id="102418" name="AutoShape 18"/>
            <p:cNvSpPr>
              <a:spLocks/>
            </p:cNvSpPr>
            <p:nvPr/>
          </p:nvSpPr>
          <p:spPr bwMode="auto">
            <a:xfrm>
              <a:off x="4372766" y="6618602"/>
              <a:ext cx="1229954" cy="13495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2" y="10574"/>
                  </a:moveTo>
                  <a:lnTo>
                    <a:pt x="351" y="9671"/>
                  </a:lnTo>
                  <a:lnTo>
                    <a:pt x="234" y="9116"/>
                  </a:lnTo>
                  <a:lnTo>
                    <a:pt x="0" y="8657"/>
                  </a:lnTo>
                  <a:lnTo>
                    <a:pt x="174" y="7781"/>
                  </a:lnTo>
                  <a:lnTo>
                    <a:pt x="672" y="7314"/>
                  </a:lnTo>
                  <a:lnTo>
                    <a:pt x="1300" y="7139"/>
                  </a:lnTo>
                  <a:lnTo>
                    <a:pt x="1432" y="6514"/>
                  </a:lnTo>
                  <a:lnTo>
                    <a:pt x="2109" y="6166"/>
                  </a:lnTo>
                  <a:lnTo>
                    <a:pt x="2633" y="5599"/>
                  </a:lnTo>
                  <a:lnTo>
                    <a:pt x="3570" y="5398"/>
                  </a:lnTo>
                  <a:lnTo>
                    <a:pt x="4458" y="5438"/>
                  </a:lnTo>
                  <a:lnTo>
                    <a:pt x="5228" y="4802"/>
                  </a:lnTo>
                  <a:lnTo>
                    <a:pt x="6259" y="5281"/>
                  </a:lnTo>
                  <a:lnTo>
                    <a:pt x="7532" y="5274"/>
                  </a:lnTo>
                  <a:lnTo>
                    <a:pt x="8252" y="5261"/>
                  </a:lnTo>
                  <a:lnTo>
                    <a:pt x="9267" y="4381"/>
                  </a:lnTo>
                  <a:lnTo>
                    <a:pt x="9960" y="4675"/>
                  </a:lnTo>
                  <a:lnTo>
                    <a:pt x="10949" y="4778"/>
                  </a:lnTo>
                  <a:lnTo>
                    <a:pt x="11099" y="5265"/>
                  </a:lnTo>
                  <a:lnTo>
                    <a:pt x="10739" y="5825"/>
                  </a:lnTo>
                  <a:lnTo>
                    <a:pt x="11172" y="6109"/>
                  </a:lnTo>
                  <a:lnTo>
                    <a:pt x="11975" y="6224"/>
                  </a:lnTo>
                  <a:lnTo>
                    <a:pt x="13592" y="4702"/>
                  </a:lnTo>
                  <a:lnTo>
                    <a:pt x="13943" y="2910"/>
                  </a:lnTo>
                  <a:lnTo>
                    <a:pt x="14690" y="1958"/>
                  </a:lnTo>
                  <a:lnTo>
                    <a:pt x="15415" y="606"/>
                  </a:lnTo>
                  <a:lnTo>
                    <a:pt x="16983" y="333"/>
                  </a:lnTo>
                  <a:lnTo>
                    <a:pt x="17498" y="780"/>
                  </a:lnTo>
                  <a:lnTo>
                    <a:pt x="18156" y="457"/>
                  </a:lnTo>
                  <a:lnTo>
                    <a:pt x="19069" y="0"/>
                  </a:lnTo>
                  <a:lnTo>
                    <a:pt x="19919" y="44"/>
                  </a:lnTo>
                  <a:lnTo>
                    <a:pt x="20660" y="506"/>
                  </a:lnTo>
                  <a:lnTo>
                    <a:pt x="21225" y="1522"/>
                  </a:lnTo>
                  <a:lnTo>
                    <a:pt x="21564" y="2039"/>
                  </a:lnTo>
                  <a:lnTo>
                    <a:pt x="21600" y="2521"/>
                  </a:lnTo>
                  <a:lnTo>
                    <a:pt x="21577" y="3528"/>
                  </a:lnTo>
                  <a:lnTo>
                    <a:pt x="21359" y="4139"/>
                  </a:lnTo>
                  <a:lnTo>
                    <a:pt x="21024" y="4577"/>
                  </a:lnTo>
                  <a:lnTo>
                    <a:pt x="20765" y="5071"/>
                  </a:lnTo>
                  <a:lnTo>
                    <a:pt x="20213" y="5590"/>
                  </a:lnTo>
                  <a:lnTo>
                    <a:pt x="19734" y="5760"/>
                  </a:lnTo>
                  <a:lnTo>
                    <a:pt x="19640" y="6237"/>
                  </a:lnTo>
                  <a:lnTo>
                    <a:pt x="19690" y="6787"/>
                  </a:lnTo>
                  <a:lnTo>
                    <a:pt x="19621" y="7239"/>
                  </a:lnTo>
                  <a:lnTo>
                    <a:pt x="20514" y="7911"/>
                  </a:lnTo>
                  <a:lnTo>
                    <a:pt x="20575" y="8361"/>
                  </a:lnTo>
                  <a:lnTo>
                    <a:pt x="20509" y="9243"/>
                  </a:lnTo>
                  <a:lnTo>
                    <a:pt x="20121" y="9926"/>
                  </a:lnTo>
                  <a:lnTo>
                    <a:pt x="19856" y="10464"/>
                  </a:lnTo>
                  <a:lnTo>
                    <a:pt x="19448" y="10880"/>
                  </a:lnTo>
                  <a:lnTo>
                    <a:pt x="19075" y="11275"/>
                  </a:lnTo>
                  <a:lnTo>
                    <a:pt x="19062" y="11851"/>
                  </a:lnTo>
                  <a:lnTo>
                    <a:pt x="19245" y="12487"/>
                  </a:lnTo>
                  <a:lnTo>
                    <a:pt x="19469" y="13196"/>
                  </a:lnTo>
                  <a:lnTo>
                    <a:pt x="19785" y="14034"/>
                  </a:lnTo>
                  <a:lnTo>
                    <a:pt x="20192" y="14827"/>
                  </a:lnTo>
                  <a:lnTo>
                    <a:pt x="20564" y="15628"/>
                  </a:lnTo>
                  <a:lnTo>
                    <a:pt x="21061" y="16281"/>
                  </a:lnTo>
                  <a:lnTo>
                    <a:pt x="21479" y="16790"/>
                  </a:lnTo>
                  <a:lnTo>
                    <a:pt x="21523" y="17420"/>
                  </a:lnTo>
                  <a:lnTo>
                    <a:pt x="21203" y="17802"/>
                  </a:lnTo>
                  <a:lnTo>
                    <a:pt x="20652" y="17981"/>
                  </a:lnTo>
                  <a:lnTo>
                    <a:pt x="19916" y="18409"/>
                  </a:lnTo>
                  <a:lnTo>
                    <a:pt x="19572" y="18851"/>
                  </a:lnTo>
                  <a:lnTo>
                    <a:pt x="19674" y="19574"/>
                  </a:lnTo>
                  <a:lnTo>
                    <a:pt x="20514" y="20257"/>
                  </a:lnTo>
                  <a:lnTo>
                    <a:pt x="21171" y="20303"/>
                  </a:lnTo>
                  <a:lnTo>
                    <a:pt x="21048" y="19557"/>
                  </a:lnTo>
                  <a:lnTo>
                    <a:pt x="21130" y="18801"/>
                  </a:lnTo>
                  <a:lnTo>
                    <a:pt x="21532" y="18451"/>
                  </a:lnTo>
                  <a:lnTo>
                    <a:pt x="21589" y="19041"/>
                  </a:lnTo>
                  <a:lnTo>
                    <a:pt x="21437" y="19662"/>
                  </a:lnTo>
                  <a:lnTo>
                    <a:pt x="21584" y="20348"/>
                  </a:lnTo>
                  <a:lnTo>
                    <a:pt x="21327" y="20690"/>
                  </a:lnTo>
                  <a:lnTo>
                    <a:pt x="20449" y="21044"/>
                  </a:lnTo>
                  <a:lnTo>
                    <a:pt x="19919" y="21022"/>
                  </a:lnTo>
                  <a:lnTo>
                    <a:pt x="19204" y="20764"/>
                  </a:lnTo>
                  <a:lnTo>
                    <a:pt x="18741" y="20871"/>
                  </a:lnTo>
                  <a:lnTo>
                    <a:pt x="18268" y="20960"/>
                  </a:lnTo>
                  <a:lnTo>
                    <a:pt x="17480" y="21048"/>
                  </a:lnTo>
                  <a:lnTo>
                    <a:pt x="17339" y="20414"/>
                  </a:lnTo>
                  <a:lnTo>
                    <a:pt x="16211" y="20296"/>
                  </a:lnTo>
                  <a:lnTo>
                    <a:pt x="15528" y="20258"/>
                  </a:lnTo>
                  <a:lnTo>
                    <a:pt x="15005" y="20683"/>
                  </a:lnTo>
                  <a:lnTo>
                    <a:pt x="14288" y="20344"/>
                  </a:lnTo>
                  <a:lnTo>
                    <a:pt x="14033" y="19822"/>
                  </a:lnTo>
                  <a:lnTo>
                    <a:pt x="13284" y="19764"/>
                  </a:lnTo>
                  <a:lnTo>
                    <a:pt x="12596" y="19941"/>
                  </a:lnTo>
                  <a:lnTo>
                    <a:pt x="12084" y="19653"/>
                  </a:lnTo>
                  <a:lnTo>
                    <a:pt x="11238" y="19984"/>
                  </a:lnTo>
                  <a:lnTo>
                    <a:pt x="10378" y="20304"/>
                  </a:lnTo>
                  <a:lnTo>
                    <a:pt x="9543" y="20569"/>
                  </a:lnTo>
                  <a:lnTo>
                    <a:pt x="9608" y="21114"/>
                  </a:lnTo>
                  <a:lnTo>
                    <a:pt x="9369" y="21524"/>
                  </a:lnTo>
                  <a:lnTo>
                    <a:pt x="8913" y="21222"/>
                  </a:lnTo>
                  <a:lnTo>
                    <a:pt x="8172" y="21301"/>
                  </a:lnTo>
                  <a:lnTo>
                    <a:pt x="7698" y="21313"/>
                  </a:lnTo>
                  <a:lnTo>
                    <a:pt x="6871" y="21600"/>
                  </a:lnTo>
                  <a:lnTo>
                    <a:pt x="6284" y="20863"/>
                  </a:lnTo>
                  <a:lnTo>
                    <a:pt x="5480" y="20134"/>
                  </a:lnTo>
                  <a:lnTo>
                    <a:pt x="4708" y="19887"/>
                  </a:lnTo>
                  <a:lnTo>
                    <a:pt x="4441" y="19111"/>
                  </a:lnTo>
                  <a:lnTo>
                    <a:pt x="4106" y="18533"/>
                  </a:lnTo>
                  <a:lnTo>
                    <a:pt x="3615" y="18024"/>
                  </a:lnTo>
                  <a:lnTo>
                    <a:pt x="3400" y="17324"/>
                  </a:lnTo>
                  <a:lnTo>
                    <a:pt x="3415" y="16852"/>
                  </a:lnTo>
                  <a:lnTo>
                    <a:pt x="3063" y="16219"/>
                  </a:lnTo>
                  <a:lnTo>
                    <a:pt x="2937" y="15743"/>
                  </a:lnTo>
                  <a:lnTo>
                    <a:pt x="3366" y="15215"/>
                  </a:lnTo>
                  <a:lnTo>
                    <a:pt x="3505" y="14783"/>
                  </a:lnTo>
                  <a:lnTo>
                    <a:pt x="3411" y="14297"/>
                  </a:lnTo>
                  <a:lnTo>
                    <a:pt x="3817" y="14054"/>
                  </a:lnTo>
                  <a:lnTo>
                    <a:pt x="3562" y="13367"/>
                  </a:lnTo>
                  <a:lnTo>
                    <a:pt x="3938" y="12792"/>
                  </a:lnTo>
                  <a:lnTo>
                    <a:pt x="4474" y="12427"/>
                  </a:lnTo>
                  <a:lnTo>
                    <a:pt x="3947" y="12054"/>
                  </a:lnTo>
                  <a:lnTo>
                    <a:pt x="3058" y="11933"/>
                  </a:lnTo>
                  <a:lnTo>
                    <a:pt x="2645" y="11296"/>
                  </a:lnTo>
                  <a:lnTo>
                    <a:pt x="1849" y="11088"/>
                  </a:lnTo>
                  <a:lnTo>
                    <a:pt x="1092" y="10574"/>
                  </a:lnTo>
                  <a:close/>
                </a:path>
              </a:pathLst>
            </a:custGeom>
            <a:solidFill>
              <a:srgbClr val="666875"/>
            </a:solidFill>
            <a:ln w="25400" cap="flat" cmpd="sng">
              <a:solidFill>
                <a:srgbClr val="3C3D47"/>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9453" tIns="69453" rIns="69453" bIns="69453" anchor="ctr"/>
            <a:lstStyle>
              <a:lvl1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292100" fontAlgn="base" hangingPunct="0">
                <a:spcBef>
                  <a:spcPct val="0"/>
                </a:spcBef>
                <a:spcAft>
                  <a:spcPct val="0"/>
                </a:spcAft>
              </a:pPr>
              <a:endParaRPr lang="es-ES" altLang="es-ES" sz="3100">
                <a:solidFill>
                  <a:srgbClr val="000000"/>
                </a:solidFill>
                <a:latin typeface="Helvetica Light" charset="0"/>
                <a:ea typeface="Helvetica Light" charset="0"/>
                <a:cs typeface="Helvetica Light" charset="0"/>
                <a:sym typeface="Helvetica Light" charset="0"/>
              </a:endParaRPr>
            </a:p>
          </p:txBody>
        </p:sp>
        <p:sp>
          <p:nvSpPr>
            <p:cNvPr id="102419" name="AutoShape 19"/>
            <p:cNvSpPr>
              <a:spLocks/>
            </p:cNvSpPr>
            <p:nvPr/>
          </p:nvSpPr>
          <p:spPr bwMode="auto">
            <a:xfrm>
              <a:off x="0" y="5795214"/>
              <a:ext cx="4774592" cy="27300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299" y="17476"/>
                  </a:moveTo>
                  <a:lnTo>
                    <a:pt x="21069" y="17882"/>
                  </a:lnTo>
                  <a:lnTo>
                    <a:pt x="20844" y="18141"/>
                  </a:lnTo>
                  <a:lnTo>
                    <a:pt x="20649" y="18363"/>
                  </a:lnTo>
                  <a:lnTo>
                    <a:pt x="20483" y="18795"/>
                  </a:lnTo>
                  <a:lnTo>
                    <a:pt x="20344" y="19182"/>
                  </a:lnTo>
                  <a:lnTo>
                    <a:pt x="20304" y="19509"/>
                  </a:lnTo>
                  <a:lnTo>
                    <a:pt x="20143" y="19770"/>
                  </a:lnTo>
                  <a:lnTo>
                    <a:pt x="20075" y="20032"/>
                  </a:lnTo>
                  <a:lnTo>
                    <a:pt x="20096" y="20248"/>
                  </a:lnTo>
                  <a:lnTo>
                    <a:pt x="19989" y="20343"/>
                  </a:lnTo>
                  <a:lnTo>
                    <a:pt x="19857" y="20389"/>
                  </a:lnTo>
                  <a:lnTo>
                    <a:pt x="19762" y="20599"/>
                  </a:lnTo>
                  <a:lnTo>
                    <a:pt x="19644" y="20702"/>
                  </a:lnTo>
                  <a:lnTo>
                    <a:pt x="19591" y="20918"/>
                  </a:lnTo>
                  <a:lnTo>
                    <a:pt x="19508" y="21006"/>
                  </a:lnTo>
                  <a:lnTo>
                    <a:pt x="19377" y="20980"/>
                  </a:lnTo>
                  <a:lnTo>
                    <a:pt x="19281" y="21224"/>
                  </a:lnTo>
                  <a:lnTo>
                    <a:pt x="19232" y="21385"/>
                  </a:lnTo>
                  <a:lnTo>
                    <a:pt x="19066" y="21485"/>
                  </a:lnTo>
                  <a:lnTo>
                    <a:pt x="18922" y="21595"/>
                  </a:lnTo>
                  <a:lnTo>
                    <a:pt x="18702" y="21600"/>
                  </a:lnTo>
                  <a:lnTo>
                    <a:pt x="18589" y="21236"/>
                  </a:lnTo>
                  <a:lnTo>
                    <a:pt x="18564" y="20962"/>
                  </a:lnTo>
                  <a:lnTo>
                    <a:pt x="18441" y="20604"/>
                  </a:lnTo>
                  <a:lnTo>
                    <a:pt x="18263" y="20482"/>
                  </a:lnTo>
                  <a:lnTo>
                    <a:pt x="18046" y="20435"/>
                  </a:lnTo>
                  <a:lnTo>
                    <a:pt x="17799" y="20385"/>
                  </a:lnTo>
                  <a:cubicBezTo>
                    <a:pt x="17737" y="20300"/>
                    <a:pt x="17663" y="20245"/>
                    <a:pt x="17585" y="20225"/>
                  </a:cubicBezTo>
                  <a:cubicBezTo>
                    <a:pt x="17514" y="20208"/>
                    <a:pt x="17443" y="20220"/>
                    <a:pt x="17375" y="20260"/>
                  </a:cubicBezTo>
                  <a:lnTo>
                    <a:pt x="17229" y="20466"/>
                  </a:lnTo>
                  <a:lnTo>
                    <a:pt x="17083" y="20874"/>
                  </a:lnTo>
                  <a:lnTo>
                    <a:pt x="16962" y="21013"/>
                  </a:lnTo>
                  <a:lnTo>
                    <a:pt x="16787" y="20977"/>
                  </a:lnTo>
                  <a:lnTo>
                    <a:pt x="16625" y="20971"/>
                  </a:lnTo>
                  <a:lnTo>
                    <a:pt x="16491" y="20893"/>
                  </a:lnTo>
                  <a:lnTo>
                    <a:pt x="16411" y="20654"/>
                  </a:lnTo>
                  <a:lnTo>
                    <a:pt x="16248" y="20679"/>
                  </a:lnTo>
                  <a:lnTo>
                    <a:pt x="16124" y="20621"/>
                  </a:lnTo>
                  <a:lnTo>
                    <a:pt x="16043" y="20223"/>
                  </a:lnTo>
                  <a:lnTo>
                    <a:pt x="15911" y="20054"/>
                  </a:lnTo>
                  <a:lnTo>
                    <a:pt x="15676" y="20085"/>
                  </a:lnTo>
                  <a:lnTo>
                    <a:pt x="15491" y="19893"/>
                  </a:lnTo>
                  <a:lnTo>
                    <a:pt x="15285" y="19673"/>
                  </a:lnTo>
                  <a:lnTo>
                    <a:pt x="15056" y="19686"/>
                  </a:lnTo>
                  <a:lnTo>
                    <a:pt x="14866" y="19581"/>
                  </a:lnTo>
                  <a:lnTo>
                    <a:pt x="14735" y="19478"/>
                  </a:lnTo>
                  <a:lnTo>
                    <a:pt x="14465" y="19465"/>
                  </a:lnTo>
                  <a:cubicBezTo>
                    <a:pt x="14387" y="19502"/>
                    <a:pt x="14309" y="19539"/>
                    <a:pt x="14232" y="19577"/>
                  </a:cubicBezTo>
                  <a:cubicBezTo>
                    <a:pt x="14154" y="19615"/>
                    <a:pt x="14075" y="19654"/>
                    <a:pt x="13995" y="19629"/>
                  </a:cubicBezTo>
                  <a:cubicBezTo>
                    <a:pt x="13911" y="19602"/>
                    <a:pt x="13839" y="19506"/>
                    <a:pt x="13801" y="19370"/>
                  </a:cubicBezTo>
                  <a:lnTo>
                    <a:pt x="13689" y="19175"/>
                  </a:lnTo>
                  <a:lnTo>
                    <a:pt x="13522" y="19032"/>
                  </a:lnTo>
                  <a:lnTo>
                    <a:pt x="13357" y="18871"/>
                  </a:lnTo>
                  <a:lnTo>
                    <a:pt x="13189" y="18857"/>
                  </a:lnTo>
                  <a:lnTo>
                    <a:pt x="13021" y="18857"/>
                  </a:lnTo>
                  <a:lnTo>
                    <a:pt x="12745" y="18619"/>
                  </a:lnTo>
                  <a:lnTo>
                    <a:pt x="12514" y="18384"/>
                  </a:lnTo>
                  <a:lnTo>
                    <a:pt x="12226" y="18364"/>
                  </a:lnTo>
                  <a:lnTo>
                    <a:pt x="12003" y="18384"/>
                  </a:lnTo>
                  <a:lnTo>
                    <a:pt x="11776" y="18161"/>
                  </a:lnTo>
                  <a:lnTo>
                    <a:pt x="11632" y="18055"/>
                  </a:lnTo>
                  <a:lnTo>
                    <a:pt x="11374" y="18125"/>
                  </a:lnTo>
                  <a:lnTo>
                    <a:pt x="11098" y="18069"/>
                  </a:lnTo>
                  <a:lnTo>
                    <a:pt x="10835" y="17834"/>
                  </a:lnTo>
                  <a:cubicBezTo>
                    <a:pt x="10744" y="17729"/>
                    <a:pt x="10641" y="17662"/>
                    <a:pt x="10533" y="17641"/>
                  </a:cubicBezTo>
                  <a:cubicBezTo>
                    <a:pt x="10452" y="17624"/>
                    <a:pt x="10369" y="17634"/>
                    <a:pt x="10289" y="17669"/>
                  </a:cubicBezTo>
                  <a:lnTo>
                    <a:pt x="10117" y="17935"/>
                  </a:lnTo>
                  <a:lnTo>
                    <a:pt x="9967" y="18311"/>
                  </a:lnTo>
                  <a:lnTo>
                    <a:pt x="9714" y="18461"/>
                  </a:lnTo>
                  <a:lnTo>
                    <a:pt x="9366" y="18550"/>
                  </a:lnTo>
                  <a:lnTo>
                    <a:pt x="9194" y="18851"/>
                  </a:lnTo>
                  <a:lnTo>
                    <a:pt x="8920" y="18980"/>
                  </a:lnTo>
                  <a:lnTo>
                    <a:pt x="8693" y="18875"/>
                  </a:lnTo>
                  <a:lnTo>
                    <a:pt x="8466" y="18575"/>
                  </a:lnTo>
                  <a:lnTo>
                    <a:pt x="8263" y="18480"/>
                  </a:lnTo>
                  <a:lnTo>
                    <a:pt x="8073" y="18573"/>
                  </a:lnTo>
                  <a:lnTo>
                    <a:pt x="7835" y="18629"/>
                  </a:lnTo>
                  <a:lnTo>
                    <a:pt x="7626" y="18610"/>
                  </a:lnTo>
                  <a:lnTo>
                    <a:pt x="7401" y="18567"/>
                  </a:lnTo>
                  <a:lnTo>
                    <a:pt x="7228" y="18600"/>
                  </a:lnTo>
                  <a:lnTo>
                    <a:pt x="7065" y="18739"/>
                  </a:lnTo>
                  <a:lnTo>
                    <a:pt x="6660" y="19183"/>
                  </a:lnTo>
                  <a:lnTo>
                    <a:pt x="6514" y="19561"/>
                  </a:lnTo>
                  <a:lnTo>
                    <a:pt x="6409" y="19781"/>
                  </a:lnTo>
                  <a:lnTo>
                    <a:pt x="6200" y="19981"/>
                  </a:lnTo>
                  <a:lnTo>
                    <a:pt x="6154" y="20151"/>
                  </a:lnTo>
                  <a:lnTo>
                    <a:pt x="6015" y="20107"/>
                  </a:lnTo>
                  <a:lnTo>
                    <a:pt x="5864" y="20050"/>
                  </a:lnTo>
                  <a:lnTo>
                    <a:pt x="5705" y="20182"/>
                  </a:lnTo>
                  <a:lnTo>
                    <a:pt x="5667" y="20417"/>
                  </a:lnTo>
                  <a:lnTo>
                    <a:pt x="5734" y="20739"/>
                  </a:lnTo>
                  <a:lnTo>
                    <a:pt x="5692" y="20918"/>
                  </a:lnTo>
                  <a:lnTo>
                    <a:pt x="5545" y="20907"/>
                  </a:lnTo>
                  <a:lnTo>
                    <a:pt x="5379" y="20891"/>
                  </a:lnTo>
                  <a:lnTo>
                    <a:pt x="5231" y="20961"/>
                  </a:lnTo>
                  <a:lnTo>
                    <a:pt x="5064" y="21074"/>
                  </a:lnTo>
                  <a:lnTo>
                    <a:pt x="4907" y="21049"/>
                  </a:lnTo>
                  <a:lnTo>
                    <a:pt x="4819" y="20736"/>
                  </a:lnTo>
                  <a:lnTo>
                    <a:pt x="4682" y="20470"/>
                  </a:lnTo>
                  <a:lnTo>
                    <a:pt x="4555" y="20309"/>
                  </a:lnTo>
                  <a:lnTo>
                    <a:pt x="4371" y="20174"/>
                  </a:lnTo>
                  <a:lnTo>
                    <a:pt x="4220" y="20058"/>
                  </a:lnTo>
                  <a:lnTo>
                    <a:pt x="4243" y="19760"/>
                  </a:lnTo>
                  <a:lnTo>
                    <a:pt x="4192" y="19404"/>
                  </a:lnTo>
                  <a:lnTo>
                    <a:pt x="4050" y="19142"/>
                  </a:lnTo>
                  <a:lnTo>
                    <a:pt x="3864" y="19037"/>
                  </a:lnTo>
                  <a:lnTo>
                    <a:pt x="3736" y="18983"/>
                  </a:lnTo>
                  <a:lnTo>
                    <a:pt x="3634" y="18773"/>
                  </a:lnTo>
                  <a:lnTo>
                    <a:pt x="3493" y="18631"/>
                  </a:lnTo>
                  <a:lnTo>
                    <a:pt x="3475" y="18252"/>
                  </a:lnTo>
                  <a:lnTo>
                    <a:pt x="3451" y="17779"/>
                  </a:lnTo>
                  <a:lnTo>
                    <a:pt x="3365" y="17662"/>
                  </a:lnTo>
                  <a:lnTo>
                    <a:pt x="3315" y="17459"/>
                  </a:lnTo>
                  <a:lnTo>
                    <a:pt x="3339" y="17180"/>
                  </a:lnTo>
                  <a:lnTo>
                    <a:pt x="3303" y="16905"/>
                  </a:lnTo>
                  <a:lnTo>
                    <a:pt x="3220" y="16742"/>
                  </a:lnTo>
                  <a:lnTo>
                    <a:pt x="3175" y="16374"/>
                  </a:lnTo>
                  <a:lnTo>
                    <a:pt x="3150" y="15913"/>
                  </a:lnTo>
                  <a:lnTo>
                    <a:pt x="3195" y="15568"/>
                  </a:lnTo>
                  <a:cubicBezTo>
                    <a:pt x="3206" y="15659"/>
                    <a:pt x="3231" y="15743"/>
                    <a:pt x="3267" y="15810"/>
                  </a:cubicBezTo>
                  <a:cubicBezTo>
                    <a:pt x="3310" y="15891"/>
                    <a:pt x="3368" y="15945"/>
                    <a:pt x="3430" y="15964"/>
                  </a:cubicBezTo>
                  <a:lnTo>
                    <a:pt x="3525" y="15797"/>
                  </a:lnTo>
                  <a:lnTo>
                    <a:pt x="3413" y="15563"/>
                  </a:lnTo>
                  <a:lnTo>
                    <a:pt x="3366" y="15338"/>
                  </a:lnTo>
                  <a:lnTo>
                    <a:pt x="3425" y="15123"/>
                  </a:lnTo>
                  <a:lnTo>
                    <a:pt x="3318" y="14940"/>
                  </a:lnTo>
                  <a:lnTo>
                    <a:pt x="3214" y="14677"/>
                  </a:lnTo>
                  <a:lnTo>
                    <a:pt x="3098" y="14605"/>
                  </a:lnTo>
                  <a:lnTo>
                    <a:pt x="2924" y="14562"/>
                  </a:lnTo>
                  <a:lnTo>
                    <a:pt x="2901" y="14228"/>
                  </a:lnTo>
                  <a:cubicBezTo>
                    <a:pt x="2823" y="14071"/>
                    <a:pt x="2799" y="13851"/>
                    <a:pt x="2840" y="13655"/>
                  </a:cubicBezTo>
                  <a:cubicBezTo>
                    <a:pt x="2858" y="13569"/>
                    <a:pt x="2888" y="13492"/>
                    <a:pt x="2928" y="13431"/>
                  </a:cubicBezTo>
                  <a:lnTo>
                    <a:pt x="3145" y="13267"/>
                  </a:lnTo>
                  <a:lnTo>
                    <a:pt x="3190" y="13078"/>
                  </a:lnTo>
                  <a:lnTo>
                    <a:pt x="3133" y="12194"/>
                  </a:lnTo>
                  <a:lnTo>
                    <a:pt x="2989" y="11545"/>
                  </a:lnTo>
                  <a:lnTo>
                    <a:pt x="2707" y="10776"/>
                  </a:lnTo>
                  <a:lnTo>
                    <a:pt x="2496" y="10203"/>
                  </a:lnTo>
                  <a:lnTo>
                    <a:pt x="2177" y="9658"/>
                  </a:lnTo>
                  <a:lnTo>
                    <a:pt x="1933" y="9220"/>
                  </a:lnTo>
                  <a:lnTo>
                    <a:pt x="1681" y="8451"/>
                  </a:lnTo>
                  <a:lnTo>
                    <a:pt x="1707" y="8897"/>
                  </a:lnTo>
                  <a:lnTo>
                    <a:pt x="1452" y="8559"/>
                  </a:lnTo>
                  <a:lnTo>
                    <a:pt x="1243" y="8278"/>
                  </a:lnTo>
                  <a:lnTo>
                    <a:pt x="957" y="8132"/>
                  </a:lnTo>
                  <a:lnTo>
                    <a:pt x="666" y="8019"/>
                  </a:lnTo>
                  <a:lnTo>
                    <a:pt x="332" y="7929"/>
                  </a:lnTo>
                  <a:lnTo>
                    <a:pt x="95" y="7917"/>
                  </a:lnTo>
                  <a:lnTo>
                    <a:pt x="0" y="7607"/>
                  </a:lnTo>
                  <a:lnTo>
                    <a:pt x="98" y="7049"/>
                  </a:lnTo>
                  <a:cubicBezTo>
                    <a:pt x="122" y="6851"/>
                    <a:pt x="142" y="6651"/>
                    <a:pt x="156" y="6450"/>
                  </a:cubicBezTo>
                  <a:cubicBezTo>
                    <a:pt x="174" y="6203"/>
                    <a:pt x="184" y="5954"/>
                    <a:pt x="187" y="5705"/>
                  </a:cubicBezTo>
                  <a:lnTo>
                    <a:pt x="168" y="5205"/>
                  </a:lnTo>
                  <a:cubicBezTo>
                    <a:pt x="111" y="5054"/>
                    <a:pt x="88" y="4871"/>
                    <a:pt x="102" y="4692"/>
                  </a:cubicBezTo>
                  <a:cubicBezTo>
                    <a:pt x="124" y="4424"/>
                    <a:pt x="226" y="4197"/>
                    <a:pt x="369" y="4095"/>
                  </a:cubicBezTo>
                  <a:lnTo>
                    <a:pt x="607" y="3711"/>
                  </a:lnTo>
                  <a:cubicBezTo>
                    <a:pt x="646" y="3513"/>
                    <a:pt x="713" y="3335"/>
                    <a:pt x="802" y="3193"/>
                  </a:cubicBezTo>
                  <a:cubicBezTo>
                    <a:pt x="899" y="3038"/>
                    <a:pt x="1018" y="2933"/>
                    <a:pt x="1147" y="2888"/>
                  </a:cubicBezTo>
                  <a:lnTo>
                    <a:pt x="1435" y="2670"/>
                  </a:lnTo>
                  <a:lnTo>
                    <a:pt x="1648" y="2122"/>
                  </a:lnTo>
                  <a:lnTo>
                    <a:pt x="1796" y="1709"/>
                  </a:lnTo>
                  <a:lnTo>
                    <a:pt x="2014" y="1597"/>
                  </a:lnTo>
                  <a:lnTo>
                    <a:pt x="2222" y="1750"/>
                  </a:lnTo>
                  <a:lnTo>
                    <a:pt x="2406" y="1588"/>
                  </a:lnTo>
                  <a:lnTo>
                    <a:pt x="2555" y="1829"/>
                  </a:lnTo>
                  <a:lnTo>
                    <a:pt x="2788" y="1778"/>
                  </a:lnTo>
                  <a:lnTo>
                    <a:pt x="2876" y="1450"/>
                  </a:lnTo>
                  <a:lnTo>
                    <a:pt x="2970" y="1116"/>
                  </a:lnTo>
                  <a:lnTo>
                    <a:pt x="3113" y="780"/>
                  </a:lnTo>
                  <a:lnTo>
                    <a:pt x="3329" y="606"/>
                  </a:lnTo>
                  <a:lnTo>
                    <a:pt x="3442" y="759"/>
                  </a:lnTo>
                  <a:lnTo>
                    <a:pt x="3574" y="1135"/>
                  </a:lnTo>
                  <a:lnTo>
                    <a:pt x="3608" y="1612"/>
                  </a:lnTo>
                  <a:lnTo>
                    <a:pt x="3697" y="1897"/>
                  </a:lnTo>
                  <a:lnTo>
                    <a:pt x="3905" y="1909"/>
                  </a:lnTo>
                  <a:lnTo>
                    <a:pt x="4099" y="1912"/>
                  </a:lnTo>
                  <a:lnTo>
                    <a:pt x="4281" y="2067"/>
                  </a:lnTo>
                  <a:lnTo>
                    <a:pt x="4306" y="2304"/>
                  </a:lnTo>
                  <a:lnTo>
                    <a:pt x="4250" y="2587"/>
                  </a:lnTo>
                  <a:lnTo>
                    <a:pt x="4321" y="2808"/>
                  </a:lnTo>
                  <a:lnTo>
                    <a:pt x="4493" y="2937"/>
                  </a:lnTo>
                  <a:lnTo>
                    <a:pt x="4596" y="3098"/>
                  </a:lnTo>
                  <a:lnTo>
                    <a:pt x="4684" y="2864"/>
                  </a:lnTo>
                  <a:lnTo>
                    <a:pt x="4864" y="2836"/>
                  </a:lnTo>
                  <a:lnTo>
                    <a:pt x="4968" y="2950"/>
                  </a:lnTo>
                  <a:lnTo>
                    <a:pt x="5107" y="3339"/>
                  </a:lnTo>
                  <a:lnTo>
                    <a:pt x="5230" y="3639"/>
                  </a:lnTo>
                  <a:lnTo>
                    <a:pt x="5407" y="3717"/>
                  </a:lnTo>
                  <a:lnTo>
                    <a:pt x="5555" y="3952"/>
                  </a:lnTo>
                  <a:lnTo>
                    <a:pt x="5722" y="4090"/>
                  </a:lnTo>
                  <a:lnTo>
                    <a:pt x="5914" y="4044"/>
                  </a:lnTo>
                  <a:lnTo>
                    <a:pt x="6136" y="4057"/>
                  </a:lnTo>
                  <a:lnTo>
                    <a:pt x="6347" y="4127"/>
                  </a:lnTo>
                  <a:lnTo>
                    <a:pt x="6518" y="4276"/>
                  </a:lnTo>
                  <a:lnTo>
                    <a:pt x="6648" y="4490"/>
                  </a:lnTo>
                  <a:lnTo>
                    <a:pt x="6645" y="4075"/>
                  </a:lnTo>
                  <a:lnTo>
                    <a:pt x="6646" y="3901"/>
                  </a:lnTo>
                  <a:lnTo>
                    <a:pt x="6790" y="3893"/>
                  </a:lnTo>
                  <a:lnTo>
                    <a:pt x="6783" y="3619"/>
                  </a:lnTo>
                  <a:lnTo>
                    <a:pt x="6775" y="3388"/>
                  </a:lnTo>
                  <a:lnTo>
                    <a:pt x="6966" y="3293"/>
                  </a:lnTo>
                  <a:lnTo>
                    <a:pt x="7088" y="3270"/>
                  </a:lnTo>
                  <a:lnTo>
                    <a:pt x="7170" y="3022"/>
                  </a:lnTo>
                  <a:lnTo>
                    <a:pt x="7319" y="2969"/>
                  </a:lnTo>
                  <a:lnTo>
                    <a:pt x="7457" y="3050"/>
                  </a:lnTo>
                  <a:lnTo>
                    <a:pt x="7543" y="3179"/>
                  </a:lnTo>
                  <a:lnTo>
                    <a:pt x="7626" y="3341"/>
                  </a:lnTo>
                  <a:lnTo>
                    <a:pt x="7611" y="3604"/>
                  </a:lnTo>
                  <a:lnTo>
                    <a:pt x="7579" y="3809"/>
                  </a:lnTo>
                  <a:lnTo>
                    <a:pt x="7751" y="3815"/>
                  </a:lnTo>
                  <a:lnTo>
                    <a:pt x="7922" y="3728"/>
                  </a:lnTo>
                  <a:lnTo>
                    <a:pt x="8130" y="3748"/>
                  </a:lnTo>
                  <a:lnTo>
                    <a:pt x="8368" y="3411"/>
                  </a:lnTo>
                  <a:lnTo>
                    <a:pt x="8431" y="3191"/>
                  </a:lnTo>
                  <a:lnTo>
                    <a:pt x="8433" y="2886"/>
                  </a:lnTo>
                  <a:cubicBezTo>
                    <a:pt x="8405" y="2785"/>
                    <a:pt x="8388" y="2676"/>
                    <a:pt x="8384" y="2564"/>
                  </a:cubicBezTo>
                  <a:cubicBezTo>
                    <a:pt x="8377" y="2384"/>
                    <a:pt x="8403" y="2205"/>
                    <a:pt x="8457" y="2052"/>
                  </a:cubicBezTo>
                  <a:lnTo>
                    <a:pt x="8426" y="1848"/>
                  </a:lnTo>
                  <a:lnTo>
                    <a:pt x="8393" y="1612"/>
                  </a:lnTo>
                  <a:cubicBezTo>
                    <a:pt x="8431" y="1551"/>
                    <a:pt x="8477" y="1507"/>
                    <a:pt x="8526" y="1483"/>
                  </a:cubicBezTo>
                  <a:cubicBezTo>
                    <a:pt x="8577" y="1457"/>
                    <a:pt x="8630" y="1453"/>
                    <a:pt x="8681" y="1471"/>
                  </a:cubicBezTo>
                  <a:lnTo>
                    <a:pt x="8890" y="1367"/>
                  </a:lnTo>
                  <a:lnTo>
                    <a:pt x="8973" y="1230"/>
                  </a:lnTo>
                  <a:lnTo>
                    <a:pt x="9244" y="1118"/>
                  </a:lnTo>
                  <a:lnTo>
                    <a:pt x="9320" y="857"/>
                  </a:lnTo>
                  <a:lnTo>
                    <a:pt x="9473" y="807"/>
                  </a:lnTo>
                  <a:lnTo>
                    <a:pt x="9622" y="909"/>
                  </a:lnTo>
                  <a:lnTo>
                    <a:pt x="9776" y="692"/>
                  </a:lnTo>
                  <a:lnTo>
                    <a:pt x="9934" y="534"/>
                  </a:lnTo>
                  <a:lnTo>
                    <a:pt x="10130" y="447"/>
                  </a:lnTo>
                  <a:lnTo>
                    <a:pt x="10353" y="343"/>
                  </a:lnTo>
                  <a:lnTo>
                    <a:pt x="10329" y="52"/>
                  </a:lnTo>
                  <a:lnTo>
                    <a:pt x="10426" y="0"/>
                  </a:lnTo>
                  <a:lnTo>
                    <a:pt x="10574" y="154"/>
                  </a:lnTo>
                  <a:lnTo>
                    <a:pt x="10742" y="175"/>
                  </a:lnTo>
                  <a:lnTo>
                    <a:pt x="10915" y="206"/>
                  </a:lnTo>
                  <a:lnTo>
                    <a:pt x="10913" y="440"/>
                  </a:lnTo>
                  <a:lnTo>
                    <a:pt x="11073" y="639"/>
                  </a:lnTo>
                  <a:lnTo>
                    <a:pt x="11259" y="595"/>
                  </a:lnTo>
                  <a:lnTo>
                    <a:pt x="11454" y="747"/>
                  </a:lnTo>
                  <a:lnTo>
                    <a:pt x="11475" y="1022"/>
                  </a:lnTo>
                  <a:lnTo>
                    <a:pt x="11310" y="1273"/>
                  </a:lnTo>
                  <a:lnTo>
                    <a:pt x="11409" y="1459"/>
                  </a:lnTo>
                  <a:lnTo>
                    <a:pt x="11570" y="1542"/>
                  </a:lnTo>
                  <a:lnTo>
                    <a:pt x="11738" y="1697"/>
                  </a:lnTo>
                  <a:lnTo>
                    <a:pt x="11892" y="2133"/>
                  </a:lnTo>
                  <a:lnTo>
                    <a:pt x="12088" y="2645"/>
                  </a:lnTo>
                  <a:lnTo>
                    <a:pt x="12345" y="3067"/>
                  </a:lnTo>
                  <a:lnTo>
                    <a:pt x="12564" y="3946"/>
                  </a:lnTo>
                  <a:lnTo>
                    <a:pt x="13010" y="4468"/>
                  </a:lnTo>
                  <a:lnTo>
                    <a:pt x="13135" y="4148"/>
                  </a:lnTo>
                  <a:lnTo>
                    <a:pt x="13828" y="4634"/>
                  </a:lnTo>
                  <a:lnTo>
                    <a:pt x="14020" y="4722"/>
                  </a:lnTo>
                  <a:lnTo>
                    <a:pt x="14139" y="4907"/>
                  </a:lnTo>
                  <a:lnTo>
                    <a:pt x="14383" y="4993"/>
                  </a:lnTo>
                  <a:lnTo>
                    <a:pt x="14605" y="5108"/>
                  </a:lnTo>
                  <a:lnTo>
                    <a:pt x="14651" y="4920"/>
                  </a:lnTo>
                  <a:lnTo>
                    <a:pt x="14883" y="4747"/>
                  </a:lnTo>
                  <a:lnTo>
                    <a:pt x="15224" y="5147"/>
                  </a:lnTo>
                  <a:lnTo>
                    <a:pt x="15612" y="5330"/>
                  </a:lnTo>
                  <a:lnTo>
                    <a:pt x="15688" y="5031"/>
                  </a:lnTo>
                  <a:lnTo>
                    <a:pt x="15957" y="5038"/>
                  </a:lnTo>
                  <a:lnTo>
                    <a:pt x="15952" y="5248"/>
                  </a:lnTo>
                  <a:lnTo>
                    <a:pt x="16048" y="5404"/>
                  </a:lnTo>
                  <a:lnTo>
                    <a:pt x="16250" y="5462"/>
                  </a:lnTo>
                  <a:lnTo>
                    <a:pt x="16492" y="5290"/>
                  </a:lnTo>
                  <a:lnTo>
                    <a:pt x="16809" y="5268"/>
                  </a:lnTo>
                  <a:lnTo>
                    <a:pt x="17404" y="5738"/>
                  </a:lnTo>
                  <a:lnTo>
                    <a:pt x="17572" y="5690"/>
                  </a:lnTo>
                  <a:lnTo>
                    <a:pt x="17741" y="5626"/>
                  </a:lnTo>
                  <a:lnTo>
                    <a:pt x="17844" y="5850"/>
                  </a:lnTo>
                  <a:lnTo>
                    <a:pt x="17844" y="6244"/>
                  </a:lnTo>
                  <a:lnTo>
                    <a:pt x="17942" y="5814"/>
                  </a:lnTo>
                  <a:lnTo>
                    <a:pt x="18407" y="6084"/>
                  </a:lnTo>
                  <a:lnTo>
                    <a:pt x="18578" y="5969"/>
                  </a:lnTo>
                  <a:lnTo>
                    <a:pt x="18734" y="5777"/>
                  </a:lnTo>
                  <a:lnTo>
                    <a:pt x="18959" y="5918"/>
                  </a:lnTo>
                  <a:lnTo>
                    <a:pt x="19108" y="6187"/>
                  </a:lnTo>
                  <a:lnTo>
                    <a:pt x="19471" y="6167"/>
                  </a:lnTo>
                  <a:lnTo>
                    <a:pt x="19565" y="6556"/>
                  </a:lnTo>
                  <a:lnTo>
                    <a:pt x="19501" y="6778"/>
                  </a:lnTo>
                  <a:lnTo>
                    <a:pt x="19473" y="7143"/>
                  </a:lnTo>
                  <a:lnTo>
                    <a:pt x="19749" y="7411"/>
                  </a:lnTo>
                  <a:lnTo>
                    <a:pt x="19693" y="7844"/>
                  </a:lnTo>
                  <a:lnTo>
                    <a:pt x="19593" y="8108"/>
                  </a:lnTo>
                  <a:lnTo>
                    <a:pt x="19790" y="8609"/>
                  </a:lnTo>
                  <a:lnTo>
                    <a:pt x="19657" y="8794"/>
                  </a:lnTo>
                  <a:lnTo>
                    <a:pt x="19634" y="9081"/>
                  </a:lnTo>
                  <a:lnTo>
                    <a:pt x="19469" y="9468"/>
                  </a:lnTo>
                  <a:lnTo>
                    <a:pt x="19264" y="9654"/>
                  </a:lnTo>
                  <a:lnTo>
                    <a:pt x="19138" y="9965"/>
                  </a:lnTo>
                  <a:lnTo>
                    <a:pt x="19325" y="10228"/>
                  </a:lnTo>
                  <a:lnTo>
                    <a:pt x="19552" y="10445"/>
                  </a:lnTo>
                  <a:lnTo>
                    <a:pt x="19841" y="10679"/>
                  </a:lnTo>
                  <a:lnTo>
                    <a:pt x="19857" y="10878"/>
                  </a:lnTo>
                  <a:lnTo>
                    <a:pt x="19920" y="11271"/>
                  </a:lnTo>
                  <a:lnTo>
                    <a:pt x="20062" y="11607"/>
                  </a:lnTo>
                  <a:lnTo>
                    <a:pt x="20214" y="11838"/>
                  </a:lnTo>
                  <a:lnTo>
                    <a:pt x="20491" y="12040"/>
                  </a:lnTo>
                  <a:lnTo>
                    <a:pt x="20582" y="12320"/>
                  </a:lnTo>
                  <a:lnTo>
                    <a:pt x="20832" y="12389"/>
                  </a:lnTo>
                  <a:lnTo>
                    <a:pt x="21003" y="12706"/>
                  </a:lnTo>
                  <a:lnTo>
                    <a:pt x="20858" y="12873"/>
                  </a:lnTo>
                  <a:lnTo>
                    <a:pt x="20763" y="13143"/>
                  </a:lnTo>
                  <a:lnTo>
                    <a:pt x="20832" y="13474"/>
                  </a:lnTo>
                  <a:lnTo>
                    <a:pt x="20714" y="13621"/>
                  </a:lnTo>
                  <a:lnTo>
                    <a:pt x="20747" y="13918"/>
                  </a:lnTo>
                  <a:lnTo>
                    <a:pt x="20680" y="14149"/>
                  </a:lnTo>
                  <a:lnTo>
                    <a:pt x="20593" y="14322"/>
                  </a:lnTo>
                  <a:lnTo>
                    <a:pt x="20668" y="14677"/>
                  </a:lnTo>
                  <a:lnTo>
                    <a:pt x="20730" y="14941"/>
                  </a:lnTo>
                  <a:lnTo>
                    <a:pt x="20752" y="15241"/>
                  </a:lnTo>
                  <a:lnTo>
                    <a:pt x="20844" y="15507"/>
                  </a:lnTo>
                  <a:lnTo>
                    <a:pt x="20939" y="15770"/>
                  </a:lnTo>
                  <a:lnTo>
                    <a:pt x="20966" y="16063"/>
                  </a:lnTo>
                  <a:lnTo>
                    <a:pt x="21026" y="16272"/>
                  </a:lnTo>
                  <a:lnTo>
                    <a:pt x="21249" y="16404"/>
                  </a:lnTo>
                  <a:lnTo>
                    <a:pt x="21395" y="16751"/>
                  </a:lnTo>
                  <a:lnTo>
                    <a:pt x="21556" y="17080"/>
                  </a:lnTo>
                  <a:lnTo>
                    <a:pt x="21600" y="17161"/>
                  </a:lnTo>
                  <a:lnTo>
                    <a:pt x="21299" y="17476"/>
                  </a:lnTo>
                  <a:close/>
                </a:path>
              </a:pathLst>
            </a:custGeom>
            <a:solidFill>
              <a:srgbClr val="666875"/>
            </a:solidFill>
            <a:ln w="25400" cap="flat" cmpd="sng">
              <a:solidFill>
                <a:srgbClr val="3C3D47"/>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9453" tIns="69453" rIns="69453" bIns="69453" anchor="ctr"/>
            <a:lstStyle>
              <a:lvl1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292100" fontAlgn="base" hangingPunct="0">
                <a:spcBef>
                  <a:spcPct val="0"/>
                </a:spcBef>
                <a:spcAft>
                  <a:spcPct val="0"/>
                </a:spcAft>
              </a:pPr>
              <a:endParaRPr lang="es-ES" altLang="es-ES" sz="3100">
                <a:solidFill>
                  <a:srgbClr val="000000"/>
                </a:solidFill>
                <a:latin typeface="Helvetica Light" charset="0"/>
                <a:ea typeface="Helvetica Light" charset="0"/>
                <a:cs typeface="Helvetica Light" charset="0"/>
                <a:sym typeface="Helvetica Light" charset="0"/>
              </a:endParaRPr>
            </a:p>
          </p:txBody>
        </p:sp>
        <p:sp>
          <p:nvSpPr>
            <p:cNvPr id="102420" name="AutoShape 20"/>
            <p:cNvSpPr>
              <a:spLocks/>
            </p:cNvSpPr>
            <p:nvPr/>
          </p:nvSpPr>
          <p:spPr bwMode="auto">
            <a:xfrm>
              <a:off x="469574" y="3721034"/>
              <a:ext cx="2441406" cy="26504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568" y="598"/>
                  </a:moveTo>
                  <a:lnTo>
                    <a:pt x="7902" y="502"/>
                  </a:lnTo>
                  <a:lnTo>
                    <a:pt x="7540" y="618"/>
                  </a:lnTo>
                  <a:lnTo>
                    <a:pt x="7353" y="984"/>
                  </a:lnTo>
                  <a:lnTo>
                    <a:pt x="7321" y="1261"/>
                  </a:lnTo>
                  <a:lnTo>
                    <a:pt x="7410" y="1427"/>
                  </a:lnTo>
                  <a:lnTo>
                    <a:pt x="7686" y="1720"/>
                  </a:lnTo>
                  <a:lnTo>
                    <a:pt x="7760" y="1977"/>
                  </a:lnTo>
                  <a:lnTo>
                    <a:pt x="7828" y="2307"/>
                  </a:lnTo>
                  <a:lnTo>
                    <a:pt x="7799" y="2564"/>
                  </a:lnTo>
                  <a:lnTo>
                    <a:pt x="7736" y="2848"/>
                  </a:lnTo>
                  <a:lnTo>
                    <a:pt x="7556" y="3066"/>
                  </a:lnTo>
                  <a:lnTo>
                    <a:pt x="7358" y="3409"/>
                  </a:lnTo>
                  <a:lnTo>
                    <a:pt x="7267" y="3596"/>
                  </a:lnTo>
                  <a:lnTo>
                    <a:pt x="7126" y="3801"/>
                  </a:lnTo>
                  <a:lnTo>
                    <a:pt x="6931" y="3863"/>
                  </a:lnTo>
                  <a:lnTo>
                    <a:pt x="6709" y="3956"/>
                  </a:lnTo>
                  <a:lnTo>
                    <a:pt x="6541" y="4161"/>
                  </a:lnTo>
                  <a:lnTo>
                    <a:pt x="6372" y="4392"/>
                  </a:lnTo>
                  <a:lnTo>
                    <a:pt x="6217" y="4711"/>
                  </a:lnTo>
                  <a:lnTo>
                    <a:pt x="6068" y="4989"/>
                  </a:lnTo>
                  <a:lnTo>
                    <a:pt x="5924" y="5139"/>
                  </a:lnTo>
                  <a:lnTo>
                    <a:pt x="5608" y="5187"/>
                  </a:lnTo>
                  <a:lnTo>
                    <a:pt x="5342" y="5085"/>
                  </a:lnTo>
                  <a:lnTo>
                    <a:pt x="4815" y="4907"/>
                  </a:lnTo>
                  <a:lnTo>
                    <a:pt x="4383" y="4757"/>
                  </a:lnTo>
                  <a:lnTo>
                    <a:pt x="3897" y="4792"/>
                  </a:lnTo>
                  <a:lnTo>
                    <a:pt x="3528" y="4798"/>
                  </a:lnTo>
                  <a:lnTo>
                    <a:pt x="3256" y="4529"/>
                  </a:lnTo>
                  <a:lnTo>
                    <a:pt x="3004" y="4387"/>
                  </a:lnTo>
                  <a:lnTo>
                    <a:pt x="2664" y="4245"/>
                  </a:lnTo>
                  <a:lnTo>
                    <a:pt x="2431" y="4202"/>
                  </a:lnTo>
                  <a:lnTo>
                    <a:pt x="2305" y="4359"/>
                  </a:lnTo>
                  <a:lnTo>
                    <a:pt x="2323" y="4589"/>
                  </a:lnTo>
                  <a:lnTo>
                    <a:pt x="2445" y="4895"/>
                  </a:lnTo>
                  <a:lnTo>
                    <a:pt x="2571" y="5178"/>
                  </a:lnTo>
                  <a:lnTo>
                    <a:pt x="2661" y="5416"/>
                  </a:lnTo>
                  <a:lnTo>
                    <a:pt x="2726" y="5628"/>
                  </a:lnTo>
                  <a:lnTo>
                    <a:pt x="2738" y="5866"/>
                  </a:lnTo>
                  <a:lnTo>
                    <a:pt x="2865" y="6041"/>
                  </a:lnTo>
                  <a:lnTo>
                    <a:pt x="3042" y="6164"/>
                  </a:lnTo>
                  <a:lnTo>
                    <a:pt x="3267" y="6322"/>
                  </a:lnTo>
                  <a:lnTo>
                    <a:pt x="3299" y="6542"/>
                  </a:lnTo>
                  <a:lnTo>
                    <a:pt x="3154" y="6667"/>
                  </a:lnTo>
                  <a:lnTo>
                    <a:pt x="2918" y="6823"/>
                  </a:lnTo>
                  <a:lnTo>
                    <a:pt x="2779" y="7081"/>
                  </a:lnTo>
                  <a:lnTo>
                    <a:pt x="2872" y="7368"/>
                  </a:lnTo>
                  <a:lnTo>
                    <a:pt x="3034" y="7632"/>
                  </a:lnTo>
                  <a:lnTo>
                    <a:pt x="3081" y="7865"/>
                  </a:lnTo>
                  <a:lnTo>
                    <a:pt x="3004" y="8104"/>
                  </a:lnTo>
                  <a:lnTo>
                    <a:pt x="2892" y="8356"/>
                  </a:lnTo>
                  <a:lnTo>
                    <a:pt x="2946" y="8634"/>
                  </a:lnTo>
                  <a:lnTo>
                    <a:pt x="3262" y="8883"/>
                  </a:lnTo>
                  <a:lnTo>
                    <a:pt x="3488" y="9018"/>
                  </a:lnTo>
                  <a:lnTo>
                    <a:pt x="3607" y="9231"/>
                  </a:lnTo>
                  <a:lnTo>
                    <a:pt x="3478" y="9445"/>
                  </a:lnTo>
                  <a:lnTo>
                    <a:pt x="3504" y="9587"/>
                  </a:lnTo>
                  <a:lnTo>
                    <a:pt x="3707" y="9702"/>
                  </a:lnTo>
                  <a:lnTo>
                    <a:pt x="3977" y="9679"/>
                  </a:lnTo>
                  <a:lnTo>
                    <a:pt x="4184" y="9803"/>
                  </a:lnTo>
                  <a:lnTo>
                    <a:pt x="4393" y="10093"/>
                  </a:lnTo>
                  <a:lnTo>
                    <a:pt x="4461" y="10437"/>
                  </a:lnTo>
                  <a:lnTo>
                    <a:pt x="4395" y="10674"/>
                  </a:lnTo>
                  <a:lnTo>
                    <a:pt x="4188" y="10850"/>
                  </a:lnTo>
                  <a:lnTo>
                    <a:pt x="3880" y="10982"/>
                  </a:lnTo>
                  <a:lnTo>
                    <a:pt x="3626" y="11136"/>
                  </a:lnTo>
                  <a:lnTo>
                    <a:pt x="3465" y="11360"/>
                  </a:lnTo>
                  <a:lnTo>
                    <a:pt x="3434" y="11626"/>
                  </a:lnTo>
                  <a:lnTo>
                    <a:pt x="3276" y="11842"/>
                  </a:lnTo>
                  <a:lnTo>
                    <a:pt x="3046" y="11881"/>
                  </a:lnTo>
                  <a:lnTo>
                    <a:pt x="2793" y="12023"/>
                  </a:lnTo>
                  <a:lnTo>
                    <a:pt x="2481" y="12063"/>
                  </a:lnTo>
                  <a:lnTo>
                    <a:pt x="2282" y="12150"/>
                  </a:lnTo>
                  <a:lnTo>
                    <a:pt x="1962" y="12243"/>
                  </a:lnTo>
                  <a:lnTo>
                    <a:pt x="1523" y="12439"/>
                  </a:lnTo>
                  <a:lnTo>
                    <a:pt x="1284" y="12732"/>
                  </a:lnTo>
                  <a:lnTo>
                    <a:pt x="1133" y="13011"/>
                  </a:lnTo>
                  <a:lnTo>
                    <a:pt x="1078" y="13258"/>
                  </a:lnTo>
                  <a:lnTo>
                    <a:pt x="1129" y="13461"/>
                  </a:lnTo>
                  <a:lnTo>
                    <a:pt x="912" y="13718"/>
                  </a:lnTo>
                  <a:lnTo>
                    <a:pt x="638" y="13858"/>
                  </a:lnTo>
                  <a:lnTo>
                    <a:pt x="396" y="14090"/>
                  </a:lnTo>
                  <a:lnTo>
                    <a:pt x="204" y="14335"/>
                  </a:lnTo>
                  <a:lnTo>
                    <a:pt x="0" y="14638"/>
                  </a:lnTo>
                  <a:lnTo>
                    <a:pt x="164" y="14805"/>
                  </a:lnTo>
                  <a:lnTo>
                    <a:pt x="308" y="15035"/>
                  </a:lnTo>
                  <a:lnTo>
                    <a:pt x="483" y="15571"/>
                  </a:lnTo>
                  <a:lnTo>
                    <a:pt x="385" y="15806"/>
                  </a:lnTo>
                  <a:lnTo>
                    <a:pt x="484" y="16086"/>
                  </a:lnTo>
                  <a:lnTo>
                    <a:pt x="606" y="16296"/>
                  </a:lnTo>
                  <a:lnTo>
                    <a:pt x="715" y="16581"/>
                  </a:lnTo>
                  <a:lnTo>
                    <a:pt x="868" y="17003"/>
                  </a:lnTo>
                  <a:lnTo>
                    <a:pt x="966" y="17329"/>
                  </a:lnTo>
                  <a:lnTo>
                    <a:pt x="1101" y="17459"/>
                  </a:lnTo>
                  <a:lnTo>
                    <a:pt x="1389" y="17456"/>
                  </a:lnTo>
                  <a:lnTo>
                    <a:pt x="1703" y="17375"/>
                  </a:lnTo>
                  <a:lnTo>
                    <a:pt x="1971" y="17375"/>
                  </a:lnTo>
                  <a:lnTo>
                    <a:pt x="2216" y="17659"/>
                  </a:lnTo>
                  <a:lnTo>
                    <a:pt x="2363" y="17592"/>
                  </a:lnTo>
                  <a:lnTo>
                    <a:pt x="2531" y="17742"/>
                  </a:lnTo>
                  <a:lnTo>
                    <a:pt x="2777" y="18108"/>
                  </a:lnTo>
                  <a:lnTo>
                    <a:pt x="2836" y="18552"/>
                  </a:lnTo>
                  <a:lnTo>
                    <a:pt x="3058" y="18888"/>
                  </a:lnTo>
                  <a:lnTo>
                    <a:pt x="3860" y="18927"/>
                  </a:lnTo>
                  <a:lnTo>
                    <a:pt x="4164" y="19066"/>
                  </a:lnTo>
                  <a:lnTo>
                    <a:pt x="4206" y="19256"/>
                  </a:lnTo>
                  <a:lnTo>
                    <a:pt x="4090" y="19559"/>
                  </a:lnTo>
                  <a:lnTo>
                    <a:pt x="4261" y="19841"/>
                  </a:lnTo>
                  <a:lnTo>
                    <a:pt x="4626" y="19974"/>
                  </a:lnTo>
                  <a:lnTo>
                    <a:pt x="4845" y="20180"/>
                  </a:lnTo>
                  <a:lnTo>
                    <a:pt x="5040" y="19919"/>
                  </a:lnTo>
                  <a:lnTo>
                    <a:pt x="5337" y="19895"/>
                  </a:lnTo>
                  <a:lnTo>
                    <a:pt x="5532" y="19989"/>
                  </a:lnTo>
                  <a:lnTo>
                    <a:pt x="6060" y="20736"/>
                  </a:lnTo>
                  <a:lnTo>
                    <a:pt x="6398" y="20780"/>
                  </a:lnTo>
                  <a:lnTo>
                    <a:pt x="6663" y="21001"/>
                  </a:lnTo>
                  <a:lnTo>
                    <a:pt x="7067" y="21177"/>
                  </a:lnTo>
                  <a:lnTo>
                    <a:pt x="7391" y="21119"/>
                  </a:lnTo>
                  <a:lnTo>
                    <a:pt x="7725" y="21126"/>
                  </a:lnTo>
                  <a:lnTo>
                    <a:pt x="8095" y="21179"/>
                  </a:lnTo>
                  <a:lnTo>
                    <a:pt x="8372" y="21250"/>
                  </a:lnTo>
                  <a:lnTo>
                    <a:pt x="8609" y="21381"/>
                  </a:lnTo>
                  <a:lnTo>
                    <a:pt x="8886" y="21600"/>
                  </a:lnTo>
                  <a:lnTo>
                    <a:pt x="8893" y="20980"/>
                  </a:lnTo>
                  <a:lnTo>
                    <a:pt x="9192" y="20941"/>
                  </a:lnTo>
                  <a:lnTo>
                    <a:pt x="9183" y="20438"/>
                  </a:lnTo>
                  <a:lnTo>
                    <a:pt x="9472" y="20352"/>
                  </a:lnTo>
                  <a:lnTo>
                    <a:pt x="9728" y="20340"/>
                  </a:lnTo>
                  <a:lnTo>
                    <a:pt x="9925" y="20041"/>
                  </a:lnTo>
                  <a:lnTo>
                    <a:pt x="10174" y="20009"/>
                  </a:lnTo>
                  <a:lnTo>
                    <a:pt x="10382" y="20094"/>
                  </a:lnTo>
                  <a:lnTo>
                    <a:pt x="10581" y="20258"/>
                  </a:lnTo>
                  <a:lnTo>
                    <a:pt x="10714" y="20386"/>
                  </a:lnTo>
                  <a:lnTo>
                    <a:pt x="10676" y="20584"/>
                  </a:lnTo>
                  <a:lnTo>
                    <a:pt x="10614" y="20868"/>
                  </a:lnTo>
                  <a:lnTo>
                    <a:pt x="10975" y="20886"/>
                  </a:lnTo>
                  <a:lnTo>
                    <a:pt x="11327" y="20801"/>
                  </a:lnTo>
                  <a:lnTo>
                    <a:pt x="11759" y="20815"/>
                  </a:lnTo>
                  <a:lnTo>
                    <a:pt x="12240" y="20449"/>
                  </a:lnTo>
                  <a:lnTo>
                    <a:pt x="12392" y="20243"/>
                  </a:lnTo>
                  <a:lnTo>
                    <a:pt x="12427" y="19865"/>
                  </a:lnTo>
                  <a:lnTo>
                    <a:pt x="12312" y="19654"/>
                  </a:lnTo>
                  <a:lnTo>
                    <a:pt x="12309" y="19381"/>
                  </a:lnTo>
                  <a:lnTo>
                    <a:pt x="12444" y="19016"/>
                  </a:lnTo>
                  <a:lnTo>
                    <a:pt x="12319" y="18576"/>
                  </a:lnTo>
                  <a:lnTo>
                    <a:pt x="12535" y="18468"/>
                  </a:lnTo>
                  <a:lnTo>
                    <a:pt x="12820" y="18480"/>
                  </a:lnTo>
                  <a:lnTo>
                    <a:pt x="13250" y="18374"/>
                  </a:lnTo>
                  <a:lnTo>
                    <a:pt x="13438" y="18221"/>
                  </a:lnTo>
                  <a:lnTo>
                    <a:pt x="13988" y="18126"/>
                  </a:lnTo>
                  <a:lnTo>
                    <a:pt x="14097" y="17845"/>
                  </a:lnTo>
                  <a:lnTo>
                    <a:pt x="14342" y="17799"/>
                  </a:lnTo>
                  <a:lnTo>
                    <a:pt x="14665" y="17896"/>
                  </a:lnTo>
                  <a:lnTo>
                    <a:pt x="15035" y="17664"/>
                  </a:lnTo>
                  <a:lnTo>
                    <a:pt x="15308" y="17488"/>
                  </a:lnTo>
                  <a:lnTo>
                    <a:pt x="16152" y="17302"/>
                  </a:lnTo>
                  <a:lnTo>
                    <a:pt x="16112" y="16971"/>
                  </a:lnTo>
                  <a:lnTo>
                    <a:pt x="16241" y="16959"/>
                  </a:lnTo>
                  <a:lnTo>
                    <a:pt x="16473" y="17143"/>
                  </a:lnTo>
                  <a:lnTo>
                    <a:pt x="17233" y="17186"/>
                  </a:lnTo>
                  <a:lnTo>
                    <a:pt x="17641" y="17132"/>
                  </a:lnTo>
                  <a:lnTo>
                    <a:pt x="17920" y="16674"/>
                  </a:lnTo>
                  <a:lnTo>
                    <a:pt x="18043" y="16228"/>
                  </a:lnTo>
                  <a:lnTo>
                    <a:pt x="18327" y="15982"/>
                  </a:lnTo>
                  <a:lnTo>
                    <a:pt x="18636" y="16028"/>
                  </a:lnTo>
                  <a:lnTo>
                    <a:pt x="19237" y="15999"/>
                  </a:lnTo>
                  <a:lnTo>
                    <a:pt x="19154" y="15571"/>
                  </a:lnTo>
                  <a:lnTo>
                    <a:pt x="18748" y="15392"/>
                  </a:lnTo>
                  <a:lnTo>
                    <a:pt x="18610" y="15146"/>
                  </a:lnTo>
                  <a:lnTo>
                    <a:pt x="18628" y="14668"/>
                  </a:lnTo>
                  <a:lnTo>
                    <a:pt x="18671" y="14498"/>
                  </a:lnTo>
                  <a:lnTo>
                    <a:pt x="18940" y="14731"/>
                  </a:lnTo>
                  <a:lnTo>
                    <a:pt x="19467" y="14835"/>
                  </a:lnTo>
                  <a:lnTo>
                    <a:pt x="19433" y="14464"/>
                  </a:lnTo>
                  <a:lnTo>
                    <a:pt x="19234" y="14315"/>
                  </a:lnTo>
                  <a:lnTo>
                    <a:pt x="19416" y="14120"/>
                  </a:lnTo>
                  <a:lnTo>
                    <a:pt x="19626" y="13786"/>
                  </a:lnTo>
                  <a:lnTo>
                    <a:pt x="19935" y="13603"/>
                  </a:lnTo>
                  <a:lnTo>
                    <a:pt x="20249" y="13803"/>
                  </a:lnTo>
                  <a:lnTo>
                    <a:pt x="20873" y="13790"/>
                  </a:lnTo>
                  <a:lnTo>
                    <a:pt x="20886" y="13365"/>
                  </a:lnTo>
                  <a:lnTo>
                    <a:pt x="20634" y="12932"/>
                  </a:lnTo>
                  <a:lnTo>
                    <a:pt x="20757" y="12604"/>
                  </a:lnTo>
                  <a:lnTo>
                    <a:pt x="21159" y="12448"/>
                  </a:lnTo>
                  <a:lnTo>
                    <a:pt x="21600" y="12058"/>
                  </a:lnTo>
                  <a:lnTo>
                    <a:pt x="21474" y="11694"/>
                  </a:lnTo>
                  <a:lnTo>
                    <a:pt x="21166" y="11792"/>
                  </a:lnTo>
                  <a:lnTo>
                    <a:pt x="20908" y="11770"/>
                  </a:lnTo>
                  <a:lnTo>
                    <a:pt x="20717" y="11860"/>
                  </a:lnTo>
                  <a:lnTo>
                    <a:pt x="20141" y="11982"/>
                  </a:lnTo>
                  <a:lnTo>
                    <a:pt x="19721" y="11694"/>
                  </a:lnTo>
                  <a:lnTo>
                    <a:pt x="19588" y="11337"/>
                  </a:lnTo>
                  <a:lnTo>
                    <a:pt x="19169" y="10781"/>
                  </a:lnTo>
                  <a:lnTo>
                    <a:pt x="18919" y="10501"/>
                  </a:lnTo>
                  <a:lnTo>
                    <a:pt x="18691" y="10179"/>
                  </a:lnTo>
                  <a:lnTo>
                    <a:pt x="18562" y="9775"/>
                  </a:lnTo>
                  <a:lnTo>
                    <a:pt x="18274" y="9545"/>
                  </a:lnTo>
                  <a:lnTo>
                    <a:pt x="18683" y="9255"/>
                  </a:lnTo>
                  <a:lnTo>
                    <a:pt x="18927" y="8879"/>
                  </a:lnTo>
                  <a:lnTo>
                    <a:pt x="19119" y="8440"/>
                  </a:lnTo>
                  <a:lnTo>
                    <a:pt x="19072" y="7776"/>
                  </a:lnTo>
                  <a:lnTo>
                    <a:pt x="18631" y="7967"/>
                  </a:lnTo>
                  <a:lnTo>
                    <a:pt x="18312" y="8019"/>
                  </a:lnTo>
                  <a:lnTo>
                    <a:pt x="18103" y="7779"/>
                  </a:lnTo>
                  <a:lnTo>
                    <a:pt x="18144" y="7535"/>
                  </a:lnTo>
                  <a:lnTo>
                    <a:pt x="18457" y="7309"/>
                  </a:lnTo>
                  <a:lnTo>
                    <a:pt x="18341" y="6828"/>
                  </a:lnTo>
                  <a:lnTo>
                    <a:pt x="18028" y="6686"/>
                  </a:lnTo>
                  <a:lnTo>
                    <a:pt x="17845" y="6659"/>
                  </a:lnTo>
                  <a:lnTo>
                    <a:pt x="17947" y="6393"/>
                  </a:lnTo>
                  <a:lnTo>
                    <a:pt x="18208" y="6149"/>
                  </a:lnTo>
                  <a:lnTo>
                    <a:pt x="18396" y="5754"/>
                  </a:lnTo>
                  <a:lnTo>
                    <a:pt x="18498" y="5335"/>
                  </a:lnTo>
                  <a:lnTo>
                    <a:pt x="18562" y="5068"/>
                  </a:lnTo>
                  <a:lnTo>
                    <a:pt x="18803" y="4964"/>
                  </a:lnTo>
                  <a:lnTo>
                    <a:pt x="18876" y="4475"/>
                  </a:lnTo>
                  <a:lnTo>
                    <a:pt x="18912" y="4278"/>
                  </a:lnTo>
                  <a:lnTo>
                    <a:pt x="18883" y="3881"/>
                  </a:lnTo>
                  <a:lnTo>
                    <a:pt x="18607" y="3595"/>
                  </a:lnTo>
                  <a:lnTo>
                    <a:pt x="18123" y="3533"/>
                  </a:lnTo>
                  <a:lnTo>
                    <a:pt x="17746" y="3644"/>
                  </a:lnTo>
                  <a:lnTo>
                    <a:pt x="17458" y="3544"/>
                  </a:lnTo>
                  <a:lnTo>
                    <a:pt x="17251" y="3311"/>
                  </a:lnTo>
                  <a:lnTo>
                    <a:pt x="17211" y="3007"/>
                  </a:lnTo>
                  <a:lnTo>
                    <a:pt x="17055" y="2663"/>
                  </a:lnTo>
                  <a:lnTo>
                    <a:pt x="16579" y="2645"/>
                  </a:lnTo>
                  <a:lnTo>
                    <a:pt x="16365" y="2742"/>
                  </a:lnTo>
                  <a:lnTo>
                    <a:pt x="16250" y="2512"/>
                  </a:lnTo>
                  <a:lnTo>
                    <a:pt x="16421" y="2385"/>
                  </a:lnTo>
                  <a:lnTo>
                    <a:pt x="16532" y="1947"/>
                  </a:lnTo>
                  <a:lnTo>
                    <a:pt x="16113" y="2066"/>
                  </a:lnTo>
                  <a:lnTo>
                    <a:pt x="15766" y="2103"/>
                  </a:lnTo>
                  <a:lnTo>
                    <a:pt x="15511" y="2273"/>
                  </a:lnTo>
                  <a:lnTo>
                    <a:pt x="15233" y="2300"/>
                  </a:lnTo>
                  <a:lnTo>
                    <a:pt x="15012" y="2063"/>
                  </a:lnTo>
                  <a:lnTo>
                    <a:pt x="14846" y="1757"/>
                  </a:lnTo>
                  <a:lnTo>
                    <a:pt x="14613" y="1515"/>
                  </a:lnTo>
                  <a:lnTo>
                    <a:pt x="14272" y="1329"/>
                  </a:lnTo>
                  <a:lnTo>
                    <a:pt x="14283" y="1214"/>
                  </a:lnTo>
                  <a:lnTo>
                    <a:pt x="14568" y="1109"/>
                  </a:lnTo>
                  <a:lnTo>
                    <a:pt x="14464" y="730"/>
                  </a:lnTo>
                  <a:lnTo>
                    <a:pt x="14192" y="333"/>
                  </a:lnTo>
                  <a:lnTo>
                    <a:pt x="13975" y="0"/>
                  </a:lnTo>
                  <a:lnTo>
                    <a:pt x="13367" y="132"/>
                  </a:lnTo>
                  <a:lnTo>
                    <a:pt x="13047" y="47"/>
                  </a:lnTo>
                  <a:lnTo>
                    <a:pt x="12737" y="217"/>
                  </a:lnTo>
                  <a:lnTo>
                    <a:pt x="12637" y="404"/>
                  </a:lnTo>
                  <a:lnTo>
                    <a:pt x="12287" y="267"/>
                  </a:lnTo>
                  <a:lnTo>
                    <a:pt x="12103" y="502"/>
                  </a:lnTo>
                  <a:lnTo>
                    <a:pt x="11454" y="516"/>
                  </a:lnTo>
                  <a:lnTo>
                    <a:pt x="10965" y="621"/>
                  </a:lnTo>
                  <a:lnTo>
                    <a:pt x="10912" y="963"/>
                  </a:lnTo>
                  <a:lnTo>
                    <a:pt x="10677" y="1093"/>
                  </a:lnTo>
                  <a:lnTo>
                    <a:pt x="9532" y="899"/>
                  </a:lnTo>
                  <a:lnTo>
                    <a:pt x="9004" y="735"/>
                  </a:lnTo>
                  <a:lnTo>
                    <a:pt x="8865" y="570"/>
                  </a:lnTo>
                  <a:lnTo>
                    <a:pt x="8568" y="598"/>
                  </a:lnTo>
                  <a:close/>
                </a:path>
              </a:pathLst>
            </a:custGeom>
            <a:solidFill>
              <a:srgbClr val="666875"/>
            </a:solidFill>
            <a:ln w="25400" cap="flat" cmpd="sng">
              <a:solidFill>
                <a:srgbClr val="3C3D47"/>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9453" tIns="69453" rIns="69453" bIns="69453" anchor="ctr"/>
            <a:lstStyle>
              <a:lvl1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292100" fontAlgn="base" hangingPunct="0">
                <a:spcBef>
                  <a:spcPct val="0"/>
                </a:spcBef>
                <a:spcAft>
                  <a:spcPct val="0"/>
                </a:spcAft>
              </a:pPr>
              <a:endParaRPr lang="es-ES" altLang="es-ES" sz="3100">
                <a:solidFill>
                  <a:srgbClr val="000000"/>
                </a:solidFill>
                <a:latin typeface="Helvetica Light" charset="0"/>
                <a:ea typeface="Helvetica Light" charset="0"/>
                <a:cs typeface="Helvetica Light" charset="0"/>
                <a:sym typeface="Helvetica Light" charset="0"/>
              </a:endParaRPr>
            </a:p>
          </p:txBody>
        </p:sp>
        <p:sp>
          <p:nvSpPr>
            <p:cNvPr id="102421" name="AutoShape 21"/>
            <p:cNvSpPr>
              <a:spLocks/>
            </p:cNvSpPr>
            <p:nvPr/>
          </p:nvSpPr>
          <p:spPr bwMode="auto">
            <a:xfrm>
              <a:off x="2680462" y="4994907"/>
              <a:ext cx="179634" cy="2062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030" y="9153"/>
                  </a:moveTo>
                  <a:lnTo>
                    <a:pt x="9151" y="4641"/>
                  </a:lnTo>
                  <a:lnTo>
                    <a:pt x="12786" y="0"/>
                  </a:lnTo>
                  <a:lnTo>
                    <a:pt x="17820" y="2667"/>
                  </a:lnTo>
                  <a:lnTo>
                    <a:pt x="21600" y="8184"/>
                  </a:lnTo>
                  <a:lnTo>
                    <a:pt x="18159" y="18457"/>
                  </a:lnTo>
                  <a:lnTo>
                    <a:pt x="15764" y="19722"/>
                  </a:lnTo>
                  <a:lnTo>
                    <a:pt x="7804" y="21600"/>
                  </a:lnTo>
                  <a:lnTo>
                    <a:pt x="1208" y="17319"/>
                  </a:lnTo>
                  <a:lnTo>
                    <a:pt x="0" y="11824"/>
                  </a:lnTo>
                  <a:lnTo>
                    <a:pt x="4030" y="9153"/>
                  </a:lnTo>
                  <a:close/>
                </a:path>
              </a:pathLst>
            </a:custGeom>
            <a:solidFill>
              <a:srgbClr val="666875"/>
            </a:solidFill>
            <a:ln w="25400" cap="flat" cmpd="sng">
              <a:solidFill>
                <a:srgbClr val="3C3D47"/>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9453" tIns="69453" rIns="69453" bIns="69453" anchor="ctr"/>
            <a:lstStyle>
              <a:lvl1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292100" fontAlgn="base" hangingPunct="0">
                <a:spcBef>
                  <a:spcPct val="0"/>
                </a:spcBef>
                <a:spcAft>
                  <a:spcPct val="0"/>
                </a:spcAft>
              </a:pPr>
              <a:endParaRPr lang="es-ES" altLang="es-ES" sz="3100">
                <a:solidFill>
                  <a:srgbClr val="000000"/>
                </a:solidFill>
                <a:latin typeface="Helvetica Light" charset="0"/>
                <a:ea typeface="Helvetica Light" charset="0"/>
                <a:cs typeface="Helvetica Light" charset="0"/>
                <a:sym typeface="Helvetica Light" charset="0"/>
              </a:endParaRPr>
            </a:p>
          </p:txBody>
        </p:sp>
        <p:sp>
          <p:nvSpPr>
            <p:cNvPr id="102422" name="AutoShape 22"/>
            <p:cNvSpPr>
              <a:spLocks/>
            </p:cNvSpPr>
            <p:nvPr/>
          </p:nvSpPr>
          <p:spPr bwMode="auto">
            <a:xfrm>
              <a:off x="8515595" y="6117925"/>
              <a:ext cx="925485" cy="7289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580" y="19537"/>
                  </a:moveTo>
                  <a:lnTo>
                    <a:pt x="10662" y="18644"/>
                  </a:lnTo>
                  <a:lnTo>
                    <a:pt x="10231" y="17769"/>
                  </a:lnTo>
                  <a:lnTo>
                    <a:pt x="9228" y="17884"/>
                  </a:lnTo>
                  <a:lnTo>
                    <a:pt x="8137" y="17617"/>
                  </a:lnTo>
                  <a:lnTo>
                    <a:pt x="7114" y="17163"/>
                  </a:lnTo>
                  <a:lnTo>
                    <a:pt x="6345" y="16432"/>
                  </a:lnTo>
                  <a:lnTo>
                    <a:pt x="6139" y="15393"/>
                  </a:lnTo>
                  <a:lnTo>
                    <a:pt x="6381" y="14195"/>
                  </a:lnTo>
                  <a:lnTo>
                    <a:pt x="6765" y="12926"/>
                  </a:lnTo>
                  <a:lnTo>
                    <a:pt x="6559" y="11863"/>
                  </a:lnTo>
                  <a:lnTo>
                    <a:pt x="5604" y="11049"/>
                  </a:lnTo>
                  <a:lnTo>
                    <a:pt x="4458" y="11103"/>
                  </a:lnTo>
                  <a:lnTo>
                    <a:pt x="3244" y="11154"/>
                  </a:lnTo>
                  <a:lnTo>
                    <a:pt x="2790" y="12527"/>
                  </a:lnTo>
                  <a:lnTo>
                    <a:pt x="2544" y="13129"/>
                  </a:lnTo>
                  <a:lnTo>
                    <a:pt x="1825" y="12252"/>
                  </a:lnTo>
                  <a:lnTo>
                    <a:pt x="1766" y="11324"/>
                  </a:lnTo>
                  <a:lnTo>
                    <a:pt x="1622" y="10173"/>
                  </a:lnTo>
                  <a:lnTo>
                    <a:pt x="841" y="10593"/>
                  </a:lnTo>
                  <a:lnTo>
                    <a:pt x="120" y="10140"/>
                  </a:lnTo>
                  <a:lnTo>
                    <a:pt x="77" y="9483"/>
                  </a:lnTo>
                  <a:lnTo>
                    <a:pt x="0" y="8515"/>
                  </a:lnTo>
                  <a:lnTo>
                    <a:pt x="1214" y="7469"/>
                  </a:lnTo>
                  <a:lnTo>
                    <a:pt x="2716" y="6816"/>
                  </a:lnTo>
                  <a:lnTo>
                    <a:pt x="3916" y="5893"/>
                  </a:lnTo>
                  <a:lnTo>
                    <a:pt x="5110" y="5002"/>
                  </a:lnTo>
                  <a:lnTo>
                    <a:pt x="6685" y="3609"/>
                  </a:lnTo>
                  <a:lnTo>
                    <a:pt x="7825" y="2892"/>
                  </a:lnTo>
                  <a:lnTo>
                    <a:pt x="9195" y="2051"/>
                  </a:lnTo>
                  <a:lnTo>
                    <a:pt x="10749" y="1507"/>
                  </a:lnTo>
                  <a:lnTo>
                    <a:pt x="11772" y="1225"/>
                  </a:lnTo>
                  <a:lnTo>
                    <a:pt x="12976" y="880"/>
                  </a:lnTo>
                  <a:lnTo>
                    <a:pt x="13973" y="527"/>
                  </a:lnTo>
                  <a:lnTo>
                    <a:pt x="14846" y="771"/>
                  </a:lnTo>
                  <a:lnTo>
                    <a:pt x="15568" y="1059"/>
                  </a:lnTo>
                  <a:lnTo>
                    <a:pt x="16775" y="42"/>
                  </a:lnTo>
                  <a:lnTo>
                    <a:pt x="17506" y="0"/>
                  </a:lnTo>
                  <a:lnTo>
                    <a:pt x="17795" y="734"/>
                  </a:lnTo>
                  <a:lnTo>
                    <a:pt x="17171" y="1265"/>
                  </a:lnTo>
                  <a:lnTo>
                    <a:pt x="16305" y="1845"/>
                  </a:lnTo>
                  <a:lnTo>
                    <a:pt x="15269" y="1844"/>
                  </a:lnTo>
                  <a:lnTo>
                    <a:pt x="14724" y="2586"/>
                  </a:lnTo>
                  <a:lnTo>
                    <a:pt x="14986" y="3256"/>
                  </a:lnTo>
                  <a:lnTo>
                    <a:pt x="15936" y="3028"/>
                  </a:lnTo>
                  <a:lnTo>
                    <a:pt x="16741" y="2647"/>
                  </a:lnTo>
                  <a:lnTo>
                    <a:pt x="17257" y="3176"/>
                  </a:lnTo>
                  <a:cubicBezTo>
                    <a:pt x="17292" y="3534"/>
                    <a:pt x="17175" y="3888"/>
                    <a:pt x="16950" y="4107"/>
                  </a:cubicBezTo>
                  <a:cubicBezTo>
                    <a:pt x="16651" y="4396"/>
                    <a:pt x="16236" y="4392"/>
                    <a:pt x="15941" y="4095"/>
                  </a:cubicBezTo>
                  <a:lnTo>
                    <a:pt x="15258" y="4357"/>
                  </a:lnTo>
                  <a:lnTo>
                    <a:pt x="15479" y="5527"/>
                  </a:lnTo>
                  <a:lnTo>
                    <a:pt x="15867" y="6556"/>
                  </a:lnTo>
                  <a:lnTo>
                    <a:pt x="16642" y="7398"/>
                  </a:lnTo>
                  <a:lnTo>
                    <a:pt x="17320" y="7825"/>
                  </a:lnTo>
                  <a:lnTo>
                    <a:pt x="18362" y="7660"/>
                  </a:lnTo>
                  <a:lnTo>
                    <a:pt x="19235" y="6841"/>
                  </a:lnTo>
                  <a:lnTo>
                    <a:pt x="19822" y="7025"/>
                  </a:lnTo>
                  <a:lnTo>
                    <a:pt x="20872" y="8423"/>
                  </a:lnTo>
                  <a:lnTo>
                    <a:pt x="21600" y="9237"/>
                  </a:lnTo>
                  <a:lnTo>
                    <a:pt x="21068" y="10395"/>
                  </a:lnTo>
                  <a:lnTo>
                    <a:pt x="20865" y="11147"/>
                  </a:lnTo>
                  <a:lnTo>
                    <a:pt x="20338" y="11706"/>
                  </a:lnTo>
                  <a:lnTo>
                    <a:pt x="19542" y="11786"/>
                  </a:lnTo>
                  <a:lnTo>
                    <a:pt x="19413" y="12831"/>
                  </a:lnTo>
                  <a:cubicBezTo>
                    <a:pt x="19486" y="13160"/>
                    <a:pt x="19427" y="13513"/>
                    <a:pt x="19254" y="13775"/>
                  </a:cubicBezTo>
                  <a:cubicBezTo>
                    <a:pt x="19049" y="14086"/>
                    <a:pt x="18720" y="14219"/>
                    <a:pt x="18410" y="14115"/>
                  </a:cubicBezTo>
                  <a:lnTo>
                    <a:pt x="17402" y="14816"/>
                  </a:lnTo>
                  <a:lnTo>
                    <a:pt x="16828" y="16291"/>
                  </a:lnTo>
                  <a:lnTo>
                    <a:pt x="15917" y="18309"/>
                  </a:lnTo>
                  <a:lnTo>
                    <a:pt x="14601" y="19607"/>
                  </a:lnTo>
                  <a:lnTo>
                    <a:pt x="13548" y="19646"/>
                  </a:lnTo>
                  <a:lnTo>
                    <a:pt x="12843" y="20621"/>
                  </a:lnTo>
                  <a:lnTo>
                    <a:pt x="11938" y="21600"/>
                  </a:lnTo>
                  <a:lnTo>
                    <a:pt x="11458" y="20967"/>
                  </a:lnTo>
                  <a:lnTo>
                    <a:pt x="11088" y="20083"/>
                  </a:lnTo>
                  <a:lnTo>
                    <a:pt x="10580" y="19537"/>
                  </a:lnTo>
                  <a:close/>
                </a:path>
              </a:pathLst>
            </a:custGeom>
            <a:solidFill>
              <a:srgbClr val="666875"/>
            </a:solidFill>
            <a:ln w="25400" cap="flat" cmpd="sng">
              <a:solidFill>
                <a:srgbClr val="3C3D47"/>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9453" tIns="69453" rIns="69453" bIns="69453" anchor="ctr"/>
            <a:lstStyle>
              <a:lvl1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292100" fontAlgn="base" hangingPunct="0">
                <a:spcBef>
                  <a:spcPct val="0"/>
                </a:spcBef>
                <a:spcAft>
                  <a:spcPct val="0"/>
                </a:spcAft>
              </a:pPr>
              <a:endParaRPr lang="es-ES" altLang="es-ES" sz="3100">
                <a:solidFill>
                  <a:srgbClr val="000000"/>
                </a:solidFill>
                <a:latin typeface="Helvetica Light" charset="0"/>
                <a:ea typeface="Helvetica Light" charset="0"/>
                <a:cs typeface="Helvetica Light" charset="0"/>
                <a:sym typeface="Helvetica Light" charset="0"/>
              </a:endParaRPr>
            </a:p>
          </p:txBody>
        </p:sp>
        <p:sp>
          <p:nvSpPr>
            <p:cNvPr id="102423" name="AutoShape 23"/>
            <p:cNvSpPr>
              <a:spLocks/>
            </p:cNvSpPr>
            <p:nvPr/>
          </p:nvSpPr>
          <p:spPr bwMode="auto">
            <a:xfrm>
              <a:off x="7452052" y="6747773"/>
              <a:ext cx="360637" cy="2727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768" y="6896"/>
                  </a:moveTo>
                  <a:lnTo>
                    <a:pt x="5768" y="5104"/>
                  </a:lnTo>
                  <a:lnTo>
                    <a:pt x="6906" y="3129"/>
                  </a:lnTo>
                  <a:lnTo>
                    <a:pt x="9314" y="2369"/>
                  </a:lnTo>
                  <a:lnTo>
                    <a:pt x="11571" y="1914"/>
                  </a:lnTo>
                  <a:cubicBezTo>
                    <a:pt x="12616" y="1591"/>
                    <a:pt x="13657" y="1252"/>
                    <a:pt x="14695" y="895"/>
                  </a:cubicBezTo>
                  <a:cubicBezTo>
                    <a:pt x="15532" y="608"/>
                    <a:pt x="16367" y="309"/>
                    <a:pt x="17199" y="0"/>
                  </a:cubicBezTo>
                  <a:lnTo>
                    <a:pt x="18575" y="1158"/>
                  </a:lnTo>
                  <a:lnTo>
                    <a:pt x="19442" y="2148"/>
                  </a:lnTo>
                  <a:lnTo>
                    <a:pt x="20701" y="2592"/>
                  </a:lnTo>
                  <a:lnTo>
                    <a:pt x="20392" y="4547"/>
                  </a:lnTo>
                  <a:lnTo>
                    <a:pt x="21049" y="6277"/>
                  </a:lnTo>
                  <a:lnTo>
                    <a:pt x="21600" y="8777"/>
                  </a:lnTo>
                  <a:lnTo>
                    <a:pt x="20583" y="9441"/>
                  </a:lnTo>
                  <a:lnTo>
                    <a:pt x="19662" y="10298"/>
                  </a:lnTo>
                  <a:lnTo>
                    <a:pt x="19174" y="11801"/>
                  </a:lnTo>
                  <a:lnTo>
                    <a:pt x="17382" y="11426"/>
                  </a:lnTo>
                  <a:lnTo>
                    <a:pt x="16578" y="12702"/>
                  </a:lnTo>
                  <a:lnTo>
                    <a:pt x="15246" y="15914"/>
                  </a:lnTo>
                  <a:lnTo>
                    <a:pt x="13091" y="16438"/>
                  </a:lnTo>
                  <a:lnTo>
                    <a:pt x="10294" y="16561"/>
                  </a:lnTo>
                  <a:lnTo>
                    <a:pt x="9310" y="18602"/>
                  </a:lnTo>
                  <a:lnTo>
                    <a:pt x="9197" y="21600"/>
                  </a:lnTo>
                  <a:lnTo>
                    <a:pt x="6932" y="21149"/>
                  </a:lnTo>
                  <a:lnTo>
                    <a:pt x="6983" y="18991"/>
                  </a:lnTo>
                  <a:lnTo>
                    <a:pt x="4828" y="18147"/>
                  </a:lnTo>
                  <a:lnTo>
                    <a:pt x="3503" y="17269"/>
                  </a:lnTo>
                  <a:lnTo>
                    <a:pt x="1444" y="18160"/>
                  </a:lnTo>
                  <a:lnTo>
                    <a:pt x="452" y="16552"/>
                  </a:lnTo>
                  <a:lnTo>
                    <a:pt x="0" y="13960"/>
                  </a:lnTo>
                  <a:lnTo>
                    <a:pt x="1666" y="12243"/>
                  </a:lnTo>
                  <a:lnTo>
                    <a:pt x="1437" y="9922"/>
                  </a:lnTo>
                  <a:lnTo>
                    <a:pt x="2139" y="7515"/>
                  </a:lnTo>
                  <a:lnTo>
                    <a:pt x="3883" y="7677"/>
                  </a:lnTo>
                  <a:lnTo>
                    <a:pt x="5768" y="6896"/>
                  </a:lnTo>
                  <a:close/>
                </a:path>
              </a:pathLst>
            </a:custGeom>
            <a:solidFill>
              <a:srgbClr val="666875"/>
            </a:solidFill>
            <a:ln w="25400" cap="flat" cmpd="sng">
              <a:solidFill>
                <a:srgbClr val="3C3D47"/>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9453" tIns="69453" rIns="69453" bIns="69453" anchor="ctr"/>
            <a:lstStyle>
              <a:lvl1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292100" fontAlgn="base" hangingPunct="0">
                <a:spcBef>
                  <a:spcPct val="0"/>
                </a:spcBef>
                <a:spcAft>
                  <a:spcPct val="0"/>
                </a:spcAft>
              </a:pPr>
              <a:endParaRPr lang="es-ES" altLang="es-ES" sz="3100">
                <a:solidFill>
                  <a:srgbClr val="000000"/>
                </a:solidFill>
                <a:latin typeface="Helvetica Light" charset="0"/>
                <a:ea typeface="Helvetica Light" charset="0"/>
                <a:cs typeface="Helvetica Light" charset="0"/>
                <a:sym typeface="Helvetica Light" charset="0"/>
              </a:endParaRPr>
            </a:p>
          </p:txBody>
        </p:sp>
        <p:sp>
          <p:nvSpPr>
            <p:cNvPr id="102424" name="AutoShape 24"/>
            <p:cNvSpPr>
              <a:spLocks/>
            </p:cNvSpPr>
            <p:nvPr/>
          </p:nvSpPr>
          <p:spPr bwMode="auto">
            <a:xfrm>
              <a:off x="7530597" y="7125855"/>
              <a:ext cx="179956" cy="129902"/>
            </a:xfrm>
            <a:custGeom>
              <a:avLst/>
              <a:gdLst>
                <a:gd name="T0" fmla="*/ 10800 w 21600"/>
                <a:gd name="T1" fmla="*/ 10631 h 21263"/>
                <a:gd name="T2" fmla="*/ 10800 w 21600"/>
                <a:gd name="T3" fmla="*/ 10631 h 21263"/>
                <a:gd name="T4" fmla="*/ 10800 w 21600"/>
                <a:gd name="T5" fmla="*/ 10631 h 21263"/>
                <a:gd name="T6" fmla="*/ 10800 w 21600"/>
                <a:gd name="T7" fmla="*/ 10631 h 21263"/>
              </a:gdLst>
              <a:ahLst/>
              <a:cxnLst>
                <a:cxn ang="0">
                  <a:pos x="T0" y="T1"/>
                </a:cxn>
                <a:cxn ang="0">
                  <a:pos x="T2" y="T3"/>
                </a:cxn>
                <a:cxn ang="0">
                  <a:pos x="T4" y="T5"/>
                </a:cxn>
                <a:cxn ang="0">
                  <a:pos x="T6" y="T7"/>
                </a:cxn>
              </a:cxnLst>
              <a:rect l="0" t="0" r="r" b="b"/>
              <a:pathLst>
                <a:path w="21600" h="21263">
                  <a:moveTo>
                    <a:pt x="6435" y="2819"/>
                  </a:moveTo>
                  <a:lnTo>
                    <a:pt x="4434" y="1508"/>
                  </a:lnTo>
                  <a:lnTo>
                    <a:pt x="1712" y="2836"/>
                  </a:lnTo>
                  <a:lnTo>
                    <a:pt x="1006" y="9177"/>
                  </a:lnTo>
                  <a:lnTo>
                    <a:pt x="0" y="14949"/>
                  </a:lnTo>
                  <a:lnTo>
                    <a:pt x="1468" y="18390"/>
                  </a:lnTo>
                  <a:lnTo>
                    <a:pt x="4713" y="16304"/>
                  </a:lnTo>
                  <a:lnTo>
                    <a:pt x="6637" y="12411"/>
                  </a:lnTo>
                  <a:lnTo>
                    <a:pt x="8933" y="11905"/>
                  </a:lnTo>
                  <a:lnTo>
                    <a:pt x="12221" y="15871"/>
                  </a:lnTo>
                  <a:lnTo>
                    <a:pt x="15362" y="20368"/>
                  </a:lnTo>
                  <a:cubicBezTo>
                    <a:pt x="16781" y="21600"/>
                    <a:pt x="18602" y="21557"/>
                    <a:pt x="19989" y="20260"/>
                  </a:cubicBezTo>
                  <a:cubicBezTo>
                    <a:pt x="20775" y="19524"/>
                    <a:pt x="21346" y="18434"/>
                    <a:pt x="21600" y="17180"/>
                  </a:cubicBezTo>
                  <a:lnTo>
                    <a:pt x="20658" y="13269"/>
                  </a:lnTo>
                  <a:lnTo>
                    <a:pt x="16892" y="14208"/>
                  </a:lnTo>
                  <a:lnTo>
                    <a:pt x="14391" y="12899"/>
                  </a:lnTo>
                  <a:lnTo>
                    <a:pt x="11514" y="7732"/>
                  </a:lnTo>
                  <a:lnTo>
                    <a:pt x="10867" y="3188"/>
                  </a:lnTo>
                  <a:lnTo>
                    <a:pt x="8381" y="0"/>
                  </a:lnTo>
                  <a:lnTo>
                    <a:pt x="6435" y="2819"/>
                  </a:lnTo>
                  <a:close/>
                </a:path>
              </a:pathLst>
            </a:custGeom>
            <a:solidFill>
              <a:srgbClr val="666875"/>
            </a:solidFill>
            <a:ln w="25400" cap="flat" cmpd="sng">
              <a:solidFill>
                <a:srgbClr val="3C3D47"/>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9453" tIns="69453" rIns="69453" bIns="69453" anchor="ctr"/>
            <a:lstStyle>
              <a:lvl1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292100" fontAlgn="base" hangingPunct="0">
                <a:spcBef>
                  <a:spcPct val="0"/>
                </a:spcBef>
                <a:spcAft>
                  <a:spcPct val="0"/>
                </a:spcAft>
              </a:pPr>
              <a:endParaRPr lang="es-ES" altLang="es-ES" sz="3100">
                <a:solidFill>
                  <a:srgbClr val="000000"/>
                </a:solidFill>
                <a:latin typeface="Helvetica Light" charset="0"/>
                <a:ea typeface="Helvetica Light" charset="0"/>
                <a:cs typeface="Helvetica Light" charset="0"/>
                <a:sym typeface="Helvetica Light" charset="0"/>
              </a:endParaRPr>
            </a:p>
          </p:txBody>
        </p:sp>
        <p:sp>
          <p:nvSpPr>
            <p:cNvPr id="102425" name="AutoShape 25"/>
            <p:cNvSpPr>
              <a:spLocks/>
            </p:cNvSpPr>
            <p:nvPr/>
          </p:nvSpPr>
          <p:spPr bwMode="auto">
            <a:xfrm>
              <a:off x="9754451" y="6117162"/>
              <a:ext cx="384748" cy="311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956" y="1182"/>
                  </a:moveTo>
                  <a:lnTo>
                    <a:pt x="10456" y="1572"/>
                  </a:lnTo>
                  <a:lnTo>
                    <a:pt x="12692" y="1963"/>
                  </a:lnTo>
                  <a:lnTo>
                    <a:pt x="13232" y="0"/>
                  </a:lnTo>
                  <a:lnTo>
                    <a:pt x="14774" y="505"/>
                  </a:lnTo>
                  <a:lnTo>
                    <a:pt x="13824" y="2714"/>
                  </a:lnTo>
                  <a:lnTo>
                    <a:pt x="15087" y="3556"/>
                  </a:lnTo>
                  <a:lnTo>
                    <a:pt x="16167" y="2071"/>
                  </a:lnTo>
                  <a:lnTo>
                    <a:pt x="16577" y="2978"/>
                  </a:lnTo>
                  <a:lnTo>
                    <a:pt x="17705" y="4808"/>
                  </a:lnTo>
                  <a:lnTo>
                    <a:pt x="18356" y="6101"/>
                  </a:lnTo>
                  <a:lnTo>
                    <a:pt x="19068" y="8555"/>
                  </a:lnTo>
                  <a:lnTo>
                    <a:pt x="20372" y="10614"/>
                  </a:lnTo>
                  <a:lnTo>
                    <a:pt x="20785" y="12387"/>
                  </a:lnTo>
                  <a:lnTo>
                    <a:pt x="21153" y="14794"/>
                  </a:lnTo>
                  <a:lnTo>
                    <a:pt x="21600" y="17003"/>
                  </a:lnTo>
                  <a:lnTo>
                    <a:pt x="21373" y="20058"/>
                  </a:lnTo>
                  <a:lnTo>
                    <a:pt x="20241" y="21600"/>
                  </a:lnTo>
                  <a:lnTo>
                    <a:pt x="17113" y="20436"/>
                  </a:lnTo>
                  <a:lnTo>
                    <a:pt x="14925" y="17811"/>
                  </a:lnTo>
                  <a:lnTo>
                    <a:pt x="12479" y="15334"/>
                  </a:lnTo>
                  <a:lnTo>
                    <a:pt x="10579" y="13547"/>
                  </a:lnTo>
                  <a:lnTo>
                    <a:pt x="8319" y="11579"/>
                  </a:lnTo>
                  <a:lnTo>
                    <a:pt x="6196" y="10504"/>
                  </a:lnTo>
                  <a:lnTo>
                    <a:pt x="3564" y="10224"/>
                  </a:lnTo>
                  <a:lnTo>
                    <a:pt x="1289" y="11166"/>
                  </a:lnTo>
                  <a:lnTo>
                    <a:pt x="127" y="9623"/>
                  </a:lnTo>
                  <a:lnTo>
                    <a:pt x="453" y="7927"/>
                  </a:lnTo>
                  <a:lnTo>
                    <a:pt x="476" y="5022"/>
                  </a:lnTo>
                  <a:lnTo>
                    <a:pt x="0" y="2940"/>
                  </a:lnTo>
                  <a:lnTo>
                    <a:pt x="1131" y="1152"/>
                  </a:lnTo>
                  <a:lnTo>
                    <a:pt x="3175" y="360"/>
                  </a:lnTo>
                  <a:lnTo>
                    <a:pt x="5359" y="748"/>
                  </a:lnTo>
                  <a:lnTo>
                    <a:pt x="6807" y="851"/>
                  </a:lnTo>
                  <a:lnTo>
                    <a:pt x="8956" y="1182"/>
                  </a:lnTo>
                  <a:close/>
                </a:path>
              </a:pathLst>
            </a:custGeom>
            <a:solidFill>
              <a:srgbClr val="666875"/>
            </a:solidFill>
            <a:ln w="25400" cap="flat" cmpd="sng">
              <a:solidFill>
                <a:srgbClr val="3C3D47"/>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9453" tIns="69453" rIns="69453" bIns="69453" anchor="ctr"/>
            <a:lstStyle>
              <a:lvl1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584200">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584200"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defTabSz="292100" fontAlgn="base" hangingPunct="0">
                <a:spcBef>
                  <a:spcPct val="0"/>
                </a:spcBef>
                <a:spcAft>
                  <a:spcPct val="0"/>
                </a:spcAft>
              </a:pPr>
              <a:endParaRPr lang="es-ES" altLang="es-ES" sz="3100">
                <a:solidFill>
                  <a:srgbClr val="000000"/>
                </a:solidFill>
                <a:latin typeface="Helvetica Light" charset="0"/>
                <a:ea typeface="Helvetica Light" charset="0"/>
                <a:cs typeface="Helvetica Light" charset="0"/>
                <a:sym typeface="Helvetica Light" charset="0"/>
              </a:endParaRPr>
            </a:p>
          </p:txBody>
        </p:sp>
      </p:grpSp>
      <p:sp>
        <p:nvSpPr>
          <p:cNvPr id="102426" name="Text Box 26"/>
          <p:cNvSpPr txBox="1">
            <a:spLocks/>
          </p:cNvSpPr>
          <p:nvPr/>
        </p:nvSpPr>
        <p:spPr bwMode="auto">
          <a:xfrm>
            <a:off x="6499225" y="3372456"/>
            <a:ext cx="3679825" cy="171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defTabSz="412750" fontAlgn="base" hangingPunct="0">
              <a:lnSpc>
                <a:spcPct val="90000"/>
              </a:lnSpc>
              <a:spcBef>
                <a:spcPct val="0"/>
              </a:spcBef>
              <a:spcAft>
                <a:spcPct val="0"/>
              </a:spcAft>
            </a:pPr>
            <a:r>
              <a:rPr lang="es-ES" altLang="es-ES" sz="1200">
                <a:solidFill>
                  <a:srgbClr val="8DA6C0"/>
                </a:solidFill>
                <a:latin typeface="Helvetica" panose="020B0604020202020204" pitchFamily="34" charset="0"/>
                <a:cs typeface="Helvetica" panose="020B0604020202020204" pitchFamily="34" charset="0"/>
                <a:sym typeface="Helvetica" panose="020B0604020202020204" pitchFamily="34" charset="0"/>
              </a:rPr>
              <a:t>Lorem Ipsum is simply dummy text of the printing and typesetting industry. Lorem Ipsum has been the industry's standard dummy text ever since the 1500s, when essentially unchanged. It was popularised in the 1960s with the release of Letraset sheets containing. Lorem Ipsum is simply dummy text of the printing and typesetting industry. Lorem Ipsum has been the industry's standard dummy text ever since the 1500s, when essentially unchanged. It was popularised in the 1960s with the release of Letraset sheets containing.</a:t>
            </a:r>
          </a:p>
        </p:txBody>
      </p:sp>
      <p:sp>
        <p:nvSpPr>
          <p:cNvPr id="102427" name="Text Box 27"/>
          <p:cNvSpPr txBox="1">
            <a:spLocks/>
          </p:cNvSpPr>
          <p:nvPr/>
        </p:nvSpPr>
        <p:spPr bwMode="auto">
          <a:xfrm>
            <a:off x="6492875" y="2630647"/>
            <a:ext cx="2295500" cy="328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defTabSz="412750" fontAlgn="base" hangingPunct="0">
              <a:spcBef>
                <a:spcPct val="0"/>
              </a:spcBef>
              <a:spcAft>
                <a:spcPct val="0"/>
              </a:spcAft>
            </a:pPr>
            <a:r>
              <a:rPr lang="es-ES" altLang="es-ES" b="1">
                <a:solidFill>
                  <a:srgbClr val="FFFFFB"/>
                </a:solidFill>
                <a:latin typeface="Helvetica" panose="020B0604020202020204" pitchFamily="34" charset="0"/>
                <a:cs typeface="Helvetica" panose="020B0604020202020204" pitchFamily="34" charset="0"/>
                <a:sym typeface="Helvetica" panose="020B0604020202020204" pitchFamily="34" charset="0"/>
              </a:rPr>
              <a:t>Lorem Ipsum simply</a:t>
            </a:r>
          </a:p>
        </p:txBody>
      </p:sp>
      <p:sp>
        <p:nvSpPr>
          <p:cNvPr id="102428" name="Oval 28"/>
          <p:cNvSpPr>
            <a:spLocks/>
          </p:cNvSpPr>
          <p:nvPr/>
        </p:nvSpPr>
        <p:spPr bwMode="auto">
          <a:xfrm>
            <a:off x="3352800" y="3132138"/>
            <a:ext cx="777875" cy="777875"/>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37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02429" name="Oval 29"/>
          <p:cNvSpPr>
            <a:spLocks/>
          </p:cNvSpPr>
          <p:nvPr/>
        </p:nvSpPr>
        <p:spPr bwMode="auto">
          <a:xfrm>
            <a:off x="3844925" y="4199732"/>
            <a:ext cx="582613" cy="582613"/>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37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02430" name="Oval 30"/>
          <p:cNvSpPr>
            <a:spLocks/>
          </p:cNvSpPr>
          <p:nvPr/>
        </p:nvSpPr>
        <p:spPr bwMode="auto">
          <a:xfrm>
            <a:off x="1656557" y="4062413"/>
            <a:ext cx="777875" cy="777875"/>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37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02431" name="Oval 31"/>
          <p:cNvSpPr>
            <a:spLocks/>
          </p:cNvSpPr>
          <p:nvPr/>
        </p:nvSpPr>
        <p:spPr bwMode="auto">
          <a:xfrm>
            <a:off x="1889919" y="3273425"/>
            <a:ext cx="311150" cy="311150"/>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37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02432" name="Oval 32"/>
          <p:cNvSpPr>
            <a:spLocks/>
          </p:cNvSpPr>
          <p:nvPr/>
        </p:nvSpPr>
        <p:spPr bwMode="auto">
          <a:xfrm>
            <a:off x="2262982" y="3043238"/>
            <a:ext cx="438150" cy="438150"/>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37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02433" name="Oval 33"/>
          <p:cNvSpPr>
            <a:spLocks/>
          </p:cNvSpPr>
          <p:nvPr/>
        </p:nvSpPr>
        <p:spPr bwMode="auto">
          <a:xfrm>
            <a:off x="2467769" y="5014913"/>
            <a:ext cx="438150" cy="438150"/>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37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02434" name="Oval 34"/>
          <p:cNvSpPr>
            <a:spLocks/>
          </p:cNvSpPr>
          <p:nvPr/>
        </p:nvSpPr>
        <p:spPr bwMode="auto">
          <a:xfrm>
            <a:off x="3109913" y="5137150"/>
            <a:ext cx="194469" cy="194469"/>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37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02435" name="Oval 35"/>
          <p:cNvSpPr>
            <a:spLocks/>
          </p:cNvSpPr>
          <p:nvPr/>
        </p:nvSpPr>
        <p:spPr bwMode="auto">
          <a:xfrm>
            <a:off x="2910682" y="4964907"/>
            <a:ext cx="194469" cy="194469"/>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37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02436" name="Oval 36"/>
          <p:cNvSpPr>
            <a:spLocks/>
          </p:cNvSpPr>
          <p:nvPr/>
        </p:nvSpPr>
        <p:spPr bwMode="auto">
          <a:xfrm>
            <a:off x="2809082" y="5271294"/>
            <a:ext cx="194469" cy="193675"/>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37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02437" name="Oval 37"/>
          <p:cNvSpPr>
            <a:spLocks/>
          </p:cNvSpPr>
          <p:nvPr/>
        </p:nvSpPr>
        <p:spPr bwMode="auto">
          <a:xfrm>
            <a:off x="2910682" y="5665788"/>
            <a:ext cx="194469" cy="194469"/>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37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02438" name="Oval 38"/>
          <p:cNvSpPr>
            <a:spLocks/>
          </p:cNvSpPr>
          <p:nvPr/>
        </p:nvSpPr>
        <p:spPr bwMode="auto">
          <a:xfrm>
            <a:off x="3553619" y="4263232"/>
            <a:ext cx="376238" cy="376238"/>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37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02439" name="Oval 39"/>
          <p:cNvSpPr>
            <a:spLocks/>
          </p:cNvSpPr>
          <p:nvPr/>
        </p:nvSpPr>
        <p:spPr bwMode="auto">
          <a:xfrm>
            <a:off x="705644" y="4699794"/>
            <a:ext cx="376238" cy="376238"/>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37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02440" name="Oval 40"/>
          <p:cNvSpPr>
            <a:spLocks/>
          </p:cNvSpPr>
          <p:nvPr/>
        </p:nvSpPr>
        <p:spPr bwMode="auto">
          <a:xfrm>
            <a:off x="769144" y="5006182"/>
            <a:ext cx="260350" cy="260350"/>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37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02441" name="Oval 41"/>
          <p:cNvSpPr>
            <a:spLocks/>
          </p:cNvSpPr>
          <p:nvPr/>
        </p:nvSpPr>
        <p:spPr bwMode="auto">
          <a:xfrm>
            <a:off x="1076325" y="4321175"/>
            <a:ext cx="260350" cy="260350"/>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37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02442" name="Oval 42"/>
          <p:cNvSpPr>
            <a:spLocks/>
          </p:cNvSpPr>
          <p:nvPr/>
        </p:nvSpPr>
        <p:spPr bwMode="auto">
          <a:xfrm>
            <a:off x="1279525" y="1789907"/>
            <a:ext cx="619125" cy="619125"/>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37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02443" name="Oval 43"/>
          <p:cNvSpPr>
            <a:spLocks/>
          </p:cNvSpPr>
          <p:nvPr/>
        </p:nvSpPr>
        <p:spPr bwMode="auto">
          <a:xfrm>
            <a:off x="1642269" y="2246313"/>
            <a:ext cx="388938" cy="389732"/>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37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02444" name="Oval 44"/>
          <p:cNvSpPr>
            <a:spLocks/>
          </p:cNvSpPr>
          <p:nvPr/>
        </p:nvSpPr>
        <p:spPr bwMode="auto">
          <a:xfrm>
            <a:off x="5052219" y="3479800"/>
            <a:ext cx="311150" cy="311150"/>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3700">
              <a:solidFill>
                <a:srgbClr val="3C3D47"/>
              </a:solidFill>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80992438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1" name="Picture 1" descr="foto_5-filtered.jpeg"/>
          <p:cNvPicPr>
            <a:picLocks noChangeAspect="1"/>
          </p:cNvPicPr>
          <p:nvPr/>
        </p:nvPicPr>
        <p:blipFill>
          <a:blip r:embed="rId2" cstate="print">
            <a:extLst>
              <a:ext uri="{28A0092B-C50C-407E-A947-70E740481C1C}">
                <a14:useLocalDpi xmlns:a14="http://schemas.microsoft.com/office/drawing/2010/main" val="0"/>
              </a:ext>
            </a:extLst>
          </a:blip>
          <a:srcRect l="4878" r="6418"/>
          <a:stretch>
            <a:fillRect/>
          </a:stretch>
        </p:blipFill>
        <p:spPr bwMode="auto">
          <a:xfrm>
            <a:off x="867569" y="2139157"/>
            <a:ext cx="4598194" cy="2916238"/>
          </a:xfrm>
          <a:prstGeom prst="rect">
            <a:avLst/>
          </a:prstGeom>
          <a:noFill/>
          <a:ln>
            <a:noFill/>
          </a:ln>
          <a:effectLst/>
          <a:extLst>
            <a:ext uri="{909E8E84-426E-40DD-AFC4-6F175D3DCCD1}">
              <a14:hiddenFill xmlns:a14="http://schemas.microsoft.com/office/drawing/2010/main">
                <a:solidFill>
                  <a:srgbClr val="FFFFFF">
                    <a:alpha val="6982"/>
                  </a:srgbClr>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7042" name="Text Box 2"/>
          <p:cNvSpPr txBox="1">
            <a:spLocks/>
          </p:cNvSpPr>
          <p:nvPr/>
        </p:nvSpPr>
        <p:spPr bwMode="auto">
          <a:xfrm>
            <a:off x="11278394" y="521494"/>
            <a:ext cx="581819" cy="282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spAutoFit/>
          </a:bodyPr>
          <a:lstStyle/>
          <a:p>
            <a:pPr algn="ctr" defTabSz="412750" fontAlgn="base" hangingPunct="0">
              <a:spcBef>
                <a:spcPct val="0"/>
              </a:spcBef>
              <a:spcAft>
                <a:spcPct val="0"/>
              </a:spcAft>
            </a:pPr>
            <a:fld id="{AD61BD32-946B-43CF-BF58-E89ACEF85E7B}" type="slidenum">
              <a:rPr lang="es-ES" altLang="es-ES" sz="1500">
                <a:solidFill>
                  <a:srgbClr val="35343A"/>
                </a:solidFill>
                <a:latin typeface="Helvetica" panose="020B0604020202020204" pitchFamily="34" charset="0"/>
                <a:cs typeface="Helvetica" panose="020B0604020202020204" pitchFamily="34" charset="0"/>
                <a:sym typeface="Helvetica" panose="020B0604020202020204" pitchFamily="34" charset="0"/>
              </a:rPr>
              <a:pPr algn="ctr" defTabSz="412750" fontAlgn="base" hangingPunct="0">
                <a:spcBef>
                  <a:spcPct val="0"/>
                </a:spcBef>
                <a:spcAft>
                  <a:spcPct val="0"/>
                </a:spcAft>
              </a:pPr>
              <a:t>12</a:t>
            </a:fld>
            <a:endParaRPr lang="es-ES" altLang="es-ES" sz="1500">
              <a:solidFill>
                <a:srgbClr val="35343A"/>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87043" name="Rectangle 3"/>
          <p:cNvSpPr>
            <a:spLocks noGrp="1" noChangeArrowheads="1"/>
          </p:cNvSpPr>
          <p:nvPr>
            <p:ph type="title"/>
          </p:nvPr>
        </p:nvSpPr>
        <p:spPr/>
        <p:txBody>
          <a:bodyPr/>
          <a:lstStyle/>
          <a:p>
            <a:r>
              <a:rPr lang="es-ES" altLang="es-ES"/>
              <a:t>Dreamer </a:t>
            </a:r>
            <a:r>
              <a:rPr lang="es-ES" altLang="es-ES" b="0"/>
              <a:t>KeyNote Presentation</a:t>
            </a:r>
            <a:endParaRPr lang="es-ES" altLang="es-ES"/>
          </a:p>
        </p:txBody>
      </p:sp>
      <p:sp>
        <p:nvSpPr>
          <p:cNvPr id="87044" name="Text Box 4"/>
          <p:cNvSpPr txBox="1">
            <a:spLocks/>
          </p:cNvSpPr>
          <p:nvPr/>
        </p:nvSpPr>
        <p:spPr bwMode="auto">
          <a:xfrm>
            <a:off x="996950" y="780480"/>
            <a:ext cx="6819107" cy="282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defTabSz="412750" fontAlgn="base" hangingPunct="0">
              <a:spcBef>
                <a:spcPct val="0"/>
              </a:spcBef>
              <a:spcAft>
                <a:spcPct val="0"/>
              </a:spcAft>
            </a:pPr>
            <a:r>
              <a:rPr lang="es-ES" altLang="es-ES" sz="1500">
                <a:solidFill>
                  <a:srgbClr val="8DA6C0"/>
                </a:solidFill>
                <a:latin typeface="Helvetica" panose="020B0604020202020204" pitchFamily="34" charset="0"/>
                <a:cs typeface="Helvetica" panose="020B0604020202020204" pitchFamily="34" charset="0"/>
                <a:sym typeface="Helvetica" panose="020B0604020202020204" pitchFamily="34" charset="0"/>
              </a:rPr>
              <a:t>Lorem Ipsum has bee</a:t>
            </a:r>
          </a:p>
        </p:txBody>
      </p:sp>
      <p:pic>
        <p:nvPicPr>
          <p:cNvPr id="87045" name="Picture 5" descr="Computer_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801813"/>
            <a:ext cx="5209382"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87046" name="Group 6"/>
          <p:cNvGrpSpPr>
            <a:grpSpLocks/>
          </p:cNvGrpSpPr>
          <p:nvPr/>
        </p:nvGrpSpPr>
        <p:grpSpPr bwMode="auto">
          <a:xfrm>
            <a:off x="1652588" y="2436813"/>
            <a:ext cx="3027363" cy="1918223"/>
            <a:chOff x="0" y="0"/>
            <a:chExt cx="6054288" cy="3835128"/>
          </a:xfrm>
        </p:grpSpPr>
        <p:grpSp>
          <p:nvGrpSpPr>
            <p:cNvPr id="87047" name="Group 7"/>
            <p:cNvGrpSpPr>
              <a:grpSpLocks/>
            </p:cNvGrpSpPr>
            <p:nvPr/>
          </p:nvGrpSpPr>
          <p:grpSpPr bwMode="auto">
            <a:xfrm>
              <a:off x="605263" y="0"/>
              <a:ext cx="4843764" cy="3835128"/>
              <a:chOff x="0" y="0"/>
              <a:chExt cx="4843763" cy="3835128"/>
            </a:xfrm>
          </p:grpSpPr>
          <p:grpSp>
            <p:nvGrpSpPr>
              <p:cNvPr id="87048" name="Group 8"/>
              <p:cNvGrpSpPr>
                <a:grpSpLocks/>
              </p:cNvGrpSpPr>
              <p:nvPr/>
            </p:nvGrpSpPr>
            <p:grpSpPr bwMode="auto">
              <a:xfrm>
                <a:off x="1786834" y="0"/>
                <a:ext cx="1270094" cy="1592722"/>
                <a:chOff x="0" y="0"/>
                <a:chExt cx="1270094" cy="1592722"/>
              </a:xfrm>
            </p:grpSpPr>
            <p:sp>
              <p:nvSpPr>
                <p:cNvPr id="87049" name="AutoShape 9"/>
                <p:cNvSpPr>
                  <a:spLocks/>
                </p:cNvSpPr>
                <p:nvPr/>
              </p:nvSpPr>
              <p:spPr bwMode="auto">
                <a:xfrm>
                  <a:off x="0" y="0"/>
                  <a:ext cx="302209" cy="1592722"/>
                </a:xfrm>
                <a:prstGeom prst="roundRect">
                  <a:avLst>
                    <a:gd name="adj" fmla="val 50000"/>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050" name="AutoShape 10"/>
                <p:cNvSpPr>
                  <a:spLocks/>
                </p:cNvSpPr>
                <p:nvPr/>
              </p:nvSpPr>
              <p:spPr bwMode="auto">
                <a:xfrm>
                  <a:off x="481900" y="465564"/>
                  <a:ext cx="302210" cy="1127158"/>
                </a:xfrm>
                <a:prstGeom prst="roundRect">
                  <a:avLst>
                    <a:gd name="adj" fmla="val 50000"/>
                  </a:avLst>
                </a:prstGeom>
                <a:gradFill rotWithShape="0">
                  <a:gsLst>
                    <a:gs pos="0">
                      <a:srgbClr val="96ABC3"/>
                    </a:gs>
                    <a:gs pos="100000">
                      <a:srgbClr val="808197"/>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051" name="AutoShape 11"/>
                <p:cNvSpPr>
                  <a:spLocks/>
                </p:cNvSpPr>
                <p:nvPr/>
              </p:nvSpPr>
              <p:spPr bwMode="auto">
                <a:xfrm>
                  <a:off x="967884" y="922961"/>
                  <a:ext cx="302210" cy="669761"/>
                </a:xfrm>
                <a:prstGeom prst="roundRect">
                  <a:avLst>
                    <a:gd name="adj" fmla="val 50000"/>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sp>
            <p:nvSpPr>
              <p:cNvPr id="87052" name="Text Box 12"/>
              <p:cNvSpPr txBox="1">
                <a:spLocks/>
              </p:cNvSpPr>
              <p:nvPr/>
            </p:nvSpPr>
            <p:spPr bwMode="auto">
              <a:xfrm>
                <a:off x="0" y="3271064"/>
                <a:ext cx="4843763" cy="5640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es-ES" altLang="es-ES" sz="1500">
                    <a:solidFill>
                      <a:srgbClr val="8DA6C0"/>
                    </a:solidFill>
                    <a:latin typeface="Helvetica" panose="020B0604020202020204" pitchFamily="34" charset="0"/>
                    <a:cs typeface="Helvetica" panose="020B0604020202020204" pitchFamily="34" charset="0"/>
                    <a:sym typeface="Helvetica" panose="020B0604020202020204" pitchFamily="34" charset="0"/>
                  </a:rPr>
                  <a:t>KeyNote Presentation</a:t>
                </a:r>
              </a:p>
            </p:txBody>
          </p:sp>
        </p:grpSp>
        <p:sp>
          <p:nvSpPr>
            <p:cNvPr id="87053" name="Text Box 13"/>
            <p:cNvSpPr txBox="1">
              <a:spLocks/>
            </p:cNvSpPr>
            <p:nvPr/>
          </p:nvSpPr>
          <p:spPr bwMode="auto">
            <a:xfrm>
              <a:off x="0" y="1913959"/>
              <a:ext cx="6054288" cy="1625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3700" b="1">
                  <a:solidFill>
                    <a:srgbClr val="FFFFFF"/>
                  </a:solidFill>
                  <a:latin typeface="Helvetica" panose="020B0604020202020204" pitchFamily="34" charset="0"/>
                  <a:cs typeface="Helvetica" panose="020B0604020202020204" pitchFamily="34" charset="0"/>
                  <a:sym typeface="Helvetica" panose="020B0604020202020204" pitchFamily="34" charset="0"/>
                </a:rPr>
                <a:t>Dreamer</a:t>
              </a:r>
            </a:p>
          </p:txBody>
        </p:sp>
      </p:grpSp>
      <p:sp>
        <p:nvSpPr>
          <p:cNvPr id="87054" name="Text Box 14"/>
          <p:cNvSpPr txBox="1">
            <a:spLocks/>
          </p:cNvSpPr>
          <p:nvPr/>
        </p:nvSpPr>
        <p:spPr bwMode="auto">
          <a:xfrm>
            <a:off x="6052344" y="2518992"/>
            <a:ext cx="5576888" cy="1048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defTabSz="412750" fontAlgn="base" hangingPunct="0">
              <a:lnSpc>
                <a:spcPct val="90000"/>
              </a:lnSpc>
              <a:spcBef>
                <a:spcPct val="0"/>
              </a:spcBef>
              <a:spcAft>
                <a:spcPct val="0"/>
              </a:spcAft>
            </a:pPr>
            <a:r>
              <a:rPr lang="es-ES" altLang="es-ES" sz="1200">
                <a:solidFill>
                  <a:srgbClr val="8DA6C0"/>
                </a:solidFill>
                <a:latin typeface="Helvetica" panose="020B0604020202020204" pitchFamily="34" charset="0"/>
                <a:cs typeface="Helvetica" panose="020B0604020202020204" pitchFamily="34" charset="0"/>
                <a:sym typeface="Helvetica" panose="020B060402020202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typesetting, remaining essentially unchanged. It was popularised in the 1960s with the release of Letraset sheets containing. Sed ut perspiciatis unde omnis </a:t>
            </a:r>
          </a:p>
        </p:txBody>
      </p:sp>
      <p:sp>
        <p:nvSpPr>
          <p:cNvPr id="87055" name="Text Box 15"/>
          <p:cNvSpPr txBox="1">
            <a:spLocks/>
          </p:cNvSpPr>
          <p:nvPr/>
        </p:nvSpPr>
        <p:spPr bwMode="auto">
          <a:xfrm>
            <a:off x="6049963" y="1998028"/>
            <a:ext cx="2295500" cy="328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defTabSz="412750" fontAlgn="base" hangingPunct="0">
              <a:spcBef>
                <a:spcPct val="0"/>
              </a:spcBef>
              <a:spcAft>
                <a:spcPct val="0"/>
              </a:spcAft>
            </a:pPr>
            <a:r>
              <a:rPr lang="es-ES" altLang="es-ES" b="1">
                <a:solidFill>
                  <a:srgbClr val="FFFFFB"/>
                </a:solidFill>
                <a:latin typeface="Helvetica" panose="020B0604020202020204" pitchFamily="34" charset="0"/>
                <a:cs typeface="Helvetica" panose="020B0604020202020204" pitchFamily="34" charset="0"/>
                <a:sym typeface="Helvetica" panose="020B0604020202020204" pitchFamily="34" charset="0"/>
              </a:rPr>
              <a:t>Lorem Ipsum simply</a:t>
            </a:r>
          </a:p>
        </p:txBody>
      </p:sp>
      <p:grpSp>
        <p:nvGrpSpPr>
          <p:cNvPr id="87056" name="Group 16"/>
          <p:cNvGrpSpPr>
            <a:grpSpLocks/>
          </p:cNvGrpSpPr>
          <p:nvPr/>
        </p:nvGrpSpPr>
        <p:grpSpPr bwMode="auto">
          <a:xfrm>
            <a:off x="6089650" y="3902075"/>
            <a:ext cx="5233871" cy="1713707"/>
            <a:chOff x="0" y="0"/>
            <a:chExt cx="10468131" cy="3427523"/>
          </a:xfrm>
        </p:grpSpPr>
        <p:grpSp>
          <p:nvGrpSpPr>
            <p:cNvPr id="87057" name="Group 17"/>
            <p:cNvGrpSpPr>
              <a:grpSpLocks/>
            </p:cNvGrpSpPr>
            <p:nvPr/>
          </p:nvGrpSpPr>
          <p:grpSpPr bwMode="auto">
            <a:xfrm>
              <a:off x="0" y="0"/>
              <a:ext cx="1234056" cy="3427523"/>
              <a:chOff x="0" y="0"/>
              <a:chExt cx="1234056" cy="3427523"/>
            </a:xfrm>
          </p:grpSpPr>
          <p:sp>
            <p:nvSpPr>
              <p:cNvPr id="87058" name="AutoShape 18"/>
              <p:cNvSpPr>
                <a:spLocks/>
              </p:cNvSpPr>
              <p:nvPr/>
            </p:nvSpPr>
            <p:spPr bwMode="auto">
              <a:xfrm>
                <a:off x="0" y="655468"/>
                <a:ext cx="1234056" cy="2772055"/>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059" name="Oval 19"/>
              <p:cNvSpPr>
                <a:spLocks/>
              </p:cNvSpPr>
              <p:nvPr/>
            </p:nvSpPr>
            <p:spPr bwMode="auto">
              <a:xfrm>
                <a:off x="321943" y="0"/>
                <a:ext cx="590169" cy="590168"/>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sp>
          <p:nvSpPr>
            <p:cNvPr id="87060" name="AutoShape 20"/>
            <p:cNvSpPr>
              <a:spLocks/>
            </p:cNvSpPr>
            <p:nvPr/>
          </p:nvSpPr>
          <p:spPr bwMode="auto">
            <a:xfrm>
              <a:off x="1993900" y="189968"/>
              <a:ext cx="355181"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061" name="Oval 21"/>
            <p:cNvSpPr>
              <a:spLocks/>
            </p:cNvSpPr>
            <p:nvPr/>
          </p:nvSpPr>
          <p:spPr bwMode="auto">
            <a:xfrm>
              <a:off x="2086560" y="1313"/>
              <a:ext cx="169860" cy="169861"/>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062" name="AutoShape 22"/>
            <p:cNvSpPr>
              <a:spLocks/>
            </p:cNvSpPr>
            <p:nvPr/>
          </p:nvSpPr>
          <p:spPr bwMode="auto">
            <a:xfrm>
              <a:off x="1993900" y="1409168"/>
              <a:ext cx="355181"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063" name="Oval 23"/>
            <p:cNvSpPr>
              <a:spLocks/>
            </p:cNvSpPr>
            <p:nvPr/>
          </p:nvSpPr>
          <p:spPr bwMode="auto">
            <a:xfrm>
              <a:off x="2086560" y="1220513"/>
              <a:ext cx="169860" cy="169861"/>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064" name="AutoShape 24"/>
            <p:cNvSpPr>
              <a:spLocks/>
            </p:cNvSpPr>
            <p:nvPr/>
          </p:nvSpPr>
          <p:spPr bwMode="auto">
            <a:xfrm>
              <a:off x="1993900" y="2628368"/>
              <a:ext cx="355181"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065" name="Oval 25"/>
            <p:cNvSpPr>
              <a:spLocks/>
            </p:cNvSpPr>
            <p:nvPr/>
          </p:nvSpPr>
          <p:spPr bwMode="auto">
            <a:xfrm>
              <a:off x="2086560" y="2439713"/>
              <a:ext cx="169860" cy="169861"/>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066" name="AutoShape 26"/>
            <p:cNvSpPr>
              <a:spLocks/>
            </p:cNvSpPr>
            <p:nvPr/>
          </p:nvSpPr>
          <p:spPr bwMode="auto">
            <a:xfrm>
              <a:off x="2529078" y="1899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067" name="Oval 27"/>
            <p:cNvSpPr>
              <a:spLocks/>
            </p:cNvSpPr>
            <p:nvPr/>
          </p:nvSpPr>
          <p:spPr bwMode="auto">
            <a:xfrm>
              <a:off x="2621739" y="1313"/>
              <a:ext cx="169861" cy="169861"/>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068" name="AutoShape 28"/>
            <p:cNvSpPr>
              <a:spLocks/>
            </p:cNvSpPr>
            <p:nvPr/>
          </p:nvSpPr>
          <p:spPr bwMode="auto">
            <a:xfrm>
              <a:off x="2529078" y="14091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069" name="Oval 29"/>
            <p:cNvSpPr>
              <a:spLocks/>
            </p:cNvSpPr>
            <p:nvPr/>
          </p:nvSpPr>
          <p:spPr bwMode="auto">
            <a:xfrm>
              <a:off x="2621739" y="1220513"/>
              <a:ext cx="169861" cy="169861"/>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070" name="AutoShape 30"/>
            <p:cNvSpPr>
              <a:spLocks/>
            </p:cNvSpPr>
            <p:nvPr/>
          </p:nvSpPr>
          <p:spPr bwMode="auto">
            <a:xfrm>
              <a:off x="2529078" y="26283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071" name="Oval 31"/>
            <p:cNvSpPr>
              <a:spLocks/>
            </p:cNvSpPr>
            <p:nvPr/>
          </p:nvSpPr>
          <p:spPr bwMode="auto">
            <a:xfrm>
              <a:off x="2621739" y="2439713"/>
              <a:ext cx="169861" cy="169861"/>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072" name="AutoShape 32"/>
            <p:cNvSpPr>
              <a:spLocks/>
            </p:cNvSpPr>
            <p:nvPr/>
          </p:nvSpPr>
          <p:spPr bwMode="auto">
            <a:xfrm>
              <a:off x="3064257" y="189968"/>
              <a:ext cx="355181"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073" name="Oval 33"/>
            <p:cNvSpPr>
              <a:spLocks/>
            </p:cNvSpPr>
            <p:nvPr/>
          </p:nvSpPr>
          <p:spPr bwMode="auto">
            <a:xfrm>
              <a:off x="3156918" y="1313"/>
              <a:ext cx="169860" cy="169861"/>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074" name="AutoShape 34"/>
            <p:cNvSpPr>
              <a:spLocks/>
            </p:cNvSpPr>
            <p:nvPr/>
          </p:nvSpPr>
          <p:spPr bwMode="auto">
            <a:xfrm>
              <a:off x="3064257" y="1409168"/>
              <a:ext cx="355181"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075" name="Oval 35"/>
            <p:cNvSpPr>
              <a:spLocks/>
            </p:cNvSpPr>
            <p:nvPr/>
          </p:nvSpPr>
          <p:spPr bwMode="auto">
            <a:xfrm>
              <a:off x="3156918" y="1220513"/>
              <a:ext cx="169860" cy="169861"/>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076" name="AutoShape 36"/>
            <p:cNvSpPr>
              <a:spLocks/>
            </p:cNvSpPr>
            <p:nvPr/>
          </p:nvSpPr>
          <p:spPr bwMode="auto">
            <a:xfrm>
              <a:off x="3064257" y="2628368"/>
              <a:ext cx="355181"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077" name="Oval 37"/>
            <p:cNvSpPr>
              <a:spLocks/>
            </p:cNvSpPr>
            <p:nvPr/>
          </p:nvSpPr>
          <p:spPr bwMode="auto">
            <a:xfrm>
              <a:off x="3156918" y="2439713"/>
              <a:ext cx="169860" cy="169861"/>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078" name="AutoShape 38"/>
            <p:cNvSpPr>
              <a:spLocks/>
            </p:cNvSpPr>
            <p:nvPr/>
          </p:nvSpPr>
          <p:spPr bwMode="auto">
            <a:xfrm>
              <a:off x="3599436" y="1899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079" name="Oval 39"/>
            <p:cNvSpPr>
              <a:spLocks/>
            </p:cNvSpPr>
            <p:nvPr/>
          </p:nvSpPr>
          <p:spPr bwMode="auto">
            <a:xfrm>
              <a:off x="3692097" y="1313"/>
              <a:ext cx="169861" cy="169861"/>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080" name="AutoShape 40"/>
            <p:cNvSpPr>
              <a:spLocks/>
            </p:cNvSpPr>
            <p:nvPr/>
          </p:nvSpPr>
          <p:spPr bwMode="auto">
            <a:xfrm>
              <a:off x="3599436" y="14091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081" name="Oval 41"/>
            <p:cNvSpPr>
              <a:spLocks/>
            </p:cNvSpPr>
            <p:nvPr/>
          </p:nvSpPr>
          <p:spPr bwMode="auto">
            <a:xfrm>
              <a:off x="3692097" y="1220513"/>
              <a:ext cx="169861" cy="169861"/>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082" name="AutoShape 42"/>
            <p:cNvSpPr>
              <a:spLocks/>
            </p:cNvSpPr>
            <p:nvPr/>
          </p:nvSpPr>
          <p:spPr bwMode="auto">
            <a:xfrm>
              <a:off x="3599436" y="26283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083" name="Oval 43"/>
            <p:cNvSpPr>
              <a:spLocks/>
            </p:cNvSpPr>
            <p:nvPr/>
          </p:nvSpPr>
          <p:spPr bwMode="auto">
            <a:xfrm>
              <a:off x="3692097" y="2439713"/>
              <a:ext cx="169861"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084" name="AutoShape 44"/>
            <p:cNvSpPr>
              <a:spLocks/>
            </p:cNvSpPr>
            <p:nvPr/>
          </p:nvSpPr>
          <p:spPr bwMode="auto">
            <a:xfrm>
              <a:off x="4134615" y="189968"/>
              <a:ext cx="355181"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085" name="Oval 45"/>
            <p:cNvSpPr>
              <a:spLocks/>
            </p:cNvSpPr>
            <p:nvPr/>
          </p:nvSpPr>
          <p:spPr bwMode="auto">
            <a:xfrm>
              <a:off x="4227276" y="1313"/>
              <a:ext cx="169860" cy="169861"/>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086" name="AutoShape 46"/>
            <p:cNvSpPr>
              <a:spLocks/>
            </p:cNvSpPr>
            <p:nvPr/>
          </p:nvSpPr>
          <p:spPr bwMode="auto">
            <a:xfrm>
              <a:off x="4134615" y="1409168"/>
              <a:ext cx="355181"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087" name="Oval 47"/>
            <p:cNvSpPr>
              <a:spLocks/>
            </p:cNvSpPr>
            <p:nvPr/>
          </p:nvSpPr>
          <p:spPr bwMode="auto">
            <a:xfrm>
              <a:off x="4227276" y="1220513"/>
              <a:ext cx="169860" cy="169861"/>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088" name="AutoShape 48"/>
            <p:cNvSpPr>
              <a:spLocks/>
            </p:cNvSpPr>
            <p:nvPr/>
          </p:nvSpPr>
          <p:spPr bwMode="auto">
            <a:xfrm>
              <a:off x="4134615" y="2628368"/>
              <a:ext cx="355181"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089" name="Oval 49"/>
            <p:cNvSpPr>
              <a:spLocks/>
            </p:cNvSpPr>
            <p:nvPr/>
          </p:nvSpPr>
          <p:spPr bwMode="auto">
            <a:xfrm>
              <a:off x="4227276" y="2439713"/>
              <a:ext cx="169860"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090" name="AutoShape 50"/>
            <p:cNvSpPr>
              <a:spLocks/>
            </p:cNvSpPr>
            <p:nvPr/>
          </p:nvSpPr>
          <p:spPr bwMode="auto">
            <a:xfrm>
              <a:off x="4669794" y="1899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091" name="Oval 51"/>
            <p:cNvSpPr>
              <a:spLocks/>
            </p:cNvSpPr>
            <p:nvPr/>
          </p:nvSpPr>
          <p:spPr bwMode="auto">
            <a:xfrm>
              <a:off x="4762454" y="1313"/>
              <a:ext cx="169860" cy="169861"/>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092" name="AutoShape 52"/>
            <p:cNvSpPr>
              <a:spLocks/>
            </p:cNvSpPr>
            <p:nvPr/>
          </p:nvSpPr>
          <p:spPr bwMode="auto">
            <a:xfrm>
              <a:off x="4669794" y="14091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093" name="Oval 53"/>
            <p:cNvSpPr>
              <a:spLocks/>
            </p:cNvSpPr>
            <p:nvPr/>
          </p:nvSpPr>
          <p:spPr bwMode="auto">
            <a:xfrm>
              <a:off x="4762454" y="1220513"/>
              <a:ext cx="169860"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094" name="AutoShape 54"/>
            <p:cNvSpPr>
              <a:spLocks/>
            </p:cNvSpPr>
            <p:nvPr/>
          </p:nvSpPr>
          <p:spPr bwMode="auto">
            <a:xfrm>
              <a:off x="4669794" y="26283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095" name="Oval 55"/>
            <p:cNvSpPr>
              <a:spLocks/>
            </p:cNvSpPr>
            <p:nvPr/>
          </p:nvSpPr>
          <p:spPr bwMode="auto">
            <a:xfrm>
              <a:off x="4762454" y="2439713"/>
              <a:ext cx="169860"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096" name="AutoShape 56"/>
            <p:cNvSpPr>
              <a:spLocks/>
            </p:cNvSpPr>
            <p:nvPr/>
          </p:nvSpPr>
          <p:spPr bwMode="auto">
            <a:xfrm>
              <a:off x="5204972" y="1899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097" name="Oval 57"/>
            <p:cNvSpPr>
              <a:spLocks/>
            </p:cNvSpPr>
            <p:nvPr/>
          </p:nvSpPr>
          <p:spPr bwMode="auto">
            <a:xfrm>
              <a:off x="5297634" y="1313"/>
              <a:ext cx="169860" cy="169861"/>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098" name="AutoShape 58"/>
            <p:cNvSpPr>
              <a:spLocks/>
            </p:cNvSpPr>
            <p:nvPr/>
          </p:nvSpPr>
          <p:spPr bwMode="auto">
            <a:xfrm>
              <a:off x="5204972" y="14091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099" name="Oval 59"/>
            <p:cNvSpPr>
              <a:spLocks/>
            </p:cNvSpPr>
            <p:nvPr/>
          </p:nvSpPr>
          <p:spPr bwMode="auto">
            <a:xfrm>
              <a:off x="5297634" y="1220513"/>
              <a:ext cx="169860"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100" name="AutoShape 60"/>
            <p:cNvSpPr>
              <a:spLocks/>
            </p:cNvSpPr>
            <p:nvPr/>
          </p:nvSpPr>
          <p:spPr bwMode="auto">
            <a:xfrm>
              <a:off x="5204972" y="26283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101" name="Oval 61"/>
            <p:cNvSpPr>
              <a:spLocks/>
            </p:cNvSpPr>
            <p:nvPr/>
          </p:nvSpPr>
          <p:spPr bwMode="auto">
            <a:xfrm>
              <a:off x="5297634" y="2439713"/>
              <a:ext cx="169860"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102" name="AutoShape 62"/>
            <p:cNvSpPr>
              <a:spLocks/>
            </p:cNvSpPr>
            <p:nvPr/>
          </p:nvSpPr>
          <p:spPr bwMode="auto">
            <a:xfrm>
              <a:off x="5740152" y="1899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103" name="Oval 63"/>
            <p:cNvSpPr>
              <a:spLocks/>
            </p:cNvSpPr>
            <p:nvPr/>
          </p:nvSpPr>
          <p:spPr bwMode="auto">
            <a:xfrm>
              <a:off x="5832813" y="1313"/>
              <a:ext cx="169861" cy="169861"/>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104" name="AutoShape 64"/>
            <p:cNvSpPr>
              <a:spLocks/>
            </p:cNvSpPr>
            <p:nvPr/>
          </p:nvSpPr>
          <p:spPr bwMode="auto">
            <a:xfrm>
              <a:off x="5740152" y="14091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105" name="Oval 65"/>
            <p:cNvSpPr>
              <a:spLocks/>
            </p:cNvSpPr>
            <p:nvPr/>
          </p:nvSpPr>
          <p:spPr bwMode="auto">
            <a:xfrm>
              <a:off x="5832813" y="1220513"/>
              <a:ext cx="169861"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106" name="AutoShape 66"/>
            <p:cNvSpPr>
              <a:spLocks/>
            </p:cNvSpPr>
            <p:nvPr/>
          </p:nvSpPr>
          <p:spPr bwMode="auto">
            <a:xfrm>
              <a:off x="5740152" y="26283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107" name="Oval 67"/>
            <p:cNvSpPr>
              <a:spLocks/>
            </p:cNvSpPr>
            <p:nvPr/>
          </p:nvSpPr>
          <p:spPr bwMode="auto">
            <a:xfrm>
              <a:off x="5832813" y="2439713"/>
              <a:ext cx="169861"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108" name="AutoShape 68"/>
            <p:cNvSpPr>
              <a:spLocks/>
            </p:cNvSpPr>
            <p:nvPr/>
          </p:nvSpPr>
          <p:spPr bwMode="auto">
            <a:xfrm>
              <a:off x="6275330" y="1899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109" name="Oval 69"/>
            <p:cNvSpPr>
              <a:spLocks/>
            </p:cNvSpPr>
            <p:nvPr/>
          </p:nvSpPr>
          <p:spPr bwMode="auto">
            <a:xfrm>
              <a:off x="6367991" y="1313"/>
              <a:ext cx="169861"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110" name="AutoShape 70"/>
            <p:cNvSpPr>
              <a:spLocks/>
            </p:cNvSpPr>
            <p:nvPr/>
          </p:nvSpPr>
          <p:spPr bwMode="auto">
            <a:xfrm>
              <a:off x="6275330" y="14091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111" name="Oval 71"/>
            <p:cNvSpPr>
              <a:spLocks/>
            </p:cNvSpPr>
            <p:nvPr/>
          </p:nvSpPr>
          <p:spPr bwMode="auto">
            <a:xfrm>
              <a:off x="6367991" y="1220513"/>
              <a:ext cx="169861"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112" name="AutoShape 72"/>
            <p:cNvSpPr>
              <a:spLocks/>
            </p:cNvSpPr>
            <p:nvPr/>
          </p:nvSpPr>
          <p:spPr bwMode="auto">
            <a:xfrm>
              <a:off x="6275330" y="26283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113" name="Oval 73"/>
            <p:cNvSpPr>
              <a:spLocks/>
            </p:cNvSpPr>
            <p:nvPr/>
          </p:nvSpPr>
          <p:spPr bwMode="auto">
            <a:xfrm>
              <a:off x="6367991" y="2439713"/>
              <a:ext cx="169861"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114" name="AutoShape 74"/>
            <p:cNvSpPr>
              <a:spLocks/>
            </p:cNvSpPr>
            <p:nvPr/>
          </p:nvSpPr>
          <p:spPr bwMode="auto">
            <a:xfrm>
              <a:off x="6810509" y="189968"/>
              <a:ext cx="355181"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115" name="Oval 75"/>
            <p:cNvSpPr>
              <a:spLocks/>
            </p:cNvSpPr>
            <p:nvPr/>
          </p:nvSpPr>
          <p:spPr bwMode="auto">
            <a:xfrm>
              <a:off x="6903170" y="1313"/>
              <a:ext cx="169860"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116" name="AutoShape 76"/>
            <p:cNvSpPr>
              <a:spLocks/>
            </p:cNvSpPr>
            <p:nvPr/>
          </p:nvSpPr>
          <p:spPr bwMode="auto">
            <a:xfrm>
              <a:off x="6810509" y="1409168"/>
              <a:ext cx="355181"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117" name="Oval 77"/>
            <p:cNvSpPr>
              <a:spLocks/>
            </p:cNvSpPr>
            <p:nvPr/>
          </p:nvSpPr>
          <p:spPr bwMode="auto">
            <a:xfrm>
              <a:off x="6903170" y="1220513"/>
              <a:ext cx="169860"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118" name="AutoShape 78"/>
            <p:cNvSpPr>
              <a:spLocks/>
            </p:cNvSpPr>
            <p:nvPr/>
          </p:nvSpPr>
          <p:spPr bwMode="auto">
            <a:xfrm>
              <a:off x="6810509" y="2628368"/>
              <a:ext cx="355181"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119" name="Oval 79"/>
            <p:cNvSpPr>
              <a:spLocks/>
            </p:cNvSpPr>
            <p:nvPr/>
          </p:nvSpPr>
          <p:spPr bwMode="auto">
            <a:xfrm>
              <a:off x="6903170" y="2439713"/>
              <a:ext cx="169860"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120" name="AutoShape 80"/>
            <p:cNvSpPr>
              <a:spLocks/>
            </p:cNvSpPr>
            <p:nvPr/>
          </p:nvSpPr>
          <p:spPr bwMode="auto">
            <a:xfrm>
              <a:off x="7345688" y="1899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121" name="Oval 81"/>
            <p:cNvSpPr>
              <a:spLocks/>
            </p:cNvSpPr>
            <p:nvPr/>
          </p:nvSpPr>
          <p:spPr bwMode="auto">
            <a:xfrm>
              <a:off x="7438349" y="1313"/>
              <a:ext cx="169861"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122" name="AutoShape 82"/>
            <p:cNvSpPr>
              <a:spLocks/>
            </p:cNvSpPr>
            <p:nvPr/>
          </p:nvSpPr>
          <p:spPr bwMode="auto">
            <a:xfrm>
              <a:off x="7345688" y="14091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123" name="Oval 83"/>
            <p:cNvSpPr>
              <a:spLocks/>
            </p:cNvSpPr>
            <p:nvPr/>
          </p:nvSpPr>
          <p:spPr bwMode="auto">
            <a:xfrm>
              <a:off x="7438349" y="1220513"/>
              <a:ext cx="169861"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124" name="AutoShape 84"/>
            <p:cNvSpPr>
              <a:spLocks/>
            </p:cNvSpPr>
            <p:nvPr/>
          </p:nvSpPr>
          <p:spPr bwMode="auto">
            <a:xfrm>
              <a:off x="7345688" y="26283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125" name="Oval 85"/>
            <p:cNvSpPr>
              <a:spLocks/>
            </p:cNvSpPr>
            <p:nvPr/>
          </p:nvSpPr>
          <p:spPr bwMode="auto">
            <a:xfrm>
              <a:off x="7438349" y="2439713"/>
              <a:ext cx="169861"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126" name="AutoShape 86"/>
            <p:cNvSpPr>
              <a:spLocks/>
            </p:cNvSpPr>
            <p:nvPr/>
          </p:nvSpPr>
          <p:spPr bwMode="auto">
            <a:xfrm>
              <a:off x="7880867" y="189968"/>
              <a:ext cx="355181"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127" name="Oval 87"/>
            <p:cNvSpPr>
              <a:spLocks/>
            </p:cNvSpPr>
            <p:nvPr/>
          </p:nvSpPr>
          <p:spPr bwMode="auto">
            <a:xfrm>
              <a:off x="7973528" y="1313"/>
              <a:ext cx="169860"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128" name="AutoShape 88"/>
            <p:cNvSpPr>
              <a:spLocks/>
            </p:cNvSpPr>
            <p:nvPr/>
          </p:nvSpPr>
          <p:spPr bwMode="auto">
            <a:xfrm>
              <a:off x="7880867" y="1409168"/>
              <a:ext cx="355181"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129" name="Oval 89"/>
            <p:cNvSpPr>
              <a:spLocks/>
            </p:cNvSpPr>
            <p:nvPr/>
          </p:nvSpPr>
          <p:spPr bwMode="auto">
            <a:xfrm>
              <a:off x="7973528" y="1220513"/>
              <a:ext cx="169860"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130" name="AutoShape 90"/>
            <p:cNvSpPr>
              <a:spLocks/>
            </p:cNvSpPr>
            <p:nvPr/>
          </p:nvSpPr>
          <p:spPr bwMode="auto">
            <a:xfrm>
              <a:off x="7880867" y="2628368"/>
              <a:ext cx="355181"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131" name="Oval 91"/>
            <p:cNvSpPr>
              <a:spLocks/>
            </p:cNvSpPr>
            <p:nvPr/>
          </p:nvSpPr>
          <p:spPr bwMode="auto">
            <a:xfrm>
              <a:off x="7973528" y="2439713"/>
              <a:ext cx="169860"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132" name="AutoShape 92"/>
            <p:cNvSpPr>
              <a:spLocks/>
            </p:cNvSpPr>
            <p:nvPr/>
          </p:nvSpPr>
          <p:spPr bwMode="auto">
            <a:xfrm>
              <a:off x="8416046" y="1899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133" name="Oval 93"/>
            <p:cNvSpPr>
              <a:spLocks/>
            </p:cNvSpPr>
            <p:nvPr/>
          </p:nvSpPr>
          <p:spPr bwMode="auto">
            <a:xfrm>
              <a:off x="8508707" y="1313"/>
              <a:ext cx="169861"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134" name="AutoShape 94"/>
            <p:cNvSpPr>
              <a:spLocks/>
            </p:cNvSpPr>
            <p:nvPr/>
          </p:nvSpPr>
          <p:spPr bwMode="auto">
            <a:xfrm>
              <a:off x="8416046" y="14091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135" name="Oval 95"/>
            <p:cNvSpPr>
              <a:spLocks/>
            </p:cNvSpPr>
            <p:nvPr/>
          </p:nvSpPr>
          <p:spPr bwMode="auto">
            <a:xfrm>
              <a:off x="8508707" y="1220513"/>
              <a:ext cx="169861"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136" name="AutoShape 96"/>
            <p:cNvSpPr>
              <a:spLocks/>
            </p:cNvSpPr>
            <p:nvPr/>
          </p:nvSpPr>
          <p:spPr bwMode="auto">
            <a:xfrm>
              <a:off x="8416046" y="2628368"/>
              <a:ext cx="355182" cy="797842"/>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7137" name="Oval 97"/>
            <p:cNvSpPr>
              <a:spLocks/>
            </p:cNvSpPr>
            <p:nvPr/>
          </p:nvSpPr>
          <p:spPr bwMode="auto">
            <a:xfrm>
              <a:off x="8508707" y="2439713"/>
              <a:ext cx="169861" cy="169861"/>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7138" name="Text Box 98"/>
            <p:cNvSpPr txBox="1">
              <a:spLocks/>
            </p:cNvSpPr>
            <p:nvPr/>
          </p:nvSpPr>
          <p:spPr bwMode="auto">
            <a:xfrm>
              <a:off x="9442169" y="260582"/>
              <a:ext cx="1025960" cy="6566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defTabSz="412750" fontAlgn="base" hangingPunct="0">
                <a:spcBef>
                  <a:spcPct val="0"/>
                </a:spcBef>
                <a:spcAft>
                  <a:spcPct val="0"/>
                </a:spcAft>
              </a:pPr>
              <a:r>
                <a:rPr lang="es-ES" altLang="es-ES" b="1">
                  <a:solidFill>
                    <a:srgbClr val="FFFFFB"/>
                  </a:solidFill>
                  <a:latin typeface="Helvetica" panose="020B0604020202020204" pitchFamily="34" charset="0"/>
                  <a:cs typeface="Helvetica" panose="020B0604020202020204" pitchFamily="34" charset="0"/>
                  <a:sym typeface="Helvetica" panose="020B0604020202020204" pitchFamily="34" charset="0"/>
                </a:rPr>
                <a:t>64%</a:t>
              </a:r>
            </a:p>
          </p:txBody>
        </p:sp>
        <p:sp>
          <p:nvSpPr>
            <p:cNvPr id="87139" name="Text Box 99"/>
            <p:cNvSpPr txBox="1">
              <a:spLocks/>
            </p:cNvSpPr>
            <p:nvPr/>
          </p:nvSpPr>
          <p:spPr bwMode="auto">
            <a:xfrm>
              <a:off x="9442171" y="1417205"/>
              <a:ext cx="1025960" cy="6566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defTabSz="412750" fontAlgn="base" hangingPunct="0">
                <a:spcBef>
                  <a:spcPct val="0"/>
                </a:spcBef>
                <a:spcAft>
                  <a:spcPct val="0"/>
                </a:spcAft>
              </a:pPr>
              <a:r>
                <a:rPr lang="es-ES" altLang="es-ES" b="1">
                  <a:solidFill>
                    <a:srgbClr val="FFFFFB"/>
                  </a:solidFill>
                  <a:latin typeface="Helvetica" panose="020B0604020202020204" pitchFamily="34" charset="0"/>
                  <a:cs typeface="Helvetica" panose="020B0604020202020204" pitchFamily="34" charset="0"/>
                  <a:sym typeface="Helvetica" panose="020B0604020202020204" pitchFamily="34" charset="0"/>
                </a:rPr>
                <a:t>38%</a:t>
              </a:r>
            </a:p>
          </p:txBody>
        </p:sp>
        <p:sp>
          <p:nvSpPr>
            <p:cNvPr id="87140" name="Text Box 100"/>
            <p:cNvSpPr txBox="1">
              <a:spLocks/>
            </p:cNvSpPr>
            <p:nvPr/>
          </p:nvSpPr>
          <p:spPr bwMode="auto">
            <a:xfrm>
              <a:off x="9442171" y="2573828"/>
              <a:ext cx="1025960" cy="6566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defTabSz="412750" fontAlgn="base" hangingPunct="0">
                <a:spcBef>
                  <a:spcPct val="0"/>
                </a:spcBef>
                <a:spcAft>
                  <a:spcPct val="0"/>
                </a:spcAft>
              </a:pPr>
              <a:r>
                <a:rPr lang="es-ES" altLang="es-ES" b="1">
                  <a:solidFill>
                    <a:srgbClr val="FFFFFB"/>
                  </a:solidFill>
                  <a:latin typeface="Helvetica" panose="020B0604020202020204" pitchFamily="34" charset="0"/>
                  <a:cs typeface="Helvetica" panose="020B0604020202020204" pitchFamily="34" charset="0"/>
                  <a:sym typeface="Helvetica" panose="020B0604020202020204" pitchFamily="34" charset="0"/>
                </a:rPr>
                <a:t>27%</a:t>
              </a:r>
            </a:p>
          </p:txBody>
        </p:sp>
      </p:grpSp>
    </p:spTree>
    <p:extLst>
      <p:ext uri="{BB962C8B-B14F-4D97-AF65-F5344CB8AC3E}">
        <p14:creationId xmlns:p14="http://schemas.microsoft.com/office/powerpoint/2010/main" val="215134915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p:cNvSpPr>
          <p:nvPr/>
        </p:nvSpPr>
        <p:spPr bwMode="auto">
          <a:xfrm>
            <a:off x="-25400" y="-6350"/>
            <a:ext cx="12242800" cy="2915444"/>
          </a:xfrm>
          <a:prstGeom prst="rect">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68610" name="Text Box 2"/>
          <p:cNvSpPr txBox="1">
            <a:spLocks/>
          </p:cNvSpPr>
          <p:nvPr/>
        </p:nvSpPr>
        <p:spPr bwMode="auto">
          <a:xfrm>
            <a:off x="1550988" y="4233228"/>
            <a:ext cx="1960563" cy="328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es-ES" altLang="es-ES" b="1">
                <a:solidFill>
                  <a:srgbClr val="FFFFFB"/>
                </a:solidFill>
                <a:latin typeface="Helvetica" panose="020B0604020202020204" pitchFamily="34" charset="0"/>
                <a:cs typeface="Helvetica" panose="020B0604020202020204" pitchFamily="34" charset="0"/>
                <a:sym typeface="Helvetica" panose="020B0604020202020204" pitchFamily="34" charset="0"/>
              </a:rPr>
              <a:t>Title Text</a:t>
            </a:r>
          </a:p>
        </p:txBody>
      </p:sp>
      <p:sp>
        <p:nvSpPr>
          <p:cNvPr id="68611" name="Text Box 3"/>
          <p:cNvSpPr txBox="1">
            <a:spLocks/>
          </p:cNvSpPr>
          <p:nvPr/>
        </p:nvSpPr>
        <p:spPr bwMode="auto">
          <a:xfrm>
            <a:off x="1251744" y="4768786"/>
            <a:ext cx="2559050" cy="7160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lnSpc>
                <a:spcPct val="90000"/>
              </a:lnSpc>
              <a:spcBef>
                <a:spcPct val="0"/>
              </a:spcBef>
              <a:spcAft>
                <a:spcPct val="0"/>
              </a:spcAft>
            </a:pPr>
            <a:r>
              <a:rPr lang="es-ES" altLang="es-ES" sz="1200">
                <a:solidFill>
                  <a:srgbClr val="8DA6C0"/>
                </a:solidFill>
                <a:latin typeface="Helvetica" panose="020B0604020202020204" pitchFamily="34" charset="0"/>
                <a:cs typeface="Helvetica" panose="020B0604020202020204" pitchFamily="34" charset="0"/>
                <a:sym typeface="Helvetica" panose="020B0604020202020204" pitchFamily="34" charset="0"/>
              </a:rPr>
              <a:t>Lorem Ipsum has been the industry's standard dummy text unknown printer took a galley of type and scrambled it to make a</a:t>
            </a:r>
          </a:p>
        </p:txBody>
      </p:sp>
      <p:sp>
        <p:nvSpPr>
          <p:cNvPr id="68612" name="Text Box 4"/>
          <p:cNvSpPr txBox="1">
            <a:spLocks/>
          </p:cNvSpPr>
          <p:nvPr/>
        </p:nvSpPr>
        <p:spPr bwMode="auto">
          <a:xfrm>
            <a:off x="5114925" y="4233228"/>
            <a:ext cx="1961357" cy="328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es-ES" altLang="es-ES" b="1">
                <a:solidFill>
                  <a:srgbClr val="FFFFFB"/>
                </a:solidFill>
                <a:latin typeface="Helvetica" panose="020B0604020202020204" pitchFamily="34" charset="0"/>
                <a:cs typeface="Helvetica" panose="020B0604020202020204" pitchFamily="34" charset="0"/>
                <a:sym typeface="Helvetica" panose="020B0604020202020204" pitchFamily="34" charset="0"/>
              </a:rPr>
              <a:t>Title Text</a:t>
            </a:r>
          </a:p>
        </p:txBody>
      </p:sp>
      <p:sp>
        <p:nvSpPr>
          <p:cNvPr id="68613" name="Text Box 5"/>
          <p:cNvSpPr txBox="1">
            <a:spLocks/>
          </p:cNvSpPr>
          <p:nvPr/>
        </p:nvSpPr>
        <p:spPr bwMode="auto">
          <a:xfrm>
            <a:off x="4816475" y="4768786"/>
            <a:ext cx="2559050" cy="7160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lnSpc>
                <a:spcPct val="90000"/>
              </a:lnSpc>
              <a:spcBef>
                <a:spcPct val="0"/>
              </a:spcBef>
              <a:spcAft>
                <a:spcPct val="0"/>
              </a:spcAft>
            </a:pPr>
            <a:r>
              <a:rPr lang="es-ES" altLang="es-ES" sz="1200">
                <a:solidFill>
                  <a:srgbClr val="8DA6C0"/>
                </a:solidFill>
                <a:latin typeface="Helvetica" panose="020B0604020202020204" pitchFamily="34" charset="0"/>
                <a:cs typeface="Helvetica" panose="020B0604020202020204" pitchFamily="34" charset="0"/>
                <a:sym typeface="Helvetica" panose="020B0604020202020204" pitchFamily="34" charset="0"/>
              </a:rPr>
              <a:t>Lorem Ipsum has been the industry's standard dummy text unknown printer took a galley of type and scrambled it to make a</a:t>
            </a:r>
          </a:p>
        </p:txBody>
      </p:sp>
      <p:sp>
        <p:nvSpPr>
          <p:cNvPr id="68614" name="Text Box 6"/>
          <p:cNvSpPr txBox="1">
            <a:spLocks/>
          </p:cNvSpPr>
          <p:nvPr/>
        </p:nvSpPr>
        <p:spPr bwMode="auto">
          <a:xfrm>
            <a:off x="8679657" y="4233228"/>
            <a:ext cx="1960563" cy="328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es-ES" altLang="es-ES" b="1">
                <a:solidFill>
                  <a:srgbClr val="FFFFFB"/>
                </a:solidFill>
                <a:latin typeface="Helvetica" panose="020B0604020202020204" pitchFamily="34" charset="0"/>
                <a:cs typeface="Helvetica" panose="020B0604020202020204" pitchFamily="34" charset="0"/>
                <a:sym typeface="Helvetica" panose="020B0604020202020204" pitchFamily="34" charset="0"/>
              </a:rPr>
              <a:t>Title Text</a:t>
            </a:r>
          </a:p>
        </p:txBody>
      </p:sp>
      <p:sp>
        <p:nvSpPr>
          <p:cNvPr id="68615" name="Text Box 7"/>
          <p:cNvSpPr txBox="1">
            <a:spLocks/>
          </p:cNvSpPr>
          <p:nvPr/>
        </p:nvSpPr>
        <p:spPr bwMode="auto">
          <a:xfrm>
            <a:off x="8380413" y="4768786"/>
            <a:ext cx="2559050" cy="7160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lnSpc>
                <a:spcPct val="90000"/>
              </a:lnSpc>
              <a:spcBef>
                <a:spcPct val="0"/>
              </a:spcBef>
              <a:spcAft>
                <a:spcPct val="0"/>
              </a:spcAft>
            </a:pPr>
            <a:r>
              <a:rPr lang="es-ES" altLang="es-ES" sz="1200">
                <a:solidFill>
                  <a:srgbClr val="8DA6C0"/>
                </a:solidFill>
                <a:latin typeface="Helvetica" panose="020B0604020202020204" pitchFamily="34" charset="0"/>
                <a:cs typeface="Helvetica" panose="020B0604020202020204" pitchFamily="34" charset="0"/>
                <a:sym typeface="Helvetica" panose="020B0604020202020204" pitchFamily="34" charset="0"/>
              </a:rPr>
              <a:t>Lorem Ipsum has been the industry's standard dummy text unknown printer took a galley of type and scrambled it to make a</a:t>
            </a:r>
          </a:p>
        </p:txBody>
      </p:sp>
      <p:grpSp>
        <p:nvGrpSpPr>
          <p:cNvPr id="68616" name="Group 8"/>
          <p:cNvGrpSpPr>
            <a:grpSpLocks/>
          </p:cNvGrpSpPr>
          <p:nvPr/>
        </p:nvGrpSpPr>
        <p:grpSpPr bwMode="auto">
          <a:xfrm>
            <a:off x="1405732" y="1778794"/>
            <a:ext cx="2251075" cy="2251075"/>
            <a:chOff x="0" y="0"/>
            <a:chExt cx="4501898" cy="4501898"/>
          </a:xfrm>
        </p:grpSpPr>
        <p:sp>
          <p:nvSpPr>
            <p:cNvPr id="68617" name="Oval 9"/>
            <p:cNvSpPr>
              <a:spLocks/>
            </p:cNvSpPr>
            <p:nvPr/>
          </p:nvSpPr>
          <p:spPr bwMode="auto">
            <a:xfrm>
              <a:off x="0" y="0"/>
              <a:ext cx="4501898" cy="4501898"/>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68618" name="Oval 10"/>
            <p:cNvSpPr>
              <a:spLocks/>
            </p:cNvSpPr>
            <p:nvPr/>
          </p:nvSpPr>
          <p:spPr bwMode="auto">
            <a:xfrm>
              <a:off x="78196" y="78196"/>
              <a:ext cx="4345505" cy="4345505"/>
            </a:xfrm>
            <a:prstGeom prst="ellipse">
              <a:avLst/>
            </a:prstGeom>
            <a:solidFill>
              <a:srgbClr val="3C3D4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68619" name="Oval 11"/>
            <p:cNvSpPr>
              <a:spLocks/>
            </p:cNvSpPr>
            <p:nvPr/>
          </p:nvSpPr>
          <p:spPr bwMode="auto">
            <a:xfrm>
              <a:off x="390983" y="390983"/>
              <a:ext cx="3719932" cy="3719931"/>
            </a:xfrm>
            <a:prstGeom prst="ellipse">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grpSp>
        <p:nvGrpSpPr>
          <p:cNvPr id="68620" name="Group 12"/>
          <p:cNvGrpSpPr>
            <a:grpSpLocks/>
          </p:cNvGrpSpPr>
          <p:nvPr/>
        </p:nvGrpSpPr>
        <p:grpSpPr bwMode="auto">
          <a:xfrm>
            <a:off x="4970463" y="1778794"/>
            <a:ext cx="2250282" cy="2251075"/>
            <a:chOff x="0" y="0"/>
            <a:chExt cx="4501898" cy="4501898"/>
          </a:xfrm>
        </p:grpSpPr>
        <p:sp>
          <p:nvSpPr>
            <p:cNvPr id="68621" name="Oval 13"/>
            <p:cNvSpPr>
              <a:spLocks/>
            </p:cNvSpPr>
            <p:nvPr/>
          </p:nvSpPr>
          <p:spPr bwMode="auto">
            <a:xfrm>
              <a:off x="0" y="0"/>
              <a:ext cx="4501898" cy="4501898"/>
            </a:xfrm>
            <a:prstGeom prst="ellipse">
              <a:avLst/>
            </a:prstGeom>
            <a:gradFill rotWithShape="0">
              <a:gsLst>
                <a:gs pos="0">
                  <a:srgbClr val="96ABC3"/>
                </a:gs>
                <a:gs pos="100000">
                  <a:srgbClr val="808197"/>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68622" name="Oval 14"/>
            <p:cNvSpPr>
              <a:spLocks/>
            </p:cNvSpPr>
            <p:nvPr/>
          </p:nvSpPr>
          <p:spPr bwMode="auto">
            <a:xfrm>
              <a:off x="78196" y="78196"/>
              <a:ext cx="4345505" cy="4345505"/>
            </a:xfrm>
            <a:prstGeom prst="ellipse">
              <a:avLst/>
            </a:prstGeom>
            <a:solidFill>
              <a:srgbClr val="3C3D4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68623" name="Oval 15"/>
            <p:cNvSpPr>
              <a:spLocks/>
            </p:cNvSpPr>
            <p:nvPr/>
          </p:nvSpPr>
          <p:spPr bwMode="auto">
            <a:xfrm>
              <a:off x="390983" y="390983"/>
              <a:ext cx="3719932" cy="3719931"/>
            </a:xfrm>
            <a:prstGeom prst="ellipse">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grpSp>
        <p:nvGrpSpPr>
          <p:cNvPr id="68624" name="Group 16"/>
          <p:cNvGrpSpPr>
            <a:grpSpLocks/>
          </p:cNvGrpSpPr>
          <p:nvPr/>
        </p:nvGrpSpPr>
        <p:grpSpPr bwMode="auto">
          <a:xfrm>
            <a:off x="8534400" y="1778794"/>
            <a:ext cx="2251075" cy="2251075"/>
            <a:chOff x="0" y="0"/>
            <a:chExt cx="4501898" cy="4501898"/>
          </a:xfrm>
        </p:grpSpPr>
        <p:sp>
          <p:nvSpPr>
            <p:cNvPr id="68625" name="Oval 17"/>
            <p:cNvSpPr>
              <a:spLocks/>
            </p:cNvSpPr>
            <p:nvPr/>
          </p:nvSpPr>
          <p:spPr bwMode="auto">
            <a:xfrm>
              <a:off x="0" y="0"/>
              <a:ext cx="4501898" cy="4501898"/>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68626" name="Oval 18"/>
            <p:cNvSpPr>
              <a:spLocks/>
            </p:cNvSpPr>
            <p:nvPr/>
          </p:nvSpPr>
          <p:spPr bwMode="auto">
            <a:xfrm>
              <a:off x="78196" y="78196"/>
              <a:ext cx="4345505" cy="4345505"/>
            </a:xfrm>
            <a:prstGeom prst="ellipse">
              <a:avLst/>
            </a:prstGeom>
            <a:solidFill>
              <a:srgbClr val="3C3D4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68627" name="Oval 19"/>
            <p:cNvSpPr>
              <a:spLocks/>
            </p:cNvSpPr>
            <p:nvPr/>
          </p:nvSpPr>
          <p:spPr bwMode="auto">
            <a:xfrm>
              <a:off x="390983" y="390983"/>
              <a:ext cx="3719932" cy="3719931"/>
            </a:xfrm>
            <a:prstGeom prst="ellipse">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spTree>
    <p:extLst>
      <p:ext uri="{BB962C8B-B14F-4D97-AF65-F5344CB8AC3E}">
        <p14:creationId xmlns:p14="http://schemas.microsoft.com/office/powerpoint/2010/main" val="16935242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pasted-image.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922" y="113913"/>
            <a:ext cx="7619078" cy="6719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ítulo 12"/>
          <p:cNvSpPr>
            <a:spLocks noGrp="1"/>
          </p:cNvSpPr>
          <p:nvPr>
            <p:ph type="title"/>
          </p:nvPr>
        </p:nvSpPr>
        <p:spPr>
          <a:xfrm>
            <a:off x="1145895" y="672302"/>
            <a:ext cx="2915815" cy="1371600"/>
          </a:xfrm>
        </p:spPr>
        <p:txBody>
          <a:bodyPr rtlCol="0">
            <a:normAutofit/>
          </a:bodyPr>
          <a:lstStyle/>
          <a:p>
            <a:r>
              <a:rPr lang="es-ES" altLang="es-ES" sz="5400" dirty="0" smtClean="0">
                <a:cs typeface="Arial" panose="020B0604020202020204" pitchFamily="34" charset="0"/>
              </a:rPr>
              <a:t>ÍNDEX</a:t>
            </a:r>
            <a:r>
              <a:rPr lang="es-ES_tradnl" sz="5400" dirty="0" smtClean="0">
                <a:effectLst>
                  <a:glow rad="101600">
                    <a:schemeClr val="bg1">
                      <a:alpha val="60000"/>
                    </a:schemeClr>
                  </a:glow>
                </a:effectLst>
              </a:rPr>
              <a:t> </a:t>
            </a:r>
            <a:endParaRPr lang="es-ES" sz="5400" dirty="0">
              <a:effectLst>
                <a:glow rad="101600">
                  <a:schemeClr val="bg1">
                    <a:alpha val="60000"/>
                  </a:schemeClr>
                </a:glow>
              </a:effectLst>
            </a:endParaRPr>
          </a:p>
        </p:txBody>
      </p:sp>
      <p:sp>
        <p:nvSpPr>
          <p:cNvPr id="6" name="Marcador de posición de contenido 13"/>
          <p:cNvSpPr>
            <a:spLocks noGrp="1"/>
          </p:cNvSpPr>
          <p:nvPr>
            <p:ph idx="1"/>
          </p:nvPr>
        </p:nvSpPr>
        <p:spPr>
          <a:xfrm>
            <a:off x="1145895" y="2577352"/>
            <a:ext cx="9134391" cy="4114801"/>
          </a:xfrm>
        </p:spPr>
        <p:txBody>
          <a:bodyPr rtlCol="0"/>
          <a:lstStyle/>
          <a:p>
            <a:pPr marL="0" indent="0" rtl="0">
              <a:buNone/>
            </a:pPr>
            <a:r>
              <a:rPr lang="ca-ES" sz="2800" dirty="0" smtClean="0">
                <a:cs typeface="Arial" panose="020B0604020202020204" pitchFamily="34" charset="0"/>
              </a:rPr>
              <a:t>1 - Introducció</a:t>
            </a:r>
          </a:p>
          <a:p>
            <a:pPr marL="0" indent="0" rtl="0">
              <a:buNone/>
            </a:pPr>
            <a:r>
              <a:rPr lang="ca-ES" sz="2800" dirty="0" smtClean="0">
                <a:cs typeface="Arial" panose="020B0604020202020204" pitchFamily="34" charset="0"/>
              </a:rPr>
              <a:t>2 - Presentació del producte</a:t>
            </a:r>
          </a:p>
          <a:p>
            <a:pPr marL="0" indent="0">
              <a:buNone/>
            </a:pPr>
            <a:r>
              <a:rPr lang="ca-ES" sz="2800" dirty="0" smtClean="0">
                <a:cs typeface="Arial" panose="020B0604020202020204" pitchFamily="34" charset="0"/>
              </a:rPr>
              <a:t>3 - Aplicacions</a:t>
            </a:r>
            <a:endParaRPr lang="ca-ES" sz="2800" dirty="0" smtClean="0">
              <a:cs typeface="Arial" panose="020B0604020202020204" pitchFamily="34" charset="0"/>
            </a:endParaRPr>
          </a:p>
          <a:p>
            <a:pPr marL="0" indent="0" rtl="0">
              <a:buNone/>
            </a:pPr>
            <a:r>
              <a:rPr lang="ca-ES" sz="2800" dirty="0" smtClean="0">
                <a:cs typeface="Arial" panose="020B0604020202020204" pitchFamily="34" charset="0"/>
              </a:rPr>
              <a:t>4</a:t>
            </a:r>
            <a:r>
              <a:rPr lang="ca-ES" sz="2800" dirty="0" smtClean="0">
                <a:cs typeface="Arial" panose="020B0604020202020204" pitchFamily="34" charset="0"/>
              </a:rPr>
              <a:t> - Desenvolupament</a:t>
            </a:r>
            <a:endParaRPr lang="ca-ES" sz="2800" dirty="0" smtClean="0">
              <a:cs typeface="Arial" panose="020B0604020202020204" pitchFamily="34" charset="0"/>
            </a:endParaRPr>
          </a:p>
          <a:p>
            <a:pPr marL="0" indent="0">
              <a:buNone/>
            </a:pPr>
            <a:r>
              <a:rPr lang="ca-ES" sz="2800" dirty="0" smtClean="0">
                <a:cs typeface="Arial" panose="020B0604020202020204" pitchFamily="34" charset="0"/>
              </a:rPr>
              <a:t>5 </a:t>
            </a:r>
            <a:r>
              <a:rPr lang="ca-ES" sz="2800" dirty="0" smtClean="0">
                <a:cs typeface="Arial" panose="020B0604020202020204" pitchFamily="34" charset="0"/>
              </a:rPr>
              <a:t>- Avantatges i inconvenients</a:t>
            </a:r>
            <a:endParaRPr lang="ca-ES" sz="2800" dirty="0" smtClean="0">
              <a:cs typeface="Arial" panose="020B0604020202020204" pitchFamily="34" charset="0"/>
            </a:endParaRPr>
          </a:p>
          <a:p>
            <a:pPr marL="0" indent="0" rtl="0">
              <a:buNone/>
            </a:pPr>
            <a:r>
              <a:rPr lang="ca-ES" sz="2800" dirty="0" smtClean="0">
                <a:cs typeface="Arial" panose="020B0604020202020204" pitchFamily="34" charset="0"/>
              </a:rPr>
              <a:t>6 - Conclusions</a:t>
            </a:r>
          </a:p>
          <a:p>
            <a:pPr rtl="0"/>
            <a:endParaRPr lang="es-ES_tradnl" dirty="0" smtClean="0"/>
          </a:p>
          <a:p>
            <a:pPr rtl="0"/>
            <a:endParaRPr lang="es-ES" dirty="0"/>
          </a:p>
        </p:txBody>
      </p:sp>
    </p:spTree>
    <p:extLst>
      <p:ext uri="{BB962C8B-B14F-4D97-AF65-F5344CB8AC3E}">
        <p14:creationId xmlns:p14="http://schemas.microsoft.com/office/powerpoint/2010/main" val="3540987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ext Box 1"/>
          <p:cNvSpPr txBox="1">
            <a:spLocks/>
          </p:cNvSpPr>
          <p:nvPr/>
        </p:nvSpPr>
        <p:spPr bwMode="auto">
          <a:xfrm>
            <a:off x="11278394" y="521494"/>
            <a:ext cx="581819" cy="282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spAutoFit/>
          </a:bodyPr>
          <a:lstStyle/>
          <a:p>
            <a:pPr marL="0" marR="0" lvl="0" indent="0" algn="ctr" defTabSz="412750" rtl="0" eaLnBrk="1" fontAlgn="base" latinLnBrk="0" hangingPunct="0">
              <a:lnSpc>
                <a:spcPct val="100000"/>
              </a:lnSpc>
              <a:spcBef>
                <a:spcPct val="0"/>
              </a:spcBef>
              <a:spcAft>
                <a:spcPct val="0"/>
              </a:spcAft>
              <a:buClrTx/>
              <a:buSzTx/>
              <a:buFontTx/>
              <a:buNone/>
              <a:tabLst/>
              <a:defRPr/>
            </a:pPr>
            <a:fld id="{62B5D621-B66D-4B0D-A566-44AB26D23B61}" type="slidenum">
              <a:rPr kumimoji="0" lang="es-ES" altLang="es-ES" sz="1500" b="0" i="0" u="none" strike="noStrike" kern="1200" cap="none" spc="0" normalizeH="0" baseline="0" noProof="0">
                <a:ln>
                  <a:noFill/>
                </a:ln>
                <a:solidFill>
                  <a:srgbClr val="35343A"/>
                </a:solidFill>
                <a:effectLst/>
                <a:uLnTx/>
                <a:uFillTx/>
                <a:latin typeface="Helvetica" panose="020B0604020202020204" pitchFamily="34" charset="0"/>
                <a:cs typeface="Helvetica" panose="020B0604020202020204" pitchFamily="34" charset="0"/>
                <a:sym typeface="Helvetica" panose="020B0604020202020204" pitchFamily="34" charset="0"/>
              </a:rPr>
              <a:pPr marL="0" marR="0" lvl="0" indent="0" algn="ctr" defTabSz="412750" rtl="0" eaLnBrk="1" fontAlgn="base" latinLnBrk="0" hangingPunct="0">
                <a:lnSpc>
                  <a:spcPct val="100000"/>
                </a:lnSpc>
                <a:spcBef>
                  <a:spcPct val="0"/>
                </a:spcBef>
                <a:spcAft>
                  <a:spcPct val="0"/>
                </a:spcAft>
                <a:buClrTx/>
                <a:buSzTx/>
                <a:buFontTx/>
                <a:buNone/>
                <a:tabLst/>
                <a:defRPr/>
              </a:pPr>
              <a:t>3</a:t>
            </a:fld>
            <a:endParaRPr kumimoji="0" lang="es-ES" altLang="es-ES" sz="1500" b="0" i="0" u="none" strike="noStrike" kern="1200" cap="none" spc="0" normalizeH="0" baseline="0" noProof="0">
              <a:ln>
                <a:noFill/>
              </a:ln>
              <a:solidFill>
                <a:srgbClr val="35343A"/>
              </a:solidFill>
              <a:effectLst/>
              <a:uLnTx/>
              <a:uFillTx/>
              <a:latin typeface="Helvetica" panose="020B0604020202020204" pitchFamily="34" charset="0"/>
              <a:cs typeface="Helvetica" panose="020B0604020202020204" pitchFamily="34" charset="0"/>
              <a:sym typeface="Helvetica" panose="020B0604020202020204" pitchFamily="34" charset="0"/>
            </a:endParaRPr>
          </a:p>
        </p:txBody>
      </p:sp>
      <p:sp>
        <p:nvSpPr>
          <p:cNvPr id="80898" name="Rectangle 2"/>
          <p:cNvSpPr>
            <a:spLocks noGrp="1" noChangeArrowheads="1"/>
          </p:cNvSpPr>
          <p:nvPr>
            <p:ph type="title"/>
          </p:nvPr>
        </p:nvSpPr>
        <p:spPr/>
        <p:txBody>
          <a:bodyPr/>
          <a:lstStyle/>
          <a:p>
            <a:r>
              <a:rPr lang="ca-ES" altLang="es-ES" dirty="0" smtClean="0"/>
              <a:t>Motivacions</a:t>
            </a:r>
            <a:endParaRPr lang="ca-ES" altLang="es-ES" dirty="0"/>
          </a:p>
        </p:txBody>
      </p:sp>
      <p:sp>
        <p:nvSpPr>
          <p:cNvPr id="80899" name="Text Box 3"/>
          <p:cNvSpPr txBox="1">
            <a:spLocks/>
          </p:cNvSpPr>
          <p:nvPr/>
        </p:nvSpPr>
        <p:spPr bwMode="auto">
          <a:xfrm>
            <a:off x="996950" y="780480"/>
            <a:ext cx="6819107" cy="282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marL="0" marR="0" lvl="0" indent="0" algn="l" defTabSz="412750" rtl="0" eaLnBrk="1" fontAlgn="base" latinLnBrk="0" hangingPunct="0">
              <a:lnSpc>
                <a:spcPct val="100000"/>
              </a:lnSpc>
              <a:spcBef>
                <a:spcPct val="0"/>
              </a:spcBef>
              <a:spcAft>
                <a:spcPct val="0"/>
              </a:spcAft>
              <a:buClrTx/>
              <a:buSzTx/>
              <a:buFontTx/>
              <a:buNone/>
              <a:tabLst/>
              <a:defRPr/>
            </a:pPr>
            <a:r>
              <a:rPr kumimoji="0" lang="ca-ES" altLang="es-ES" sz="1500" b="0" i="0" u="none" strike="noStrike" kern="1200" cap="none" spc="0" normalizeH="0" baseline="0" noProof="0" dirty="0" smtClean="0">
                <a:ln>
                  <a:noFill/>
                </a:ln>
                <a:solidFill>
                  <a:srgbClr val="8DA6C0"/>
                </a:solidFill>
                <a:effectLst/>
                <a:uLnTx/>
                <a:uFillTx/>
                <a:latin typeface="Helvetica" panose="020B0604020202020204" pitchFamily="34" charset="0"/>
                <a:cs typeface="Helvetica" panose="020B0604020202020204" pitchFamily="34" charset="0"/>
                <a:sym typeface="Helvetica" panose="020B0604020202020204" pitchFamily="34" charset="0"/>
              </a:rPr>
              <a:t>Introducció</a:t>
            </a:r>
            <a:endParaRPr kumimoji="0" lang="ca-ES" altLang="es-ES" sz="1500" b="0" i="0" u="none" strike="noStrike" kern="1200" cap="none" spc="0" normalizeH="0" baseline="0" noProof="0" dirty="0">
              <a:ln>
                <a:noFill/>
              </a:ln>
              <a:solidFill>
                <a:srgbClr val="8DA6C0"/>
              </a:solidFill>
              <a:effectLst/>
              <a:uLnTx/>
              <a:uFillTx/>
              <a:latin typeface="Helvetica" panose="020B0604020202020204" pitchFamily="34" charset="0"/>
              <a:cs typeface="Helvetica" panose="020B0604020202020204" pitchFamily="34" charset="0"/>
              <a:sym typeface="Helvetica" panose="020B06040202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418" y="1685109"/>
            <a:ext cx="3124253" cy="4811478"/>
          </a:xfrm>
          <a:prstGeom prst="rect">
            <a:avLst/>
          </a:prstGeom>
        </p:spPr>
      </p:pic>
    </p:spTree>
    <p:extLst>
      <p:ext uri="{BB962C8B-B14F-4D97-AF65-F5344CB8AC3E}">
        <p14:creationId xmlns:p14="http://schemas.microsoft.com/office/powerpoint/2010/main" val="43362181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ext Box 1"/>
          <p:cNvSpPr txBox="1">
            <a:spLocks/>
          </p:cNvSpPr>
          <p:nvPr/>
        </p:nvSpPr>
        <p:spPr bwMode="auto">
          <a:xfrm>
            <a:off x="11278394" y="521494"/>
            <a:ext cx="581819" cy="282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spAutoFit/>
          </a:bodyPr>
          <a:lstStyle/>
          <a:p>
            <a:pPr algn="ctr" defTabSz="412750" fontAlgn="base" hangingPunct="0">
              <a:spcBef>
                <a:spcPct val="0"/>
              </a:spcBef>
              <a:spcAft>
                <a:spcPct val="0"/>
              </a:spcAft>
            </a:pPr>
            <a:fld id="{62B5D621-B66D-4B0D-A566-44AB26D23B61}" type="slidenum">
              <a:rPr lang="es-ES" altLang="es-ES" sz="1500">
                <a:solidFill>
                  <a:srgbClr val="35343A"/>
                </a:solidFill>
                <a:latin typeface="Helvetica" panose="020B0604020202020204" pitchFamily="34" charset="0"/>
                <a:cs typeface="Helvetica" panose="020B0604020202020204" pitchFamily="34" charset="0"/>
                <a:sym typeface="Helvetica" panose="020B0604020202020204" pitchFamily="34" charset="0"/>
              </a:rPr>
              <a:pPr algn="ctr" defTabSz="412750" fontAlgn="base" hangingPunct="0">
                <a:spcBef>
                  <a:spcPct val="0"/>
                </a:spcBef>
                <a:spcAft>
                  <a:spcPct val="0"/>
                </a:spcAft>
              </a:pPr>
              <a:t>4</a:t>
            </a:fld>
            <a:endParaRPr lang="es-ES" altLang="es-ES" sz="1500">
              <a:solidFill>
                <a:srgbClr val="35343A"/>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80898" name="Rectangle 2"/>
          <p:cNvSpPr>
            <a:spLocks noGrp="1" noChangeArrowheads="1"/>
          </p:cNvSpPr>
          <p:nvPr>
            <p:ph type="title"/>
          </p:nvPr>
        </p:nvSpPr>
        <p:spPr/>
        <p:txBody>
          <a:bodyPr/>
          <a:lstStyle/>
          <a:p>
            <a:r>
              <a:rPr lang="ca-ES" altLang="es-ES" dirty="0" smtClean="0"/>
              <a:t>Idees inicials</a:t>
            </a:r>
            <a:endParaRPr lang="ca-ES" altLang="es-ES" dirty="0"/>
          </a:p>
        </p:txBody>
      </p:sp>
      <p:sp>
        <p:nvSpPr>
          <p:cNvPr id="80899" name="Text Box 3"/>
          <p:cNvSpPr txBox="1">
            <a:spLocks/>
          </p:cNvSpPr>
          <p:nvPr/>
        </p:nvSpPr>
        <p:spPr bwMode="auto">
          <a:xfrm>
            <a:off x="996950" y="780480"/>
            <a:ext cx="6819107" cy="282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defTabSz="412750" fontAlgn="base" hangingPunct="0">
              <a:spcBef>
                <a:spcPct val="0"/>
              </a:spcBef>
              <a:spcAft>
                <a:spcPct val="0"/>
              </a:spcAft>
            </a:pPr>
            <a:r>
              <a:rPr lang="ca-ES" altLang="es-ES" sz="1500" dirty="0" smtClean="0">
                <a:solidFill>
                  <a:srgbClr val="8DA6C0"/>
                </a:solidFill>
                <a:latin typeface="Helvetica" panose="020B0604020202020204" pitchFamily="34" charset="0"/>
                <a:cs typeface="Helvetica" panose="020B0604020202020204" pitchFamily="34" charset="0"/>
                <a:sym typeface="Helvetica" panose="020B0604020202020204" pitchFamily="34" charset="0"/>
              </a:rPr>
              <a:t>Introducció</a:t>
            </a:r>
            <a:endParaRPr lang="ca-ES" altLang="es-ES" sz="1500" dirty="0">
              <a:solidFill>
                <a:srgbClr val="8DA6C0"/>
              </a:solidFill>
              <a:latin typeface="Helvetica" panose="020B0604020202020204" pitchFamily="34" charset="0"/>
              <a:cs typeface="Helvetica" panose="020B0604020202020204" pitchFamily="34" charset="0"/>
              <a:sym typeface="Helvetica" panose="020B0604020202020204" pitchFamily="34" charset="0"/>
            </a:endParaRPr>
          </a:p>
        </p:txBody>
      </p:sp>
      <p:grpSp>
        <p:nvGrpSpPr>
          <p:cNvPr id="80900" name="Group 4"/>
          <p:cNvGrpSpPr>
            <a:grpSpLocks/>
          </p:cNvGrpSpPr>
          <p:nvPr/>
        </p:nvGrpSpPr>
        <p:grpSpPr bwMode="auto">
          <a:xfrm>
            <a:off x="1008063" y="1991520"/>
            <a:ext cx="3252788" cy="2570162"/>
            <a:chOff x="-1" y="0"/>
            <a:chExt cx="6504831" cy="5140508"/>
          </a:xfrm>
        </p:grpSpPr>
        <p:grpSp>
          <p:nvGrpSpPr>
            <p:cNvPr id="80901" name="Group 5"/>
            <p:cNvGrpSpPr>
              <a:grpSpLocks/>
            </p:cNvGrpSpPr>
            <p:nvPr/>
          </p:nvGrpSpPr>
          <p:grpSpPr bwMode="auto">
            <a:xfrm>
              <a:off x="2664487" y="3176129"/>
              <a:ext cx="3840343" cy="1930615"/>
              <a:chOff x="0" y="33643"/>
              <a:chExt cx="3840342" cy="1930614"/>
            </a:xfrm>
          </p:grpSpPr>
          <p:sp>
            <p:nvSpPr>
              <p:cNvPr id="80902" name="Text Box 6"/>
              <p:cNvSpPr txBox="1">
                <a:spLocks/>
              </p:cNvSpPr>
              <p:nvPr/>
            </p:nvSpPr>
            <p:spPr bwMode="auto">
              <a:xfrm>
                <a:off x="4148" y="864430"/>
                <a:ext cx="3836194" cy="10998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defTabSz="412750" fontAlgn="base" hangingPunct="0">
                  <a:lnSpc>
                    <a:spcPct val="90000"/>
                  </a:lnSpc>
                  <a:spcBef>
                    <a:spcPct val="0"/>
                  </a:spcBef>
                  <a:spcAft>
                    <a:spcPct val="0"/>
                  </a:spcAft>
                </a:pPr>
                <a:r>
                  <a:rPr lang="ca-ES" altLang="es-ES" sz="1200" dirty="0" smtClean="0">
                    <a:solidFill>
                      <a:srgbClr val="8DA6C0"/>
                    </a:solidFill>
                    <a:latin typeface="Helvetica" panose="020B0604020202020204" pitchFamily="34" charset="0"/>
                    <a:cs typeface="Helvetica" panose="020B0604020202020204" pitchFamily="34" charset="0"/>
                    <a:sym typeface="Helvetica" panose="020B0604020202020204" pitchFamily="34" charset="0"/>
                  </a:rPr>
                  <a:t>Una manera per trobar objectes perduts d’una manera més ràpida i eficaç</a:t>
                </a:r>
                <a:r>
                  <a:rPr lang="ca-ES" altLang="es-ES" sz="1200" dirty="0" smtClean="0">
                    <a:solidFill>
                      <a:srgbClr val="8DA6C0"/>
                    </a:solidFill>
                    <a:latin typeface="Helvetica" panose="020B0604020202020204" pitchFamily="34" charset="0"/>
                    <a:cs typeface="Helvetica" panose="020B0604020202020204" pitchFamily="34" charset="0"/>
                    <a:sym typeface="Helvetica" panose="020B0604020202020204" pitchFamily="34" charset="0"/>
                  </a:rPr>
                  <a:t>.</a:t>
                </a:r>
                <a:endParaRPr lang="ca-ES" altLang="es-ES" sz="1200" dirty="0">
                  <a:solidFill>
                    <a:srgbClr val="8DA6C0"/>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80903" name="Text Box 7"/>
              <p:cNvSpPr txBox="1">
                <a:spLocks/>
              </p:cNvSpPr>
              <p:nvPr/>
            </p:nvSpPr>
            <p:spPr bwMode="auto">
              <a:xfrm>
                <a:off x="0" y="33643"/>
                <a:ext cx="2410640" cy="65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defTabSz="412750" fontAlgn="base" hangingPunct="0">
                  <a:spcBef>
                    <a:spcPct val="0"/>
                  </a:spcBef>
                  <a:spcAft>
                    <a:spcPct val="0"/>
                  </a:spcAft>
                </a:pPr>
                <a:r>
                  <a:rPr lang="ca-ES" altLang="es-ES" b="1" dirty="0" smtClean="0">
                    <a:solidFill>
                      <a:srgbClr val="FFFFFB"/>
                    </a:solidFill>
                    <a:latin typeface="Helvetica" panose="020B0604020202020204" pitchFamily="34" charset="0"/>
                    <a:cs typeface="Helvetica" panose="020B0604020202020204" pitchFamily="34" charset="0"/>
                    <a:sym typeface="Helvetica" panose="020B0604020202020204" pitchFamily="34" charset="0"/>
                  </a:rPr>
                  <a:t>Necessitat</a:t>
                </a:r>
                <a:endParaRPr lang="ca-ES" altLang="es-ES" b="1" dirty="0">
                  <a:solidFill>
                    <a:srgbClr val="FFFFFB"/>
                  </a:solidFill>
                  <a:latin typeface="Helvetica" panose="020B0604020202020204" pitchFamily="34" charset="0"/>
                  <a:cs typeface="Helvetica" panose="020B0604020202020204" pitchFamily="34" charset="0"/>
                  <a:sym typeface="Helvetica" panose="020B0604020202020204" pitchFamily="34" charset="0"/>
                </a:endParaRPr>
              </a:p>
            </p:txBody>
          </p:sp>
        </p:grpSp>
        <p:sp>
          <p:nvSpPr>
            <p:cNvPr id="80904" name="AutoShape 8"/>
            <p:cNvSpPr>
              <a:spLocks/>
            </p:cNvSpPr>
            <p:nvPr/>
          </p:nvSpPr>
          <p:spPr bwMode="auto">
            <a:xfrm>
              <a:off x="1377091" y="1138458"/>
              <a:ext cx="993693" cy="2483678"/>
            </a:xfrm>
            <a:custGeom>
              <a:avLst/>
              <a:gdLst>
                <a:gd name="T0" fmla="+- 0 11353 1147"/>
                <a:gd name="T1" fmla="*/ T0 w 20412"/>
                <a:gd name="T2" fmla="*/ 10800 h 21600"/>
                <a:gd name="T3" fmla="+- 0 11353 1147"/>
                <a:gd name="T4" fmla="*/ T3 w 20412"/>
                <a:gd name="T5" fmla="*/ 10800 h 21600"/>
                <a:gd name="T6" fmla="+- 0 11353 1147"/>
                <a:gd name="T7" fmla="*/ T6 w 20412"/>
                <a:gd name="T8" fmla="*/ 10800 h 21600"/>
                <a:gd name="T9" fmla="+- 0 11353 1147"/>
                <a:gd name="T10" fmla="*/ T9 w 20412"/>
                <a:gd name="T11" fmla="*/ 10800 h 21600"/>
              </a:gdLst>
              <a:ahLst/>
              <a:cxnLst>
                <a:cxn ang="0">
                  <a:pos x="T1" y="T2"/>
                </a:cxn>
                <a:cxn ang="0">
                  <a:pos x="T4" y="T5"/>
                </a:cxn>
                <a:cxn ang="0">
                  <a:pos x="T7" y="T8"/>
                </a:cxn>
                <a:cxn ang="0">
                  <a:pos x="T10" y="T11"/>
                </a:cxn>
              </a:cxnLst>
              <a:rect l="0" t="0" r="r" b="b"/>
              <a:pathLst>
                <a:path w="20412" h="21600">
                  <a:moveTo>
                    <a:pt x="5462" y="21600"/>
                  </a:moveTo>
                  <a:lnTo>
                    <a:pt x="1780" y="21600"/>
                  </a:lnTo>
                  <a:lnTo>
                    <a:pt x="1780" y="12640"/>
                  </a:lnTo>
                  <a:cubicBezTo>
                    <a:pt x="-1147" y="9897"/>
                    <a:pt x="-429" y="6703"/>
                    <a:pt x="3668" y="4243"/>
                  </a:cubicBezTo>
                  <a:cubicBezTo>
                    <a:pt x="5571" y="3100"/>
                    <a:pt x="8083" y="2195"/>
                    <a:pt x="10842" y="1485"/>
                  </a:cubicBezTo>
                  <a:cubicBezTo>
                    <a:pt x="13455" y="813"/>
                    <a:pt x="16324" y="309"/>
                    <a:pt x="19362" y="0"/>
                  </a:cubicBezTo>
                  <a:cubicBezTo>
                    <a:pt x="20111" y="1273"/>
                    <a:pt x="20453" y="2567"/>
                    <a:pt x="20407" y="3850"/>
                  </a:cubicBezTo>
                  <a:cubicBezTo>
                    <a:pt x="20358" y="5204"/>
                    <a:pt x="19876" y="6571"/>
                    <a:pt x="18588" y="7845"/>
                  </a:cubicBezTo>
                  <a:cubicBezTo>
                    <a:pt x="16206" y="10200"/>
                    <a:pt x="11348" y="11945"/>
                    <a:pt x="5472" y="12556"/>
                  </a:cubicBezTo>
                  <a:lnTo>
                    <a:pt x="5462" y="21600"/>
                  </a:lnTo>
                  <a:close/>
                </a:path>
              </a:pathLst>
            </a:custGeom>
            <a:solidFill>
              <a:srgbClr val="3C3D4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0960" tIns="60960" rIns="60960" bIns="60960" anchor="ctr"/>
            <a:lstStyle>
              <a:lvl1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227807" fontAlgn="base" hangingPunct="0">
                <a:spcBef>
                  <a:spcPct val="0"/>
                </a:spcBef>
                <a:spcAft>
                  <a:spcPct val="0"/>
                </a:spcAft>
              </a:pPr>
              <a:endParaRPr lang="es-ES" altLang="es-ES" sz="3200">
                <a:solidFill>
                  <a:srgbClr val="070707"/>
                </a:solidFill>
                <a:latin typeface="Calibri" panose="020F0502020204030204" pitchFamily="34" charset="0"/>
                <a:cs typeface="Calibri" panose="020F0502020204030204" pitchFamily="34" charset="0"/>
                <a:sym typeface="Calibri" panose="020F0502020204030204" pitchFamily="34" charset="0"/>
              </a:endParaRPr>
            </a:p>
          </p:txBody>
        </p:sp>
        <p:sp>
          <p:nvSpPr>
            <p:cNvPr id="80905" name="AutoShape 9"/>
            <p:cNvSpPr>
              <a:spLocks/>
            </p:cNvSpPr>
            <p:nvPr/>
          </p:nvSpPr>
          <p:spPr bwMode="auto">
            <a:xfrm>
              <a:off x="672282" y="1502080"/>
              <a:ext cx="716663" cy="891427"/>
            </a:xfrm>
            <a:custGeom>
              <a:avLst/>
              <a:gdLst>
                <a:gd name="T0" fmla="+- 0 11257 915"/>
                <a:gd name="T1" fmla="*/ T0 w 20685"/>
                <a:gd name="T2" fmla="+- 0 10919 238"/>
                <a:gd name="T3" fmla="*/ 10919 h 21362"/>
                <a:gd name="T4" fmla="+- 0 11257 915"/>
                <a:gd name="T5" fmla="*/ T4 w 20685"/>
                <a:gd name="T6" fmla="+- 0 10919 238"/>
                <a:gd name="T7" fmla="*/ 10919 h 21362"/>
                <a:gd name="T8" fmla="+- 0 11257 915"/>
                <a:gd name="T9" fmla="*/ T8 w 20685"/>
                <a:gd name="T10" fmla="+- 0 10919 238"/>
                <a:gd name="T11" fmla="*/ 10919 h 21362"/>
                <a:gd name="T12" fmla="+- 0 11257 915"/>
                <a:gd name="T13" fmla="*/ T12 w 20685"/>
                <a:gd name="T14" fmla="+- 0 10919 238"/>
                <a:gd name="T15" fmla="*/ 10919 h 21362"/>
              </a:gdLst>
              <a:ahLst/>
              <a:cxnLst>
                <a:cxn ang="0">
                  <a:pos x="T1" y="T3"/>
                </a:cxn>
                <a:cxn ang="0">
                  <a:pos x="T5" y="T7"/>
                </a:cxn>
                <a:cxn ang="0">
                  <a:pos x="T9" y="T11"/>
                </a:cxn>
                <a:cxn ang="0">
                  <a:pos x="T13" y="T15"/>
                </a:cxn>
              </a:cxnLst>
              <a:rect l="0" t="0" r="r" b="b"/>
              <a:pathLst>
                <a:path w="20685" h="21362">
                  <a:moveTo>
                    <a:pt x="20685" y="6253"/>
                  </a:moveTo>
                  <a:cubicBezTo>
                    <a:pt x="19410" y="8424"/>
                    <a:pt x="18549" y="10748"/>
                    <a:pt x="18132" y="13139"/>
                  </a:cubicBezTo>
                  <a:cubicBezTo>
                    <a:pt x="17656" y="15875"/>
                    <a:pt x="17769" y="18659"/>
                    <a:pt x="18465" y="21362"/>
                  </a:cubicBezTo>
                  <a:cubicBezTo>
                    <a:pt x="14034" y="20775"/>
                    <a:pt x="9930" y="19064"/>
                    <a:pt x="6718" y="16464"/>
                  </a:cubicBezTo>
                  <a:cubicBezTo>
                    <a:pt x="1478" y="12223"/>
                    <a:pt x="-915" y="6114"/>
                    <a:pt x="318" y="125"/>
                  </a:cubicBezTo>
                  <a:cubicBezTo>
                    <a:pt x="4236" y="-238"/>
                    <a:pt x="8203" y="191"/>
                    <a:pt x="11879" y="1374"/>
                  </a:cubicBezTo>
                  <a:cubicBezTo>
                    <a:pt x="15209" y="2446"/>
                    <a:pt x="18214" y="4112"/>
                    <a:pt x="20685" y="6253"/>
                  </a:cubicBezTo>
                  <a:close/>
                </a:path>
              </a:pathLst>
            </a:custGeom>
            <a:solidFill>
              <a:srgbClr val="3C3D4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0960" tIns="60960" rIns="60960" bIns="60960" anchor="ctr"/>
            <a:lstStyle>
              <a:lvl1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227807" fontAlgn="base" hangingPunct="0">
                <a:spcBef>
                  <a:spcPct val="0"/>
                </a:spcBef>
                <a:spcAft>
                  <a:spcPct val="0"/>
                </a:spcAft>
              </a:pPr>
              <a:endParaRPr lang="es-ES" altLang="es-ES" sz="3200">
                <a:solidFill>
                  <a:srgbClr val="070707"/>
                </a:solidFill>
                <a:latin typeface="Calibri" panose="020F0502020204030204" pitchFamily="34" charset="0"/>
                <a:cs typeface="Calibri" panose="020F0502020204030204" pitchFamily="34" charset="0"/>
                <a:sym typeface="Calibri" panose="020F0502020204030204" pitchFamily="34" charset="0"/>
              </a:endParaRPr>
            </a:p>
          </p:txBody>
        </p:sp>
        <p:sp>
          <p:nvSpPr>
            <p:cNvPr id="80906" name="AutoShape 10"/>
            <p:cNvSpPr>
              <a:spLocks/>
            </p:cNvSpPr>
            <p:nvPr/>
          </p:nvSpPr>
          <p:spPr bwMode="auto">
            <a:xfrm>
              <a:off x="-1" y="0"/>
              <a:ext cx="3116720" cy="3592241"/>
            </a:xfrm>
            <a:custGeom>
              <a:avLst/>
              <a:gdLst>
                <a:gd name="T0" fmla="+- 0 10747 122"/>
                <a:gd name="T1" fmla="*/ T0 w 21251"/>
                <a:gd name="T2" fmla="+- 0 10931 311"/>
                <a:gd name="T3" fmla="*/ 10931 h 21241"/>
                <a:gd name="T4" fmla="+- 0 10747 122"/>
                <a:gd name="T5" fmla="*/ T4 w 21251"/>
                <a:gd name="T6" fmla="+- 0 10931 311"/>
                <a:gd name="T7" fmla="*/ 10931 h 21241"/>
                <a:gd name="T8" fmla="+- 0 10747 122"/>
                <a:gd name="T9" fmla="*/ T8 w 21251"/>
                <a:gd name="T10" fmla="+- 0 10931 311"/>
                <a:gd name="T11" fmla="*/ 10931 h 21241"/>
                <a:gd name="T12" fmla="+- 0 10747 122"/>
                <a:gd name="T13" fmla="*/ T12 w 21251"/>
                <a:gd name="T14" fmla="+- 0 10931 311"/>
                <a:gd name="T15" fmla="*/ 10931 h 21241"/>
              </a:gdLst>
              <a:ahLst/>
              <a:cxnLst>
                <a:cxn ang="0">
                  <a:pos x="T1" y="T3"/>
                </a:cxn>
                <a:cxn ang="0">
                  <a:pos x="T5" y="T7"/>
                </a:cxn>
                <a:cxn ang="0">
                  <a:pos x="T9" y="T11"/>
                </a:cxn>
                <a:cxn ang="0">
                  <a:pos x="T13" y="T15"/>
                </a:cxn>
              </a:cxnLst>
              <a:rect l="0" t="0" r="r" b="b"/>
              <a:pathLst>
                <a:path w="21251" h="21241">
                  <a:moveTo>
                    <a:pt x="14077" y="21228"/>
                  </a:moveTo>
                  <a:lnTo>
                    <a:pt x="7207" y="21228"/>
                  </a:lnTo>
                  <a:cubicBezTo>
                    <a:pt x="6719" y="21289"/>
                    <a:pt x="6227" y="21142"/>
                    <a:pt x="5886" y="20834"/>
                  </a:cubicBezTo>
                  <a:cubicBezTo>
                    <a:pt x="5251" y="20259"/>
                    <a:pt x="5346" y="19457"/>
                    <a:pt x="5171" y="18697"/>
                  </a:cubicBezTo>
                  <a:cubicBezTo>
                    <a:pt x="5054" y="18187"/>
                    <a:pt x="4788" y="17690"/>
                    <a:pt x="4502" y="17230"/>
                  </a:cubicBezTo>
                  <a:cubicBezTo>
                    <a:pt x="3223" y="15168"/>
                    <a:pt x="1161" y="13407"/>
                    <a:pt x="378" y="11194"/>
                  </a:cubicBezTo>
                  <a:cubicBezTo>
                    <a:pt x="-122" y="9781"/>
                    <a:pt x="-94" y="8357"/>
                    <a:pt x="276" y="7001"/>
                  </a:cubicBezTo>
                  <a:cubicBezTo>
                    <a:pt x="641" y="5666"/>
                    <a:pt x="1343" y="4364"/>
                    <a:pt x="2456" y="3225"/>
                  </a:cubicBezTo>
                  <a:cubicBezTo>
                    <a:pt x="4933" y="687"/>
                    <a:pt x="8545" y="-311"/>
                    <a:pt x="11942" y="83"/>
                  </a:cubicBezTo>
                  <a:cubicBezTo>
                    <a:pt x="15609" y="509"/>
                    <a:pt x="18968" y="2538"/>
                    <a:pt x="20543" y="5846"/>
                  </a:cubicBezTo>
                  <a:cubicBezTo>
                    <a:pt x="21341" y="7522"/>
                    <a:pt x="21478" y="9276"/>
                    <a:pt x="20887" y="10992"/>
                  </a:cubicBezTo>
                  <a:cubicBezTo>
                    <a:pt x="20533" y="12019"/>
                    <a:pt x="19927" y="12963"/>
                    <a:pt x="19219" y="13865"/>
                  </a:cubicBezTo>
                  <a:cubicBezTo>
                    <a:pt x="18452" y="14841"/>
                    <a:pt x="17569" y="15756"/>
                    <a:pt x="16916" y="16776"/>
                  </a:cubicBezTo>
                  <a:cubicBezTo>
                    <a:pt x="16539" y="17365"/>
                    <a:pt x="16216" y="18012"/>
                    <a:pt x="16081" y="18679"/>
                  </a:cubicBezTo>
                  <a:cubicBezTo>
                    <a:pt x="15934" y="19399"/>
                    <a:pt x="15980" y="20140"/>
                    <a:pt x="15424" y="20712"/>
                  </a:cubicBezTo>
                  <a:cubicBezTo>
                    <a:pt x="15091" y="21055"/>
                    <a:pt x="14594" y="21245"/>
                    <a:pt x="14077" y="21228"/>
                  </a:cubicBezTo>
                  <a:close/>
                </a:path>
              </a:pathLst>
            </a:cu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0907" name="AutoShape 11"/>
            <p:cNvSpPr>
              <a:spLocks/>
            </p:cNvSpPr>
            <p:nvPr/>
          </p:nvSpPr>
          <p:spPr bwMode="auto">
            <a:xfrm>
              <a:off x="1279801" y="1101329"/>
              <a:ext cx="1187063" cy="2564369"/>
            </a:xfrm>
            <a:custGeom>
              <a:avLst/>
              <a:gdLst>
                <a:gd name="T0" fmla="+- 0 10990 1524"/>
                <a:gd name="T1" fmla="*/ T0 w 18932"/>
                <a:gd name="T2" fmla="*/ 10800 h 21600"/>
                <a:gd name="T3" fmla="+- 0 10990 1524"/>
                <a:gd name="T4" fmla="*/ T3 w 18932"/>
                <a:gd name="T5" fmla="*/ 10800 h 21600"/>
                <a:gd name="T6" fmla="+- 0 10990 1524"/>
                <a:gd name="T7" fmla="*/ T6 w 18932"/>
                <a:gd name="T8" fmla="*/ 10800 h 21600"/>
                <a:gd name="T9" fmla="+- 0 10990 1524"/>
                <a:gd name="T10" fmla="*/ T9 w 18932"/>
                <a:gd name="T11" fmla="*/ 10800 h 21600"/>
              </a:gdLst>
              <a:ahLst/>
              <a:cxnLst>
                <a:cxn ang="0">
                  <a:pos x="T1" y="T2"/>
                </a:cxn>
                <a:cxn ang="0">
                  <a:pos x="T4" y="T5"/>
                </a:cxn>
                <a:cxn ang="0">
                  <a:pos x="T7" y="T8"/>
                </a:cxn>
                <a:cxn ang="0">
                  <a:pos x="T10" y="T11"/>
                </a:cxn>
              </a:cxnLst>
              <a:rect l="0" t="0" r="r" b="b"/>
              <a:pathLst>
                <a:path w="18932" h="21600">
                  <a:moveTo>
                    <a:pt x="2933" y="21537"/>
                  </a:moveTo>
                  <a:lnTo>
                    <a:pt x="2933" y="12549"/>
                  </a:lnTo>
                  <a:cubicBezTo>
                    <a:pt x="-1524" y="10061"/>
                    <a:pt x="-809" y="6066"/>
                    <a:pt x="4452" y="4064"/>
                  </a:cubicBezTo>
                  <a:cubicBezTo>
                    <a:pt x="6792" y="3173"/>
                    <a:pt x="9726" y="2880"/>
                    <a:pt x="12082" y="2048"/>
                  </a:cubicBezTo>
                  <a:cubicBezTo>
                    <a:pt x="13543" y="1533"/>
                    <a:pt x="14741" y="830"/>
                    <a:pt x="15559" y="0"/>
                  </a:cubicBezTo>
                  <a:cubicBezTo>
                    <a:pt x="19724" y="2157"/>
                    <a:pt x="20076" y="5639"/>
                    <a:pt x="16369" y="8018"/>
                  </a:cubicBezTo>
                  <a:cubicBezTo>
                    <a:pt x="13736" y="9708"/>
                    <a:pt x="9470" y="10419"/>
                    <a:pt x="6757" y="12068"/>
                  </a:cubicBezTo>
                  <a:cubicBezTo>
                    <a:pt x="6475" y="12239"/>
                    <a:pt x="6212" y="12419"/>
                    <a:pt x="5971" y="12607"/>
                  </a:cubicBezTo>
                  <a:lnTo>
                    <a:pt x="5971" y="21600"/>
                  </a:lnTo>
                  <a:lnTo>
                    <a:pt x="2933" y="21537"/>
                  </a:lnTo>
                  <a:close/>
                </a:path>
              </a:pathLst>
            </a:custGeom>
            <a:solidFill>
              <a:srgbClr val="3C3D4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0908" name="AutoShape 12"/>
            <p:cNvSpPr>
              <a:spLocks/>
            </p:cNvSpPr>
            <p:nvPr/>
          </p:nvSpPr>
          <p:spPr bwMode="auto">
            <a:xfrm>
              <a:off x="575067" y="1450930"/>
              <a:ext cx="755750" cy="913780"/>
            </a:xfrm>
            <a:custGeom>
              <a:avLst/>
              <a:gdLst>
                <a:gd name="T0" fmla="*/ 10800 w 21600"/>
                <a:gd name="T1" fmla="+- 0 10833 361"/>
                <a:gd name="T2" fmla="*/ 10833 h 20945"/>
                <a:gd name="T3" fmla="*/ 10800 w 21600"/>
                <a:gd name="T4" fmla="+- 0 10833 361"/>
                <a:gd name="T5" fmla="*/ 10833 h 20945"/>
                <a:gd name="T6" fmla="*/ 10800 w 21600"/>
                <a:gd name="T7" fmla="+- 0 10833 361"/>
                <a:gd name="T8" fmla="*/ 10833 h 20945"/>
                <a:gd name="T9" fmla="*/ 10800 w 21600"/>
                <a:gd name="T10" fmla="+- 0 10833 361"/>
                <a:gd name="T11" fmla="*/ 10833 h 20945"/>
              </a:gdLst>
              <a:ahLst/>
              <a:cxnLst>
                <a:cxn ang="0">
                  <a:pos x="T0" y="T2"/>
                </a:cxn>
                <a:cxn ang="0">
                  <a:pos x="T3" y="T5"/>
                </a:cxn>
                <a:cxn ang="0">
                  <a:pos x="T6" y="T8"/>
                </a:cxn>
                <a:cxn ang="0">
                  <a:pos x="T9" y="T11"/>
                </a:cxn>
              </a:cxnLst>
              <a:rect l="0" t="0" r="r" b="b"/>
              <a:pathLst>
                <a:path w="21600" h="20945">
                  <a:moveTo>
                    <a:pt x="19359" y="20911"/>
                  </a:moveTo>
                  <a:cubicBezTo>
                    <a:pt x="14165" y="21239"/>
                    <a:pt x="9189" y="19169"/>
                    <a:pt x="6534" y="15574"/>
                  </a:cubicBezTo>
                  <a:cubicBezTo>
                    <a:pt x="4855" y="13302"/>
                    <a:pt x="4314" y="10667"/>
                    <a:pt x="3451" y="8160"/>
                  </a:cubicBezTo>
                  <a:cubicBezTo>
                    <a:pt x="2614" y="5730"/>
                    <a:pt x="1460" y="3368"/>
                    <a:pt x="0" y="1116"/>
                  </a:cubicBezTo>
                  <a:cubicBezTo>
                    <a:pt x="3969" y="-217"/>
                    <a:pt x="8403" y="-361"/>
                    <a:pt x="12494" y="709"/>
                  </a:cubicBezTo>
                  <a:cubicBezTo>
                    <a:pt x="16182" y="1674"/>
                    <a:pt x="19378" y="3575"/>
                    <a:pt x="21600" y="6125"/>
                  </a:cubicBezTo>
                  <a:cubicBezTo>
                    <a:pt x="19665" y="8239"/>
                    <a:pt x="18445" y="10719"/>
                    <a:pt x="18060" y="13324"/>
                  </a:cubicBezTo>
                  <a:cubicBezTo>
                    <a:pt x="17678" y="15900"/>
                    <a:pt x="18125" y="18512"/>
                    <a:pt x="19359" y="20911"/>
                  </a:cubicBezTo>
                  <a:close/>
                </a:path>
              </a:pathLst>
            </a:custGeom>
            <a:solidFill>
              <a:srgbClr val="3C3D4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0909" name="AutoShape 13"/>
            <p:cNvSpPr>
              <a:spLocks/>
            </p:cNvSpPr>
            <p:nvPr/>
          </p:nvSpPr>
          <p:spPr bwMode="auto">
            <a:xfrm>
              <a:off x="879064" y="3783074"/>
              <a:ext cx="1320801" cy="326811"/>
            </a:xfrm>
            <a:prstGeom prst="roundRect">
              <a:avLst>
                <a:gd name="adj" fmla="val 21500"/>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0910" name="AutoShape 14"/>
            <p:cNvSpPr>
              <a:spLocks/>
            </p:cNvSpPr>
            <p:nvPr/>
          </p:nvSpPr>
          <p:spPr bwMode="auto">
            <a:xfrm>
              <a:off x="879064" y="4263364"/>
              <a:ext cx="1320801" cy="326811"/>
            </a:xfrm>
            <a:prstGeom prst="roundRect">
              <a:avLst>
                <a:gd name="adj" fmla="val 21500"/>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0911" name="AutoShape 15"/>
            <p:cNvSpPr>
              <a:spLocks/>
            </p:cNvSpPr>
            <p:nvPr/>
          </p:nvSpPr>
          <p:spPr bwMode="auto">
            <a:xfrm>
              <a:off x="1124597" y="4745964"/>
              <a:ext cx="829734" cy="394544"/>
            </a:xfrm>
            <a:prstGeom prst="roundRect">
              <a:avLst>
                <a:gd name="adj" fmla="val 47852"/>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grpSp>
        <p:nvGrpSpPr>
          <p:cNvPr id="80912" name="Group 16"/>
          <p:cNvGrpSpPr>
            <a:grpSpLocks/>
          </p:cNvGrpSpPr>
          <p:nvPr/>
        </p:nvGrpSpPr>
        <p:grpSpPr bwMode="auto">
          <a:xfrm>
            <a:off x="4469607" y="1991520"/>
            <a:ext cx="3251994" cy="2570162"/>
            <a:chOff x="-1" y="0"/>
            <a:chExt cx="6504831" cy="5140508"/>
          </a:xfrm>
        </p:grpSpPr>
        <p:grpSp>
          <p:nvGrpSpPr>
            <p:cNvPr id="80913" name="Group 17"/>
            <p:cNvGrpSpPr>
              <a:grpSpLocks/>
            </p:cNvGrpSpPr>
            <p:nvPr/>
          </p:nvGrpSpPr>
          <p:grpSpPr bwMode="auto">
            <a:xfrm>
              <a:off x="2664487" y="3176129"/>
              <a:ext cx="3840343" cy="1930617"/>
              <a:chOff x="0" y="33643"/>
              <a:chExt cx="3840342" cy="1930616"/>
            </a:xfrm>
          </p:grpSpPr>
          <p:sp>
            <p:nvSpPr>
              <p:cNvPr id="80914" name="Text Box 18"/>
              <p:cNvSpPr txBox="1">
                <a:spLocks/>
              </p:cNvSpPr>
              <p:nvPr/>
            </p:nvSpPr>
            <p:spPr bwMode="auto">
              <a:xfrm>
                <a:off x="4149" y="864432"/>
                <a:ext cx="3836193" cy="10998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defTabSz="412750" fontAlgn="base" hangingPunct="0">
                  <a:lnSpc>
                    <a:spcPct val="90000"/>
                  </a:lnSpc>
                  <a:spcBef>
                    <a:spcPct val="0"/>
                  </a:spcBef>
                  <a:spcAft>
                    <a:spcPct val="0"/>
                  </a:spcAft>
                </a:pPr>
                <a:r>
                  <a:rPr lang="ca-ES" altLang="es-ES" sz="1200" dirty="0" smtClean="0">
                    <a:solidFill>
                      <a:srgbClr val="8DA6C0"/>
                    </a:solidFill>
                    <a:latin typeface="Helvetica" panose="020B0604020202020204" pitchFamily="34" charset="0"/>
                    <a:cs typeface="Helvetica" panose="020B0604020202020204" pitchFamily="34" charset="0"/>
                    <a:sym typeface="Helvetica" panose="020B0604020202020204" pitchFamily="34" charset="0"/>
                  </a:rPr>
                  <a:t>Un dispositiu que indiqui la posició d’aquest objecte sigui on sigui.</a:t>
                </a:r>
                <a:endParaRPr lang="ca-ES" altLang="es-ES" sz="1200" dirty="0">
                  <a:solidFill>
                    <a:srgbClr val="8DA6C0"/>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80915" name="Text Box 19"/>
              <p:cNvSpPr txBox="1">
                <a:spLocks/>
              </p:cNvSpPr>
              <p:nvPr/>
            </p:nvSpPr>
            <p:spPr bwMode="auto">
              <a:xfrm>
                <a:off x="0" y="33643"/>
                <a:ext cx="1769945" cy="65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defTabSz="412750" fontAlgn="base" hangingPunct="0">
                  <a:spcBef>
                    <a:spcPct val="0"/>
                  </a:spcBef>
                  <a:spcAft>
                    <a:spcPct val="0"/>
                  </a:spcAft>
                </a:pPr>
                <a:r>
                  <a:rPr lang="ca-ES" altLang="es-ES" b="1" dirty="0" smtClean="0">
                    <a:solidFill>
                      <a:srgbClr val="FFFFFB"/>
                    </a:solidFill>
                    <a:latin typeface="Helvetica" panose="020B0604020202020204" pitchFamily="34" charset="0"/>
                    <a:cs typeface="Helvetica" panose="020B0604020202020204" pitchFamily="34" charset="0"/>
                    <a:sym typeface="Helvetica" panose="020B0604020202020204" pitchFamily="34" charset="0"/>
                  </a:rPr>
                  <a:t>Solució</a:t>
                </a:r>
                <a:endParaRPr lang="ca-ES" altLang="es-ES" b="1" dirty="0">
                  <a:solidFill>
                    <a:srgbClr val="FFFFFB"/>
                  </a:solidFill>
                  <a:latin typeface="Helvetica" panose="020B0604020202020204" pitchFamily="34" charset="0"/>
                  <a:cs typeface="Helvetica" panose="020B0604020202020204" pitchFamily="34" charset="0"/>
                  <a:sym typeface="Helvetica" panose="020B0604020202020204" pitchFamily="34" charset="0"/>
                </a:endParaRPr>
              </a:p>
            </p:txBody>
          </p:sp>
        </p:grpSp>
        <p:sp>
          <p:nvSpPr>
            <p:cNvPr id="80916" name="AutoShape 20"/>
            <p:cNvSpPr>
              <a:spLocks/>
            </p:cNvSpPr>
            <p:nvPr/>
          </p:nvSpPr>
          <p:spPr bwMode="auto">
            <a:xfrm>
              <a:off x="1377091" y="1138458"/>
              <a:ext cx="993693" cy="2483678"/>
            </a:xfrm>
            <a:custGeom>
              <a:avLst/>
              <a:gdLst>
                <a:gd name="T0" fmla="+- 0 11353 1147"/>
                <a:gd name="T1" fmla="*/ T0 w 20412"/>
                <a:gd name="T2" fmla="*/ 10800 h 21600"/>
                <a:gd name="T3" fmla="+- 0 11353 1147"/>
                <a:gd name="T4" fmla="*/ T3 w 20412"/>
                <a:gd name="T5" fmla="*/ 10800 h 21600"/>
                <a:gd name="T6" fmla="+- 0 11353 1147"/>
                <a:gd name="T7" fmla="*/ T6 w 20412"/>
                <a:gd name="T8" fmla="*/ 10800 h 21600"/>
                <a:gd name="T9" fmla="+- 0 11353 1147"/>
                <a:gd name="T10" fmla="*/ T9 w 20412"/>
                <a:gd name="T11" fmla="*/ 10800 h 21600"/>
              </a:gdLst>
              <a:ahLst/>
              <a:cxnLst>
                <a:cxn ang="0">
                  <a:pos x="T1" y="T2"/>
                </a:cxn>
                <a:cxn ang="0">
                  <a:pos x="T4" y="T5"/>
                </a:cxn>
                <a:cxn ang="0">
                  <a:pos x="T7" y="T8"/>
                </a:cxn>
                <a:cxn ang="0">
                  <a:pos x="T10" y="T11"/>
                </a:cxn>
              </a:cxnLst>
              <a:rect l="0" t="0" r="r" b="b"/>
              <a:pathLst>
                <a:path w="20412" h="21600">
                  <a:moveTo>
                    <a:pt x="5462" y="21600"/>
                  </a:moveTo>
                  <a:lnTo>
                    <a:pt x="1780" y="21600"/>
                  </a:lnTo>
                  <a:lnTo>
                    <a:pt x="1780" y="12640"/>
                  </a:lnTo>
                  <a:cubicBezTo>
                    <a:pt x="-1147" y="9897"/>
                    <a:pt x="-429" y="6703"/>
                    <a:pt x="3668" y="4243"/>
                  </a:cubicBezTo>
                  <a:cubicBezTo>
                    <a:pt x="5571" y="3100"/>
                    <a:pt x="8083" y="2195"/>
                    <a:pt x="10842" y="1485"/>
                  </a:cubicBezTo>
                  <a:cubicBezTo>
                    <a:pt x="13455" y="813"/>
                    <a:pt x="16324" y="309"/>
                    <a:pt x="19362" y="0"/>
                  </a:cubicBezTo>
                  <a:cubicBezTo>
                    <a:pt x="20111" y="1273"/>
                    <a:pt x="20453" y="2567"/>
                    <a:pt x="20407" y="3850"/>
                  </a:cubicBezTo>
                  <a:cubicBezTo>
                    <a:pt x="20358" y="5204"/>
                    <a:pt x="19876" y="6571"/>
                    <a:pt x="18588" y="7845"/>
                  </a:cubicBezTo>
                  <a:cubicBezTo>
                    <a:pt x="16206" y="10200"/>
                    <a:pt x="11348" y="11945"/>
                    <a:pt x="5472" y="12556"/>
                  </a:cubicBezTo>
                  <a:lnTo>
                    <a:pt x="5462" y="21600"/>
                  </a:lnTo>
                  <a:close/>
                </a:path>
              </a:pathLst>
            </a:custGeom>
            <a:solidFill>
              <a:srgbClr val="3C3D4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0960" tIns="60960" rIns="60960" bIns="60960" anchor="ctr"/>
            <a:lstStyle>
              <a:lvl1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227807" fontAlgn="base" hangingPunct="0">
                <a:spcBef>
                  <a:spcPct val="0"/>
                </a:spcBef>
                <a:spcAft>
                  <a:spcPct val="0"/>
                </a:spcAft>
              </a:pPr>
              <a:endParaRPr lang="es-ES" altLang="es-ES" sz="3200">
                <a:solidFill>
                  <a:srgbClr val="070707"/>
                </a:solidFill>
                <a:latin typeface="Calibri" panose="020F0502020204030204" pitchFamily="34" charset="0"/>
                <a:cs typeface="Calibri" panose="020F0502020204030204" pitchFamily="34" charset="0"/>
                <a:sym typeface="Calibri" panose="020F0502020204030204" pitchFamily="34" charset="0"/>
              </a:endParaRPr>
            </a:p>
          </p:txBody>
        </p:sp>
        <p:sp>
          <p:nvSpPr>
            <p:cNvPr id="80917" name="AutoShape 21"/>
            <p:cNvSpPr>
              <a:spLocks/>
            </p:cNvSpPr>
            <p:nvPr/>
          </p:nvSpPr>
          <p:spPr bwMode="auto">
            <a:xfrm>
              <a:off x="672282" y="1502080"/>
              <a:ext cx="716663" cy="891427"/>
            </a:xfrm>
            <a:custGeom>
              <a:avLst/>
              <a:gdLst>
                <a:gd name="T0" fmla="+- 0 11257 915"/>
                <a:gd name="T1" fmla="*/ T0 w 20685"/>
                <a:gd name="T2" fmla="+- 0 10919 238"/>
                <a:gd name="T3" fmla="*/ 10919 h 21362"/>
                <a:gd name="T4" fmla="+- 0 11257 915"/>
                <a:gd name="T5" fmla="*/ T4 w 20685"/>
                <a:gd name="T6" fmla="+- 0 10919 238"/>
                <a:gd name="T7" fmla="*/ 10919 h 21362"/>
                <a:gd name="T8" fmla="+- 0 11257 915"/>
                <a:gd name="T9" fmla="*/ T8 w 20685"/>
                <a:gd name="T10" fmla="+- 0 10919 238"/>
                <a:gd name="T11" fmla="*/ 10919 h 21362"/>
                <a:gd name="T12" fmla="+- 0 11257 915"/>
                <a:gd name="T13" fmla="*/ T12 w 20685"/>
                <a:gd name="T14" fmla="+- 0 10919 238"/>
                <a:gd name="T15" fmla="*/ 10919 h 21362"/>
              </a:gdLst>
              <a:ahLst/>
              <a:cxnLst>
                <a:cxn ang="0">
                  <a:pos x="T1" y="T3"/>
                </a:cxn>
                <a:cxn ang="0">
                  <a:pos x="T5" y="T7"/>
                </a:cxn>
                <a:cxn ang="0">
                  <a:pos x="T9" y="T11"/>
                </a:cxn>
                <a:cxn ang="0">
                  <a:pos x="T13" y="T15"/>
                </a:cxn>
              </a:cxnLst>
              <a:rect l="0" t="0" r="r" b="b"/>
              <a:pathLst>
                <a:path w="20685" h="21362">
                  <a:moveTo>
                    <a:pt x="20685" y="6253"/>
                  </a:moveTo>
                  <a:cubicBezTo>
                    <a:pt x="19410" y="8424"/>
                    <a:pt x="18549" y="10748"/>
                    <a:pt x="18132" y="13139"/>
                  </a:cubicBezTo>
                  <a:cubicBezTo>
                    <a:pt x="17656" y="15875"/>
                    <a:pt x="17769" y="18659"/>
                    <a:pt x="18465" y="21362"/>
                  </a:cubicBezTo>
                  <a:cubicBezTo>
                    <a:pt x="14034" y="20775"/>
                    <a:pt x="9930" y="19064"/>
                    <a:pt x="6718" y="16464"/>
                  </a:cubicBezTo>
                  <a:cubicBezTo>
                    <a:pt x="1478" y="12223"/>
                    <a:pt x="-915" y="6114"/>
                    <a:pt x="318" y="125"/>
                  </a:cubicBezTo>
                  <a:cubicBezTo>
                    <a:pt x="4236" y="-238"/>
                    <a:pt x="8203" y="191"/>
                    <a:pt x="11879" y="1374"/>
                  </a:cubicBezTo>
                  <a:cubicBezTo>
                    <a:pt x="15209" y="2446"/>
                    <a:pt x="18214" y="4112"/>
                    <a:pt x="20685" y="6253"/>
                  </a:cubicBezTo>
                  <a:close/>
                </a:path>
              </a:pathLst>
            </a:custGeom>
            <a:solidFill>
              <a:srgbClr val="3C3D4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0960" tIns="60960" rIns="60960" bIns="60960" anchor="ctr"/>
            <a:lstStyle>
              <a:lvl1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227807" fontAlgn="base" hangingPunct="0">
                <a:spcBef>
                  <a:spcPct val="0"/>
                </a:spcBef>
                <a:spcAft>
                  <a:spcPct val="0"/>
                </a:spcAft>
              </a:pPr>
              <a:endParaRPr lang="es-ES" altLang="es-ES" sz="3200">
                <a:solidFill>
                  <a:srgbClr val="070707"/>
                </a:solidFill>
                <a:latin typeface="Calibri" panose="020F0502020204030204" pitchFamily="34" charset="0"/>
                <a:cs typeface="Calibri" panose="020F0502020204030204" pitchFamily="34" charset="0"/>
                <a:sym typeface="Calibri" panose="020F0502020204030204" pitchFamily="34" charset="0"/>
              </a:endParaRPr>
            </a:p>
          </p:txBody>
        </p:sp>
        <p:sp>
          <p:nvSpPr>
            <p:cNvPr id="80918" name="AutoShape 22"/>
            <p:cNvSpPr>
              <a:spLocks/>
            </p:cNvSpPr>
            <p:nvPr/>
          </p:nvSpPr>
          <p:spPr bwMode="auto">
            <a:xfrm>
              <a:off x="-1" y="0"/>
              <a:ext cx="3116720" cy="3592241"/>
            </a:xfrm>
            <a:custGeom>
              <a:avLst/>
              <a:gdLst>
                <a:gd name="T0" fmla="+- 0 10747 122"/>
                <a:gd name="T1" fmla="*/ T0 w 21251"/>
                <a:gd name="T2" fmla="+- 0 10931 311"/>
                <a:gd name="T3" fmla="*/ 10931 h 21241"/>
                <a:gd name="T4" fmla="+- 0 10747 122"/>
                <a:gd name="T5" fmla="*/ T4 w 21251"/>
                <a:gd name="T6" fmla="+- 0 10931 311"/>
                <a:gd name="T7" fmla="*/ 10931 h 21241"/>
                <a:gd name="T8" fmla="+- 0 10747 122"/>
                <a:gd name="T9" fmla="*/ T8 w 21251"/>
                <a:gd name="T10" fmla="+- 0 10931 311"/>
                <a:gd name="T11" fmla="*/ 10931 h 21241"/>
                <a:gd name="T12" fmla="+- 0 10747 122"/>
                <a:gd name="T13" fmla="*/ T12 w 21251"/>
                <a:gd name="T14" fmla="+- 0 10931 311"/>
                <a:gd name="T15" fmla="*/ 10931 h 21241"/>
              </a:gdLst>
              <a:ahLst/>
              <a:cxnLst>
                <a:cxn ang="0">
                  <a:pos x="T1" y="T3"/>
                </a:cxn>
                <a:cxn ang="0">
                  <a:pos x="T5" y="T7"/>
                </a:cxn>
                <a:cxn ang="0">
                  <a:pos x="T9" y="T11"/>
                </a:cxn>
                <a:cxn ang="0">
                  <a:pos x="T13" y="T15"/>
                </a:cxn>
              </a:cxnLst>
              <a:rect l="0" t="0" r="r" b="b"/>
              <a:pathLst>
                <a:path w="21251" h="21241">
                  <a:moveTo>
                    <a:pt x="14077" y="21228"/>
                  </a:moveTo>
                  <a:lnTo>
                    <a:pt x="7207" y="21228"/>
                  </a:lnTo>
                  <a:cubicBezTo>
                    <a:pt x="6719" y="21289"/>
                    <a:pt x="6227" y="21142"/>
                    <a:pt x="5886" y="20834"/>
                  </a:cubicBezTo>
                  <a:cubicBezTo>
                    <a:pt x="5251" y="20259"/>
                    <a:pt x="5346" y="19457"/>
                    <a:pt x="5171" y="18697"/>
                  </a:cubicBezTo>
                  <a:cubicBezTo>
                    <a:pt x="5054" y="18187"/>
                    <a:pt x="4788" y="17690"/>
                    <a:pt x="4502" y="17230"/>
                  </a:cubicBezTo>
                  <a:cubicBezTo>
                    <a:pt x="3223" y="15168"/>
                    <a:pt x="1161" y="13407"/>
                    <a:pt x="378" y="11194"/>
                  </a:cubicBezTo>
                  <a:cubicBezTo>
                    <a:pt x="-122" y="9781"/>
                    <a:pt x="-94" y="8357"/>
                    <a:pt x="276" y="7001"/>
                  </a:cubicBezTo>
                  <a:cubicBezTo>
                    <a:pt x="641" y="5666"/>
                    <a:pt x="1343" y="4364"/>
                    <a:pt x="2456" y="3225"/>
                  </a:cubicBezTo>
                  <a:cubicBezTo>
                    <a:pt x="4933" y="687"/>
                    <a:pt x="8545" y="-311"/>
                    <a:pt x="11942" y="83"/>
                  </a:cubicBezTo>
                  <a:cubicBezTo>
                    <a:pt x="15609" y="509"/>
                    <a:pt x="18968" y="2538"/>
                    <a:pt x="20543" y="5846"/>
                  </a:cubicBezTo>
                  <a:cubicBezTo>
                    <a:pt x="21341" y="7522"/>
                    <a:pt x="21478" y="9276"/>
                    <a:pt x="20887" y="10992"/>
                  </a:cubicBezTo>
                  <a:cubicBezTo>
                    <a:pt x="20533" y="12019"/>
                    <a:pt x="19927" y="12963"/>
                    <a:pt x="19219" y="13865"/>
                  </a:cubicBezTo>
                  <a:cubicBezTo>
                    <a:pt x="18452" y="14841"/>
                    <a:pt x="17569" y="15756"/>
                    <a:pt x="16916" y="16776"/>
                  </a:cubicBezTo>
                  <a:cubicBezTo>
                    <a:pt x="16539" y="17365"/>
                    <a:pt x="16216" y="18012"/>
                    <a:pt x="16081" y="18679"/>
                  </a:cubicBezTo>
                  <a:cubicBezTo>
                    <a:pt x="15934" y="19399"/>
                    <a:pt x="15980" y="20140"/>
                    <a:pt x="15424" y="20712"/>
                  </a:cubicBezTo>
                  <a:cubicBezTo>
                    <a:pt x="15091" y="21055"/>
                    <a:pt x="14594" y="21245"/>
                    <a:pt x="14077" y="21228"/>
                  </a:cubicBezTo>
                  <a:close/>
                </a:path>
              </a:pathLst>
            </a:cu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0919" name="AutoShape 23"/>
            <p:cNvSpPr>
              <a:spLocks/>
            </p:cNvSpPr>
            <p:nvPr/>
          </p:nvSpPr>
          <p:spPr bwMode="auto">
            <a:xfrm>
              <a:off x="1279801" y="1101329"/>
              <a:ext cx="1187063" cy="2564369"/>
            </a:xfrm>
            <a:custGeom>
              <a:avLst/>
              <a:gdLst>
                <a:gd name="T0" fmla="+- 0 10990 1524"/>
                <a:gd name="T1" fmla="*/ T0 w 18932"/>
                <a:gd name="T2" fmla="*/ 10800 h 21600"/>
                <a:gd name="T3" fmla="+- 0 10990 1524"/>
                <a:gd name="T4" fmla="*/ T3 w 18932"/>
                <a:gd name="T5" fmla="*/ 10800 h 21600"/>
                <a:gd name="T6" fmla="+- 0 10990 1524"/>
                <a:gd name="T7" fmla="*/ T6 w 18932"/>
                <a:gd name="T8" fmla="*/ 10800 h 21600"/>
                <a:gd name="T9" fmla="+- 0 10990 1524"/>
                <a:gd name="T10" fmla="*/ T9 w 18932"/>
                <a:gd name="T11" fmla="*/ 10800 h 21600"/>
              </a:gdLst>
              <a:ahLst/>
              <a:cxnLst>
                <a:cxn ang="0">
                  <a:pos x="T1" y="T2"/>
                </a:cxn>
                <a:cxn ang="0">
                  <a:pos x="T4" y="T5"/>
                </a:cxn>
                <a:cxn ang="0">
                  <a:pos x="T7" y="T8"/>
                </a:cxn>
                <a:cxn ang="0">
                  <a:pos x="T10" y="T11"/>
                </a:cxn>
              </a:cxnLst>
              <a:rect l="0" t="0" r="r" b="b"/>
              <a:pathLst>
                <a:path w="18932" h="21600">
                  <a:moveTo>
                    <a:pt x="2933" y="21537"/>
                  </a:moveTo>
                  <a:lnTo>
                    <a:pt x="2933" y="12549"/>
                  </a:lnTo>
                  <a:cubicBezTo>
                    <a:pt x="-1524" y="10061"/>
                    <a:pt x="-809" y="6066"/>
                    <a:pt x="4452" y="4064"/>
                  </a:cubicBezTo>
                  <a:cubicBezTo>
                    <a:pt x="6792" y="3173"/>
                    <a:pt x="9726" y="2880"/>
                    <a:pt x="12082" y="2048"/>
                  </a:cubicBezTo>
                  <a:cubicBezTo>
                    <a:pt x="13543" y="1533"/>
                    <a:pt x="14741" y="830"/>
                    <a:pt x="15559" y="0"/>
                  </a:cubicBezTo>
                  <a:cubicBezTo>
                    <a:pt x="19724" y="2157"/>
                    <a:pt x="20076" y="5639"/>
                    <a:pt x="16369" y="8018"/>
                  </a:cubicBezTo>
                  <a:cubicBezTo>
                    <a:pt x="13736" y="9708"/>
                    <a:pt x="9470" y="10419"/>
                    <a:pt x="6757" y="12068"/>
                  </a:cubicBezTo>
                  <a:cubicBezTo>
                    <a:pt x="6475" y="12239"/>
                    <a:pt x="6212" y="12419"/>
                    <a:pt x="5971" y="12607"/>
                  </a:cubicBezTo>
                  <a:lnTo>
                    <a:pt x="5971" y="21600"/>
                  </a:lnTo>
                  <a:lnTo>
                    <a:pt x="2933" y="21537"/>
                  </a:lnTo>
                  <a:close/>
                </a:path>
              </a:pathLst>
            </a:custGeom>
            <a:solidFill>
              <a:srgbClr val="3C3D4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0920" name="AutoShape 24"/>
            <p:cNvSpPr>
              <a:spLocks/>
            </p:cNvSpPr>
            <p:nvPr/>
          </p:nvSpPr>
          <p:spPr bwMode="auto">
            <a:xfrm>
              <a:off x="575067" y="1450930"/>
              <a:ext cx="755750" cy="913780"/>
            </a:xfrm>
            <a:custGeom>
              <a:avLst/>
              <a:gdLst>
                <a:gd name="T0" fmla="*/ 10800 w 21600"/>
                <a:gd name="T1" fmla="+- 0 10833 361"/>
                <a:gd name="T2" fmla="*/ 10833 h 20945"/>
                <a:gd name="T3" fmla="*/ 10800 w 21600"/>
                <a:gd name="T4" fmla="+- 0 10833 361"/>
                <a:gd name="T5" fmla="*/ 10833 h 20945"/>
                <a:gd name="T6" fmla="*/ 10800 w 21600"/>
                <a:gd name="T7" fmla="+- 0 10833 361"/>
                <a:gd name="T8" fmla="*/ 10833 h 20945"/>
                <a:gd name="T9" fmla="*/ 10800 w 21600"/>
                <a:gd name="T10" fmla="+- 0 10833 361"/>
                <a:gd name="T11" fmla="*/ 10833 h 20945"/>
              </a:gdLst>
              <a:ahLst/>
              <a:cxnLst>
                <a:cxn ang="0">
                  <a:pos x="T0" y="T2"/>
                </a:cxn>
                <a:cxn ang="0">
                  <a:pos x="T3" y="T5"/>
                </a:cxn>
                <a:cxn ang="0">
                  <a:pos x="T6" y="T8"/>
                </a:cxn>
                <a:cxn ang="0">
                  <a:pos x="T9" y="T11"/>
                </a:cxn>
              </a:cxnLst>
              <a:rect l="0" t="0" r="r" b="b"/>
              <a:pathLst>
                <a:path w="21600" h="20945">
                  <a:moveTo>
                    <a:pt x="19359" y="20911"/>
                  </a:moveTo>
                  <a:cubicBezTo>
                    <a:pt x="14165" y="21239"/>
                    <a:pt x="9189" y="19169"/>
                    <a:pt x="6534" y="15574"/>
                  </a:cubicBezTo>
                  <a:cubicBezTo>
                    <a:pt x="4855" y="13302"/>
                    <a:pt x="4314" y="10667"/>
                    <a:pt x="3451" y="8160"/>
                  </a:cubicBezTo>
                  <a:cubicBezTo>
                    <a:pt x="2614" y="5730"/>
                    <a:pt x="1460" y="3368"/>
                    <a:pt x="0" y="1116"/>
                  </a:cubicBezTo>
                  <a:cubicBezTo>
                    <a:pt x="3969" y="-217"/>
                    <a:pt x="8403" y="-361"/>
                    <a:pt x="12494" y="709"/>
                  </a:cubicBezTo>
                  <a:cubicBezTo>
                    <a:pt x="16182" y="1674"/>
                    <a:pt x="19378" y="3575"/>
                    <a:pt x="21600" y="6125"/>
                  </a:cubicBezTo>
                  <a:cubicBezTo>
                    <a:pt x="19665" y="8239"/>
                    <a:pt x="18445" y="10719"/>
                    <a:pt x="18060" y="13324"/>
                  </a:cubicBezTo>
                  <a:cubicBezTo>
                    <a:pt x="17678" y="15900"/>
                    <a:pt x="18125" y="18512"/>
                    <a:pt x="19359" y="20911"/>
                  </a:cubicBezTo>
                  <a:close/>
                </a:path>
              </a:pathLst>
            </a:custGeom>
            <a:solidFill>
              <a:srgbClr val="3C3D4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0921" name="AutoShape 25"/>
            <p:cNvSpPr>
              <a:spLocks/>
            </p:cNvSpPr>
            <p:nvPr/>
          </p:nvSpPr>
          <p:spPr bwMode="auto">
            <a:xfrm>
              <a:off x="879064" y="3783074"/>
              <a:ext cx="1320801" cy="326811"/>
            </a:xfrm>
            <a:prstGeom prst="roundRect">
              <a:avLst>
                <a:gd name="adj" fmla="val 21500"/>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0922" name="AutoShape 26"/>
            <p:cNvSpPr>
              <a:spLocks/>
            </p:cNvSpPr>
            <p:nvPr/>
          </p:nvSpPr>
          <p:spPr bwMode="auto">
            <a:xfrm>
              <a:off x="879064" y="4263364"/>
              <a:ext cx="1320801" cy="326811"/>
            </a:xfrm>
            <a:prstGeom prst="roundRect">
              <a:avLst>
                <a:gd name="adj" fmla="val 21500"/>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0923" name="AutoShape 27"/>
            <p:cNvSpPr>
              <a:spLocks/>
            </p:cNvSpPr>
            <p:nvPr/>
          </p:nvSpPr>
          <p:spPr bwMode="auto">
            <a:xfrm>
              <a:off x="1124597" y="4745964"/>
              <a:ext cx="829734" cy="394544"/>
            </a:xfrm>
            <a:prstGeom prst="roundRect">
              <a:avLst>
                <a:gd name="adj" fmla="val 47852"/>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grpSp>
        <p:nvGrpSpPr>
          <p:cNvPr id="80924" name="Group 28"/>
          <p:cNvGrpSpPr>
            <a:grpSpLocks/>
          </p:cNvGrpSpPr>
          <p:nvPr/>
        </p:nvGrpSpPr>
        <p:grpSpPr bwMode="auto">
          <a:xfrm>
            <a:off x="7930357" y="1991520"/>
            <a:ext cx="3252788" cy="2570162"/>
            <a:chOff x="-1" y="0"/>
            <a:chExt cx="6504831" cy="5140508"/>
          </a:xfrm>
        </p:grpSpPr>
        <p:grpSp>
          <p:nvGrpSpPr>
            <p:cNvPr id="80925" name="Group 29"/>
            <p:cNvGrpSpPr>
              <a:grpSpLocks/>
            </p:cNvGrpSpPr>
            <p:nvPr/>
          </p:nvGrpSpPr>
          <p:grpSpPr bwMode="auto">
            <a:xfrm>
              <a:off x="2664487" y="3176129"/>
              <a:ext cx="3840343" cy="1930617"/>
              <a:chOff x="0" y="33643"/>
              <a:chExt cx="3840342" cy="1930616"/>
            </a:xfrm>
          </p:grpSpPr>
          <p:sp>
            <p:nvSpPr>
              <p:cNvPr id="80926" name="Text Box 30"/>
              <p:cNvSpPr txBox="1">
                <a:spLocks/>
              </p:cNvSpPr>
              <p:nvPr/>
            </p:nvSpPr>
            <p:spPr bwMode="auto">
              <a:xfrm>
                <a:off x="4148" y="864432"/>
                <a:ext cx="3836194" cy="10998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defTabSz="412750" fontAlgn="base" hangingPunct="0">
                  <a:lnSpc>
                    <a:spcPct val="90000"/>
                  </a:lnSpc>
                  <a:spcBef>
                    <a:spcPct val="0"/>
                  </a:spcBef>
                  <a:spcAft>
                    <a:spcPct val="0"/>
                  </a:spcAft>
                </a:pPr>
                <a:r>
                  <a:rPr lang="ca-ES" altLang="es-ES" sz="1200" dirty="0" smtClean="0">
                    <a:solidFill>
                      <a:srgbClr val="8DA6C0"/>
                    </a:solidFill>
                    <a:latin typeface="Helvetica" panose="020B0604020202020204" pitchFamily="34" charset="0"/>
                    <a:cs typeface="Helvetica" panose="020B0604020202020204" pitchFamily="34" charset="0"/>
                    <a:sym typeface="Helvetica" panose="020B0604020202020204" pitchFamily="34" charset="0"/>
                  </a:rPr>
                  <a:t>Tecnologia que hem d'utilitzar i de quina manera.</a:t>
                </a:r>
                <a:endParaRPr lang="ca-ES" altLang="es-ES" sz="1200" dirty="0">
                  <a:solidFill>
                    <a:srgbClr val="8DA6C0"/>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80927" name="Text Box 31"/>
              <p:cNvSpPr txBox="1">
                <a:spLocks/>
              </p:cNvSpPr>
              <p:nvPr/>
            </p:nvSpPr>
            <p:spPr bwMode="auto">
              <a:xfrm>
                <a:off x="0" y="33643"/>
                <a:ext cx="2820963" cy="65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defTabSz="412750" fontAlgn="base" hangingPunct="0">
                  <a:spcBef>
                    <a:spcPct val="0"/>
                  </a:spcBef>
                  <a:spcAft>
                    <a:spcPct val="0"/>
                  </a:spcAft>
                </a:pPr>
                <a:r>
                  <a:rPr lang="ca-ES" altLang="es-ES" b="1" dirty="0" smtClean="0">
                    <a:solidFill>
                      <a:srgbClr val="FFFFFB"/>
                    </a:solidFill>
                    <a:latin typeface="Helvetica" panose="020B0604020202020204" pitchFamily="34" charset="0"/>
                    <a:cs typeface="Helvetica" panose="020B0604020202020204" pitchFamily="34" charset="0"/>
                    <a:sym typeface="Helvetica" panose="020B0604020202020204" pitchFamily="34" charset="0"/>
                  </a:rPr>
                  <a:t>Metodologia</a:t>
                </a:r>
                <a:endParaRPr lang="ca-ES" altLang="es-ES" b="1" dirty="0">
                  <a:solidFill>
                    <a:srgbClr val="FFFFFB"/>
                  </a:solidFill>
                  <a:latin typeface="Helvetica" panose="020B0604020202020204" pitchFamily="34" charset="0"/>
                  <a:cs typeface="Helvetica" panose="020B0604020202020204" pitchFamily="34" charset="0"/>
                  <a:sym typeface="Helvetica" panose="020B0604020202020204" pitchFamily="34" charset="0"/>
                </a:endParaRPr>
              </a:p>
            </p:txBody>
          </p:sp>
        </p:grpSp>
        <p:sp>
          <p:nvSpPr>
            <p:cNvPr id="80928" name="AutoShape 32"/>
            <p:cNvSpPr>
              <a:spLocks/>
            </p:cNvSpPr>
            <p:nvPr/>
          </p:nvSpPr>
          <p:spPr bwMode="auto">
            <a:xfrm>
              <a:off x="1377091" y="1138458"/>
              <a:ext cx="993693" cy="2483678"/>
            </a:xfrm>
            <a:custGeom>
              <a:avLst/>
              <a:gdLst>
                <a:gd name="T0" fmla="+- 0 11353 1147"/>
                <a:gd name="T1" fmla="*/ T0 w 20412"/>
                <a:gd name="T2" fmla="*/ 10800 h 21600"/>
                <a:gd name="T3" fmla="+- 0 11353 1147"/>
                <a:gd name="T4" fmla="*/ T3 w 20412"/>
                <a:gd name="T5" fmla="*/ 10800 h 21600"/>
                <a:gd name="T6" fmla="+- 0 11353 1147"/>
                <a:gd name="T7" fmla="*/ T6 w 20412"/>
                <a:gd name="T8" fmla="*/ 10800 h 21600"/>
                <a:gd name="T9" fmla="+- 0 11353 1147"/>
                <a:gd name="T10" fmla="*/ T9 w 20412"/>
                <a:gd name="T11" fmla="*/ 10800 h 21600"/>
              </a:gdLst>
              <a:ahLst/>
              <a:cxnLst>
                <a:cxn ang="0">
                  <a:pos x="T1" y="T2"/>
                </a:cxn>
                <a:cxn ang="0">
                  <a:pos x="T4" y="T5"/>
                </a:cxn>
                <a:cxn ang="0">
                  <a:pos x="T7" y="T8"/>
                </a:cxn>
                <a:cxn ang="0">
                  <a:pos x="T10" y="T11"/>
                </a:cxn>
              </a:cxnLst>
              <a:rect l="0" t="0" r="r" b="b"/>
              <a:pathLst>
                <a:path w="20412" h="21600">
                  <a:moveTo>
                    <a:pt x="5462" y="21600"/>
                  </a:moveTo>
                  <a:lnTo>
                    <a:pt x="1780" y="21600"/>
                  </a:lnTo>
                  <a:lnTo>
                    <a:pt x="1780" y="12640"/>
                  </a:lnTo>
                  <a:cubicBezTo>
                    <a:pt x="-1147" y="9897"/>
                    <a:pt x="-429" y="6703"/>
                    <a:pt x="3668" y="4243"/>
                  </a:cubicBezTo>
                  <a:cubicBezTo>
                    <a:pt x="5571" y="3100"/>
                    <a:pt x="8083" y="2195"/>
                    <a:pt x="10842" y="1485"/>
                  </a:cubicBezTo>
                  <a:cubicBezTo>
                    <a:pt x="13455" y="813"/>
                    <a:pt x="16324" y="309"/>
                    <a:pt x="19362" y="0"/>
                  </a:cubicBezTo>
                  <a:cubicBezTo>
                    <a:pt x="20111" y="1273"/>
                    <a:pt x="20453" y="2567"/>
                    <a:pt x="20407" y="3850"/>
                  </a:cubicBezTo>
                  <a:cubicBezTo>
                    <a:pt x="20358" y="5204"/>
                    <a:pt x="19876" y="6571"/>
                    <a:pt x="18588" y="7845"/>
                  </a:cubicBezTo>
                  <a:cubicBezTo>
                    <a:pt x="16206" y="10200"/>
                    <a:pt x="11348" y="11945"/>
                    <a:pt x="5472" y="12556"/>
                  </a:cubicBezTo>
                  <a:lnTo>
                    <a:pt x="5462" y="21600"/>
                  </a:lnTo>
                  <a:close/>
                </a:path>
              </a:pathLst>
            </a:custGeom>
            <a:solidFill>
              <a:srgbClr val="3C3D4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0960" tIns="60960" rIns="60960" bIns="60960" anchor="ctr"/>
            <a:lstStyle>
              <a:lvl1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227807" fontAlgn="base" hangingPunct="0">
                <a:spcBef>
                  <a:spcPct val="0"/>
                </a:spcBef>
                <a:spcAft>
                  <a:spcPct val="0"/>
                </a:spcAft>
              </a:pPr>
              <a:endParaRPr lang="es-ES" altLang="es-ES" sz="3200">
                <a:solidFill>
                  <a:srgbClr val="070707"/>
                </a:solidFill>
                <a:latin typeface="Calibri" panose="020F0502020204030204" pitchFamily="34" charset="0"/>
                <a:cs typeface="Calibri" panose="020F0502020204030204" pitchFamily="34" charset="0"/>
                <a:sym typeface="Calibri" panose="020F0502020204030204" pitchFamily="34" charset="0"/>
              </a:endParaRPr>
            </a:p>
          </p:txBody>
        </p:sp>
        <p:sp>
          <p:nvSpPr>
            <p:cNvPr id="80929" name="AutoShape 33"/>
            <p:cNvSpPr>
              <a:spLocks/>
            </p:cNvSpPr>
            <p:nvPr/>
          </p:nvSpPr>
          <p:spPr bwMode="auto">
            <a:xfrm>
              <a:off x="672282" y="1502080"/>
              <a:ext cx="716663" cy="891427"/>
            </a:xfrm>
            <a:custGeom>
              <a:avLst/>
              <a:gdLst>
                <a:gd name="T0" fmla="+- 0 11257 915"/>
                <a:gd name="T1" fmla="*/ T0 w 20685"/>
                <a:gd name="T2" fmla="+- 0 10919 238"/>
                <a:gd name="T3" fmla="*/ 10919 h 21362"/>
                <a:gd name="T4" fmla="+- 0 11257 915"/>
                <a:gd name="T5" fmla="*/ T4 w 20685"/>
                <a:gd name="T6" fmla="+- 0 10919 238"/>
                <a:gd name="T7" fmla="*/ 10919 h 21362"/>
                <a:gd name="T8" fmla="+- 0 11257 915"/>
                <a:gd name="T9" fmla="*/ T8 w 20685"/>
                <a:gd name="T10" fmla="+- 0 10919 238"/>
                <a:gd name="T11" fmla="*/ 10919 h 21362"/>
                <a:gd name="T12" fmla="+- 0 11257 915"/>
                <a:gd name="T13" fmla="*/ T12 w 20685"/>
                <a:gd name="T14" fmla="+- 0 10919 238"/>
                <a:gd name="T15" fmla="*/ 10919 h 21362"/>
              </a:gdLst>
              <a:ahLst/>
              <a:cxnLst>
                <a:cxn ang="0">
                  <a:pos x="T1" y="T3"/>
                </a:cxn>
                <a:cxn ang="0">
                  <a:pos x="T5" y="T7"/>
                </a:cxn>
                <a:cxn ang="0">
                  <a:pos x="T9" y="T11"/>
                </a:cxn>
                <a:cxn ang="0">
                  <a:pos x="T13" y="T15"/>
                </a:cxn>
              </a:cxnLst>
              <a:rect l="0" t="0" r="r" b="b"/>
              <a:pathLst>
                <a:path w="20685" h="21362">
                  <a:moveTo>
                    <a:pt x="20685" y="6253"/>
                  </a:moveTo>
                  <a:cubicBezTo>
                    <a:pt x="19410" y="8424"/>
                    <a:pt x="18549" y="10748"/>
                    <a:pt x="18132" y="13139"/>
                  </a:cubicBezTo>
                  <a:cubicBezTo>
                    <a:pt x="17656" y="15875"/>
                    <a:pt x="17769" y="18659"/>
                    <a:pt x="18465" y="21362"/>
                  </a:cubicBezTo>
                  <a:cubicBezTo>
                    <a:pt x="14034" y="20775"/>
                    <a:pt x="9930" y="19064"/>
                    <a:pt x="6718" y="16464"/>
                  </a:cubicBezTo>
                  <a:cubicBezTo>
                    <a:pt x="1478" y="12223"/>
                    <a:pt x="-915" y="6114"/>
                    <a:pt x="318" y="125"/>
                  </a:cubicBezTo>
                  <a:cubicBezTo>
                    <a:pt x="4236" y="-238"/>
                    <a:pt x="8203" y="191"/>
                    <a:pt x="11879" y="1374"/>
                  </a:cubicBezTo>
                  <a:cubicBezTo>
                    <a:pt x="15209" y="2446"/>
                    <a:pt x="18214" y="4112"/>
                    <a:pt x="20685" y="6253"/>
                  </a:cubicBezTo>
                  <a:close/>
                </a:path>
              </a:pathLst>
            </a:custGeom>
            <a:solidFill>
              <a:srgbClr val="3C3D4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0960" tIns="60960" rIns="60960" bIns="60960" anchor="ctr"/>
            <a:lstStyle>
              <a:lvl1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455613">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algn="ctr" defTabSz="455613" fontAlgn="base" hangingPunct="0">
                <a:spcBef>
                  <a:spcPct val="0"/>
                </a:spcBef>
                <a:spcAft>
                  <a:spcPct val="0"/>
                </a:spcAft>
                <a:defRPr sz="7400">
                  <a:solidFill>
                    <a:srgbClr val="FFFFFB"/>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defTabSz="227807" fontAlgn="base" hangingPunct="0">
                <a:spcBef>
                  <a:spcPct val="0"/>
                </a:spcBef>
                <a:spcAft>
                  <a:spcPct val="0"/>
                </a:spcAft>
              </a:pPr>
              <a:endParaRPr lang="es-ES" altLang="es-ES" sz="3200">
                <a:solidFill>
                  <a:srgbClr val="070707"/>
                </a:solidFill>
                <a:latin typeface="Calibri" panose="020F0502020204030204" pitchFamily="34" charset="0"/>
                <a:cs typeface="Calibri" panose="020F0502020204030204" pitchFamily="34" charset="0"/>
                <a:sym typeface="Calibri" panose="020F0502020204030204" pitchFamily="34" charset="0"/>
              </a:endParaRPr>
            </a:p>
          </p:txBody>
        </p:sp>
        <p:sp>
          <p:nvSpPr>
            <p:cNvPr id="80930" name="AutoShape 34"/>
            <p:cNvSpPr>
              <a:spLocks/>
            </p:cNvSpPr>
            <p:nvPr/>
          </p:nvSpPr>
          <p:spPr bwMode="auto">
            <a:xfrm>
              <a:off x="-1" y="0"/>
              <a:ext cx="3116720" cy="3592241"/>
            </a:xfrm>
            <a:custGeom>
              <a:avLst/>
              <a:gdLst>
                <a:gd name="T0" fmla="+- 0 10747 122"/>
                <a:gd name="T1" fmla="*/ T0 w 21251"/>
                <a:gd name="T2" fmla="+- 0 10931 311"/>
                <a:gd name="T3" fmla="*/ 10931 h 21241"/>
                <a:gd name="T4" fmla="+- 0 10747 122"/>
                <a:gd name="T5" fmla="*/ T4 w 21251"/>
                <a:gd name="T6" fmla="+- 0 10931 311"/>
                <a:gd name="T7" fmla="*/ 10931 h 21241"/>
                <a:gd name="T8" fmla="+- 0 10747 122"/>
                <a:gd name="T9" fmla="*/ T8 w 21251"/>
                <a:gd name="T10" fmla="+- 0 10931 311"/>
                <a:gd name="T11" fmla="*/ 10931 h 21241"/>
                <a:gd name="T12" fmla="+- 0 10747 122"/>
                <a:gd name="T13" fmla="*/ T12 w 21251"/>
                <a:gd name="T14" fmla="+- 0 10931 311"/>
                <a:gd name="T15" fmla="*/ 10931 h 21241"/>
              </a:gdLst>
              <a:ahLst/>
              <a:cxnLst>
                <a:cxn ang="0">
                  <a:pos x="T1" y="T3"/>
                </a:cxn>
                <a:cxn ang="0">
                  <a:pos x="T5" y="T7"/>
                </a:cxn>
                <a:cxn ang="0">
                  <a:pos x="T9" y="T11"/>
                </a:cxn>
                <a:cxn ang="0">
                  <a:pos x="T13" y="T15"/>
                </a:cxn>
              </a:cxnLst>
              <a:rect l="0" t="0" r="r" b="b"/>
              <a:pathLst>
                <a:path w="21251" h="21241">
                  <a:moveTo>
                    <a:pt x="14077" y="21228"/>
                  </a:moveTo>
                  <a:lnTo>
                    <a:pt x="7207" y="21228"/>
                  </a:lnTo>
                  <a:cubicBezTo>
                    <a:pt x="6719" y="21289"/>
                    <a:pt x="6227" y="21142"/>
                    <a:pt x="5886" y="20834"/>
                  </a:cubicBezTo>
                  <a:cubicBezTo>
                    <a:pt x="5251" y="20259"/>
                    <a:pt x="5346" y="19457"/>
                    <a:pt x="5171" y="18697"/>
                  </a:cubicBezTo>
                  <a:cubicBezTo>
                    <a:pt x="5054" y="18187"/>
                    <a:pt x="4788" y="17690"/>
                    <a:pt x="4502" y="17230"/>
                  </a:cubicBezTo>
                  <a:cubicBezTo>
                    <a:pt x="3223" y="15168"/>
                    <a:pt x="1161" y="13407"/>
                    <a:pt x="378" y="11194"/>
                  </a:cubicBezTo>
                  <a:cubicBezTo>
                    <a:pt x="-122" y="9781"/>
                    <a:pt x="-94" y="8357"/>
                    <a:pt x="276" y="7001"/>
                  </a:cubicBezTo>
                  <a:cubicBezTo>
                    <a:pt x="641" y="5666"/>
                    <a:pt x="1343" y="4364"/>
                    <a:pt x="2456" y="3225"/>
                  </a:cubicBezTo>
                  <a:cubicBezTo>
                    <a:pt x="4933" y="687"/>
                    <a:pt x="8545" y="-311"/>
                    <a:pt x="11942" y="83"/>
                  </a:cubicBezTo>
                  <a:cubicBezTo>
                    <a:pt x="15609" y="509"/>
                    <a:pt x="18968" y="2538"/>
                    <a:pt x="20543" y="5846"/>
                  </a:cubicBezTo>
                  <a:cubicBezTo>
                    <a:pt x="21341" y="7522"/>
                    <a:pt x="21478" y="9276"/>
                    <a:pt x="20887" y="10992"/>
                  </a:cubicBezTo>
                  <a:cubicBezTo>
                    <a:pt x="20533" y="12019"/>
                    <a:pt x="19927" y="12963"/>
                    <a:pt x="19219" y="13865"/>
                  </a:cubicBezTo>
                  <a:cubicBezTo>
                    <a:pt x="18452" y="14841"/>
                    <a:pt x="17569" y="15756"/>
                    <a:pt x="16916" y="16776"/>
                  </a:cubicBezTo>
                  <a:cubicBezTo>
                    <a:pt x="16539" y="17365"/>
                    <a:pt x="16216" y="18012"/>
                    <a:pt x="16081" y="18679"/>
                  </a:cubicBezTo>
                  <a:cubicBezTo>
                    <a:pt x="15934" y="19399"/>
                    <a:pt x="15980" y="20140"/>
                    <a:pt x="15424" y="20712"/>
                  </a:cubicBezTo>
                  <a:cubicBezTo>
                    <a:pt x="15091" y="21055"/>
                    <a:pt x="14594" y="21245"/>
                    <a:pt x="14077" y="21228"/>
                  </a:cubicBezTo>
                  <a:close/>
                </a:path>
              </a:pathLst>
            </a:cu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0931" name="AutoShape 35"/>
            <p:cNvSpPr>
              <a:spLocks/>
            </p:cNvSpPr>
            <p:nvPr/>
          </p:nvSpPr>
          <p:spPr bwMode="auto">
            <a:xfrm>
              <a:off x="1279801" y="1101329"/>
              <a:ext cx="1187063" cy="2564369"/>
            </a:xfrm>
            <a:custGeom>
              <a:avLst/>
              <a:gdLst>
                <a:gd name="T0" fmla="+- 0 10990 1524"/>
                <a:gd name="T1" fmla="*/ T0 w 18932"/>
                <a:gd name="T2" fmla="*/ 10800 h 21600"/>
                <a:gd name="T3" fmla="+- 0 10990 1524"/>
                <a:gd name="T4" fmla="*/ T3 w 18932"/>
                <a:gd name="T5" fmla="*/ 10800 h 21600"/>
                <a:gd name="T6" fmla="+- 0 10990 1524"/>
                <a:gd name="T7" fmla="*/ T6 w 18932"/>
                <a:gd name="T8" fmla="*/ 10800 h 21600"/>
                <a:gd name="T9" fmla="+- 0 10990 1524"/>
                <a:gd name="T10" fmla="*/ T9 w 18932"/>
                <a:gd name="T11" fmla="*/ 10800 h 21600"/>
              </a:gdLst>
              <a:ahLst/>
              <a:cxnLst>
                <a:cxn ang="0">
                  <a:pos x="T1" y="T2"/>
                </a:cxn>
                <a:cxn ang="0">
                  <a:pos x="T4" y="T5"/>
                </a:cxn>
                <a:cxn ang="0">
                  <a:pos x="T7" y="T8"/>
                </a:cxn>
                <a:cxn ang="0">
                  <a:pos x="T10" y="T11"/>
                </a:cxn>
              </a:cxnLst>
              <a:rect l="0" t="0" r="r" b="b"/>
              <a:pathLst>
                <a:path w="18932" h="21600">
                  <a:moveTo>
                    <a:pt x="2933" y="21537"/>
                  </a:moveTo>
                  <a:lnTo>
                    <a:pt x="2933" y="12549"/>
                  </a:lnTo>
                  <a:cubicBezTo>
                    <a:pt x="-1524" y="10061"/>
                    <a:pt x="-809" y="6066"/>
                    <a:pt x="4452" y="4064"/>
                  </a:cubicBezTo>
                  <a:cubicBezTo>
                    <a:pt x="6792" y="3173"/>
                    <a:pt x="9726" y="2880"/>
                    <a:pt x="12082" y="2048"/>
                  </a:cubicBezTo>
                  <a:cubicBezTo>
                    <a:pt x="13543" y="1533"/>
                    <a:pt x="14741" y="830"/>
                    <a:pt x="15559" y="0"/>
                  </a:cubicBezTo>
                  <a:cubicBezTo>
                    <a:pt x="19724" y="2157"/>
                    <a:pt x="20076" y="5639"/>
                    <a:pt x="16369" y="8018"/>
                  </a:cubicBezTo>
                  <a:cubicBezTo>
                    <a:pt x="13736" y="9708"/>
                    <a:pt x="9470" y="10419"/>
                    <a:pt x="6757" y="12068"/>
                  </a:cubicBezTo>
                  <a:cubicBezTo>
                    <a:pt x="6475" y="12239"/>
                    <a:pt x="6212" y="12419"/>
                    <a:pt x="5971" y="12607"/>
                  </a:cubicBezTo>
                  <a:lnTo>
                    <a:pt x="5971" y="21600"/>
                  </a:lnTo>
                  <a:lnTo>
                    <a:pt x="2933" y="21537"/>
                  </a:lnTo>
                  <a:close/>
                </a:path>
              </a:pathLst>
            </a:custGeom>
            <a:solidFill>
              <a:srgbClr val="3C3D4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0932" name="AutoShape 36"/>
            <p:cNvSpPr>
              <a:spLocks/>
            </p:cNvSpPr>
            <p:nvPr/>
          </p:nvSpPr>
          <p:spPr bwMode="auto">
            <a:xfrm>
              <a:off x="575067" y="1450930"/>
              <a:ext cx="755750" cy="913780"/>
            </a:xfrm>
            <a:custGeom>
              <a:avLst/>
              <a:gdLst>
                <a:gd name="T0" fmla="*/ 10800 w 21600"/>
                <a:gd name="T1" fmla="+- 0 10833 361"/>
                <a:gd name="T2" fmla="*/ 10833 h 20945"/>
                <a:gd name="T3" fmla="*/ 10800 w 21600"/>
                <a:gd name="T4" fmla="+- 0 10833 361"/>
                <a:gd name="T5" fmla="*/ 10833 h 20945"/>
                <a:gd name="T6" fmla="*/ 10800 w 21600"/>
                <a:gd name="T7" fmla="+- 0 10833 361"/>
                <a:gd name="T8" fmla="*/ 10833 h 20945"/>
                <a:gd name="T9" fmla="*/ 10800 w 21600"/>
                <a:gd name="T10" fmla="+- 0 10833 361"/>
                <a:gd name="T11" fmla="*/ 10833 h 20945"/>
              </a:gdLst>
              <a:ahLst/>
              <a:cxnLst>
                <a:cxn ang="0">
                  <a:pos x="T0" y="T2"/>
                </a:cxn>
                <a:cxn ang="0">
                  <a:pos x="T3" y="T5"/>
                </a:cxn>
                <a:cxn ang="0">
                  <a:pos x="T6" y="T8"/>
                </a:cxn>
                <a:cxn ang="0">
                  <a:pos x="T9" y="T11"/>
                </a:cxn>
              </a:cxnLst>
              <a:rect l="0" t="0" r="r" b="b"/>
              <a:pathLst>
                <a:path w="21600" h="20945">
                  <a:moveTo>
                    <a:pt x="19359" y="20911"/>
                  </a:moveTo>
                  <a:cubicBezTo>
                    <a:pt x="14165" y="21239"/>
                    <a:pt x="9189" y="19169"/>
                    <a:pt x="6534" y="15574"/>
                  </a:cubicBezTo>
                  <a:cubicBezTo>
                    <a:pt x="4855" y="13302"/>
                    <a:pt x="4314" y="10667"/>
                    <a:pt x="3451" y="8160"/>
                  </a:cubicBezTo>
                  <a:cubicBezTo>
                    <a:pt x="2614" y="5730"/>
                    <a:pt x="1460" y="3368"/>
                    <a:pt x="0" y="1116"/>
                  </a:cubicBezTo>
                  <a:cubicBezTo>
                    <a:pt x="3969" y="-217"/>
                    <a:pt x="8403" y="-361"/>
                    <a:pt x="12494" y="709"/>
                  </a:cubicBezTo>
                  <a:cubicBezTo>
                    <a:pt x="16182" y="1674"/>
                    <a:pt x="19378" y="3575"/>
                    <a:pt x="21600" y="6125"/>
                  </a:cubicBezTo>
                  <a:cubicBezTo>
                    <a:pt x="19665" y="8239"/>
                    <a:pt x="18445" y="10719"/>
                    <a:pt x="18060" y="13324"/>
                  </a:cubicBezTo>
                  <a:cubicBezTo>
                    <a:pt x="17678" y="15900"/>
                    <a:pt x="18125" y="18512"/>
                    <a:pt x="19359" y="20911"/>
                  </a:cubicBezTo>
                  <a:close/>
                </a:path>
              </a:pathLst>
            </a:custGeom>
            <a:solidFill>
              <a:srgbClr val="3C3D4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80933" name="AutoShape 37"/>
            <p:cNvSpPr>
              <a:spLocks/>
            </p:cNvSpPr>
            <p:nvPr/>
          </p:nvSpPr>
          <p:spPr bwMode="auto">
            <a:xfrm>
              <a:off x="879064" y="3783074"/>
              <a:ext cx="1320801" cy="326811"/>
            </a:xfrm>
            <a:prstGeom prst="roundRect">
              <a:avLst>
                <a:gd name="adj" fmla="val 21500"/>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0934" name="AutoShape 38"/>
            <p:cNvSpPr>
              <a:spLocks/>
            </p:cNvSpPr>
            <p:nvPr/>
          </p:nvSpPr>
          <p:spPr bwMode="auto">
            <a:xfrm>
              <a:off x="879064" y="4263364"/>
              <a:ext cx="1320801" cy="326811"/>
            </a:xfrm>
            <a:prstGeom prst="roundRect">
              <a:avLst>
                <a:gd name="adj" fmla="val 21500"/>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0935" name="AutoShape 39"/>
            <p:cNvSpPr>
              <a:spLocks/>
            </p:cNvSpPr>
            <p:nvPr/>
          </p:nvSpPr>
          <p:spPr bwMode="auto">
            <a:xfrm>
              <a:off x="1124597" y="4745964"/>
              <a:ext cx="829734" cy="394544"/>
            </a:xfrm>
            <a:prstGeom prst="roundRect">
              <a:avLst>
                <a:gd name="adj" fmla="val 47852"/>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sp>
        <p:nvSpPr>
          <p:cNvPr id="80936" name="Text Box 40"/>
          <p:cNvSpPr txBox="1">
            <a:spLocks/>
          </p:cNvSpPr>
          <p:nvPr/>
        </p:nvSpPr>
        <p:spPr bwMode="auto">
          <a:xfrm>
            <a:off x="1018382" y="5031363"/>
            <a:ext cx="10210006" cy="882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defTabSz="412750" fontAlgn="base" hangingPunct="0">
              <a:lnSpc>
                <a:spcPct val="90000"/>
              </a:lnSpc>
              <a:spcBef>
                <a:spcPct val="0"/>
              </a:spcBef>
              <a:spcAft>
                <a:spcPct val="0"/>
              </a:spcAft>
            </a:pPr>
            <a:r>
              <a:rPr lang="es-ES" altLang="es-ES" sz="1200">
                <a:solidFill>
                  <a:srgbClr val="8DA6C0"/>
                </a:solidFill>
                <a:latin typeface="Helvetica" panose="020B0604020202020204" pitchFamily="34" charset="0"/>
                <a:cs typeface="Helvetica" panose="020B0604020202020204" pitchFamily="34" charset="0"/>
                <a:sym typeface="Helvetica" panose="020B060402020202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unchanged. It was popularised in the 1960s with the release of Letraset sheets aperiam, eaque ipsa quae ab illo inventore veritatis et quasi architecto beatae vitae dicta sunt explicabo. Nemo enim ipsam voluptatem quia voluptas sit aspernatur aut odit aut fugit, sed quia consequuntur magni dolores eos qui ratione voluptatem sequi nesciunt.</a:t>
            </a:r>
          </a:p>
        </p:txBody>
      </p:sp>
    </p:spTree>
    <p:extLst>
      <p:ext uri="{BB962C8B-B14F-4D97-AF65-F5344CB8AC3E}">
        <p14:creationId xmlns:p14="http://schemas.microsoft.com/office/powerpoint/2010/main" val="302863831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ext Box 1"/>
          <p:cNvSpPr txBox="1">
            <a:spLocks/>
          </p:cNvSpPr>
          <p:nvPr/>
        </p:nvSpPr>
        <p:spPr bwMode="auto">
          <a:xfrm>
            <a:off x="11278394" y="521494"/>
            <a:ext cx="581819" cy="282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spAutoFit/>
          </a:bodyPr>
          <a:lstStyle/>
          <a:p>
            <a:pPr algn="ctr" defTabSz="412750" fontAlgn="base" hangingPunct="0">
              <a:spcBef>
                <a:spcPct val="0"/>
              </a:spcBef>
              <a:spcAft>
                <a:spcPct val="0"/>
              </a:spcAft>
            </a:pPr>
            <a:fld id="{F7C73F2E-6EFC-4F44-B3B3-A8D9D9226D16}" type="slidenum">
              <a:rPr lang="es-ES" altLang="es-ES" sz="1500">
                <a:solidFill>
                  <a:srgbClr val="35343A"/>
                </a:solidFill>
                <a:latin typeface="Helvetica" panose="020B0604020202020204" pitchFamily="34" charset="0"/>
                <a:cs typeface="Helvetica" panose="020B0604020202020204" pitchFamily="34" charset="0"/>
                <a:sym typeface="Helvetica" panose="020B0604020202020204" pitchFamily="34" charset="0"/>
              </a:rPr>
              <a:pPr algn="ctr" defTabSz="412750" fontAlgn="base" hangingPunct="0">
                <a:spcBef>
                  <a:spcPct val="0"/>
                </a:spcBef>
                <a:spcAft>
                  <a:spcPct val="0"/>
                </a:spcAft>
              </a:pPr>
              <a:t>5</a:t>
            </a:fld>
            <a:endParaRPr lang="es-ES" altLang="es-ES" sz="1500">
              <a:solidFill>
                <a:srgbClr val="35343A"/>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05474" name="Rectangle 2"/>
          <p:cNvSpPr>
            <a:spLocks noGrp="1" noChangeArrowheads="1"/>
          </p:cNvSpPr>
          <p:nvPr>
            <p:ph type="title"/>
          </p:nvPr>
        </p:nvSpPr>
        <p:spPr/>
        <p:txBody>
          <a:bodyPr/>
          <a:lstStyle/>
          <a:p>
            <a:r>
              <a:rPr lang="ca-ES" altLang="es-ES" dirty="0" smtClean="0">
                <a:cs typeface="Arial" panose="020B0604020202020204" pitchFamily="34" charset="0"/>
              </a:rPr>
              <a:t>Enquestes a la població</a:t>
            </a:r>
            <a:endParaRPr lang="ca-ES" altLang="es-ES" dirty="0">
              <a:cs typeface="Arial" panose="020B0604020202020204" pitchFamily="34" charset="0"/>
            </a:endParaRPr>
          </a:p>
        </p:txBody>
      </p:sp>
      <p:sp>
        <p:nvSpPr>
          <p:cNvPr id="105475" name="Text Box 3"/>
          <p:cNvSpPr txBox="1">
            <a:spLocks/>
          </p:cNvSpPr>
          <p:nvPr/>
        </p:nvSpPr>
        <p:spPr bwMode="auto">
          <a:xfrm>
            <a:off x="996950" y="780480"/>
            <a:ext cx="6819107" cy="282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defTabSz="412750" fontAlgn="base" hangingPunct="0">
              <a:spcBef>
                <a:spcPct val="0"/>
              </a:spcBef>
              <a:spcAft>
                <a:spcPct val="0"/>
              </a:spcAft>
            </a:pPr>
            <a:r>
              <a:rPr lang="ca-ES" altLang="es-ES" sz="1500" dirty="0" smtClean="0">
                <a:solidFill>
                  <a:srgbClr val="8DA6C0"/>
                </a:solidFill>
                <a:latin typeface="Helvetica" panose="020B0604020202020204" pitchFamily="34" charset="0"/>
                <a:cs typeface="Helvetica" panose="020B0604020202020204" pitchFamily="34" charset="0"/>
                <a:sym typeface="Helvetica" panose="020B0604020202020204" pitchFamily="34" charset="0"/>
              </a:rPr>
              <a:t>Introducció</a:t>
            </a:r>
            <a:endParaRPr lang="ca-ES" altLang="es-ES" sz="1500" dirty="0">
              <a:solidFill>
                <a:srgbClr val="8DA6C0"/>
              </a:solidFill>
              <a:latin typeface="Helvetica" panose="020B0604020202020204" pitchFamily="34" charset="0"/>
              <a:cs typeface="Helvetica" panose="020B0604020202020204" pitchFamily="34" charset="0"/>
              <a:sym typeface="Helvetica" panose="020B0604020202020204" pitchFamily="34" charset="0"/>
            </a:endParaRPr>
          </a:p>
        </p:txBody>
      </p:sp>
      <p:grpSp>
        <p:nvGrpSpPr>
          <p:cNvPr id="125" name="Group 18"/>
          <p:cNvGrpSpPr>
            <a:grpSpLocks/>
          </p:cNvGrpSpPr>
          <p:nvPr/>
        </p:nvGrpSpPr>
        <p:grpSpPr bwMode="auto">
          <a:xfrm>
            <a:off x="8038508" y="3168347"/>
            <a:ext cx="572091" cy="2678416"/>
            <a:chOff x="-1" y="0"/>
            <a:chExt cx="571502" cy="7120767"/>
          </a:xfrm>
        </p:grpSpPr>
        <p:sp>
          <p:nvSpPr>
            <p:cNvPr id="126" name="AutoShape 19"/>
            <p:cNvSpPr>
              <a:spLocks/>
            </p:cNvSpPr>
            <p:nvPr/>
          </p:nvSpPr>
          <p:spPr bwMode="auto">
            <a:xfrm rot="5400000">
              <a:off x="-3274634" y="3274634"/>
              <a:ext cx="7120767" cy="571500"/>
            </a:xfrm>
            <a:prstGeom prst="roundRect">
              <a:avLst>
                <a:gd name="adj" fmla="val 50000"/>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s-ES" altLang="es-ES" sz="3200">
                <a:solidFill>
                  <a:srgbClr val="FFFFFF"/>
                </a:solidFill>
                <a:latin typeface="Helvetica Light" charset="0"/>
                <a:ea typeface="Helvetica Light" charset="0"/>
                <a:cs typeface="Helvetica Light" charset="0"/>
                <a:sym typeface="Helvetica Light" charset="0"/>
              </a:endParaRPr>
            </a:p>
          </p:txBody>
        </p:sp>
        <p:sp>
          <p:nvSpPr>
            <p:cNvPr id="127" name="AutoShape 20"/>
            <p:cNvSpPr>
              <a:spLocks/>
            </p:cNvSpPr>
            <p:nvPr/>
          </p:nvSpPr>
          <p:spPr bwMode="auto">
            <a:xfrm rot="5400000">
              <a:off x="-2787405" y="3756981"/>
              <a:ext cx="6146310" cy="372312"/>
            </a:xfrm>
            <a:prstGeom prst="roundRect">
              <a:avLst>
                <a:gd name="adj" fmla="val 50000"/>
              </a:avLst>
            </a:prstGeom>
            <a:gradFill rotWithShape="0">
              <a:gsLst>
                <a:gs pos="0">
                  <a:srgbClr val="FC785B"/>
                </a:gs>
                <a:gs pos="100000">
                  <a:srgbClr val="E52F6D"/>
                </a:gs>
              </a:gsLst>
              <a:lin ang="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s-ES" altLang="es-ES" sz="3200">
                <a:solidFill>
                  <a:srgbClr val="FFFFFF"/>
                </a:solidFill>
                <a:latin typeface="Helvetica Light" charset="0"/>
                <a:ea typeface="Helvetica Light" charset="0"/>
                <a:cs typeface="Helvetica Light" charset="0"/>
                <a:sym typeface="Helvetica Light" charset="0"/>
              </a:endParaRPr>
            </a:p>
          </p:txBody>
        </p:sp>
      </p:grpSp>
      <p:grpSp>
        <p:nvGrpSpPr>
          <p:cNvPr id="128" name="Group 21"/>
          <p:cNvGrpSpPr>
            <a:grpSpLocks/>
          </p:cNvGrpSpPr>
          <p:nvPr/>
        </p:nvGrpSpPr>
        <p:grpSpPr bwMode="auto">
          <a:xfrm>
            <a:off x="9305333" y="3168347"/>
            <a:ext cx="572091" cy="2678416"/>
            <a:chOff x="-1" y="0"/>
            <a:chExt cx="571502" cy="7120767"/>
          </a:xfrm>
        </p:grpSpPr>
        <p:sp>
          <p:nvSpPr>
            <p:cNvPr id="129" name="AutoShape 22"/>
            <p:cNvSpPr>
              <a:spLocks/>
            </p:cNvSpPr>
            <p:nvPr/>
          </p:nvSpPr>
          <p:spPr bwMode="auto">
            <a:xfrm rot="5400000">
              <a:off x="-3274634" y="3274634"/>
              <a:ext cx="7120767" cy="571500"/>
            </a:xfrm>
            <a:prstGeom prst="roundRect">
              <a:avLst>
                <a:gd name="adj" fmla="val 50000"/>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s-ES" altLang="es-ES" sz="3200">
                <a:solidFill>
                  <a:srgbClr val="FFFFFF"/>
                </a:solidFill>
                <a:latin typeface="Helvetica Light" charset="0"/>
                <a:ea typeface="Helvetica Light" charset="0"/>
                <a:cs typeface="Helvetica Light" charset="0"/>
                <a:sym typeface="Helvetica Light" charset="0"/>
              </a:endParaRPr>
            </a:p>
          </p:txBody>
        </p:sp>
        <p:sp>
          <p:nvSpPr>
            <p:cNvPr id="130" name="AutoShape 23"/>
            <p:cNvSpPr>
              <a:spLocks/>
            </p:cNvSpPr>
            <p:nvPr/>
          </p:nvSpPr>
          <p:spPr bwMode="auto">
            <a:xfrm rot="5400000">
              <a:off x="-287385" y="6257000"/>
              <a:ext cx="1146270" cy="372313"/>
            </a:xfrm>
            <a:prstGeom prst="roundRect">
              <a:avLst>
                <a:gd name="adj" fmla="val 50000"/>
              </a:avLst>
            </a:prstGeom>
            <a:gradFill rotWithShape="0">
              <a:gsLst>
                <a:gs pos="0">
                  <a:srgbClr val="96ABC3"/>
                </a:gs>
                <a:gs pos="100000">
                  <a:srgbClr val="808197"/>
                </a:gs>
              </a:gsLst>
              <a:lin ang="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s-ES" altLang="es-ES" sz="3200">
                <a:solidFill>
                  <a:srgbClr val="FFFFFF"/>
                </a:solidFill>
                <a:latin typeface="Helvetica Light" charset="0"/>
                <a:ea typeface="Helvetica Light" charset="0"/>
                <a:cs typeface="Helvetica Light" charset="0"/>
                <a:sym typeface="Helvetica Light" charset="0"/>
              </a:endParaRPr>
            </a:p>
          </p:txBody>
        </p:sp>
      </p:grpSp>
      <p:grpSp>
        <p:nvGrpSpPr>
          <p:cNvPr id="131" name="Group 24"/>
          <p:cNvGrpSpPr>
            <a:grpSpLocks/>
          </p:cNvGrpSpPr>
          <p:nvPr/>
        </p:nvGrpSpPr>
        <p:grpSpPr bwMode="auto">
          <a:xfrm>
            <a:off x="10573745" y="3168347"/>
            <a:ext cx="572091" cy="2678416"/>
            <a:chOff x="-1" y="0"/>
            <a:chExt cx="571502" cy="7120767"/>
          </a:xfrm>
        </p:grpSpPr>
        <p:sp>
          <p:nvSpPr>
            <p:cNvPr id="132" name="AutoShape 25"/>
            <p:cNvSpPr>
              <a:spLocks/>
            </p:cNvSpPr>
            <p:nvPr/>
          </p:nvSpPr>
          <p:spPr bwMode="auto">
            <a:xfrm rot="5400000">
              <a:off x="-3274634" y="3274634"/>
              <a:ext cx="7120767" cy="571500"/>
            </a:xfrm>
            <a:prstGeom prst="roundRect">
              <a:avLst>
                <a:gd name="adj" fmla="val 50000"/>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s-ES" altLang="es-ES" sz="3200">
                <a:solidFill>
                  <a:srgbClr val="FFFFFF"/>
                </a:solidFill>
                <a:latin typeface="Helvetica Light" charset="0"/>
                <a:ea typeface="Helvetica Light" charset="0"/>
                <a:cs typeface="Helvetica Light" charset="0"/>
                <a:sym typeface="Helvetica Light" charset="0"/>
              </a:endParaRPr>
            </a:p>
          </p:txBody>
        </p:sp>
        <p:sp>
          <p:nvSpPr>
            <p:cNvPr id="133" name="AutoShape 26"/>
            <p:cNvSpPr>
              <a:spLocks/>
            </p:cNvSpPr>
            <p:nvPr/>
          </p:nvSpPr>
          <p:spPr bwMode="auto">
            <a:xfrm rot="5400000">
              <a:off x="-1475775" y="5068611"/>
              <a:ext cx="3523050" cy="372312"/>
            </a:xfrm>
            <a:prstGeom prst="roundRect">
              <a:avLst>
                <a:gd name="adj" fmla="val 50000"/>
              </a:avLst>
            </a:prstGeom>
            <a:gradFill rotWithShape="0">
              <a:gsLst>
                <a:gs pos="0">
                  <a:srgbClr val="8CBED5"/>
                </a:gs>
                <a:gs pos="100000">
                  <a:srgbClr val="6C9AF0"/>
                </a:gs>
              </a:gsLst>
              <a:lin ang="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s-ES" altLang="es-ES" sz="3200">
                <a:solidFill>
                  <a:srgbClr val="FFFFFF"/>
                </a:solidFill>
                <a:latin typeface="Helvetica Light" charset="0"/>
                <a:ea typeface="Helvetica Light" charset="0"/>
                <a:cs typeface="Helvetica Light" charset="0"/>
                <a:sym typeface="Helvetica Light" charset="0"/>
              </a:endParaRPr>
            </a:p>
          </p:txBody>
        </p:sp>
      </p:grpSp>
      <p:grpSp>
        <p:nvGrpSpPr>
          <p:cNvPr id="151" name="Group 4"/>
          <p:cNvGrpSpPr>
            <a:grpSpLocks/>
          </p:cNvGrpSpPr>
          <p:nvPr/>
        </p:nvGrpSpPr>
        <p:grpSpPr bwMode="auto">
          <a:xfrm>
            <a:off x="7673215" y="2707331"/>
            <a:ext cx="3831600" cy="2841911"/>
            <a:chOff x="0" y="0"/>
            <a:chExt cx="6770624" cy="5569272"/>
          </a:xfrm>
        </p:grpSpPr>
        <p:sp>
          <p:nvSpPr>
            <p:cNvPr id="158" name="Line 11"/>
            <p:cNvSpPr>
              <a:spLocks noChangeShapeType="1"/>
            </p:cNvSpPr>
            <p:nvPr/>
          </p:nvSpPr>
          <p:spPr bwMode="auto">
            <a:xfrm>
              <a:off x="0" y="0"/>
              <a:ext cx="6770623" cy="0"/>
            </a:xfrm>
            <a:prstGeom prst="line">
              <a:avLst/>
            </a:prstGeom>
            <a:noFill/>
            <a:ln w="25400" cap="flat" cmpd="sng">
              <a:solidFill>
                <a:srgbClr val="35343A"/>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s-ES" altLang="es-ES" sz="3200">
                <a:solidFill>
                  <a:srgbClr val="000000"/>
                </a:solidFill>
                <a:latin typeface="Helvetica Light" charset="0"/>
                <a:ea typeface="Helvetica Light" charset="0"/>
                <a:cs typeface="Helvetica Light" charset="0"/>
                <a:sym typeface="Helvetica Light" charset="0"/>
              </a:endParaRPr>
            </a:p>
          </p:txBody>
        </p:sp>
        <p:sp>
          <p:nvSpPr>
            <p:cNvPr id="152" name="Line 5"/>
            <p:cNvSpPr>
              <a:spLocks noChangeShapeType="1"/>
            </p:cNvSpPr>
            <p:nvPr/>
          </p:nvSpPr>
          <p:spPr bwMode="auto">
            <a:xfrm>
              <a:off x="0" y="5569271"/>
              <a:ext cx="6770625" cy="1"/>
            </a:xfrm>
            <a:prstGeom prst="line">
              <a:avLst/>
            </a:prstGeom>
            <a:noFill/>
            <a:ln w="25400" cap="flat" cmpd="sng">
              <a:solidFill>
                <a:srgbClr val="35343A"/>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s-ES" altLang="es-ES" sz="3200">
                <a:solidFill>
                  <a:srgbClr val="000000"/>
                </a:solidFill>
                <a:latin typeface="Helvetica Light" charset="0"/>
                <a:ea typeface="Helvetica Light" charset="0"/>
                <a:cs typeface="Helvetica Light" charset="0"/>
                <a:sym typeface="Helvetica Light" charset="0"/>
              </a:endParaRPr>
            </a:p>
          </p:txBody>
        </p:sp>
        <p:sp>
          <p:nvSpPr>
            <p:cNvPr id="153" name="Line 6"/>
            <p:cNvSpPr>
              <a:spLocks noChangeShapeType="1"/>
            </p:cNvSpPr>
            <p:nvPr/>
          </p:nvSpPr>
          <p:spPr bwMode="auto">
            <a:xfrm>
              <a:off x="0" y="4641058"/>
              <a:ext cx="6770623" cy="1"/>
            </a:xfrm>
            <a:prstGeom prst="line">
              <a:avLst/>
            </a:prstGeom>
            <a:noFill/>
            <a:ln w="25400" cap="flat" cmpd="sng">
              <a:solidFill>
                <a:srgbClr val="35343A"/>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s-ES" altLang="es-ES" sz="3200">
                <a:solidFill>
                  <a:srgbClr val="000000"/>
                </a:solidFill>
                <a:latin typeface="Helvetica Light" charset="0"/>
                <a:ea typeface="Helvetica Light" charset="0"/>
                <a:cs typeface="Helvetica Light" charset="0"/>
                <a:sym typeface="Helvetica Light" charset="0"/>
              </a:endParaRPr>
            </a:p>
          </p:txBody>
        </p:sp>
        <p:sp>
          <p:nvSpPr>
            <p:cNvPr id="154" name="Line 7"/>
            <p:cNvSpPr>
              <a:spLocks noChangeShapeType="1"/>
            </p:cNvSpPr>
            <p:nvPr/>
          </p:nvSpPr>
          <p:spPr bwMode="auto">
            <a:xfrm>
              <a:off x="0" y="3712847"/>
              <a:ext cx="6770623" cy="1"/>
            </a:xfrm>
            <a:prstGeom prst="line">
              <a:avLst/>
            </a:prstGeom>
            <a:noFill/>
            <a:ln w="25400" cap="flat" cmpd="sng">
              <a:solidFill>
                <a:srgbClr val="35343A"/>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s-ES" altLang="es-ES" sz="3200">
                <a:solidFill>
                  <a:srgbClr val="000000"/>
                </a:solidFill>
                <a:latin typeface="Helvetica Light" charset="0"/>
                <a:ea typeface="Helvetica Light" charset="0"/>
                <a:cs typeface="Helvetica Light" charset="0"/>
                <a:sym typeface="Helvetica Light" charset="0"/>
              </a:endParaRPr>
            </a:p>
          </p:txBody>
        </p:sp>
        <p:sp>
          <p:nvSpPr>
            <p:cNvPr id="155" name="Line 8"/>
            <p:cNvSpPr>
              <a:spLocks noChangeShapeType="1"/>
            </p:cNvSpPr>
            <p:nvPr/>
          </p:nvSpPr>
          <p:spPr bwMode="auto">
            <a:xfrm>
              <a:off x="0" y="2784635"/>
              <a:ext cx="6770624" cy="1"/>
            </a:xfrm>
            <a:prstGeom prst="line">
              <a:avLst/>
            </a:prstGeom>
            <a:noFill/>
            <a:ln w="25400" cap="flat" cmpd="sng">
              <a:solidFill>
                <a:srgbClr val="35343A"/>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s-ES" altLang="es-ES" sz="3200">
                <a:solidFill>
                  <a:srgbClr val="000000"/>
                </a:solidFill>
                <a:latin typeface="Helvetica Light" charset="0"/>
                <a:ea typeface="Helvetica Light" charset="0"/>
                <a:cs typeface="Helvetica Light" charset="0"/>
                <a:sym typeface="Helvetica Light" charset="0"/>
              </a:endParaRPr>
            </a:p>
          </p:txBody>
        </p:sp>
        <p:sp>
          <p:nvSpPr>
            <p:cNvPr id="156" name="Line 9"/>
            <p:cNvSpPr>
              <a:spLocks noChangeShapeType="1"/>
            </p:cNvSpPr>
            <p:nvPr/>
          </p:nvSpPr>
          <p:spPr bwMode="auto">
            <a:xfrm>
              <a:off x="0" y="1856423"/>
              <a:ext cx="6770624" cy="1"/>
            </a:xfrm>
            <a:prstGeom prst="line">
              <a:avLst/>
            </a:prstGeom>
            <a:noFill/>
            <a:ln w="25400" cap="flat" cmpd="sng">
              <a:solidFill>
                <a:srgbClr val="35343A"/>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s-ES" altLang="es-ES" sz="3200">
                <a:solidFill>
                  <a:srgbClr val="000000"/>
                </a:solidFill>
                <a:latin typeface="Helvetica Light" charset="0"/>
                <a:ea typeface="Helvetica Light" charset="0"/>
                <a:cs typeface="Helvetica Light" charset="0"/>
                <a:sym typeface="Helvetica Light" charset="0"/>
              </a:endParaRPr>
            </a:p>
          </p:txBody>
        </p:sp>
        <p:sp>
          <p:nvSpPr>
            <p:cNvPr id="157" name="Line 10"/>
            <p:cNvSpPr>
              <a:spLocks noChangeShapeType="1"/>
            </p:cNvSpPr>
            <p:nvPr/>
          </p:nvSpPr>
          <p:spPr bwMode="auto">
            <a:xfrm>
              <a:off x="0" y="928211"/>
              <a:ext cx="6770624" cy="1"/>
            </a:xfrm>
            <a:prstGeom prst="line">
              <a:avLst/>
            </a:prstGeom>
            <a:noFill/>
            <a:ln w="25400" cap="flat" cmpd="sng">
              <a:solidFill>
                <a:srgbClr val="35343A"/>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s-ES" altLang="es-ES" sz="3200">
                <a:solidFill>
                  <a:srgbClr val="000000"/>
                </a:solidFill>
                <a:latin typeface="Helvetica Light" charset="0"/>
                <a:ea typeface="Helvetica Light" charset="0"/>
                <a:cs typeface="Helvetica Light" charset="0"/>
                <a:sym typeface="Helvetica Light" charset="0"/>
              </a:endParaRPr>
            </a:p>
          </p:txBody>
        </p:sp>
      </p:grpSp>
      <p:sp>
        <p:nvSpPr>
          <p:cNvPr id="143" name="AutoShape 19"/>
          <p:cNvSpPr>
            <a:spLocks/>
          </p:cNvSpPr>
          <p:nvPr/>
        </p:nvSpPr>
        <p:spPr bwMode="auto">
          <a:xfrm rot="5400000">
            <a:off x="6483332" y="3703818"/>
            <a:ext cx="3617751" cy="668140"/>
          </a:xfrm>
          <a:prstGeom prst="roundRect">
            <a:avLst>
              <a:gd name="adj" fmla="val 50000"/>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s-ES" altLang="es-ES" sz="3200">
              <a:solidFill>
                <a:srgbClr val="FFFFFF"/>
              </a:solidFill>
              <a:latin typeface="Helvetica Light" charset="0"/>
              <a:ea typeface="Helvetica Light" charset="0"/>
              <a:cs typeface="Helvetica Light" charset="0"/>
              <a:sym typeface="Helvetica Light" charset="0"/>
            </a:endParaRPr>
          </a:p>
        </p:txBody>
      </p:sp>
      <p:sp>
        <p:nvSpPr>
          <p:cNvPr id="144" name="AutoShape 20"/>
          <p:cNvSpPr>
            <a:spLocks/>
          </p:cNvSpPr>
          <p:nvPr/>
        </p:nvSpPr>
        <p:spPr bwMode="auto">
          <a:xfrm rot="5400000">
            <a:off x="7611169" y="4899828"/>
            <a:ext cx="1362076" cy="435269"/>
          </a:xfrm>
          <a:prstGeom prst="roundRect">
            <a:avLst>
              <a:gd name="adj" fmla="val 50000"/>
            </a:avLst>
          </a:prstGeom>
          <a:gradFill rotWithShape="0">
            <a:gsLst>
              <a:gs pos="0">
                <a:srgbClr val="FC785B"/>
              </a:gs>
              <a:gs pos="100000">
                <a:srgbClr val="E52F6D"/>
              </a:gs>
            </a:gsLst>
            <a:lin ang="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s-ES" altLang="es-ES" sz="3200">
              <a:solidFill>
                <a:srgbClr val="FFFFFF"/>
              </a:solidFill>
              <a:latin typeface="Helvetica Light" charset="0"/>
              <a:ea typeface="Helvetica Light" charset="0"/>
              <a:cs typeface="Helvetica Light" charset="0"/>
              <a:sym typeface="Helvetica Light" charset="0"/>
            </a:endParaRPr>
          </a:p>
        </p:txBody>
      </p:sp>
      <p:sp>
        <p:nvSpPr>
          <p:cNvPr id="146" name="AutoShape 22"/>
          <p:cNvSpPr>
            <a:spLocks/>
          </p:cNvSpPr>
          <p:nvPr/>
        </p:nvSpPr>
        <p:spPr bwMode="auto">
          <a:xfrm rot="5400000">
            <a:off x="7750157" y="3703817"/>
            <a:ext cx="3617753" cy="668140"/>
          </a:xfrm>
          <a:prstGeom prst="roundRect">
            <a:avLst>
              <a:gd name="adj" fmla="val 50000"/>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s-ES" altLang="es-ES" sz="3200">
              <a:solidFill>
                <a:srgbClr val="FFFFFF"/>
              </a:solidFill>
              <a:latin typeface="Helvetica Light" charset="0"/>
              <a:ea typeface="Helvetica Light" charset="0"/>
              <a:cs typeface="Helvetica Light" charset="0"/>
              <a:sym typeface="Helvetica Light" charset="0"/>
            </a:endParaRPr>
          </a:p>
        </p:txBody>
      </p:sp>
      <p:sp>
        <p:nvSpPr>
          <p:cNvPr id="147" name="AutoShape 23"/>
          <p:cNvSpPr>
            <a:spLocks/>
          </p:cNvSpPr>
          <p:nvPr/>
        </p:nvSpPr>
        <p:spPr bwMode="auto">
          <a:xfrm rot="5400000">
            <a:off x="8151357" y="4168373"/>
            <a:ext cx="2815353" cy="435270"/>
          </a:xfrm>
          <a:prstGeom prst="roundRect">
            <a:avLst>
              <a:gd name="adj" fmla="val 50000"/>
            </a:avLst>
          </a:prstGeom>
          <a:gradFill rotWithShape="0">
            <a:gsLst>
              <a:gs pos="0">
                <a:srgbClr val="96ABC3"/>
              </a:gs>
              <a:gs pos="100000">
                <a:srgbClr val="808197"/>
              </a:gs>
            </a:gsLst>
            <a:lin ang="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s-ES" altLang="es-ES" sz="3200">
              <a:solidFill>
                <a:srgbClr val="FFFFFF"/>
              </a:solidFill>
              <a:latin typeface="Helvetica Light" charset="0"/>
              <a:ea typeface="Helvetica Light" charset="0"/>
              <a:cs typeface="Helvetica Light" charset="0"/>
              <a:sym typeface="Helvetica Light" charset="0"/>
            </a:endParaRPr>
          </a:p>
        </p:txBody>
      </p:sp>
      <p:sp>
        <p:nvSpPr>
          <p:cNvPr id="149" name="AutoShape 25"/>
          <p:cNvSpPr>
            <a:spLocks/>
          </p:cNvSpPr>
          <p:nvPr/>
        </p:nvSpPr>
        <p:spPr bwMode="auto">
          <a:xfrm rot="5400000">
            <a:off x="9018569" y="3703817"/>
            <a:ext cx="3617753" cy="668140"/>
          </a:xfrm>
          <a:prstGeom prst="roundRect">
            <a:avLst>
              <a:gd name="adj" fmla="val 50000"/>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s-ES" altLang="es-ES" sz="3200">
              <a:solidFill>
                <a:srgbClr val="FFFFFF"/>
              </a:solidFill>
              <a:latin typeface="Helvetica Light" charset="0"/>
              <a:ea typeface="Helvetica Light" charset="0"/>
              <a:cs typeface="Helvetica Light" charset="0"/>
              <a:sym typeface="Helvetica Light" charset="0"/>
            </a:endParaRPr>
          </a:p>
        </p:txBody>
      </p:sp>
      <p:sp>
        <p:nvSpPr>
          <p:cNvPr id="150" name="AutoShape 26"/>
          <p:cNvSpPr>
            <a:spLocks/>
          </p:cNvSpPr>
          <p:nvPr/>
        </p:nvSpPr>
        <p:spPr bwMode="auto">
          <a:xfrm rot="5400000">
            <a:off x="10349557" y="5098162"/>
            <a:ext cx="955775" cy="435269"/>
          </a:xfrm>
          <a:prstGeom prst="roundRect">
            <a:avLst>
              <a:gd name="adj" fmla="val 50000"/>
            </a:avLst>
          </a:prstGeom>
          <a:gradFill rotWithShape="0">
            <a:gsLst>
              <a:gs pos="0">
                <a:srgbClr val="8CBED5"/>
              </a:gs>
              <a:gs pos="100000">
                <a:srgbClr val="6C9AF0"/>
              </a:gs>
            </a:gsLst>
            <a:lin ang="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s-ES" altLang="es-ES" sz="3200">
              <a:solidFill>
                <a:srgbClr val="FFFFFF"/>
              </a:solidFill>
              <a:latin typeface="Helvetica Light" charset="0"/>
              <a:ea typeface="Helvetica Light" charset="0"/>
              <a:cs typeface="Helvetica Light" charset="0"/>
              <a:sym typeface="Helvetica Light" charset="0"/>
            </a:endParaRPr>
          </a:p>
        </p:txBody>
      </p:sp>
      <p:grpSp>
        <p:nvGrpSpPr>
          <p:cNvPr id="12" name="Grupo 11"/>
          <p:cNvGrpSpPr/>
          <p:nvPr/>
        </p:nvGrpSpPr>
        <p:grpSpPr>
          <a:xfrm>
            <a:off x="625580" y="3699618"/>
            <a:ext cx="6906314" cy="2581498"/>
            <a:chOff x="625580" y="3699618"/>
            <a:chExt cx="6721061" cy="2581498"/>
          </a:xfrm>
        </p:grpSpPr>
        <p:grpSp>
          <p:nvGrpSpPr>
            <p:cNvPr id="105500" name="Group 28"/>
            <p:cNvGrpSpPr>
              <a:grpSpLocks/>
            </p:cNvGrpSpPr>
            <p:nvPr/>
          </p:nvGrpSpPr>
          <p:grpSpPr bwMode="auto">
            <a:xfrm>
              <a:off x="625580" y="3714160"/>
              <a:ext cx="900380" cy="2550304"/>
              <a:chOff x="0" y="0"/>
              <a:chExt cx="1234056" cy="3427523"/>
            </a:xfrm>
            <a:solidFill>
              <a:schemeClr val="tx1"/>
            </a:solidFill>
          </p:grpSpPr>
          <p:sp>
            <p:nvSpPr>
              <p:cNvPr id="105501" name="AutoShape 29"/>
              <p:cNvSpPr>
                <a:spLocks/>
              </p:cNvSpPr>
              <p:nvPr/>
            </p:nvSpPr>
            <p:spPr bwMode="auto">
              <a:xfrm>
                <a:off x="0" y="655468"/>
                <a:ext cx="1234056" cy="2772055"/>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a:gsLst>
                  <a:gs pos="0">
                    <a:srgbClr val="FC785B"/>
                  </a:gs>
                  <a:gs pos="100000">
                    <a:srgbClr val="E52F6D"/>
                  </a:gs>
                </a:gsLst>
                <a:lin ang="5400000" scaled="0"/>
              </a:gradFill>
              <a:ln w="12700" cap="flat" cmpd="sng">
                <a:no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05502" name="Oval 30"/>
              <p:cNvSpPr>
                <a:spLocks/>
              </p:cNvSpPr>
              <p:nvPr/>
            </p:nvSpPr>
            <p:spPr bwMode="auto">
              <a:xfrm>
                <a:off x="321943" y="0"/>
                <a:ext cx="590169" cy="590168"/>
              </a:xfrm>
              <a:prstGeom prst="ellipse">
                <a:avLst/>
              </a:prstGeom>
              <a:gradFill>
                <a:gsLst>
                  <a:gs pos="0">
                    <a:srgbClr val="FC785B"/>
                  </a:gs>
                  <a:gs pos="100000">
                    <a:srgbClr val="E52F6D"/>
                  </a:gs>
                </a:gsLst>
                <a:lin ang="5400000" scaled="0"/>
              </a:gradFill>
              <a:ln w="12700" cap="flat" cmpd="sng">
                <a:no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sp>
          <p:nvSpPr>
            <p:cNvPr id="105521" name="AutoShape 49"/>
            <p:cNvSpPr>
              <a:spLocks/>
            </p:cNvSpPr>
            <p:nvPr/>
          </p:nvSpPr>
          <p:spPr bwMode="auto">
            <a:xfrm>
              <a:off x="2598821" y="3843570"/>
              <a:ext cx="244731" cy="594165"/>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05522" name="Oval 50"/>
            <p:cNvSpPr>
              <a:spLocks/>
            </p:cNvSpPr>
            <p:nvPr/>
          </p:nvSpPr>
          <p:spPr bwMode="auto">
            <a:xfrm>
              <a:off x="2662472" y="3703001"/>
              <a:ext cx="117428" cy="126394"/>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105523" name="AutoShape 51"/>
            <p:cNvSpPr>
              <a:spLocks/>
            </p:cNvSpPr>
            <p:nvPr/>
          </p:nvSpPr>
          <p:spPr bwMode="auto">
            <a:xfrm>
              <a:off x="2598821" y="4750764"/>
              <a:ext cx="244731" cy="594165"/>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05524" name="Oval 52"/>
            <p:cNvSpPr>
              <a:spLocks/>
            </p:cNvSpPr>
            <p:nvPr/>
          </p:nvSpPr>
          <p:spPr bwMode="auto">
            <a:xfrm>
              <a:off x="2662472" y="4610196"/>
              <a:ext cx="117428" cy="126394"/>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105527" name="AutoShape 55"/>
            <p:cNvSpPr>
              <a:spLocks/>
            </p:cNvSpPr>
            <p:nvPr/>
          </p:nvSpPr>
          <p:spPr bwMode="auto">
            <a:xfrm>
              <a:off x="2968661" y="3843570"/>
              <a:ext cx="244730" cy="594165"/>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05528" name="Oval 56"/>
            <p:cNvSpPr>
              <a:spLocks/>
            </p:cNvSpPr>
            <p:nvPr/>
          </p:nvSpPr>
          <p:spPr bwMode="auto">
            <a:xfrm>
              <a:off x="3032312" y="3703001"/>
              <a:ext cx="117426" cy="126394"/>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nvGrpSpPr>
            <p:cNvPr id="4" name="Grupo 3"/>
            <p:cNvGrpSpPr/>
            <p:nvPr/>
          </p:nvGrpSpPr>
          <p:grpSpPr>
            <a:xfrm>
              <a:off x="2968661" y="4610196"/>
              <a:ext cx="244730" cy="734734"/>
              <a:chOff x="3723482" y="4743450"/>
              <a:chExt cx="177006" cy="493713"/>
            </a:xfrm>
          </p:grpSpPr>
          <p:sp>
            <p:nvSpPr>
              <p:cNvPr id="105529" name="AutoShape 57"/>
              <p:cNvSpPr>
                <a:spLocks/>
              </p:cNvSpPr>
              <p:nvPr/>
            </p:nvSpPr>
            <p:spPr bwMode="auto">
              <a:xfrm>
                <a:off x="3723482" y="4837907"/>
                <a:ext cx="177006" cy="399256"/>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05530" name="Oval 58"/>
              <p:cNvSpPr>
                <a:spLocks/>
              </p:cNvSpPr>
              <p:nvPr/>
            </p:nvSpPr>
            <p:spPr bwMode="auto">
              <a:xfrm>
                <a:off x="3769519" y="4743450"/>
                <a:ext cx="84931" cy="84932"/>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sp>
          <p:nvSpPr>
            <p:cNvPr id="105533" name="AutoShape 61"/>
            <p:cNvSpPr>
              <a:spLocks/>
            </p:cNvSpPr>
            <p:nvPr/>
          </p:nvSpPr>
          <p:spPr bwMode="auto">
            <a:xfrm>
              <a:off x="3338498" y="3843570"/>
              <a:ext cx="245828" cy="594165"/>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05534" name="Oval 62"/>
            <p:cNvSpPr>
              <a:spLocks/>
            </p:cNvSpPr>
            <p:nvPr/>
          </p:nvSpPr>
          <p:spPr bwMode="auto">
            <a:xfrm>
              <a:off x="3402151" y="3703001"/>
              <a:ext cx="117428" cy="126394"/>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105539" name="AutoShape 67"/>
            <p:cNvSpPr>
              <a:spLocks/>
            </p:cNvSpPr>
            <p:nvPr/>
          </p:nvSpPr>
          <p:spPr bwMode="auto">
            <a:xfrm>
              <a:off x="3708337" y="3843570"/>
              <a:ext cx="245828" cy="594165"/>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05540" name="Oval 68"/>
            <p:cNvSpPr>
              <a:spLocks/>
            </p:cNvSpPr>
            <p:nvPr/>
          </p:nvSpPr>
          <p:spPr bwMode="auto">
            <a:xfrm>
              <a:off x="3771990" y="3703001"/>
              <a:ext cx="117426" cy="126394"/>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105545" name="AutoShape 73"/>
            <p:cNvSpPr>
              <a:spLocks/>
            </p:cNvSpPr>
            <p:nvPr/>
          </p:nvSpPr>
          <p:spPr bwMode="auto">
            <a:xfrm>
              <a:off x="4078177" y="3843570"/>
              <a:ext cx="245828" cy="594165"/>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05546" name="Oval 74"/>
            <p:cNvSpPr>
              <a:spLocks/>
            </p:cNvSpPr>
            <p:nvPr/>
          </p:nvSpPr>
          <p:spPr bwMode="auto">
            <a:xfrm>
              <a:off x="4141828" y="3703001"/>
              <a:ext cx="117428" cy="126394"/>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105551" name="AutoShape 79"/>
            <p:cNvSpPr>
              <a:spLocks/>
            </p:cNvSpPr>
            <p:nvPr/>
          </p:nvSpPr>
          <p:spPr bwMode="auto">
            <a:xfrm>
              <a:off x="4448016" y="3843570"/>
              <a:ext cx="245828" cy="594165"/>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05552" name="Oval 80"/>
            <p:cNvSpPr>
              <a:spLocks/>
            </p:cNvSpPr>
            <p:nvPr/>
          </p:nvSpPr>
          <p:spPr bwMode="auto">
            <a:xfrm>
              <a:off x="4512765" y="3703001"/>
              <a:ext cx="117428" cy="126394"/>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105557" name="AutoShape 85"/>
            <p:cNvSpPr>
              <a:spLocks/>
            </p:cNvSpPr>
            <p:nvPr/>
          </p:nvSpPr>
          <p:spPr bwMode="auto">
            <a:xfrm>
              <a:off x="4817854" y="3843570"/>
              <a:ext cx="245828" cy="594165"/>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05558" name="Oval 86"/>
            <p:cNvSpPr>
              <a:spLocks/>
            </p:cNvSpPr>
            <p:nvPr/>
          </p:nvSpPr>
          <p:spPr bwMode="auto">
            <a:xfrm>
              <a:off x="4882604" y="3703001"/>
              <a:ext cx="117426" cy="126394"/>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105563" name="AutoShape 91"/>
            <p:cNvSpPr>
              <a:spLocks/>
            </p:cNvSpPr>
            <p:nvPr/>
          </p:nvSpPr>
          <p:spPr bwMode="auto">
            <a:xfrm>
              <a:off x="5187693" y="3843570"/>
              <a:ext cx="245828" cy="594165"/>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05564" name="Oval 92"/>
            <p:cNvSpPr>
              <a:spLocks/>
            </p:cNvSpPr>
            <p:nvPr/>
          </p:nvSpPr>
          <p:spPr bwMode="auto">
            <a:xfrm>
              <a:off x="5252442" y="3703001"/>
              <a:ext cx="117428" cy="126394"/>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105565" name="AutoShape 93"/>
            <p:cNvSpPr>
              <a:spLocks/>
            </p:cNvSpPr>
            <p:nvPr/>
          </p:nvSpPr>
          <p:spPr bwMode="auto">
            <a:xfrm>
              <a:off x="5187693" y="4750764"/>
              <a:ext cx="245828" cy="594165"/>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05566" name="Oval 94"/>
            <p:cNvSpPr>
              <a:spLocks/>
            </p:cNvSpPr>
            <p:nvPr/>
          </p:nvSpPr>
          <p:spPr bwMode="auto">
            <a:xfrm>
              <a:off x="5252442" y="4610196"/>
              <a:ext cx="117428" cy="126394"/>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105569" name="AutoShape 97"/>
            <p:cNvSpPr>
              <a:spLocks/>
            </p:cNvSpPr>
            <p:nvPr/>
          </p:nvSpPr>
          <p:spPr bwMode="auto">
            <a:xfrm>
              <a:off x="5558630" y="3843570"/>
              <a:ext cx="244730" cy="594165"/>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05570" name="Oval 98"/>
            <p:cNvSpPr>
              <a:spLocks/>
            </p:cNvSpPr>
            <p:nvPr/>
          </p:nvSpPr>
          <p:spPr bwMode="auto">
            <a:xfrm>
              <a:off x="5622281" y="3703001"/>
              <a:ext cx="117426" cy="126394"/>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105571" name="AutoShape 99"/>
            <p:cNvSpPr>
              <a:spLocks/>
            </p:cNvSpPr>
            <p:nvPr/>
          </p:nvSpPr>
          <p:spPr bwMode="auto">
            <a:xfrm>
              <a:off x="5558630" y="4750764"/>
              <a:ext cx="244730" cy="594165"/>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05572" name="Oval 100"/>
            <p:cNvSpPr>
              <a:spLocks/>
            </p:cNvSpPr>
            <p:nvPr/>
          </p:nvSpPr>
          <p:spPr bwMode="auto">
            <a:xfrm>
              <a:off x="5622281" y="4610196"/>
              <a:ext cx="117426" cy="126394"/>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105573" name="AutoShape 101"/>
            <p:cNvSpPr>
              <a:spLocks/>
            </p:cNvSpPr>
            <p:nvPr/>
          </p:nvSpPr>
          <p:spPr bwMode="auto">
            <a:xfrm>
              <a:off x="5558630" y="5657960"/>
              <a:ext cx="244730" cy="594165"/>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05574" name="Oval 102"/>
            <p:cNvSpPr>
              <a:spLocks/>
            </p:cNvSpPr>
            <p:nvPr/>
          </p:nvSpPr>
          <p:spPr bwMode="auto">
            <a:xfrm>
              <a:off x="5622281" y="5517391"/>
              <a:ext cx="117426" cy="126394"/>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105575" name="AutoShape 103"/>
            <p:cNvSpPr>
              <a:spLocks/>
            </p:cNvSpPr>
            <p:nvPr/>
          </p:nvSpPr>
          <p:spPr bwMode="auto">
            <a:xfrm>
              <a:off x="5928467" y="3843570"/>
              <a:ext cx="244731" cy="594165"/>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05576" name="Oval 104"/>
            <p:cNvSpPr>
              <a:spLocks/>
            </p:cNvSpPr>
            <p:nvPr/>
          </p:nvSpPr>
          <p:spPr bwMode="auto">
            <a:xfrm>
              <a:off x="5992120" y="3703001"/>
              <a:ext cx="117428" cy="126394"/>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105577" name="AutoShape 105"/>
            <p:cNvSpPr>
              <a:spLocks/>
            </p:cNvSpPr>
            <p:nvPr/>
          </p:nvSpPr>
          <p:spPr bwMode="auto">
            <a:xfrm>
              <a:off x="5928467" y="4750764"/>
              <a:ext cx="244731" cy="594165"/>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05578" name="Oval 106"/>
            <p:cNvSpPr>
              <a:spLocks/>
            </p:cNvSpPr>
            <p:nvPr/>
          </p:nvSpPr>
          <p:spPr bwMode="auto">
            <a:xfrm>
              <a:off x="5992120" y="4610196"/>
              <a:ext cx="117428" cy="126394"/>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105579" name="AutoShape 107"/>
            <p:cNvSpPr>
              <a:spLocks/>
            </p:cNvSpPr>
            <p:nvPr/>
          </p:nvSpPr>
          <p:spPr bwMode="auto">
            <a:xfrm>
              <a:off x="5928467" y="5657960"/>
              <a:ext cx="244731" cy="594165"/>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05580" name="Oval 108"/>
            <p:cNvSpPr>
              <a:spLocks/>
            </p:cNvSpPr>
            <p:nvPr/>
          </p:nvSpPr>
          <p:spPr bwMode="auto">
            <a:xfrm>
              <a:off x="5992120" y="5517391"/>
              <a:ext cx="117428" cy="126394"/>
            </a:xfrm>
            <a:prstGeom prst="ellipse">
              <a:avLst/>
            </a:prstGeom>
            <a:solidFill>
              <a:srgbClr val="66687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105581" name="Text Box 109"/>
            <p:cNvSpPr txBox="1">
              <a:spLocks/>
            </p:cNvSpPr>
            <p:nvPr/>
          </p:nvSpPr>
          <p:spPr bwMode="auto">
            <a:xfrm>
              <a:off x="6637417" y="3895781"/>
              <a:ext cx="709224" cy="488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defTabSz="412750" fontAlgn="base" hangingPunct="0">
                <a:spcBef>
                  <a:spcPct val="0"/>
                </a:spcBef>
                <a:spcAft>
                  <a:spcPct val="0"/>
                </a:spcAft>
              </a:pPr>
              <a:r>
                <a:rPr lang="es-ES" altLang="es-ES" b="1" dirty="0" smtClean="0">
                  <a:solidFill>
                    <a:srgbClr val="FFFFFB"/>
                  </a:solidFill>
                  <a:latin typeface="Helvetica" panose="020B0604020202020204" pitchFamily="34" charset="0"/>
                  <a:cs typeface="Helvetica" panose="020B0604020202020204" pitchFamily="34" charset="0"/>
                  <a:sym typeface="Helvetica" panose="020B0604020202020204" pitchFamily="34" charset="0"/>
                </a:rPr>
                <a:t>50%</a:t>
              </a:r>
              <a:endParaRPr lang="es-ES" altLang="es-ES" b="1" dirty="0">
                <a:solidFill>
                  <a:srgbClr val="FFFFFB"/>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05582" name="Text Box 110"/>
            <p:cNvSpPr txBox="1">
              <a:spLocks/>
            </p:cNvSpPr>
            <p:nvPr/>
          </p:nvSpPr>
          <p:spPr bwMode="auto">
            <a:xfrm>
              <a:off x="6637417" y="4756908"/>
              <a:ext cx="709224" cy="488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defTabSz="412750" fontAlgn="base" hangingPunct="0">
                <a:spcBef>
                  <a:spcPct val="0"/>
                </a:spcBef>
                <a:spcAft>
                  <a:spcPct val="0"/>
                </a:spcAft>
              </a:pPr>
              <a:r>
                <a:rPr lang="es-ES" altLang="es-ES" b="1" dirty="0" smtClean="0">
                  <a:solidFill>
                    <a:srgbClr val="FFFFFB"/>
                  </a:solidFill>
                  <a:latin typeface="Helvetica" panose="020B0604020202020204" pitchFamily="34" charset="0"/>
                  <a:cs typeface="Helvetica" panose="020B0604020202020204" pitchFamily="34" charset="0"/>
                  <a:sym typeface="Helvetica" panose="020B0604020202020204" pitchFamily="34" charset="0"/>
                </a:rPr>
                <a:t>67%</a:t>
              </a:r>
              <a:endParaRPr lang="es-ES" altLang="es-ES" b="1" dirty="0">
                <a:solidFill>
                  <a:srgbClr val="FFFFFB"/>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05583" name="Text Box 111"/>
            <p:cNvSpPr txBox="1">
              <a:spLocks/>
            </p:cNvSpPr>
            <p:nvPr/>
          </p:nvSpPr>
          <p:spPr bwMode="auto">
            <a:xfrm>
              <a:off x="6637417" y="5616854"/>
              <a:ext cx="709224" cy="488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defTabSz="412750" fontAlgn="base" hangingPunct="0">
                <a:spcBef>
                  <a:spcPct val="0"/>
                </a:spcBef>
                <a:spcAft>
                  <a:spcPct val="0"/>
                </a:spcAft>
              </a:pPr>
              <a:r>
                <a:rPr lang="es-ES" altLang="es-ES" b="1" dirty="0" smtClean="0">
                  <a:solidFill>
                    <a:srgbClr val="FFFFFB"/>
                  </a:solidFill>
                  <a:latin typeface="Helvetica" panose="020B0604020202020204" pitchFamily="34" charset="0"/>
                  <a:cs typeface="Helvetica" panose="020B0604020202020204" pitchFamily="34" charset="0"/>
                  <a:sym typeface="Helvetica" panose="020B0604020202020204" pitchFamily="34" charset="0"/>
                </a:rPr>
                <a:t>82%</a:t>
              </a:r>
              <a:endParaRPr lang="es-ES" altLang="es-ES" b="1" dirty="0">
                <a:solidFill>
                  <a:srgbClr val="FFFFFB"/>
                </a:solidFill>
                <a:latin typeface="Helvetica" panose="020B0604020202020204" pitchFamily="34" charset="0"/>
                <a:cs typeface="Helvetica" panose="020B0604020202020204" pitchFamily="34" charset="0"/>
                <a:sym typeface="Helvetica" panose="020B0604020202020204" pitchFamily="34" charset="0"/>
              </a:endParaRPr>
            </a:p>
          </p:txBody>
        </p:sp>
        <p:grpSp>
          <p:nvGrpSpPr>
            <p:cNvPr id="120" name="Grupo 119"/>
            <p:cNvGrpSpPr/>
            <p:nvPr/>
          </p:nvGrpSpPr>
          <p:grpSpPr>
            <a:xfrm>
              <a:off x="3702850" y="5530573"/>
              <a:ext cx="245828" cy="734734"/>
              <a:chOff x="3187700" y="5353050"/>
              <a:chExt cx="177800" cy="493713"/>
            </a:xfrm>
          </p:grpSpPr>
          <p:sp>
            <p:nvSpPr>
              <p:cNvPr id="121" name="AutoShape 47"/>
              <p:cNvSpPr>
                <a:spLocks/>
              </p:cNvSpPr>
              <p:nvPr/>
            </p:nvSpPr>
            <p:spPr bwMode="auto">
              <a:xfrm>
                <a:off x="3187700" y="5447507"/>
                <a:ext cx="177800" cy="399256"/>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22" name="Oval 48"/>
              <p:cNvSpPr>
                <a:spLocks/>
              </p:cNvSpPr>
              <p:nvPr/>
            </p:nvSpPr>
            <p:spPr bwMode="auto">
              <a:xfrm>
                <a:off x="3234532" y="5353050"/>
                <a:ext cx="84931" cy="84932"/>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grpSp>
          <p:nvGrpSpPr>
            <p:cNvPr id="123" name="Grupo 122"/>
            <p:cNvGrpSpPr/>
            <p:nvPr/>
          </p:nvGrpSpPr>
          <p:grpSpPr>
            <a:xfrm>
              <a:off x="4074883" y="5529795"/>
              <a:ext cx="245828" cy="734734"/>
              <a:chOff x="3187700" y="5353050"/>
              <a:chExt cx="177800" cy="493713"/>
            </a:xfrm>
          </p:grpSpPr>
          <p:sp>
            <p:nvSpPr>
              <p:cNvPr id="124" name="AutoShape 47"/>
              <p:cNvSpPr>
                <a:spLocks/>
              </p:cNvSpPr>
              <p:nvPr/>
            </p:nvSpPr>
            <p:spPr bwMode="auto">
              <a:xfrm>
                <a:off x="3187700" y="5447507"/>
                <a:ext cx="177800" cy="399256"/>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34" name="Oval 48"/>
              <p:cNvSpPr>
                <a:spLocks/>
              </p:cNvSpPr>
              <p:nvPr/>
            </p:nvSpPr>
            <p:spPr bwMode="auto">
              <a:xfrm>
                <a:off x="3234532" y="5353050"/>
                <a:ext cx="84931" cy="84932"/>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grpSp>
          <p:nvGrpSpPr>
            <p:cNvPr id="135" name="Grupo 134"/>
            <p:cNvGrpSpPr/>
            <p:nvPr/>
          </p:nvGrpSpPr>
          <p:grpSpPr>
            <a:xfrm>
              <a:off x="4431335" y="5517391"/>
              <a:ext cx="245828" cy="734734"/>
              <a:chOff x="3187700" y="5353050"/>
              <a:chExt cx="177800" cy="493713"/>
            </a:xfrm>
          </p:grpSpPr>
          <p:sp>
            <p:nvSpPr>
              <p:cNvPr id="136" name="AutoShape 47"/>
              <p:cNvSpPr>
                <a:spLocks/>
              </p:cNvSpPr>
              <p:nvPr/>
            </p:nvSpPr>
            <p:spPr bwMode="auto">
              <a:xfrm>
                <a:off x="3187700" y="5447507"/>
                <a:ext cx="177800" cy="399256"/>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37" name="Oval 48"/>
              <p:cNvSpPr>
                <a:spLocks/>
              </p:cNvSpPr>
              <p:nvPr/>
            </p:nvSpPr>
            <p:spPr bwMode="auto">
              <a:xfrm>
                <a:off x="3234532" y="5353050"/>
                <a:ext cx="84931" cy="84932"/>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grpSp>
          <p:nvGrpSpPr>
            <p:cNvPr id="138" name="Grupo 137"/>
            <p:cNvGrpSpPr/>
            <p:nvPr/>
          </p:nvGrpSpPr>
          <p:grpSpPr>
            <a:xfrm>
              <a:off x="4786997" y="5517391"/>
              <a:ext cx="245828" cy="734734"/>
              <a:chOff x="3187700" y="5353050"/>
              <a:chExt cx="177800" cy="493713"/>
            </a:xfrm>
          </p:grpSpPr>
          <p:sp>
            <p:nvSpPr>
              <p:cNvPr id="139" name="AutoShape 47"/>
              <p:cNvSpPr>
                <a:spLocks/>
              </p:cNvSpPr>
              <p:nvPr/>
            </p:nvSpPr>
            <p:spPr bwMode="auto">
              <a:xfrm>
                <a:off x="3187700" y="5447507"/>
                <a:ext cx="177800" cy="399256"/>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40" name="Oval 48"/>
              <p:cNvSpPr>
                <a:spLocks/>
              </p:cNvSpPr>
              <p:nvPr/>
            </p:nvSpPr>
            <p:spPr bwMode="auto">
              <a:xfrm>
                <a:off x="3234532" y="5353050"/>
                <a:ext cx="84931" cy="84932"/>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grpSp>
          <p:nvGrpSpPr>
            <p:cNvPr id="141" name="Grupo 140"/>
            <p:cNvGrpSpPr/>
            <p:nvPr/>
          </p:nvGrpSpPr>
          <p:grpSpPr>
            <a:xfrm>
              <a:off x="5177815" y="5517391"/>
              <a:ext cx="245828" cy="734734"/>
              <a:chOff x="3187700" y="5353050"/>
              <a:chExt cx="177800" cy="493713"/>
            </a:xfrm>
          </p:grpSpPr>
          <p:sp>
            <p:nvSpPr>
              <p:cNvPr id="159" name="AutoShape 47"/>
              <p:cNvSpPr>
                <a:spLocks/>
              </p:cNvSpPr>
              <p:nvPr/>
            </p:nvSpPr>
            <p:spPr bwMode="auto">
              <a:xfrm>
                <a:off x="3187700" y="5447507"/>
                <a:ext cx="177800" cy="399256"/>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60" name="Oval 48"/>
              <p:cNvSpPr>
                <a:spLocks/>
              </p:cNvSpPr>
              <p:nvPr/>
            </p:nvSpPr>
            <p:spPr bwMode="auto">
              <a:xfrm>
                <a:off x="3234532" y="5353050"/>
                <a:ext cx="84931" cy="84932"/>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grpSp>
          <p:nvGrpSpPr>
            <p:cNvPr id="161" name="Grupo 160"/>
            <p:cNvGrpSpPr/>
            <p:nvPr/>
          </p:nvGrpSpPr>
          <p:grpSpPr>
            <a:xfrm>
              <a:off x="3353133" y="5541494"/>
              <a:ext cx="245828" cy="734734"/>
              <a:chOff x="3187700" y="5353050"/>
              <a:chExt cx="177800" cy="493713"/>
            </a:xfrm>
          </p:grpSpPr>
          <p:sp>
            <p:nvSpPr>
              <p:cNvPr id="162" name="AutoShape 47"/>
              <p:cNvSpPr>
                <a:spLocks/>
              </p:cNvSpPr>
              <p:nvPr/>
            </p:nvSpPr>
            <p:spPr bwMode="auto">
              <a:xfrm>
                <a:off x="3187700" y="5447507"/>
                <a:ext cx="177800" cy="399256"/>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63" name="Oval 48"/>
              <p:cNvSpPr>
                <a:spLocks/>
              </p:cNvSpPr>
              <p:nvPr/>
            </p:nvSpPr>
            <p:spPr bwMode="auto">
              <a:xfrm>
                <a:off x="3234532" y="5353050"/>
                <a:ext cx="84931" cy="84932"/>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grpSp>
          <p:nvGrpSpPr>
            <p:cNvPr id="164" name="Grupo 163"/>
            <p:cNvGrpSpPr/>
            <p:nvPr/>
          </p:nvGrpSpPr>
          <p:grpSpPr>
            <a:xfrm>
              <a:off x="2968348" y="5516398"/>
              <a:ext cx="245828" cy="734734"/>
              <a:chOff x="3187700" y="5353050"/>
              <a:chExt cx="177800" cy="493713"/>
            </a:xfrm>
          </p:grpSpPr>
          <p:sp>
            <p:nvSpPr>
              <p:cNvPr id="165" name="AutoShape 47"/>
              <p:cNvSpPr>
                <a:spLocks/>
              </p:cNvSpPr>
              <p:nvPr/>
            </p:nvSpPr>
            <p:spPr bwMode="auto">
              <a:xfrm>
                <a:off x="3187700" y="5447507"/>
                <a:ext cx="177800" cy="399256"/>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66" name="Oval 48"/>
              <p:cNvSpPr>
                <a:spLocks/>
              </p:cNvSpPr>
              <p:nvPr/>
            </p:nvSpPr>
            <p:spPr bwMode="auto">
              <a:xfrm>
                <a:off x="3234532" y="5353050"/>
                <a:ext cx="84931" cy="84932"/>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grpSp>
          <p:nvGrpSpPr>
            <p:cNvPr id="167" name="Grupo 166"/>
            <p:cNvGrpSpPr/>
            <p:nvPr/>
          </p:nvGrpSpPr>
          <p:grpSpPr>
            <a:xfrm>
              <a:off x="2583461" y="5516398"/>
              <a:ext cx="245828" cy="734734"/>
              <a:chOff x="3187700" y="5353050"/>
              <a:chExt cx="177800" cy="493713"/>
            </a:xfrm>
          </p:grpSpPr>
          <p:sp>
            <p:nvSpPr>
              <p:cNvPr id="168" name="AutoShape 47"/>
              <p:cNvSpPr>
                <a:spLocks/>
              </p:cNvSpPr>
              <p:nvPr/>
            </p:nvSpPr>
            <p:spPr bwMode="auto">
              <a:xfrm>
                <a:off x="3187700" y="5447507"/>
                <a:ext cx="177800" cy="399256"/>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69" name="Oval 48"/>
              <p:cNvSpPr>
                <a:spLocks/>
              </p:cNvSpPr>
              <p:nvPr/>
            </p:nvSpPr>
            <p:spPr bwMode="auto">
              <a:xfrm>
                <a:off x="3234532" y="5353050"/>
                <a:ext cx="84931" cy="84932"/>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grpSp>
          <p:nvGrpSpPr>
            <p:cNvPr id="171" name="Grupo 170"/>
            <p:cNvGrpSpPr/>
            <p:nvPr/>
          </p:nvGrpSpPr>
          <p:grpSpPr>
            <a:xfrm>
              <a:off x="3340969" y="4603768"/>
              <a:ext cx="244730" cy="734734"/>
              <a:chOff x="3723482" y="4743450"/>
              <a:chExt cx="177006" cy="493713"/>
            </a:xfrm>
          </p:grpSpPr>
          <p:sp>
            <p:nvSpPr>
              <p:cNvPr id="172" name="AutoShape 57"/>
              <p:cNvSpPr>
                <a:spLocks/>
              </p:cNvSpPr>
              <p:nvPr/>
            </p:nvSpPr>
            <p:spPr bwMode="auto">
              <a:xfrm>
                <a:off x="3723482" y="4837907"/>
                <a:ext cx="177006" cy="399256"/>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73" name="Oval 58"/>
              <p:cNvSpPr>
                <a:spLocks/>
              </p:cNvSpPr>
              <p:nvPr/>
            </p:nvSpPr>
            <p:spPr bwMode="auto">
              <a:xfrm>
                <a:off x="3769519" y="4743450"/>
                <a:ext cx="84931" cy="84932"/>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grpSp>
          <p:nvGrpSpPr>
            <p:cNvPr id="174" name="Grupo 173"/>
            <p:cNvGrpSpPr/>
            <p:nvPr/>
          </p:nvGrpSpPr>
          <p:grpSpPr>
            <a:xfrm>
              <a:off x="4094638" y="4610196"/>
              <a:ext cx="244730" cy="734734"/>
              <a:chOff x="3723482" y="4743450"/>
              <a:chExt cx="177006" cy="493713"/>
            </a:xfrm>
          </p:grpSpPr>
          <p:sp>
            <p:nvSpPr>
              <p:cNvPr id="175" name="AutoShape 57"/>
              <p:cNvSpPr>
                <a:spLocks/>
              </p:cNvSpPr>
              <p:nvPr/>
            </p:nvSpPr>
            <p:spPr bwMode="auto">
              <a:xfrm>
                <a:off x="3723482" y="4837907"/>
                <a:ext cx="177006" cy="399256"/>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76" name="Oval 58"/>
              <p:cNvSpPr>
                <a:spLocks/>
              </p:cNvSpPr>
              <p:nvPr/>
            </p:nvSpPr>
            <p:spPr bwMode="auto">
              <a:xfrm>
                <a:off x="3769519" y="4743450"/>
                <a:ext cx="84931" cy="84932"/>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grpSp>
          <p:nvGrpSpPr>
            <p:cNvPr id="177" name="Grupo 176"/>
            <p:cNvGrpSpPr/>
            <p:nvPr/>
          </p:nvGrpSpPr>
          <p:grpSpPr>
            <a:xfrm>
              <a:off x="4431590" y="4615461"/>
              <a:ext cx="244730" cy="734734"/>
              <a:chOff x="3723482" y="4743450"/>
              <a:chExt cx="177006" cy="493713"/>
            </a:xfrm>
          </p:grpSpPr>
          <p:sp>
            <p:nvSpPr>
              <p:cNvPr id="178" name="AutoShape 57"/>
              <p:cNvSpPr>
                <a:spLocks/>
              </p:cNvSpPr>
              <p:nvPr/>
            </p:nvSpPr>
            <p:spPr bwMode="auto">
              <a:xfrm>
                <a:off x="3723482" y="4837907"/>
                <a:ext cx="177006" cy="399256"/>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79" name="Oval 58"/>
              <p:cNvSpPr>
                <a:spLocks/>
              </p:cNvSpPr>
              <p:nvPr/>
            </p:nvSpPr>
            <p:spPr bwMode="auto">
              <a:xfrm>
                <a:off x="3769519" y="4743450"/>
                <a:ext cx="84931" cy="84932"/>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grpSp>
          <p:nvGrpSpPr>
            <p:cNvPr id="180" name="Grupo 179"/>
            <p:cNvGrpSpPr/>
            <p:nvPr/>
          </p:nvGrpSpPr>
          <p:grpSpPr>
            <a:xfrm>
              <a:off x="3713933" y="4614117"/>
              <a:ext cx="244730" cy="734734"/>
              <a:chOff x="3723482" y="4743450"/>
              <a:chExt cx="177006" cy="493713"/>
            </a:xfrm>
          </p:grpSpPr>
          <p:sp>
            <p:nvSpPr>
              <p:cNvPr id="181" name="AutoShape 57"/>
              <p:cNvSpPr>
                <a:spLocks/>
              </p:cNvSpPr>
              <p:nvPr/>
            </p:nvSpPr>
            <p:spPr bwMode="auto">
              <a:xfrm>
                <a:off x="3723482" y="4837907"/>
                <a:ext cx="177006" cy="399256"/>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82" name="Oval 58"/>
              <p:cNvSpPr>
                <a:spLocks/>
              </p:cNvSpPr>
              <p:nvPr/>
            </p:nvSpPr>
            <p:spPr bwMode="auto">
              <a:xfrm>
                <a:off x="3769519" y="4743450"/>
                <a:ext cx="84931" cy="84932"/>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grpSp>
          <p:nvGrpSpPr>
            <p:cNvPr id="183" name="Grupo 182"/>
            <p:cNvGrpSpPr/>
            <p:nvPr/>
          </p:nvGrpSpPr>
          <p:grpSpPr>
            <a:xfrm>
              <a:off x="4801428" y="4610196"/>
              <a:ext cx="244730" cy="734734"/>
              <a:chOff x="3723482" y="4743450"/>
              <a:chExt cx="177006" cy="493713"/>
            </a:xfrm>
          </p:grpSpPr>
          <p:sp>
            <p:nvSpPr>
              <p:cNvPr id="184" name="AutoShape 57"/>
              <p:cNvSpPr>
                <a:spLocks/>
              </p:cNvSpPr>
              <p:nvPr/>
            </p:nvSpPr>
            <p:spPr bwMode="auto">
              <a:xfrm>
                <a:off x="3723482" y="4837907"/>
                <a:ext cx="177006" cy="399256"/>
              </a:xfrm>
              <a:custGeom>
                <a:avLst/>
                <a:gdLst>
                  <a:gd name="T0" fmla="+- 0 10816 33"/>
                  <a:gd name="T1" fmla="*/ T0 w 21567"/>
                  <a:gd name="T2" fmla="+- 0 10704 15"/>
                  <a:gd name="T3" fmla="*/ 10704 h 21379"/>
                  <a:gd name="T4" fmla="+- 0 10816 33"/>
                  <a:gd name="T5" fmla="*/ T4 w 21567"/>
                  <a:gd name="T6" fmla="+- 0 10704 15"/>
                  <a:gd name="T7" fmla="*/ 10704 h 21379"/>
                  <a:gd name="T8" fmla="+- 0 10816 33"/>
                  <a:gd name="T9" fmla="*/ T8 w 21567"/>
                  <a:gd name="T10" fmla="+- 0 10704 15"/>
                  <a:gd name="T11" fmla="*/ 10704 h 21379"/>
                  <a:gd name="T12" fmla="+- 0 10816 33"/>
                  <a:gd name="T13" fmla="*/ T12 w 21567"/>
                  <a:gd name="T14" fmla="+- 0 10704 15"/>
                  <a:gd name="T15" fmla="*/ 10704 h 21379"/>
                </a:gdLst>
                <a:ahLst/>
                <a:cxnLst>
                  <a:cxn ang="0">
                    <a:pos x="T1" y="T3"/>
                  </a:cxn>
                  <a:cxn ang="0">
                    <a:pos x="T5" y="T7"/>
                  </a:cxn>
                  <a:cxn ang="0">
                    <a:pos x="T9" y="T11"/>
                  </a:cxn>
                  <a:cxn ang="0">
                    <a:pos x="T13" y="T15"/>
                  </a:cxn>
                </a:cxnLst>
                <a:rect l="0" t="0" r="r" b="b"/>
                <a:pathLst>
                  <a:path w="21567" h="21379">
                    <a:moveTo>
                      <a:pt x="4025" y="9442"/>
                    </a:moveTo>
                    <a:cubicBezTo>
                      <a:pt x="3969" y="9914"/>
                      <a:pt x="3085" y="10284"/>
                      <a:pt x="2014" y="10284"/>
                    </a:cubicBezTo>
                    <a:cubicBezTo>
                      <a:pt x="943" y="10284"/>
                      <a:pt x="59" y="9914"/>
                      <a:pt x="3" y="9442"/>
                    </a:cubicBezTo>
                    <a:lnTo>
                      <a:pt x="3" y="1601"/>
                    </a:lnTo>
                    <a:cubicBezTo>
                      <a:pt x="-33" y="1186"/>
                      <a:pt x="312" y="782"/>
                      <a:pt x="960" y="482"/>
                    </a:cubicBezTo>
                    <a:cubicBezTo>
                      <a:pt x="1652" y="160"/>
                      <a:pt x="2623" y="-15"/>
                      <a:pt x="3627" y="1"/>
                    </a:cubicBezTo>
                    <a:lnTo>
                      <a:pt x="17911" y="1"/>
                    </a:lnTo>
                    <a:cubicBezTo>
                      <a:pt x="19002" y="16"/>
                      <a:pt x="20026" y="235"/>
                      <a:pt x="20726" y="604"/>
                    </a:cubicBezTo>
                    <a:cubicBezTo>
                      <a:pt x="21178" y="843"/>
                      <a:pt x="21470" y="1132"/>
                      <a:pt x="21567" y="1440"/>
                    </a:cubicBezTo>
                    <a:lnTo>
                      <a:pt x="21567" y="9453"/>
                    </a:lnTo>
                    <a:cubicBezTo>
                      <a:pt x="21515" y="9919"/>
                      <a:pt x="20627" y="10280"/>
                      <a:pt x="19570" y="10266"/>
                    </a:cubicBezTo>
                    <a:cubicBezTo>
                      <a:pt x="18562" y="10252"/>
                      <a:pt x="17749" y="9898"/>
                      <a:pt x="17705" y="9453"/>
                    </a:cubicBezTo>
                    <a:lnTo>
                      <a:pt x="17705" y="3053"/>
                    </a:lnTo>
                    <a:cubicBezTo>
                      <a:pt x="17733" y="2901"/>
                      <a:pt x="17460" y="2770"/>
                      <a:pt x="17113" y="2770"/>
                    </a:cubicBezTo>
                    <a:cubicBezTo>
                      <a:pt x="16767" y="2770"/>
                      <a:pt x="16493" y="2901"/>
                      <a:pt x="16521" y="3053"/>
                    </a:cubicBezTo>
                    <a:lnTo>
                      <a:pt x="16521" y="20245"/>
                    </a:lnTo>
                    <a:cubicBezTo>
                      <a:pt x="16453" y="21057"/>
                      <a:pt x="14554" y="21585"/>
                      <a:pt x="12864" y="21261"/>
                    </a:cubicBezTo>
                    <a:cubicBezTo>
                      <a:pt x="11955" y="21087"/>
                      <a:pt x="11389" y="20681"/>
                      <a:pt x="11444" y="20245"/>
                    </a:cubicBezTo>
                    <a:lnTo>
                      <a:pt x="11444" y="10748"/>
                    </a:lnTo>
                    <a:cubicBezTo>
                      <a:pt x="11491" y="10581"/>
                      <a:pt x="11162" y="10440"/>
                      <a:pt x="10784" y="10465"/>
                    </a:cubicBezTo>
                    <a:cubicBezTo>
                      <a:pt x="10478" y="10486"/>
                      <a:pt x="10269" y="10613"/>
                      <a:pt x="10321" y="10748"/>
                    </a:cubicBezTo>
                    <a:lnTo>
                      <a:pt x="10321" y="20215"/>
                    </a:lnTo>
                    <a:cubicBezTo>
                      <a:pt x="10332" y="20887"/>
                      <a:pt x="9045" y="21422"/>
                      <a:pt x="7525" y="21376"/>
                    </a:cubicBezTo>
                    <a:cubicBezTo>
                      <a:pt x="6149" y="21335"/>
                      <a:pt x="5090" y="20823"/>
                      <a:pt x="5123" y="20215"/>
                    </a:cubicBezTo>
                    <a:lnTo>
                      <a:pt x="5123" y="3053"/>
                    </a:lnTo>
                    <a:cubicBezTo>
                      <a:pt x="5172" y="2904"/>
                      <a:pt x="4909" y="2770"/>
                      <a:pt x="4567" y="2770"/>
                    </a:cubicBezTo>
                    <a:cubicBezTo>
                      <a:pt x="4225" y="2770"/>
                      <a:pt x="3963" y="2904"/>
                      <a:pt x="4012" y="3053"/>
                    </a:cubicBezTo>
                    <a:lnTo>
                      <a:pt x="4025" y="9442"/>
                    </a:lnTo>
                    <a:close/>
                  </a:path>
                </a:pathLst>
              </a:cu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000000"/>
                  </a:solidFill>
                  <a:latin typeface="Helvetica Light" charset="0"/>
                  <a:ea typeface="Helvetica Light" charset="0"/>
                  <a:cs typeface="Helvetica Light" charset="0"/>
                  <a:sym typeface="Helvetica Light" charset="0"/>
                </a:endParaRPr>
              </a:p>
            </p:txBody>
          </p:sp>
          <p:sp>
            <p:nvSpPr>
              <p:cNvPr id="185" name="Oval 58"/>
              <p:cNvSpPr>
                <a:spLocks/>
              </p:cNvSpPr>
              <p:nvPr/>
            </p:nvSpPr>
            <p:spPr bwMode="auto">
              <a:xfrm>
                <a:off x="3769519" y="4743450"/>
                <a:ext cx="84931" cy="84932"/>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438" y="5516398"/>
              <a:ext cx="710468" cy="764718"/>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643" y="3699618"/>
              <a:ext cx="746152" cy="803126"/>
            </a:xfrm>
            <a:prstGeom prst="rect">
              <a:avLst/>
            </a:prstGeom>
            <a:noFill/>
          </p:spPr>
        </p:pic>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2338" y="4652997"/>
              <a:ext cx="664236" cy="714956"/>
            </a:xfrm>
            <a:prstGeom prst="rect">
              <a:avLst/>
            </a:prstGeom>
          </p:spPr>
        </p:pic>
      </p:grpSp>
      <p:sp>
        <p:nvSpPr>
          <p:cNvPr id="186" name="Text Box 109"/>
          <p:cNvSpPr txBox="1">
            <a:spLocks/>
          </p:cNvSpPr>
          <p:nvPr/>
        </p:nvSpPr>
        <p:spPr bwMode="auto">
          <a:xfrm>
            <a:off x="8103338" y="5943855"/>
            <a:ext cx="442429" cy="328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defTabSz="412750" fontAlgn="base" hangingPunct="0">
              <a:spcBef>
                <a:spcPct val="0"/>
              </a:spcBef>
              <a:spcAft>
                <a:spcPct val="0"/>
              </a:spcAft>
            </a:pPr>
            <a:r>
              <a:rPr lang="es-ES" altLang="es-ES" b="1" dirty="0" smtClean="0">
                <a:solidFill>
                  <a:srgbClr val="FFFFFB"/>
                </a:solidFill>
                <a:latin typeface="Helvetica" panose="020B0604020202020204" pitchFamily="34" charset="0"/>
                <a:cs typeface="Helvetica" panose="020B0604020202020204" pitchFamily="34" charset="0"/>
                <a:sym typeface="Helvetica" panose="020B0604020202020204" pitchFamily="34" charset="0"/>
              </a:rPr>
              <a:t>&gt;5€</a:t>
            </a:r>
            <a:endParaRPr lang="es-ES" altLang="es-ES" b="1" dirty="0">
              <a:solidFill>
                <a:srgbClr val="FFFFFB"/>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87" name="Text Box 109"/>
          <p:cNvSpPr txBox="1">
            <a:spLocks/>
          </p:cNvSpPr>
          <p:nvPr/>
        </p:nvSpPr>
        <p:spPr bwMode="auto">
          <a:xfrm>
            <a:off x="9273698" y="5952822"/>
            <a:ext cx="641201" cy="328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defTabSz="412750" fontAlgn="base" hangingPunct="0">
              <a:spcBef>
                <a:spcPct val="0"/>
              </a:spcBef>
              <a:spcAft>
                <a:spcPct val="0"/>
              </a:spcAft>
            </a:pPr>
            <a:r>
              <a:rPr lang="es-ES" altLang="es-ES" b="1" dirty="0" smtClean="0">
                <a:solidFill>
                  <a:srgbClr val="FFFFFB"/>
                </a:solidFill>
                <a:latin typeface="Helvetica" panose="020B0604020202020204" pitchFamily="34" charset="0"/>
                <a:cs typeface="Helvetica" panose="020B0604020202020204" pitchFamily="34" charset="0"/>
                <a:sym typeface="Helvetica" panose="020B0604020202020204" pitchFamily="34" charset="0"/>
              </a:rPr>
              <a:t>5-15€</a:t>
            </a:r>
            <a:endParaRPr lang="es-ES" altLang="es-ES" b="1" dirty="0">
              <a:solidFill>
                <a:srgbClr val="FFFFFB"/>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88" name="Text Box 109"/>
          <p:cNvSpPr txBox="1">
            <a:spLocks/>
          </p:cNvSpPr>
          <p:nvPr/>
        </p:nvSpPr>
        <p:spPr bwMode="auto">
          <a:xfrm>
            <a:off x="10542110" y="5952821"/>
            <a:ext cx="570669" cy="328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defTabSz="412750" fontAlgn="base" hangingPunct="0">
              <a:spcBef>
                <a:spcPct val="0"/>
              </a:spcBef>
              <a:spcAft>
                <a:spcPct val="0"/>
              </a:spcAft>
            </a:pPr>
            <a:r>
              <a:rPr lang="es-ES" altLang="es-ES" b="1" dirty="0">
                <a:solidFill>
                  <a:srgbClr val="FFFFFB"/>
                </a:solidFill>
                <a:latin typeface="Helvetica" panose="020B0604020202020204" pitchFamily="34" charset="0"/>
                <a:cs typeface="Helvetica" panose="020B0604020202020204" pitchFamily="34" charset="0"/>
                <a:sym typeface="Helvetica" panose="020B0604020202020204" pitchFamily="34" charset="0"/>
              </a:rPr>
              <a:t>&lt;</a:t>
            </a:r>
            <a:r>
              <a:rPr lang="es-ES" altLang="es-ES" b="1" dirty="0" smtClean="0">
                <a:solidFill>
                  <a:srgbClr val="FFFFFB"/>
                </a:solidFill>
                <a:latin typeface="Helvetica" panose="020B0604020202020204" pitchFamily="34" charset="0"/>
                <a:cs typeface="Helvetica" panose="020B0604020202020204" pitchFamily="34" charset="0"/>
                <a:sym typeface="Helvetica" panose="020B0604020202020204" pitchFamily="34" charset="0"/>
              </a:rPr>
              <a:t>15€</a:t>
            </a:r>
            <a:endParaRPr lang="es-ES" altLang="es-ES" b="1" dirty="0">
              <a:solidFill>
                <a:srgbClr val="FFFFFB"/>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89" name="Text Box 109"/>
          <p:cNvSpPr txBox="1">
            <a:spLocks/>
          </p:cNvSpPr>
          <p:nvPr/>
        </p:nvSpPr>
        <p:spPr bwMode="auto">
          <a:xfrm>
            <a:off x="8038508" y="1755361"/>
            <a:ext cx="512961" cy="328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defTabSz="412750" fontAlgn="base" hangingPunct="0">
              <a:spcBef>
                <a:spcPct val="0"/>
              </a:spcBef>
              <a:spcAft>
                <a:spcPct val="0"/>
              </a:spcAft>
            </a:pPr>
            <a:r>
              <a:rPr lang="es-ES" altLang="es-ES" b="1" dirty="0" smtClean="0">
                <a:solidFill>
                  <a:srgbClr val="FFFFFB"/>
                </a:solidFill>
                <a:latin typeface="Helvetica" panose="020B0604020202020204" pitchFamily="34" charset="0"/>
                <a:cs typeface="Helvetica" panose="020B0604020202020204" pitchFamily="34" charset="0"/>
                <a:sym typeface="Helvetica" panose="020B0604020202020204" pitchFamily="34" charset="0"/>
              </a:rPr>
              <a:t>31%</a:t>
            </a:r>
            <a:endParaRPr lang="es-ES" altLang="es-ES" b="1" dirty="0">
              <a:solidFill>
                <a:srgbClr val="FFFFFB"/>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90" name="Text Box 109"/>
          <p:cNvSpPr txBox="1">
            <a:spLocks/>
          </p:cNvSpPr>
          <p:nvPr/>
        </p:nvSpPr>
        <p:spPr bwMode="auto">
          <a:xfrm>
            <a:off x="9263708" y="1738635"/>
            <a:ext cx="512961" cy="328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defTabSz="412750" fontAlgn="base" hangingPunct="0">
              <a:spcBef>
                <a:spcPct val="0"/>
              </a:spcBef>
              <a:spcAft>
                <a:spcPct val="0"/>
              </a:spcAft>
            </a:pPr>
            <a:r>
              <a:rPr lang="es-ES" altLang="es-ES" b="1" dirty="0" smtClean="0">
                <a:solidFill>
                  <a:srgbClr val="FFFFFB"/>
                </a:solidFill>
                <a:latin typeface="Helvetica" panose="020B0604020202020204" pitchFamily="34" charset="0"/>
                <a:cs typeface="Helvetica" panose="020B0604020202020204" pitchFamily="34" charset="0"/>
                <a:sym typeface="Helvetica" panose="020B0604020202020204" pitchFamily="34" charset="0"/>
              </a:rPr>
              <a:t>54%</a:t>
            </a:r>
            <a:endParaRPr lang="es-ES" altLang="es-ES" b="1" dirty="0">
              <a:solidFill>
                <a:srgbClr val="FFFFFB"/>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91" name="Text Box 109"/>
          <p:cNvSpPr txBox="1">
            <a:spLocks/>
          </p:cNvSpPr>
          <p:nvPr/>
        </p:nvSpPr>
        <p:spPr bwMode="auto">
          <a:xfrm>
            <a:off x="10542110" y="1736687"/>
            <a:ext cx="512961" cy="328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defTabSz="412750" fontAlgn="base" hangingPunct="0">
              <a:spcBef>
                <a:spcPct val="0"/>
              </a:spcBef>
              <a:spcAft>
                <a:spcPct val="0"/>
              </a:spcAft>
            </a:pPr>
            <a:r>
              <a:rPr lang="es-ES" altLang="es-ES" b="1" dirty="0" smtClean="0">
                <a:solidFill>
                  <a:srgbClr val="FFFFFB"/>
                </a:solidFill>
                <a:latin typeface="Helvetica" panose="020B0604020202020204" pitchFamily="34" charset="0"/>
                <a:cs typeface="Helvetica" panose="020B0604020202020204" pitchFamily="34" charset="0"/>
                <a:sym typeface="Helvetica" panose="020B0604020202020204" pitchFamily="34" charset="0"/>
              </a:rPr>
              <a:t>15%</a:t>
            </a:r>
            <a:endParaRPr lang="es-ES" altLang="es-ES" b="1" dirty="0">
              <a:solidFill>
                <a:srgbClr val="FFFFFB"/>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192" name="Rectangle 2"/>
          <p:cNvSpPr txBox="1">
            <a:spLocks noChangeArrowheads="1"/>
          </p:cNvSpPr>
          <p:nvPr/>
        </p:nvSpPr>
        <p:spPr bwMode="auto">
          <a:xfrm>
            <a:off x="615135" y="2229010"/>
            <a:ext cx="5605495"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lvl1pPr algn="l" defTabSz="412750" rtl="0" fontAlgn="base" hangingPunct="0">
              <a:spcBef>
                <a:spcPct val="0"/>
              </a:spcBef>
              <a:spcAft>
                <a:spcPct val="0"/>
              </a:spcAft>
              <a:defRPr sz="3000" b="1" kern="1200">
                <a:solidFill>
                  <a:srgbClr val="FFFFFF"/>
                </a:solidFill>
                <a:latin typeface="+mj-lt"/>
                <a:ea typeface="+mj-ea"/>
                <a:cs typeface="+mj-cs"/>
                <a:sym typeface="Helvetica" panose="020B0604020202020204" pitchFamily="34" charset="0"/>
              </a:defRPr>
            </a:lvl1pPr>
            <a:lvl2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286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4572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6858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914400" algn="l" defTabSz="412750" rtl="0" fontAlgn="base" hangingPunct="0">
              <a:spcBef>
                <a:spcPct val="0"/>
              </a:spcBef>
              <a:spcAft>
                <a:spcPct val="0"/>
              </a:spcAft>
              <a:defRPr sz="3000" b="1">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r>
              <a:rPr lang="ca-ES" altLang="es-ES" sz="3200" dirty="0" smtClean="0">
                <a:latin typeface="+mn-lt"/>
                <a:cs typeface="Arial" panose="020B0604020202020204" pitchFamily="34" charset="0"/>
              </a:rPr>
              <a:t>Grau d’acceptació d’aquest producte a Badalona</a:t>
            </a:r>
            <a:endParaRPr lang="ca-ES" altLang="es-ES" sz="3200" dirty="0">
              <a:latin typeface="+mn-lt"/>
              <a:cs typeface="Arial" panose="020B0604020202020204" pitchFamily="34" charset="0"/>
            </a:endParaRPr>
          </a:p>
        </p:txBody>
      </p:sp>
    </p:spTree>
    <p:extLst>
      <p:ext uri="{BB962C8B-B14F-4D97-AF65-F5344CB8AC3E}">
        <p14:creationId xmlns:p14="http://schemas.microsoft.com/office/powerpoint/2010/main" val="52504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7" name="Picture 1" descr="foto_5-filtered.jpeg"/>
          <p:cNvPicPr>
            <a:picLocks noChangeAspect="1"/>
          </p:cNvPicPr>
          <p:nvPr/>
        </p:nvPicPr>
        <p:blipFill>
          <a:blip r:embed="rId2" cstate="print">
            <a:extLst>
              <a:ext uri="{28A0092B-C50C-407E-A947-70E740481C1C}">
                <a14:useLocalDpi xmlns:a14="http://schemas.microsoft.com/office/drawing/2010/main" val="0"/>
              </a:ext>
            </a:extLst>
          </a:blip>
          <a:srcRect l="4878" r="6418"/>
          <a:stretch>
            <a:fillRect/>
          </a:stretch>
        </p:blipFill>
        <p:spPr bwMode="auto">
          <a:xfrm>
            <a:off x="1330325" y="2576513"/>
            <a:ext cx="4387850" cy="2782094"/>
          </a:xfrm>
          <a:prstGeom prst="rect">
            <a:avLst/>
          </a:prstGeom>
          <a:noFill/>
          <a:ln>
            <a:noFill/>
          </a:ln>
          <a:effectLst/>
          <a:extLst>
            <a:ext uri="{909E8E84-426E-40DD-AFC4-6F175D3DCCD1}">
              <a14:hiddenFill xmlns:a14="http://schemas.microsoft.com/office/drawing/2010/main">
                <a:solidFill>
                  <a:srgbClr val="FFFFFF">
                    <a:alpha val="6982"/>
                  </a:srgbClr>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6018" name="Text Box 2"/>
          <p:cNvSpPr txBox="1">
            <a:spLocks/>
          </p:cNvSpPr>
          <p:nvPr/>
        </p:nvSpPr>
        <p:spPr bwMode="auto">
          <a:xfrm>
            <a:off x="11278394" y="521494"/>
            <a:ext cx="581819" cy="282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spAutoFit/>
          </a:bodyPr>
          <a:lstStyle/>
          <a:p>
            <a:pPr algn="ctr" defTabSz="412750" fontAlgn="base" hangingPunct="0">
              <a:spcBef>
                <a:spcPct val="0"/>
              </a:spcBef>
              <a:spcAft>
                <a:spcPct val="0"/>
              </a:spcAft>
            </a:pPr>
            <a:fld id="{ECF1A5D9-097C-4989-9BB1-B85B936D9602}" type="slidenum">
              <a:rPr lang="es-ES" altLang="es-ES" sz="1500">
                <a:solidFill>
                  <a:srgbClr val="35343A"/>
                </a:solidFill>
                <a:latin typeface="Helvetica" panose="020B0604020202020204" pitchFamily="34" charset="0"/>
                <a:cs typeface="Helvetica" panose="020B0604020202020204" pitchFamily="34" charset="0"/>
                <a:sym typeface="Helvetica" panose="020B0604020202020204" pitchFamily="34" charset="0"/>
              </a:rPr>
              <a:pPr algn="ctr" defTabSz="412750" fontAlgn="base" hangingPunct="0">
                <a:spcBef>
                  <a:spcPct val="0"/>
                </a:spcBef>
                <a:spcAft>
                  <a:spcPct val="0"/>
                </a:spcAft>
              </a:pPr>
              <a:t>6</a:t>
            </a:fld>
            <a:endParaRPr lang="es-ES" altLang="es-ES" sz="1500">
              <a:solidFill>
                <a:srgbClr val="35343A"/>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86019" name="Rectangle 3"/>
          <p:cNvSpPr>
            <a:spLocks noGrp="1" noChangeArrowheads="1"/>
          </p:cNvSpPr>
          <p:nvPr>
            <p:ph type="title"/>
          </p:nvPr>
        </p:nvSpPr>
        <p:spPr/>
        <p:txBody>
          <a:bodyPr/>
          <a:lstStyle/>
          <a:p>
            <a:r>
              <a:rPr lang="es-ES" altLang="es-ES" dirty="0" err="1" smtClean="0"/>
              <a:t>Dispositiu</a:t>
            </a:r>
            <a:r>
              <a:rPr lang="es-ES" altLang="es-ES" dirty="0" smtClean="0"/>
              <a:t> </a:t>
            </a:r>
            <a:r>
              <a:rPr lang="es-ES" altLang="es-ES" dirty="0" err="1" smtClean="0"/>
              <a:t>localitzador</a:t>
            </a:r>
            <a:endParaRPr lang="es-ES" altLang="es-ES" dirty="0"/>
          </a:p>
        </p:txBody>
      </p:sp>
      <p:sp>
        <p:nvSpPr>
          <p:cNvPr id="86020" name="Text Box 4"/>
          <p:cNvSpPr txBox="1">
            <a:spLocks/>
          </p:cNvSpPr>
          <p:nvPr/>
        </p:nvSpPr>
        <p:spPr bwMode="auto">
          <a:xfrm>
            <a:off x="996950" y="780480"/>
            <a:ext cx="6819107" cy="282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defTabSz="412750" fontAlgn="base" hangingPunct="0">
              <a:spcBef>
                <a:spcPct val="0"/>
              </a:spcBef>
              <a:spcAft>
                <a:spcPct val="0"/>
              </a:spcAft>
            </a:pPr>
            <a:r>
              <a:rPr lang="ca-ES" altLang="es-ES" sz="1500" dirty="0" smtClean="0">
                <a:solidFill>
                  <a:srgbClr val="8DA6C0"/>
                </a:solidFill>
                <a:latin typeface="Helvetica" panose="020B0604020202020204" pitchFamily="34" charset="0"/>
                <a:cs typeface="Helvetica" panose="020B0604020202020204" pitchFamily="34" charset="0"/>
                <a:sym typeface="Helvetica" panose="020B0604020202020204" pitchFamily="34" charset="0"/>
              </a:rPr>
              <a:t>Desenvolupament</a:t>
            </a:r>
            <a:endParaRPr lang="ca-ES" altLang="es-ES" sz="1500" dirty="0">
              <a:solidFill>
                <a:srgbClr val="8DA6C0"/>
              </a:solidFill>
              <a:latin typeface="Helvetica" panose="020B0604020202020204" pitchFamily="34" charset="0"/>
              <a:cs typeface="Helvetica" panose="020B0604020202020204" pitchFamily="34" charset="0"/>
              <a:sym typeface="Helvetica" panose="020B0604020202020204" pitchFamily="34" charset="0"/>
            </a:endParaRPr>
          </a:p>
        </p:txBody>
      </p:sp>
      <p:pic>
        <p:nvPicPr>
          <p:cNvPr id="86021" name="Picture 5" descr="Computer_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757" y="2184400"/>
            <a:ext cx="5822156" cy="3566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86022" name="Group 6"/>
          <p:cNvGrpSpPr>
            <a:grpSpLocks/>
          </p:cNvGrpSpPr>
          <p:nvPr/>
        </p:nvGrpSpPr>
        <p:grpSpPr bwMode="auto">
          <a:xfrm>
            <a:off x="6377782" y="2416905"/>
            <a:ext cx="5209381" cy="716093"/>
            <a:chOff x="0" y="109733"/>
            <a:chExt cx="10418546" cy="1432806"/>
          </a:xfrm>
        </p:grpSpPr>
        <p:sp>
          <p:nvSpPr>
            <p:cNvPr id="86023" name="Text Box 7"/>
            <p:cNvSpPr txBox="1">
              <a:spLocks/>
            </p:cNvSpPr>
            <p:nvPr/>
          </p:nvSpPr>
          <p:spPr bwMode="auto">
            <a:xfrm>
              <a:off x="1477537" y="109733"/>
              <a:ext cx="8941009" cy="14328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defTabSz="412750" fontAlgn="base" hangingPunct="0">
                <a:lnSpc>
                  <a:spcPct val="90000"/>
                </a:lnSpc>
                <a:spcBef>
                  <a:spcPct val="0"/>
                </a:spcBef>
                <a:spcAft>
                  <a:spcPct val="0"/>
                </a:spcAft>
              </a:pPr>
              <a:r>
                <a:rPr lang="es-ES" altLang="es-ES" sz="1200">
                  <a:solidFill>
                    <a:srgbClr val="8DA6C0"/>
                  </a:solidFill>
                  <a:latin typeface="Helvetica" panose="020B0604020202020204" pitchFamily="34" charset="0"/>
                  <a:cs typeface="Helvetica" panose="020B0604020202020204" pitchFamily="34" charset="0"/>
                  <a:sym typeface="Helvetica" panose="020B0604020202020204" pitchFamily="34" charset="0"/>
                </a:rPr>
                <a:t>Lorem Ipsum is simply dummy text of the printing and typesetting industry. Lorem Ipsum has been the industry's specimen book. It has survived not only five centuries, but typesetting, remaining essentially unchanged.</a:t>
              </a:r>
            </a:p>
          </p:txBody>
        </p:sp>
        <p:sp>
          <p:nvSpPr>
            <p:cNvPr id="86024" name="Oval 8"/>
            <p:cNvSpPr>
              <a:spLocks/>
            </p:cNvSpPr>
            <p:nvPr/>
          </p:nvSpPr>
          <p:spPr bwMode="auto">
            <a:xfrm>
              <a:off x="0" y="129616"/>
              <a:ext cx="1164438" cy="1164438"/>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2250">
                  <a:solidFill>
                    <a:srgbClr val="3C3D47"/>
                  </a:solidFill>
                  <a:latin typeface="Helvetica" panose="020B0604020202020204" pitchFamily="34" charset="0"/>
                  <a:cs typeface="Helvetica" panose="020B0604020202020204" pitchFamily="34" charset="0"/>
                  <a:sym typeface="Helvetica" panose="020B0604020202020204" pitchFamily="34" charset="0"/>
                </a:rPr>
                <a:t></a:t>
              </a:r>
            </a:p>
          </p:txBody>
        </p:sp>
      </p:grpSp>
      <p:grpSp>
        <p:nvGrpSpPr>
          <p:cNvPr id="86025" name="Group 9"/>
          <p:cNvGrpSpPr>
            <a:grpSpLocks/>
          </p:cNvGrpSpPr>
          <p:nvPr/>
        </p:nvGrpSpPr>
        <p:grpSpPr bwMode="auto">
          <a:xfrm>
            <a:off x="6377782" y="3476956"/>
            <a:ext cx="5209381" cy="716093"/>
            <a:chOff x="0" y="110506"/>
            <a:chExt cx="10418546" cy="1431254"/>
          </a:xfrm>
        </p:grpSpPr>
        <p:sp>
          <p:nvSpPr>
            <p:cNvPr id="86026" name="Text Box 10"/>
            <p:cNvSpPr txBox="1">
              <a:spLocks/>
            </p:cNvSpPr>
            <p:nvPr/>
          </p:nvSpPr>
          <p:spPr bwMode="auto">
            <a:xfrm>
              <a:off x="1477537" y="110506"/>
              <a:ext cx="8941009" cy="1431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defTabSz="412750" fontAlgn="base" hangingPunct="0">
                <a:lnSpc>
                  <a:spcPct val="90000"/>
                </a:lnSpc>
                <a:spcBef>
                  <a:spcPct val="0"/>
                </a:spcBef>
                <a:spcAft>
                  <a:spcPct val="0"/>
                </a:spcAft>
              </a:pPr>
              <a:r>
                <a:rPr lang="es-ES" altLang="es-ES" sz="1200">
                  <a:solidFill>
                    <a:srgbClr val="8DA6C0"/>
                  </a:solidFill>
                  <a:latin typeface="Helvetica" panose="020B0604020202020204" pitchFamily="34" charset="0"/>
                  <a:cs typeface="Helvetica" panose="020B0604020202020204" pitchFamily="34" charset="0"/>
                  <a:sym typeface="Helvetica" panose="020B0604020202020204" pitchFamily="34" charset="0"/>
                </a:rPr>
                <a:t>Lorem Ipsum is simply dummy text of the printing and typesetting industry. Lorem Ipsum has been the industry's specimen book. It has survived not only five centuries, but typesetting, remaining essentially unchanged.</a:t>
              </a:r>
            </a:p>
          </p:txBody>
        </p:sp>
        <p:sp>
          <p:nvSpPr>
            <p:cNvPr id="86027" name="Oval 11"/>
            <p:cNvSpPr>
              <a:spLocks/>
            </p:cNvSpPr>
            <p:nvPr/>
          </p:nvSpPr>
          <p:spPr bwMode="auto">
            <a:xfrm>
              <a:off x="0" y="129616"/>
              <a:ext cx="1164438" cy="1164438"/>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2250">
                  <a:solidFill>
                    <a:srgbClr val="3C3D47"/>
                  </a:solidFill>
                  <a:latin typeface="Helvetica" panose="020B0604020202020204" pitchFamily="34" charset="0"/>
                  <a:cs typeface="Helvetica" panose="020B0604020202020204" pitchFamily="34" charset="0"/>
                  <a:sym typeface="Helvetica" panose="020B0604020202020204" pitchFamily="34" charset="0"/>
                </a:rPr>
                <a:t></a:t>
              </a:r>
            </a:p>
          </p:txBody>
        </p:sp>
      </p:grpSp>
      <p:grpSp>
        <p:nvGrpSpPr>
          <p:cNvPr id="86028" name="Group 12"/>
          <p:cNvGrpSpPr>
            <a:grpSpLocks/>
          </p:cNvGrpSpPr>
          <p:nvPr/>
        </p:nvGrpSpPr>
        <p:grpSpPr bwMode="auto">
          <a:xfrm>
            <a:off x="6377782" y="4537011"/>
            <a:ext cx="5209381" cy="716093"/>
            <a:chOff x="0" y="109733"/>
            <a:chExt cx="10418546" cy="1432806"/>
          </a:xfrm>
        </p:grpSpPr>
        <p:sp>
          <p:nvSpPr>
            <p:cNvPr id="86029" name="Text Box 13"/>
            <p:cNvSpPr txBox="1">
              <a:spLocks/>
            </p:cNvSpPr>
            <p:nvPr/>
          </p:nvSpPr>
          <p:spPr bwMode="auto">
            <a:xfrm>
              <a:off x="1477537" y="109733"/>
              <a:ext cx="8941009" cy="14328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defTabSz="412750" fontAlgn="base" hangingPunct="0">
                <a:lnSpc>
                  <a:spcPct val="90000"/>
                </a:lnSpc>
                <a:spcBef>
                  <a:spcPct val="0"/>
                </a:spcBef>
                <a:spcAft>
                  <a:spcPct val="0"/>
                </a:spcAft>
              </a:pPr>
              <a:r>
                <a:rPr lang="es-ES" altLang="es-ES" sz="1200">
                  <a:solidFill>
                    <a:srgbClr val="8DA6C0"/>
                  </a:solidFill>
                  <a:latin typeface="Helvetica" panose="020B0604020202020204" pitchFamily="34" charset="0"/>
                  <a:cs typeface="Helvetica" panose="020B0604020202020204" pitchFamily="34" charset="0"/>
                  <a:sym typeface="Helvetica" panose="020B0604020202020204" pitchFamily="34" charset="0"/>
                </a:rPr>
                <a:t>Lorem Ipsum is simply dummy text of the printing and typesetting industry. Lorem Ipsum has been the industry's specimen book. It has survived not only five centuries, but typesetting, remaining essentially unchanged.</a:t>
              </a:r>
            </a:p>
          </p:txBody>
        </p:sp>
        <p:sp>
          <p:nvSpPr>
            <p:cNvPr id="86030" name="Oval 14"/>
            <p:cNvSpPr>
              <a:spLocks/>
            </p:cNvSpPr>
            <p:nvPr/>
          </p:nvSpPr>
          <p:spPr bwMode="auto">
            <a:xfrm>
              <a:off x="0" y="129616"/>
              <a:ext cx="1164438" cy="1164438"/>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2250">
                  <a:solidFill>
                    <a:srgbClr val="3C3D47"/>
                  </a:solidFill>
                  <a:latin typeface="Helvetica" panose="020B0604020202020204" pitchFamily="34" charset="0"/>
                  <a:cs typeface="Helvetica" panose="020B0604020202020204" pitchFamily="34" charset="0"/>
                  <a:sym typeface="Helvetica" panose="020B0604020202020204" pitchFamily="34" charset="0"/>
                </a:rPr>
                <a:t></a:t>
              </a:r>
            </a:p>
          </p:txBody>
        </p:sp>
      </p:grpSp>
      <p:grpSp>
        <p:nvGrpSpPr>
          <p:cNvPr id="86031" name="Group 15"/>
          <p:cNvGrpSpPr>
            <a:grpSpLocks/>
          </p:cNvGrpSpPr>
          <p:nvPr/>
        </p:nvGrpSpPr>
        <p:grpSpPr bwMode="auto">
          <a:xfrm>
            <a:off x="2289969" y="2920207"/>
            <a:ext cx="2421731" cy="1917487"/>
            <a:chOff x="0" y="0"/>
            <a:chExt cx="4843763" cy="3835245"/>
          </a:xfrm>
        </p:grpSpPr>
        <p:grpSp>
          <p:nvGrpSpPr>
            <p:cNvPr id="86032" name="Group 16"/>
            <p:cNvGrpSpPr>
              <a:grpSpLocks/>
            </p:cNvGrpSpPr>
            <p:nvPr/>
          </p:nvGrpSpPr>
          <p:grpSpPr bwMode="auto">
            <a:xfrm>
              <a:off x="1786834" y="0"/>
              <a:ext cx="1270094" cy="1592722"/>
              <a:chOff x="0" y="0"/>
              <a:chExt cx="1270094" cy="1592722"/>
            </a:xfrm>
          </p:grpSpPr>
          <p:sp>
            <p:nvSpPr>
              <p:cNvPr id="86033" name="AutoShape 17"/>
              <p:cNvSpPr>
                <a:spLocks/>
              </p:cNvSpPr>
              <p:nvPr/>
            </p:nvSpPr>
            <p:spPr bwMode="auto">
              <a:xfrm>
                <a:off x="0" y="0"/>
                <a:ext cx="302209" cy="1592722"/>
              </a:xfrm>
              <a:prstGeom prst="roundRect">
                <a:avLst>
                  <a:gd name="adj" fmla="val 50000"/>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6034" name="AutoShape 18"/>
              <p:cNvSpPr>
                <a:spLocks/>
              </p:cNvSpPr>
              <p:nvPr/>
            </p:nvSpPr>
            <p:spPr bwMode="auto">
              <a:xfrm>
                <a:off x="481900" y="465564"/>
                <a:ext cx="302210" cy="1127158"/>
              </a:xfrm>
              <a:prstGeom prst="roundRect">
                <a:avLst>
                  <a:gd name="adj" fmla="val 50000"/>
                </a:avLst>
              </a:prstGeom>
              <a:gradFill rotWithShape="0">
                <a:gsLst>
                  <a:gs pos="0">
                    <a:srgbClr val="96ABC3"/>
                  </a:gs>
                  <a:gs pos="100000">
                    <a:srgbClr val="808197"/>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6035" name="AutoShape 19"/>
              <p:cNvSpPr>
                <a:spLocks/>
              </p:cNvSpPr>
              <p:nvPr/>
            </p:nvSpPr>
            <p:spPr bwMode="auto">
              <a:xfrm>
                <a:off x="967884" y="922961"/>
                <a:ext cx="302210" cy="669761"/>
              </a:xfrm>
              <a:prstGeom prst="roundRect">
                <a:avLst>
                  <a:gd name="adj" fmla="val 50000"/>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sp>
          <p:nvSpPr>
            <p:cNvPr id="86036" name="Text Box 20"/>
            <p:cNvSpPr txBox="1">
              <a:spLocks/>
            </p:cNvSpPr>
            <p:nvPr/>
          </p:nvSpPr>
          <p:spPr bwMode="auto">
            <a:xfrm>
              <a:off x="0" y="3270947"/>
              <a:ext cx="4843763" cy="564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es-ES" altLang="es-ES" sz="1500">
                  <a:solidFill>
                    <a:srgbClr val="8DA6C0"/>
                  </a:solidFill>
                  <a:latin typeface="Helvetica" panose="020B0604020202020204" pitchFamily="34" charset="0"/>
                  <a:cs typeface="Helvetica" panose="020B0604020202020204" pitchFamily="34" charset="0"/>
                  <a:sym typeface="Helvetica" panose="020B0604020202020204" pitchFamily="34" charset="0"/>
                </a:rPr>
                <a:t>KeyNote Presentation</a:t>
              </a:r>
            </a:p>
          </p:txBody>
        </p:sp>
      </p:grpSp>
      <p:sp>
        <p:nvSpPr>
          <p:cNvPr id="86037" name="Text Box 21"/>
          <p:cNvSpPr txBox="1">
            <a:spLocks/>
          </p:cNvSpPr>
          <p:nvPr/>
        </p:nvSpPr>
        <p:spPr bwMode="auto">
          <a:xfrm>
            <a:off x="1986757" y="3876675"/>
            <a:ext cx="3027363"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r>
              <a:rPr lang="es-ES" altLang="es-ES" sz="3700" b="1">
                <a:solidFill>
                  <a:srgbClr val="FFFFFF"/>
                </a:solidFill>
                <a:latin typeface="Helvetica" panose="020B0604020202020204" pitchFamily="34" charset="0"/>
                <a:cs typeface="Helvetica" panose="020B0604020202020204" pitchFamily="34" charset="0"/>
                <a:sym typeface="Helvetica" panose="020B0604020202020204" pitchFamily="34" charset="0"/>
              </a:rPr>
              <a:t>Dreamer</a:t>
            </a:r>
          </a:p>
        </p:txBody>
      </p:sp>
    </p:spTree>
    <p:extLst>
      <p:ext uri="{BB962C8B-B14F-4D97-AF65-F5344CB8AC3E}">
        <p14:creationId xmlns:p14="http://schemas.microsoft.com/office/powerpoint/2010/main" val="167788266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ext Box 1"/>
          <p:cNvSpPr txBox="1">
            <a:spLocks/>
          </p:cNvSpPr>
          <p:nvPr/>
        </p:nvSpPr>
        <p:spPr bwMode="auto">
          <a:xfrm>
            <a:off x="11278394" y="521494"/>
            <a:ext cx="581819" cy="282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spAutoFit/>
          </a:bodyPr>
          <a:lstStyle/>
          <a:p>
            <a:pPr marL="0" marR="0" lvl="0" indent="0" algn="ctr" defTabSz="412750" rtl="0" eaLnBrk="1" fontAlgn="base" latinLnBrk="0" hangingPunct="0">
              <a:lnSpc>
                <a:spcPct val="100000"/>
              </a:lnSpc>
              <a:spcBef>
                <a:spcPct val="0"/>
              </a:spcBef>
              <a:spcAft>
                <a:spcPct val="0"/>
              </a:spcAft>
              <a:buClrTx/>
              <a:buSzTx/>
              <a:buFontTx/>
              <a:buNone/>
              <a:tabLst/>
              <a:defRPr/>
            </a:pPr>
            <a:fld id="{62B5D621-B66D-4B0D-A566-44AB26D23B61}" type="slidenum">
              <a:rPr kumimoji="0" lang="es-ES" altLang="es-ES" sz="1500" b="0" i="0" u="none" strike="noStrike" kern="1200" cap="none" spc="0" normalizeH="0" baseline="0" noProof="0">
                <a:ln>
                  <a:noFill/>
                </a:ln>
                <a:solidFill>
                  <a:srgbClr val="35343A"/>
                </a:solidFill>
                <a:effectLst/>
                <a:uLnTx/>
                <a:uFillTx/>
                <a:latin typeface="Helvetica" panose="020B0604020202020204" pitchFamily="34" charset="0"/>
                <a:cs typeface="Helvetica" panose="020B0604020202020204" pitchFamily="34" charset="0"/>
                <a:sym typeface="Helvetica" panose="020B0604020202020204" pitchFamily="34" charset="0"/>
              </a:rPr>
              <a:pPr marL="0" marR="0" lvl="0" indent="0" algn="ctr" defTabSz="412750" rtl="0" eaLnBrk="1" fontAlgn="base" latinLnBrk="0" hangingPunct="0">
                <a:lnSpc>
                  <a:spcPct val="100000"/>
                </a:lnSpc>
                <a:spcBef>
                  <a:spcPct val="0"/>
                </a:spcBef>
                <a:spcAft>
                  <a:spcPct val="0"/>
                </a:spcAft>
                <a:buClrTx/>
                <a:buSzTx/>
                <a:buFontTx/>
                <a:buNone/>
                <a:tabLst/>
                <a:defRPr/>
              </a:pPr>
              <a:t>7</a:t>
            </a:fld>
            <a:endParaRPr kumimoji="0" lang="es-ES" altLang="es-ES" sz="1500" b="0" i="0" u="none" strike="noStrike" kern="1200" cap="none" spc="0" normalizeH="0" baseline="0" noProof="0">
              <a:ln>
                <a:noFill/>
              </a:ln>
              <a:solidFill>
                <a:srgbClr val="35343A"/>
              </a:solidFill>
              <a:effectLst/>
              <a:uLnTx/>
              <a:uFillTx/>
              <a:latin typeface="Helvetica" panose="020B0604020202020204" pitchFamily="34" charset="0"/>
              <a:cs typeface="Helvetica" panose="020B0604020202020204" pitchFamily="34" charset="0"/>
              <a:sym typeface="Helvetica" panose="020B0604020202020204" pitchFamily="34" charset="0"/>
            </a:endParaRPr>
          </a:p>
        </p:txBody>
      </p:sp>
      <p:sp>
        <p:nvSpPr>
          <p:cNvPr id="80898" name="Rectangle 2"/>
          <p:cNvSpPr>
            <a:spLocks noGrp="1" noChangeArrowheads="1"/>
          </p:cNvSpPr>
          <p:nvPr>
            <p:ph type="title"/>
          </p:nvPr>
        </p:nvSpPr>
        <p:spPr/>
        <p:txBody>
          <a:bodyPr/>
          <a:lstStyle/>
          <a:p>
            <a:r>
              <a:rPr lang="ca-ES" altLang="es-ES" dirty="0" smtClean="0"/>
              <a:t>Xarxes sense fils</a:t>
            </a:r>
            <a:endParaRPr lang="ca-ES" altLang="es-ES" dirty="0"/>
          </a:p>
        </p:txBody>
      </p:sp>
      <p:sp>
        <p:nvSpPr>
          <p:cNvPr id="80899" name="Text Box 3"/>
          <p:cNvSpPr txBox="1">
            <a:spLocks/>
          </p:cNvSpPr>
          <p:nvPr/>
        </p:nvSpPr>
        <p:spPr bwMode="auto">
          <a:xfrm>
            <a:off x="996950" y="780480"/>
            <a:ext cx="6819107" cy="282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marL="0" marR="0" lvl="0" indent="0" algn="l" defTabSz="412750" rtl="0" eaLnBrk="1" fontAlgn="base" latinLnBrk="0" hangingPunct="0">
              <a:lnSpc>
                <a:spcPct val="100000"/>
              </a:lnSpc>
              <a:spcBef>
                <a:spcPct val="0"/>
              </a:spcBef>
              <a:spcAft>
                <a:spcPct val="0"/>
              </a:spcAft>
              <a:buClrTx/>
              <a:buSzTx/>
              <a:buFontTx/>
              <a:buNone/>
              <a:tabLst/>
              <a:defRPr/>
            </a:pPr>
            <a:r>
              <a:rPr kumimoji="0" lang="ca-ES" altLang="es-ES" sz="1500" b="0" i="0" u="none" strike="noStrike" kern="1200" cap="none" spc="0" normalizeH="0" baseline="0" noProof="0" dirty="0" smtClean="0">
                <a:ln>
                  <a:noFill/>
                </a:ln>
                <a:solidFill>
                  <a:srgbClr val="8DA6C0"/>
                </a:solidFill>
                <a:effectLst/>
                <a:uLnTx/>
                <a:uFillTx/>
                <a:latin typeface="Helvetica" panose="020B0604020202020204" pitchFamily="34" charset="0"/>
                <a:cs typeface="Helvetica" panose="020B0604020202020204" pitchFamily="34" charset="0"/>
                <a:sym typeface="Helvetica" panose="020B0604020202020204" pitchFamily="34" charset="0"/>
              </a:rPr>
              <a:t>Localitzador d’objectes perduts</a:t>
            </a:r>
            <a:endParaRPr kumimoji="0" lang="ca-ES" altLang="es-ES" sz="1500" b="0" i="0" u="none" strike="noStrike" kern="1200" cap="none" spc="0" normalizeH="0" baseline="0" noProof="0" dirty="0">
              <a:ln>
                <a:noFill/>
              </a:ln>
              <a:solidFill>
                <a:srgbClr val="8DA6C0"/>
              </a:solidFill>
              <a:effectLst/>
              <a:uLnTx/>
              <a:uFillTx/>
              <a:latin typeface="Helvetica" panose="020B0604020202020204" pitchFamily="34" charset="0"/>
              <a:cs typeface="Helvetica" panose="020B0604020202020204" pitchFamily="34" charset="0"/>
              <a:sym typeface="Helvetica" panose="020B0604020202020204" pitchFamily="34" charset="0"/>
            </a:endParaRPr>
          </a:p>
        </p:txBody>
      </p:sp>
      <p:grpSp>
        <p:nvGrpSpPr>
          <p:cNvPr id="44" name="Grupo 43"/>
          <p:cNvGrpSpPr/>
          <p:nvPr/>
        </p:nvGrpSpPr>
        <p:grpSpPr>
          <a:xfrm>
            <a:off x="624608" y="1815737"/>
            <a:ext cx="2980741" cy="4495317"/>
            <a:chOff x="5013728" y="1848598"/>
            <a:chExt cx="2888497" cy="4188136"/>
          </a:xfrm>
        </p:grpSpPr>
        <p:pic>
          <p:nvPicPr>
            <p:cNvPr id="45" name="Imagen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1087" y="3806326"/>
              <a:ext cx="2573780" cy="1808375"/>
            </a:xfrm>
            <a:prstGeom prst="rect">
              <a:avLst/>
            </a:prstGeom>
          </p:spPr>
        </p:pic>
        <p:sp>
          <p:nvSpPr>
            <p:cNvPr id="46" name="AutoShape 5"/>
            <p:cNvSpPr>
              <a:spLocks/>
            </p:cNvSpPr>
            <p:nvPr/>
          </p:nvSpPr>
          <p:spPr bwMode="auto">
            <a:xfrm>
              <a:off x="5171087" y="1850299"/>
              <a:ext cx="2573780" cy="1956027"/>
            </a:xfrm>
            <a:custGeom>
              <a:avLst/>
              <a:gdLst>
                <a:gd name="T0" fmla="*/ 2363200 w 21600"/>
                <a:gd name="T1" fmla="*/ 1783089 h 21600"/>
                <a:gd name="T2" fmla="*/ 2363200 w 21600"/>
                <a:gd name="T3" fmla="*/ 1783089 h 21600"/>
                <a:gd name="T4" fmla="*/ 2363200 w 21600"/>
                <a:gd name="T5" fmla="*/ 1783089 h 21600"/>
                <a:gd name="T6" fmla="*/ 2363200 w 21600"/>
                <a:gd name="T7" fmla="*/ 178308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331" y="0"/>
                  </a:moveTo>
                  <a:lnTo>
                    <a:pt x="20269" y="0"/>
                  </a:lnTo>
                  <a:cubicBezTo>
                    <a:pt x="20460" y="0"/>
                    <a:pt x="20604" y="0"/>
                    <a:pt x="20726" y="11"/>
                  </a:cubicBezTo>
                  <a:cubicBezTo>
                    <a:pt x="20847" y="22"/>
                    <a:pt x="20947" y="43"/>
                    <a:pt x="21050" y="86"/>
                  </a:cubicBezTo>
                  <a:cubicBezTo>
                    <a:pt x="21163" y="141"/>
                    <a:pt x="21263" y="227"/>
                    <a:pt x="21346" y="336"/>
                  </a:cubicBezTo>
                  <a:cubicBezTo>
                    <a:pt x="21429" y="446"/>
                    <a:pt x="21494" y="579"/>
                    <a:pt x="21535" y="729"/>
                  </a:cubicBezTo>
                  <a:cubicBezTo>
                    <a:pt x="21567" y="865"/>
                    <a:pt x="21584" y="997"/>
                    <a:pt x="21592" y="1160"/>
                  </a:cubicBezTo>
                  <a:cubicBezTo>
                    <a:pt x="21600" y="1322"/>
                    <a:pt x="21600" y="1515"/>
                    <a:pt x="21600" y="1772"/>
                  </a:cubicBezTo>
                  <a:lnTo>
                    <a:pt x="21600" y="21600"/>
                  </a:lnTo>
                  <a:lnTo>
                    <a:pt x="0" y="21592"/>
                  </a:lnTo>
                  <a:lnTo>
                    <a:pt x="0" y="1764"/>
                  </a:lnTo>
                  <a:cubicBezTo>
                    <a:pt x="0" y="1511"/>
                    <a:pt x="0" y="1320"/>
                    <a:pt x="8" y="1159"/>
                  </a:cubicBezTo>
                  <a:cubicBezTo>
                    <a:pt x="16" y="997"/>
                    <a:pt x="33" y="865"/>
                    <a:pt x="65" y="729"/>
                  </a:cubicBezTo>
                  <a:cubicBezTo>
                    <a:pt x="106" y="579"/>
                    <a:pt x="171" y="446"/>
                    <a:pt x="254" y="336"/>
                  </a:cubicBezTo>
                  <a:cubicBezTo>
                    <a:pt x="337" y="227"/>
                    <a:pt x="437" y="141"/>
                    <a:pt x="550" y="86"/>
                  </a:cubicBezTo>
                  <a:cubicBezTo>
                    <a:pt x="653" y="43"/>
                    <a:pt x="753" y="22"/>
                    <a:pt x="875" y="11"/>
                  </a:cubicBezTo>
                  <a:cubicBezTo>
                    <a:pt x="998" y="0"/>
                    <a:pt x="1143" y="0"/>
                    <a:pt x="1337" y="0"/>
                  </a:cubicBezTo>
                  <a:lnTo>
                    <a:pt x="1331" y="0"/>
                  </a:lnTo>
                  <a:close/>
                </a:path>
              </a:pathLst>
            </a:cu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endParaRPr lang="es-ES"/>
            </a:p>
          </p:txBody>
        </p:sp>
        <p:sp>
          <p:nvSpPr>
            <p:cNvPr id="47" name="AutoShape 7"/>
            <p:cNvSpPr>
              <a:spLocks/>
            </p:cNvSpPr>
            <p:nvPr/>
          </p:nvSpPr>
          <p:spPr bwMode="auto">
            <a:xfrm>
              <a:off x="5171087" y="1848598"/>
              <a:ext cx="2573780" cy="4188136"/>
            </a:xfrm>
            <a:prstGeom prst="roundRect">
              <a:avLst>
                <a:gd name="adj" fmla="val 4032"/>
              </a:avLst>
            </a:prstGeom>
            <a:noFill/>
            <a:ln w="25400">
              <a:solidFill>
                <a:srgbClr val="666875"/>
              </a:solidFill>
              <a:miter lim="4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a:solidFill>
                  <a:srgbClr val="FFFFFF"/>
                </a:solidFill>
                <a:latin typeface="Helvetica Light"/>
                <a:ea typeface="Helvetica Light"/>
                <a:cs typeface="Helvetica Light"/>
                <a:sym typeface="Helvetica Light"/>
              </a:endParaRPr>
            </a:p>
          </p:txBody>
        </p:sp>
        <p:sp>
          <p:nvSpPr>
            <p:cNvPr id="48" name="AutoShape 8"/>
            <p:cNvSpPr>
              <a:spLocks/>
            </p:cNvSpPr>
            <p:nvPr/>
          </p:nvSpPr>
          <p:spPr bwMode="auto">
            <a:xfrm>
              <a:off x="5762114" y="5471240"/>
              <a:ext cx="1391726" cy="286923"/>
            </a:xfrm>
            <a:prstGeom prst="roundRect">
              <a:avLst>
                <a:gd name="adj" fmla="val 50000"/>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lnSpc>
                  <a:spcPct val="90000"/>
                </a:lnSpc>
              </a:pPr>
              <a:endParaRPr lang="es-ES" altLang="es-ES" sz="2400" b="1" dirty="0">
                <a:solidFill>
                  <a:srgbClr val="3C3D47"/>
                </a:solidFill>
              </a:endParaRPr>
            </a:p>
          </p:txBody>
        </p:sp>
        <p:pic>
          <p:nvPicPr>
            <p:cNvPr id="49" name="Imagen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3728" y="2151032"/>
              <a:ext cx="2888497" cy="1511832"/>
            </a:xfrm>
            <a:prstGeom prst="rect">
              <a:avLst/>
            </a:prstGeom>
          </p:spPr>
        </p:pic>
      </p:grpSp>
      <p:grpSp>
        <p:nvGrpSpPr>
          <p:cNvPr id="50" name="Grupo 49"/>
          <p:cNvGrpSpPr/>
          <p:nvPr/>
        </p:nvGrpSpPr>
        <p:grpSpPr>
          <a:xfrm>
            <a:off x="8501607" y="1815737"/>
            <a:ext cx="2655974" cy="4495317"/>
            <a:chOff x="8501607" y="1815737"/>
            <a:chExt cx="2655974" cy="4495317"/>
          </a:xfrm>
        </p:grpSpPr>
        <p:pic>
          <p:nvPicPr>
            <p:cNvPr id="51" name="Imagen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83211" y="4247890"/>
              <a:ext cx="1771141" cy="1275775"/>
            </a:xfrm>
            <a:prstGeom prst="rect">
              <a:avLst/>
            </a:prstGeom>
          </p:spPr>
        </p:pic>
        <p:grpSp>
          <p:nvGrpSpPr>
            <p:cNvPr id="52" name="Group 14"/>
            <p:cNvGrpSpPr>
              <a:grpSpLocks/>
            </p:cNvGrpSpPr>
            <p:nvPr/>
          </p:nvGrpSpPr>
          <p:grpSpPr bwMode="auto">
            <a:xfrm>
              <a:off x="8501607" y="1815737"/>
              <a:ext cx="2655974" cy="4495317"/>
              <a:chOff x="0" y="0"/>
              <a:chExt cx="4726399" cy="8342056"/>
            </a:xfrm>
          </p:grpSpPr>
          <p:sp>
            <p:nvSpPr>
              <p:cNvPr id="54" name="AutoShape 15"/>
              <p:cNvSpPr>
                <a:spLocks/>
              </p:cNvSpPr>
              <p:nvPr/>
            </p:nvSpPr>
            <p:spPr bwMode="auto">
              <a:xfrm>
                <a:off x="0" y="3389"/>
                <a:ext cx="4726399" cy="3566178"/>
              </a:xfrm>
              <a:custGeom>
                <a:avLst/>
                <a:gdLst>
                  <a:gd name="T0" fmla="*/ 2363200 w 21600"/>
                  <a:gd name="T1" fmla="*/ 1783089 h 21600"/>
                  <a:gd name="T2" fmla="*/ 2363200 w 21600"/>
                  <a:gd name="T3" fmla="*/ 1783089 h 21600"/>
                  <a:gd name="T4" fmla="*/ 2363200 w 21600"/>
                  <a:gd name="T5" fmla="*/ 1783089 h 21600"/>
                  <a:gd name="T6" fmla="*/ 2363200 w 21600"/>
                  <a:gd name="T7" fmla="*/ 178308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331" y="0"/>
                    </a:moveTo>
                    <a:lnTo>
                      <a:pt x="20269" y="0"/>
                    </a:lnTo>
                    <a:cubicBezTo>
                      <a:pt x="20460" y="0"/>
                      <a:pt x="20604" y="0"/>
                      <a:pt x="20726" y="11"/>
                    </a:cubicBezTo>
                    <a:cubicBezTo>
                      <a:pt x="20847" y="22"/>
                      <a:pt x="20947" y="43"/>
                      <a:pt x="21050" y="86"/>
                    </a:cubicBezTo>
                    <a:cubicBezTo>
                      <a:pt x="21163" y="141"/>
                      <a:pt x="21263" y="227"/>
                      <a:pt x="21346" y="336"/>
                    </a:cubicBezTo>
                    <a:cubicBezTo>
                      <a:pt x="21429" y="446"/>
                      <a:pt x="21494" y="579"/>
                      <a:pt x="21535" y="729"/>
                    </a:cubicBezTo>
                    <a:cubicBezTo>
                      <a:pt x="21567" y="865"/>
                      <a:pt x="21584" y="997"/>
                      <a:pt x="21592" y="1160"/>
                    </a:cubicBezTo>
                    <a:cubicBezTo>
                      <a:pt x="21600" y="1322"/>
                      <a:pt x="21600" y="1515"/>
                      <a:pt x="21600" y="1772"/>
                    </a:cubicBezTo>
                    <a:lnTo>
                      <a:pt x="21600" y="21600"/>
                    </a:lnTo>
                    <a:lnTo>
                      <a:pt x="0" y="21592"/>
                    </a:lnTo>
                    <a:lnTo>
                      <a:pt x="0" y="1764"/>
                    </a:lnTo>
                    <a:cubicBezTo>
                      <a:pt x="0" y="1511"/>
                      <a:pt x="0" y="1320"/>
                      <a:pt x="8" y="1159"/>
                    </a:cubicBezTo>
                    <a:cubicBezTo>
                      <a:pt x="16" y="997"/>
                      <a:pt x="33" y="865"/>
                      <a:pt x="65" y="729"/>
                    </a:cubicBezTo>
                    <a:cubicBezTo>
                      <a:pt x="106" y="579"/>
                      <a:pt x="171" y="446"/>
                      <a:pt x="254" y="336"/>
                    </a:cubicBezTo>
                    <a:cubicBezTo>
                      <a:pt x="337" y="227"/>
                      <a:pt x="437" y="141"/>
                      <a:pt x="550" y="86"/>
                    </a:cubicBezTo>
                    <a:cubicBezTo>
                      <a:pt x="653" y="43"/>
                      <a:pt x="753" y="22"/>
                      <a:pt x="875" y="11"/>
                    </a:cubicBezTo>
                    <a:cubicBezTo>
                      <a:pt x="998" y="0"/>
                      <a:pt x="1143" y="0"/>
                      <a:pt x="1337" y="0"/>
                    </a:cubicBezTo>
                    <a:lnTo>
                      <a:pt x="1331" y="0"/>
                    </a:lnTo>
                    <a:close/>
                  </a:path>
                </a:pathLst>
              </a:cu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endParaRPr lang="es-ES"/>
              </a:p>
            </p:txBody>
          </p:sp>
          <p:sp>
            <p:nvSpPr>
              <p:cNvPr id="55" name="AutoShape 17"/>
              <p:cNvSpPr>
                <a:spLocks/>
              </p:cNvSpPr>
              <p:nvPr/>
            </p:nvSpPr>
            <p:spPr bwMode="auto">
              <a:xfrm>
                <a:off x="0" y="0"/>
                <a:ext cx="4726399" cy="8342056"/>
              </a:xfrm>
              <a:prstGeom prst="roundRect">
                <a:avLst>
                  <a:gd name="adj" fmla="val 4032"/>
                </a:avLst>
              </a:prstGeom>
              <a:noFill/>
              <a:ln w="25400">
                <a:solidFill>
                  <a:srgbClr val="666875"/>
                </a:solidFill>
                <a:miter lim="4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a:solidFill>
                    <a:srgbClr val="FFFFFF"/>
                  </a:solidFill>
                  <a:latin typeface="Helvetica Light"/>
                  <a:ea typeface="Helvetica Light"/>
                  <a:cs typeface="Helvetica Light"/>
                  <a:sym typeface="Helvetica Light"/>
                </a:endParaRPr>
              </a:p>
            </p:txBody>
          </p:sp>
          <p:sp>
            <p:nvSpPr>
              <p:cNvPr id="56" name="AutoShape 18"/>
              <p:cNvSpPr>
                <a:spLocks/>
              </p:cNvSpPr>
              <p:nvPr/>
            </p:nvSpPr>
            <p:spPr bwMode="auto">
              <a:xfrm>
                <a:off x="1085341" y="7215688"/>
                <a:ext cx="2555716" cy="571501"/>
              </a:xfrm>
              <a:prstGeom prst="roundRect">
                <a:avLst>
                  <a:gd name="adj" fmla="val 50000"/>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lnSpc>
                    <a:spcPct val="90000"/>
                  </a:lnSpc>
                </a:pPr>
                <a:endParaRPr lang="es-ES" altLang="es-ES" sz="2400" b="1" dirty="0">
                  <a:solidFill>
                    <a:srgbClr val="3C3D47"/>
                  </a:solidFill>
                </a:endParaRPr>
              </a:p>
            </p:txBody>
          </p:sp>
        </p:grpSp>
        <p:pic>
          <p:nvPicPr>
            <p:cNvPr id="53" name="Imagen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86547" y="1996189"/>
              <a:ext cx="1564468" cy="1564468"/>
            </a:xfrm>
            <a:prstGeom prst="rect">
              <a:avLst/>
            </a:prstGeom>
          </p:spPr>
        </p:pic>
      </p:grpSp>
      <p:grpSp>
        <p:nvGrpSpPr>
          <p:cNvPr id="57" name="Grupo 56"/>
          <p:cNvGrpSpPr/>
          <p:nvPr/>
        </p:nvGrpSpPr>
        <p:grpSpPr>
          <a:xfrm>
            <a:off x="4680824" y="1815736"/>
            <a:ext cx="2745308" cy="4495317"/>
            <a:chOff x="4680824" y="1815736"/>
            <a:chExt cx="2745308" cy="4495317"/>
          </a:xfrm>
        </p:grpSpPr>
        <p:grpSp>
          <p:nvGrpSpPr>
            <p:cNvPr id="58" name="Grupo 57"/>
            <p:cNvGrpSpPr/>
            <p:nvPr/>
          </p:nvGrpSpPr>
          <p:grpSpPr>
            <a:xfrm>
              <a:off x="4680824" y="1815736"/>
              <a:ext cx="2745308" cy="4495317"/>
              <a:chOff x="4232366" y="1815737"/>
              <a:chExt cx="2745308" cy="4495317"/>
            </a:xfrm>
          </p:grpSpPr>
          <p:pic>
            <p:nvPicPr>
              <p:cNvPr id="60" name="Imagen 5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32366" y="4321439"/>
                <a:ext cx="2745308" cy="1132243"/>
              </a:xfrm>
              <a:prstGeom prst="rect">
                <a:avLst/>
              </a:prstGeom>
            </p:spPr>
          </p:pic>
          <p:sp>
            <p:nvSpPr>
              <p:cNvPr id="61" name="AutoShape 10"/>
              <p:cNvSpPr>
                <a:spLocks/>
              </p:cNvSpPr>
              <p:nvPr/>
            </p:nvSpPr>
            <p:spPr bwMode="auto">
              <a:xfrm>
                <a:off x="4232366" y="1817563"/>
                <a:ext cx="2655974" cy="2099493"/>
              </a:xfrm>
              <a:custGeom>
                <a:avLst/>
                <a:gdLst>
                  <a:gd name="T0" fmla="*/ 2363200 w 21600"/>
                  <a:gd name="T1" fmla="*/ 1783089 h 21600"/>
                  <a:gd name="T2" fmla="*/ 2363200 w 21600"/>
                  <a:gd name="T3" fmla="*/ 1783089 h 21600"/>
                  <a:gd name="T4" fmla="*/ 2363200 w 21600"/>
                  <a:gd name="T5" fmla="*/ 1783089 h 21600"/>
                  <a:gd name="T6" fmla="*/ 2363200 w 21600"/>
                  <a:gd name="T7" fmla="*/ 178308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331" y="0"/>
                    </a:moveTo>
                    <a:lnTo>
                      <a:pt x="20269" y="0"/>
                    </a:lnTo>
                    <a:cubicBezTo>
                      <a:pt x="20460" y="0"/>
                      <a:pt x="20604" y="0"/>
                      <a:pt x="20726" y="11"/>
                    </a:cubicBezTo>
                    <a:cubicBezTo>
                      <a:pt x="20847" y="22"/>
                      <a:pt x="20947" y="43"/>
                      <a:pt x="21050" y="86"/>
                    </a:cubicBezTo>
                    <a:cubicBezTo>
                      <a:pt x="21163" y="141"/>
                      <a:pt x="21263" y="227"/>
                      <a:pt x="21346" y="336"/>
                    </a:cubicBezTo>
                    <a:cubicBezTo>
                      <a:pt x="21429" y="446"/>
                      <a:pt x="21494" y="579"/>
                      <a:pt x="21535" y="729"/>
                    </a:cubicBezTo>
                    <a:cubicBezTo>
                      <a:pt x="21567" y="865"/>
                      <a:pt x="21584" y="997"/>
                      <a:pt x="21592" y="1160"/>
                    </a:cubicBezTo>
                    <a:cubicBezTo>
                      <a:pt x="21600" y="1322"/>
                      <a:pt x="21600" y="1515"/>
                      <a:pt x="21600" y="1772"/>
                    </a:cubicBezTo>
                    <a:lnTo>
                      <a:pt x="21600" y="21600"/>
                    </a:lnTo>
                    <a:lnTo>
                      <a:pt x="0" y="21592"/>
                    </a:lnTo>
                    <a:lnTo>
                      <a:pt x="0" y="1764"/>
                    </a:lnTo>
                    <a:cubicBezTo>
                      <a:pt x="0" y="1511"/>
                      <a:pt x="0" y="1320"/>
                      <a:pt x="8" y="1159"/>
                    </a:cubicBezTo>
                    <a:cubicBezTo>
                      <a:pt x="16" y="997"/>
                      <a:pt x="33" y="865"/>
                      <a:pt x="65" y="729"/>
                    </a:cubicBezTo>
                    <a:cubicBezTo>
                      <a:pt x="106" y="579"/>
                      <a:pt x="171" y="446"/>
                      <a:pt x="254" y="336"/>
                    </a:cubicBezTo>
                    <a:cubicBezTo>
                      <a:pt x="337" y="227"/>
                      <a:pt x="437" y="141"/>
                      <a:pt x="550" y="86"/>
                    </a:cubicBezTo>
                    <a:cubicBezTo>
                      <a:pt x="653" y="43"/>
                      <a:pt x="753" y="22"/>
                      <a:pt x="875" y="11"/>
                    </a:cubicBezTo>
                    <a:cubicBezTo>
                      <a:pt x="998" y="0"/>
                      <a:pt x="1143" y="0"/>
                      <a:pt x="1337" y="0"/>
                    </a:cubicBezTo>
                    <a:lnTo>
                      <a:pt x="1331" y="0"/>
                    </a:lnTo>
                    <a:close/>
                  </a:path>
                </a:pathLst>
              </a:cu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endParaRPr lang="es-ES"/>
              </a:p>
            </p:txBody>
          </p:sp>
          <p:sp>
            <p:nvSpPr>
              <p:cNvPr id="62" name="AutoShape 12"/>
              <p:cNvSpPr>
                <a:spLocks/>
              </p:cNvSpPr>
              <p:nvPr/>
            </p:nvSpPr>
            <p:spPr bwMode="auto">
              <a:xfrm>
                <a:off x="4232366" y="1815737"/>
                <a:ext cx="2655974" cy="4495317"/>
              </a:xfrm>
              <a:prstGeom prst="roundRect">
                <a:avLst>
                  <a:gd name="adj" fmla="val 4032"/>
                </a:avLst>
              </a:prstGeom>
              <a:noFill/>
              <a:ln w="25400">
                <a:solidFill>
                  <a:srgbClr val="666875"/>
                </a:solidFill>
                <a:miter lim="4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a:solidFill>
                    <a:srgbClr val="FFFFFF"/>
                  </a:solidFill>
                  <a:latin typeface="Helvetica Light"/>
                  <a:ea typeface="Helvetica Light"/>
                  <a:cs typeface="Helvetica Light"/>
                  <a:sym typeface="Helvetica Light"/>
                </a:endParaRPr>
              </a:p>
            </p:txBody>
          </p:sp>
          <p:sp>
            <p:nvSpPr>
              <p:cNvPr id="63" name="AutoShape 13"/>
              <p:cNvSpPr>
                <a:spLocks/>
              </p:cNvSpPr>
              <p:nvPr/>
            </p:nvSpPr>
            <p:spPr bwMode="auto">
              <a:xfrm>
                <a:off x="4842267" y="5704084"/>
                <a:ext cx="1436171" cy="307967"/>
              </a:xfrm>
              <a:prstGeom prst="roundRect">
                <a:avLst>
                  <a:gd name="adj" fmla="val 50000"/>
                </a:avLst>
              </a:prstGeom>
              <a:gradFill rotWithShape="0">
                <a:gsLst>
                  <a:gs pos="0">
                    <a:srgbClr val="96ABC3"/>
                  </a:gs>
                  <a:gs pos="100000">
                    <a:srgbClr val="808197"/>
                  </a:gs>
                </a:gsLst>
                <a:lin ang="5400000"/>
              </a:gra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lnSpc>
                    <a:spcPct val="90000"/>
                  </a:lnSpc>
                </a:pPr>
                <a:endParaRPr lang="es-ES" altLang="es-ES" sz="2400" b="1" dirty="0">
                  <a:solidFill>
                    <a:srgbClr val="3C3D47"/>
                  </a:solidFill>
                </a:endParaRPr>
              </a:p>
            </p:txBody>
          </p:sp>
        </p:grpSp>
        <p:pic>
          <p:nvPicPr>
            <p:cNvPr id="59" name="Imagen 5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35920" y="2140353"/>
              <a:ext cx="1789816" cy="1421625"/>
            </a:xfrm>
            <a:prstGeom prst="rect">
              <a:avLst/>
            </a:prstGeom>
          </p:spPr>
        </p:pic>
      </p:grpSp>
    </p:spTree>
    <p:extLst>
      <p:ext uri="{BB962C8B-B14F-4D97-AF65-F5344CB8AC3E}">
        <p14:creationId xmlns:p14="http://schemas.microsoft.com/office/powerpoint/2010/main" val="414721259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ext Box 1"/>
          <p:cNvSpPr txBox="1">
            <a:spLocks/>
          </p:cNvSpPr>
          <p:nvPr/>
        </p:nvSpPr>
        <p:spPr bwMode="auto">
          <a:xfrm>
            <a:off x="11278394" y="521494"/>
            <a:ext cx="581819" cy="282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spAutoFit/>
          </a:bodyPr>
          <a:lstStyle/>
          <a:p>
            <a:pPr algn="ctr" defTabSz="412750" fontAlgn="base" hangingPunct="0">
              <a:spcBef>
                <a:spcPct val="0"/>
              </a:spcBef>
              <a:spcAft>
                <a:spcPct val="0"/>
              </a:spcAft>
            </a:pPr>
            <a:fld id="{7699FA76-0BF8-4358-9EAF-FD62973BE829}" type="slidenum">
              <a:rPr lang="es-ES" altLang="es-ES" sz="1500">
                <a:solidFill>
                  <a:srgbClr val="35343A"/>
                </a:solidFill>
                <a:latin typeface="Helvetica" panose="020B0604020202020204" pitchFamily="34" charset="0"/>
                <a:cs typeface="Helvetica" panose="020B0604020202020204" pitchFamily="34" charset="0"/>
                <a:sym typeface="Helvetica" panose="020B0604020202020204" pitchFamily="34" charset="0"/>
              </a:rPr>
              <a:pPr algn="ctr" defTabSz="412750" fontAlgn="base" hangingPunct="0">
                <a:spcBef>
                  <a:spcPct val="0"/>
                </a:spcBef>
                <a:spcAft>
                  <a:spcPct val="0"/>
                </a:spcAft>
              </a:pPr>
              <a:t>8</a:t>
            </a:fld>
            <a:endParaRPr lang="es-ES" altLang="es-ES" sz="1500">
              <a:solidFill>
                <a:srgbClr val="35343A"/>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88066" name="Rectangle 2"/>
          <p:cNvSpPr>
            <a:spLocks noGrp="1" noChangeArrowheads="1"/>
          </p:cNvSpPr>
          <p:nvPr>
            <p:ph type="title"/>
          </p:nvPr>
        </p:nvSpPr>
        <p:spPr/>
        <p:txBody>
          <a:bodyPr/>
          <a:lstStyle/>
          <a:p>
            <a:r>
              <a:rPr lang="es-ES" altLang="es-ES" dirty="0" err="1" smtClean="0"/>
              <a:t>Aplicació</a:t>
            </a:r>
            <a:r>
              <a:rPr lang="es-ES" altLang="es-ES" dirty="0" smtClean="0"/>
              <a:t> de </a:t>
            </a:r>
            <a:r>
              <a:rPr lang="es-ES" altLang="es-ES" dirty="0" err="1" smtClean="0"/>
              <a:t>mòvil</a:t>
            </a:r>
            <a:endParaRPr lang="es-ES" altLang="es-ES" dirty="0"/>
          </a:p>
        </p:txBody>
      </p:sp>
      <p:sp>
        <p:nvSpPr>
          <p:cNvPr id="88067" name="Text Box 3"/>
          <p:cNvSpPr txBox="1">
            <a:spLocks/>
          </p:cNvSpPr>
          <p:nvPr/>
        </p:nvSpPr>
        <p:spPr bwMode="auto">
          <a:xfrm>
            <a:off x="996950" y="780480"/>
            <a:ext cx="6819107" cy="282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defTabSz="412750" fontAlgn="base" hangingPunct="0">
              <a:spcBef>
                <a:spcPct val="0"/>
              </a:spcBef>
              <a:spcAft>
                <a:spcPct val="0"/>
              </a:spcAft>
            </a:pPr>
            <a:r>
              <a:rPr lang="ca-ES" altLang="es-ES" sz="1500" dirty="0" smtClean="0">
                <a:solidFill>
                  <a:srgbClr val="8DA6C0"/>
                </a:solidFill>
                <a:latin typeface="Helvetica" panose="020B0604020202020204" pitchFamily="34" charset="0"/>
                <a:cs typeface="Helvetica" panose="020B0604020202020204" pitchFamily="34" charset="0"/>
                <a:sym typeface="Helvetica" panose="020B0604020202020204" pitchFamily="34" charset="0"/>
              </a:rPr>
              <a:t>Desenvolupament</a:t>
            </a:r>
            <a:endParaRPr lang="ca-ES" altLang="es-ES" sz="1500" dirty="0">
              <a:solidFill>
                <a:srgbClr val="8DA6C0"/>
              </a:solidFill>
              <a:latin typeface="Helvetica" panose="020B0604020202020204" pitchFamily="34" charset="0"/>
              <a:cs typeface="Helvetica" panose="020B0604020202020204" pitchFamily="34" charset="0"/>
              <a:sym typeface="Helvetica" panose="020B0604020202020204" pitchFamily="34" charset="0"/>
            </a:endParaRPr>
          </a:p>
        </p:txBody>
      </p:sp>
      <p:pic>
        <p:nvPicPr>
          <p:cNvPr id="88068" name="Picture 4" descr="Phone_12.png"/>
          <p:cNvPicPr>
            <a:picLocks noChangeAspect="1"/>
          </p:cNvPicPr>
          <p:nvPr/>
        </p:nvPicPr>
        <p:blipFill>
          <a:blip r:embed="rId2">
            <a:extLst>
              <a:ext uri="{28A0092B-C50C-407E-A947-70E740481C1C}">
                <a14:useLocalDpi xmlns:a14="http://schemas.microsoft.com/office/drawing/2010/main" val="0"/>
              </a:ext>
            </a:extLst>
          </a:blip>
          <a:srcRect l="5832" r="9792" b="11618"/>
          <a:stretch>
            <a:fillRect/>
          </a:stretch>
        </p:blipFill>
        <p:spPr bwMode="auto">
          <a:xfrm>
            <a:off x="2785269" y="4250532"/>
            <a:ext cx="8644731" cy="235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069" name="Oval 5"/>
          <p:cNvSpPr>
            <a:spLocks/>
          </p:cNvSpPr>
          <p:nvPr/>
        </p:nvSpPr>
        <p:spPr bwMode="auto">
          <a:xfrm>
            <a:off x="8293894" y="4219575"/>
            <a:ext cx="759619" cy="759619"/>
          </a:xfrm>
          <a:prstGeom prst="ellipse">
            <a:avLst/>
          </a:prstGeom>
          <a:gradFill rotWithShape="0">
            <a:gsLst>
              <a:gs pos="0">
                <a:srgbClr val="96ABC3">
                  <a:alpha val="50000"/>
                </a:srgbClr>
              </a:gs>
              <a:gs pos="100000">
                <a:srgbClr val="818399">
                  <a:alpha val="5000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nvGrpSpPr>
          <p:cNvPr id="88070" name="Group 6"/>
          <p:cNvGrpSpPr>
            <a:grpSpLocks/>
          </p:cNvGrpSpPr>
          <p:nvPr/>
        </p:nvGrpSpPr>
        <p:grpSpPr bwMode="auto">
          <a:xfrm>
            <a:off x="6149975" y="4241800"/>
            <a:ext cx="759619" cy="759619"/>
            <a:chOff x="0" y="0"/>
            <a:chExt cx="1518729" cy="1518729"/>
          </a:xfrm>
        </p:grpSpPr>
        <p:sp>
          <p:nvSpPr>
            <p:cNvPr id="88071" name="Oval 7"/>
            <p:cNvSpPr>
              <a:spLocks/>
            </p:cNvSpPr>
            <p:nvPr/>
          </p:nvSpPr>
          <p:spPr bwMode="auto">
            <a:xfrm>
              <a:off x="0" y="0"/>
              <a:ext cx="1518729" cy="1518729"/>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072" name="Oval 8"/>
            <p:cNvSpPr>
              <a:spLocks/>
            </p:cNvSpPr>
            <p:nvPr/>
          </p:nvSpPr>
          <p:spPr bwMode="auto">
            <a:xfrm>
              <a:off x="75600" y="75600"/>
              <a:ext cx="1367529" cy="1367529"/>
            </a:xfrm>
            <a:prstGeom prst="ellipse">
              <a:avLst/>
            </a:prstGeom>
            <a:solidFill>
              <a:srgbClr val="3C3D4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grpSp>
        <p:nvGrpSpPr>
          <p:cNvPr id="88073" name="Group 9"/>
          <p:cNvGrpSpPr>
            <a:grpSpLocks/>
          </p:cNvGrpSpPr>
          <p:nvPr/>
        </p:nvGrpSpPr>
        <p:grpSpPr bwMode="auto">
          <a:xfrm>
            <a:off x="5377657" y="3036094"/>
            <a:ext cx="759619" cy="758825"/>
            <a:chOff x="0" y="0"/>
            <a:chExt cx="1518729" cy="1518729"/>
          </a:xfrm>
        </p:grpSpPr>
        <p:sp>
          <p:nvSpPr>
            <p:cNvPr id="88074" name="Oval 10"/>
            <p:cNvSpPr>
              <a:spLocks/>
            </p:cNvSpPr>
            <p:nvPr/>
          </p:nvSpPr>
          <p:spPr bwMode="auto">
            <a:xfrm>
              <a:off x="0" y="0"/>
              <a:ext cx="1518729" cy="1518729"/>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075" name="Oval 11"/>
            <p:cNvSpPr>
              <a:spLocks/>
            </p:cNvSpPr>
            <p:nvPr/>
          </p:nvSpPr>
          <p:spPr bwMode="auto">
            <a:xfrm>
              <a:off x="75600" y="75600"/>
              <a:ext cx="1367529" cy="1367529"/>
            </a:xfrm>
            <a:prstGeom prst="ellipse">
              <a:avLst/>
            </a:prstGeom>
            <a:solidFill>
              <a:srgbClr val="3C3D4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sp>
        <p:nvSpPr>
          <p:cNvPr id="88076" name="Oval 12"/>
          <p:cNvSpPr>
            <a:spLocks/>
          </p:cNvSpPr>
          <p:nvPr/>
        </p:nvSpPr>
        <p:spPr bwMode="auto">
          <a:xfrm>
            <a:off x="5900738" y="3664744"/>
            <a:ext cx="759619" cy="758825"/>
          </a:xfrm>
          <a:prstGeom prst="ellipse">
            <a:avLst/>
          </a:prstGeom>
          <a:gradFill rotWithShape="0">
            <a:gsLst>
              <a:gs pos="0">
                <a:srgbClr val="8CBED5">
                  <a:alpha val="50000"/>
                </a:srgbClr>
              </a:gs>
              <a:gs pos="100000">
                <a:srgbClr val="6C9AF0">
                  <a:alpha val="5000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077" name="Oval 13"/>
          <p:cNvSpPr>
            <a:spLocks/>
          </p:cNvSpPr>
          <p:nvPr/>
        </p:nvSpPr>
        <p:spPr bwMode="auto">
          <a:xfrm>
            <a:off x="3960813" y="3611563"/>
            <a:ext cx="582613" cy="581819"/>
          </a:xfrm>
          <a:prstGeom prst="ellipse">
            <a:avLst/>
          </a:prstGeom>
          <a:gradFill rotWithShape="0">
            <a:gsLst>
              <a:gs pos="0">
                <a:srgbClr val="8CBED5">
                  <a:alpha val="50000"/>
                </a:srgbClr>
              </a:gs>
              <a:gs pos="100000">
                <a:srgbClr val="6C9AF0">
                  <a:alpha val="5000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078" name="Oval 14"/>
          <p:cNvSpPr>
            <a:spLocks/>
          </p:cNvSpPr>
          <p:nvPr/>
        </p:nvSpPr>
        <p:spPr bwMode="auto">
          <a:xfrm>
            <a:off x="9364663" y="3793332"/>
            <a:ext cx="650875" cy="650081"/>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079" name="Oval 15"/>
          <p:cNvSpPr>
            <a:spLocks/>
          </p:cNvSpPr>
          <p:nvPr/>
        </p:nvSpPr>
        <p:spPr bwMode="auto">
          <a:xfrm>
            <a:off x="5374482" y="3718719"/>
            <a:ext cx="650875" cy="650875"/>
          </a:xfrm>
          <a:prstGeom prst="ellipse">
            <a:avLst/>
          </a:prstGeom>
          <a:gradFill rotWithShape="0">
            <a:gsLst>
              <a:gs pos="0">
                <a:srgbClr val="96ABC3">
                  <a:alpha val="73073"/>
                </a:srgbClr>
              </a:gs>
              <a:gs pos="100000">
                <a:srgbClr val="818399">
                  <a:alpha val="73073"/>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080" name="Oval 16"/>
          <p:cNvSpPr>
            <a:spLocks/>
          </p:cNvSpPr>
          <p:nvPr/>
        </p:nvSpPr>
        <p:spPr bwMode="auto">
          <a:xfrm>
            <a:off x="6767513" y="4094163"/>
            <a:ext cx="650082" cy="650082"/>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081" name="Oval 17"/>
          <p:cNvSpPr>
            <a:spLocks/>
          </p:cNvSpPr>
          <p:nvPr/>
        </p:nvSpPr>
        <p:spPr bwMode="auto">
          <a:xfrm>
            <a:off x="7956550" y="4036219"/>
            <a:ext cx="506413" cy="505619"/>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082" name="Oval 18"/>
          <p:cNvSpPr>
            <a:spLocks/>
          </p:cNvSpPr>
          <p:nvPr/>
        </p:nvSpPr>
        <p:spPr bwMode="auto">
          <a:xfrm>
            <a:off x="8830469" y="4116388"/>
            <a:ext cx="505619" cy="505619"/>
          </a:xfrm>
          <a:prstGeom prst="ellipse">
            <a:avLst/>
          </a:prstGeom>
          <a:gradFill rotWithShape="0">
            <a:gsLst>
              <a:gs pos="0">
                <a:srgbClr val="8CBED5">
                  <a:alpha val="73773"/>
                </a:srgbClr>
              </a:gs>
              <a:gs pos="100000">
                <a:srgbClr val="6C9AF0">
                  <a:alpha val="73773"/>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083" name="Oval 19"/>
          <p:cNvSpPr>
            <a:spLocks/>
          </p:cNvSpPr>
          <p:nvPr/>
        </p:nvSpPr>
        <p:spPr bwMode="auto">
          <a:xfrm>
            <a:off x="6383338" y="3410744"/>
            <a:ext cx="505619" cy="505619"/>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084" name="Oval 20"/>
          <p:cNvSpPr>
            <a:spLocks/>
          </p:cNvSpPr>
          <p:nvPr/>
        </p:nvSpPr>
        <p:spPr bwMode="auto">
          <a:xfrm>
            <a:off x="5409407" y="4269582"/>
            <a:ext cx="505619" cy="505619"/>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085" name="Oval 21"/>
          <p:cNvSpPr>
            <a:spLocks/>
          </p:cNvSpPr>
          <p:nvPr/>
        </p:nvSpPr>
        <p:spPr bwMode="auto">
          <a:xfrm>
            <a:off x="4676775" y="4501357"/>
            <a:ext cx="505619" cy="505619"/>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nvGrpSpPr>
          <p:cNvPr id="88086" name="Group 22"/>
          <p:cNvGrpSpPr>
            <a:grpSpLocks/>
          </p:cNvGrpSpPr>
          <p:nvPr/>
        </p:nvGrpSpPr>
        <p:grpSpPr bwMode="auto">
          <a:xfrm>
            <a:off x="6296819" y="2147888"/>
            <a:ext cx="1318419" cy="1317625"/>
            <a:chOff x="0" y="0"/>
            <a:chExt cx="2635685" cy="2635685"/>
          </a:xfrm>
        </p:grpSpPr>
        <p:sp>
          <p:nvSpPr>
            <p:cNvPr id="88087" name="Oval 23"/>
            <p:cNvSpPr>
              <a:spLocks/>
            </p:cNvSpPr>
            <p:nvPr/>
          </p:nvSpPr>
          <p:spPr bwMode="auto">
            <a:xfrm>
              <a:off x="0" y="0"/>
              <a:ext cx="2635685" cy="2635685"/>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088" name="Oval 24"/>
            <p:cNvSpPr>
              <a:spLocks/>
            </p:cNvSpPr>
            <p:nvPr/>
          </p:nvSpPr>
          <p:spPr bwMode="auto">
            <a:xfrm>
              <a:off x="71556" y="71557"/>
              <a:ext cx="2492572" cy="2492571"/>
            </a:xfrm>
            <a:prstGeom prst="ellipse">
              <a:avLst/>
            </a:prstGeom>
            <a:solidFill>
              <a:srgbClr val="3C3D4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089" name="Oval 25"/>
            <p:cNvSpPr>
              <a:spLocks/>
            </p:cNvSpPr>
            <p:nvPr/>
          </p:nvSpPr>
          <p:spPr bwMode="auto">
            <a:xfrm>
              <a:off x="332009" y="332009"/>
              <a:ext cx="1971667" cy="1971667"/>
            </a:xfrm>
            <a:prstGeom prst="ellipse">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grpSp>
        <p:nvGrpSpPr>
          <p:cNvPr id="88090" name="Group 26"/>
          <p:cNvGrpSpPr>
            <a:grpSpLocks/>
          </p:cNvGrpSpPr>
          <p:nvPr/>
        </p:nvGrpSpPr>
        <p:grpSpPr bwMode="auto">
          <a:xfrm>
            <a:off x="8537575" y="2756694"/>
            <a:ext cx="1318419" cy="1317625"/>
            <a:chOff x="0" y="0"/>
            <a:chExt cx="2635685" cy="2635685"/>
          </a:xfrm>
        </p:grpSpPr>
        <p:sp>
          <p:nvSpPr>
            <p:cNvPr id="88091" name="Oval 27"/>
            <p:cNvSpPr>
              <a:spLocks/>
            </p:cNvSpPr>
            <p:nvPr/>
          </p:nvSpPr>
          <p:spPr bwMode="auto">
            <a:xfrm>
              <a:off x="0" y="0"/>
              <a:ext cx="2635685" cy="2635685"/>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092" name="Oval 28"/>
            <p:cNvSpPr>
              <a:spLocks/>
            </p:cNvSpPr>
            <p:nvPr/>
          </p:nvSpPr>
          <p:spPr bwMode="auto">
            <a:xfrm>
              <a:off x="71556" y="71556"/>
              <a:ext cx="2492572" cy="2492572"/>
            </a:xfrm>
            <a:prstGeom prst="ellipse">
              <a:avLst/>
            </a:prstGeom>
            <a:solidFill>
              <a:srgbClr val="3C3D4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093" name="Oval 29"/>
            <p:cNvSpPr>
              <a:spLocks/>
            </p:cNvSpPr>
            <p:nvPr/>
          </p:nvSpPr>
          <p:spPr bwMode="auto">
            <a:xfrm>
              <a:off x="332009" y="332009"/>
              <a:ext cx="1971667" cy="1971667"/>
            </a:xfrm>
            <a:prstGeom prst="ellipse">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grpSp>
        <p:nvGrpSpPr>
          <p:cNvPr id="88094" name="Group 30"/>
          <p:cNvGrpSpPr>
            <a:grpSpLocks/>
          </p:cNvGrpSpPr>
          <p:nvPr/>
        </p:nvGrpSpPr>
        <p:grpSpPr bwMode="auto">
          <a:xfrm>
            <a:off x="4796632" y="3611563"/>
            <a:ext cx="759619" cy="758825"/>
            <a:chOff x="0" y="0"/>
            <a:chExt cx="1518729" cy="1518729"/>
          </a:xfrm>
        </p:grpSpPr>
        <p:sp>
          <p:nvSpPr>
            <p:cNvPr id="88095" name="Oval 31"/>
            <p:cNvSpPr>
              <a:spLocks/>
            </p:cNvSpPr>
            <p:nvPr/>
          </p:nvSpPr>
          <p:spPr bwMode="auto">
            <a:xfrm>
              <a:off x="0" y="0"/>
              <a:ext cx="1518729" cy="1518729"/>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096" name="Oval 32"/>
            <p:cNvSpPr>
              <a:spLocks/>
            </p:cNvSpPr>
            <p:nvPr/>
          </p:nvSpPr>
          <p:spPr bwMode="auto">
            <a:xfrm>
              <a:off x="75600" y="75600"/>
              <a:ext cx="1367529" cy="1367529"/>
            </a:xfrm>
            <a:prstGeom prst="ellipse">
              <a:avLst/>
            </a:prstGeom>
            <a:solidFill>
              <a:srgbClr val="3C3D4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097" name="Oval 33"/>
            <p:cNvSpPr>
              <a:spLocks/>
            </p:cNvSpPr>
            <p:nvPr/>
          </p:nvSpPr>
          <p:spPr bwMode="auto">
            <a:xfrm>
              <a:off x="243595" y="243595"/>
              <a:ext cx="1031539" cy="1031539"/>
            </a:xfrm>
            <a:prstGeom prst="ellipse">
              <a:avLst/>
            </a:prstGeom>
            <a:solidFill>
              <a:srgbClr val="35343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sp>
        <p:nvSpPr>
          <p:cNvPr id="88098" name="Oval 34"/>
          <p:cNvSpPr>
            <a:spLocks/>
          </p:cNvSpPr>
          <p:nvPr/>
        </p:nvSpPr>
        <p:spPr bwMode="auto">
          <a:xfrm>
            <a:off x="7030244" y="3534569"/>
            <a:ext cx="758825" cy="758825"/>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099" name="Oval 35"/>
          <p:cNvSpPr>
            <a:spLocks/>
          </p:cNvSpPr>
          <p:nvPr/>
        </p:nvSpPr>
        <p:spPr bwMode="auto">
          <a:xfrm>
            <a:off x="9750425" y="3874294"/>
            <a:ext cx="604838" cy="604838"/>
          </a:xfrm>
          <a:prstGeom prst="ellipse">
            <a:avLst/>
          </a:prstGeom>
          <a:gradFill rotWithShape="0">
            <a:gsLst>
              <a:gs pos="0">
                <a:srgbClr val="96ABC3">
                  <a:alpha val="31815"/>
                </a:srgbClr>
              </a:gs>
              <a:gs pos="100000">
                <a:srgbClr val="818399">
                  <a:alpha val="31815"/>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nvGrpSpPr>
          <p:cNvPr id="88100" name="Group 36"/>
          <p:cNvGrpSpPr>
            <a:grpSpLocks/>
          </p:cNvGrpSpPr>
          <p:nvPr/>
        </p:nvGrpSpPr>
        <p:grpSpPr bwMode="auto">
          <a:xfrm>
            <a:off x="7732713" y="2782094"/>
            <a:ext cx="758825" cy="759619"/>
            <a:chOff x="0" y="0"/>
            <a:chExt cx="1518729" cy="1518729"/>
          </a:xfrm>
        </p:grpSpPr>
        <p:sp>
          <p:nvSpPr>
            <p:cNvPr id="88101" name="Oval 37"/>
            <p:cNvSpPr>
              <a:spLocks/>
            </p:cNvSpPr>
            <p:nvPr/>
          </p:nvSpPr>
          <p:spPr bwMode="auto">
            <a:xfrm>
              <a:off x="0" y="0"/>
              <a:ext cx="1518729" cy="1518729"/>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02" name="Oval 38"/>
            <p:cNvSpPr>
              <a:spLocks/>
            </p:cNvSpPr>
            <p:nvPr/>
          </p:nvSpPr>
          <p:spPr bwMode="auto">
            <a:xfrm>
              <a:off x="75600" y="75600"/>
              <a:ext cx="1367529" cy="1367529"/>
            </a:xfrm>
            <a:prstGeom prst="ellipse">
              <a:avLst/>
            </a:prstGeom>
            <a:solidFill>
              <a:srgbClr val="3C3D4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grpSp>
        <p:nvGrpSpPr>
          <p:cNvPr id="88103" name="Group 39"/>
          <p:cNvGrpSpPr>
            <a:grpSpLocks/>
          </p:cNvGrpSpPr>
          <p:nvPr/>
        </p:nvGrpSpPr>
        <p:grpSpPr bwMode="auto">
          <a:xfrm>
            <a:off x="7850188" y="4290219"/>
            <a:ext cx="759619" cy="759619"/>
            <a:chOff x="0" y="0"/>
            <a:chExt cx="1518729" cy="1518729"/>
          </a:xfrm>
        </p:grpSpPr>
        <p:sp>
          <p:nvSpPr>
            <p:cNvPr id="88104" name="Oval 40"/>
            <p:cNvSpPr>
              <a:spLocks/>
            </p:cNvSpPr>
            <p:nvPr/>
          </p:nvSpPr>
          <p:spPr bwMode="auto">
            <a:xfrm>
              <a:off x="0" y="0"/>
              <a:ext cx="1518729" cy="1518729"/>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05" name="Oval 41"/>
            <p:cNvSpPr>
              <a:spLocks/>
            </p:cNvSpPr>
            <p:nvPr/>
          </p:nvSpPr>
          <p:spPr bwMode="auto">
            <a:xfrm>
              <a:off x="75600" y="75600"/>
              <a:ext cx="1367529" cy="1367529"/>
            </a:xfrm>
            <a:prstGeom prst="ellipse">
              <a:avLst/>
            </a:prstGeom>
            <a:solidFill>
              <a:srgbClr val="3C3D4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grpSp>
      <p:sp>
        <p:nvSpPr>
          <p:cNvPr id="88106" name="Oval 42"/>
          <p:cNvSpPr>
            <a:spLocks/>
          </p:cNvSpPr>
          <p:nvPr/>
        </p:nvSpPr>
        <p:spPr bwMode="auto">
          <a:xfrm>
            <a:off x="9543257" y="4404519"/>
            <a:ext cx="254794" cy="254794"/>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07" name="Oval 43"/>
          <p:cNvSpPr>
            <a:spLocks/>
          </p:cNvSpPr>
          <p:nvPr/>
        </p:nvSpPr>
        <p:spPr bwMode="auto">
          <a:xfrm>
            <a:off x="10146507" y="3536157"/>
            <a:ext cx="254794" cy="254794"/>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08" name="Oval 44"/>
          <p:cNvSpPr>
            <a:spLocks/>
          </p:cNvSpPr>
          <p:nvPr/>
        </p:nvSpPr>
        <p:spPr bwMode="auto">
          <a:xfrm>
            <a:off x="5988050" y="3863975"/>
            <a:ext cx="254794" cy="254794"/>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09" name="Oval 45"/>
          <p:cNvSpPr>
            <a:spLocks/>
          </p:cNvSpPr>
          <p:nvPr/>
        </p:nvSpPr>
        <p:spPr bwMode="auto">
          <a:xfrm>
            <a:off x="7850188" y="3990975"/>
            <a:ext cx="254794" cy="254794"/>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10" name="Oval 46"/>
          <p:cNvSpPr>
            <a:spLocks/>
          </p:cNvSpPr>
          <p:nvPr/>
        </p:nvSpPr>
        <p:spPr bwMode="auto">
          <a:xfrm>
            <a:off x="5345113" y="4626769"/>
            <a:ext cx="254794" cy="254794"/>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11" name="Oval 47"/>
          <p:cNvSpPr>
            <a:spLocks/>
          </p:cNvSpPr>
          <p:nvPr/>
        </p:nvSpPr>
        <p:spPr bwMode="auto">
          <a:xfrm>
            <a:off x="4637882" y="3990975"/>
            <a:ext cx="254794" cy="254794"/>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12" name="Oval 48"/>
          <p:cNvSpPr>
            <a:spLocks/>
          </p:cNvSpPr>
          <p:nvPr/>
        </p:nvSpPr>
        <p:spPr bwMode="auto">
          <a:xfrm>
            <a:off x="8628857" y="4219575"/>
            <a:ext cx="254794" cy="254794"/>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13" name="Oval 49"/>
          <p:cNvSpPr>
            <a:spLocks/>
          </p:cNvSpPr>
          <p:nvPr/>
        </p:nvSpPr>
        <p:spPr bwMode="auto">
          <a:xfrm>
            <a:off x="9127332" y="4626769"/>
            <a:ext cx="254794" cy="254794"/>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14" name="Oval 50"/>
          <p:cNvSpPr>
            <a:spLocks/>
          </p:cNvSpPr>
          <p:nvPr/>
        </p:nvSpPr>
        <p:spPr bwMode="auto">
          <a:xfrm>
            <a:off x="7381875" y="4394994"/>
            <a:ext cx="254794" cy="254794"/>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15" name="Oval 51"/>
          <p:cNvSpPr>
            <a:spLocks/>
          </p:cNvSpPr>
          <p:nvPr/>
        </p:nvSpPr>
        <p:spPr bwMode="auto">
          <a:xfrm>
            <a:off x="5809457" y="4287838"/>
            <a:ext cx="254794" cy="254794"/>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16" name="Oval 52"/>
          <p:cNvSpPr>
            <a:spLocks/>
          </p:cNvSpPr>
          <p:nvPr/>
        </p:nvSpPr>
        <p:spPr bwMode="auto">
          <a:xfrm>
            <a:off x="7512050" y="4568032"/>
            <a:ext cx="505619" cy="506413"/>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17" name="Oval 53"/>
          <p:cNvSpPr>
            <a:spLocks/>
          </p:cNvSpPr>
          <p:nvPr/>
        </p:nvSpPr>
        <p:spPr bwMode="auto">
          <a:xfrm>
            <a:off x="9292432" y="4495800"/>
            <a:ext cx="650875" cy="650875"/>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18" name="Oval 54"/>
          <p:cNvSpPr>
            <a:spLocks/>
          </p:cNvSpPr>
          <p:nvPr/>
        </p:nvSpPr>
        <p:spPr bwMode="auto">
          <a:xfrm>
            <a:off x="7245350" y="2077244"/>
            <a:ext cx="758825" cy="759619"/>
          </a:xfrm>
          <a:prstGeom prst="ellipse">
            <a:avLst/>
          </a:prstGeom>
          <a:gradFill rotWithShape="0">
            <a:gsLst>
              <a:gs pos="0">
                <a:srgbClr val="96ABC3">
                  <a:alpha val="15796"/>
                </a:srgbClr>
              </a:gs>
              <a:gs pos="100000">
                <a:srgbClr val="818399">
                  <a:alpha val="15796"/>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19" name="Oval 55"/>
          <p:cNvSpPr>
            <a:spLocks/>
          </p:cNvSpPr>
          <p:nvPr/>
        </p:nvSpPr>
        <p:spPr bwMode="auto">
          <a:xfrm>
            <a:off x="5092700" y="2709069"/>
            <a:ext cx="759619" cy="759619"/>
          </a:xfrm>
          <a:prstGeom prst="ellipse">
            <a:avLst/>
          </a:prstGeom>
          <a:gradFill rotWithShape="0">
            <a:gsLst>
              <a:gs pos="0">
                <a:srgbClr val="8CBED5">
                  <a:alpha val="15796"/>
                </a:srgbClr>
              </a:gs>
              <a:gs pos="100000">
                <a:srgbClr val="6C9AF0">
                  <a:alpha val="15796"/>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20" name="Oval 56"/>
          <p:cNvSpPr>
            <a:spLocks/>
          </p:cNvSpPr>
          <p:nvPr/>
        </p:nvSpPr>
        <p:spPr bwMode="auto">
          <a:xfrm>
            <a:off x="10183019" y="3036094"/>
            <a:ext cx="759619" cy="758825"/>
          </a:xfrm>
          <a:prstGeom prst="ellipse">
            <a:avLst/>
          </a:prstGeom>
          <a:gradFill rotWithShape="0">
            <a:gsLst>
              <a:gs pos="0">
                <a:srgbClr val="FC785B">
                  <a:alpha val="50000"/>
                </a:srgbClr>
              </a:gs>
              <a:gs pos="100000">
                <a:srgbClr val="E52F6D">
                  <a:alpha val="5000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21" name="Oval 57"/>
          <p:cNvSpPr>
            <a:spLocks/>
          </p:cNvSpPr>
          <p:nvPr/>
        </p:nvSpPr>
        <p:spPr bwMode="auto">
          <a:xfrm>
            <a:off x="7585869" y="3429794"/>
            <a:ext cx="758825" cy="759619"/>
          </a:xfrm>
          <a:prstGeom prst="ellipse">
            <a:avLst/>
          </a:prstGeom>
          <a:gradFill rotWithShape="0">
            <a:gsLst>
              <a:gs pos="0">
                <a:srgbClr val="96ABC3">
                  <a:alpha val="50000"/>
                </a:srgbClr>
              </a:gs>
              <a:gs pos="100000">
                <a:srgbClr val="818399">
                  <a:alpha val="5000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22" name="Oval 58"/>
          <p:cNvSpPr>
            <a:spLocks/>
          </p:cNvSpPr>
          <p:nvPr/>
        </p:nvSpPr>
        <p:spPr bwMode="auto">
          <a:xfrm>
            <a:off x="4079875" y="2667000"/>
            <a:ext cx="759619" cy="759619"/>
          </a:xfrm>
          <a:prstGeom prst="ellipse">
            <a:avLst/>
          </a:prstGeom>
          <a:gradFill rotWithShape="0">
            <a:gsLst>
              <a:gs pos="0">
                <a:srgbClr val="96ABC3">
                  <a:alpha val="50000"/>
                </a:srgbClr>
              </a:gs>
              <a:gs pos="100000">
                <a:srgbClr val="818399">
                  <a:alpha val="5000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23" name="Oval 59"/>
          <p:cNvSpPr>
            <a:spLocks/>
          </p:cNvSpPr>
          <p:nvPr/>
        </p:nvSpPr>
        <p:spPr bwMode="auto">
          <a:xfrm>
            <a:off x="5557838" y="4469607"/>
            <a:ext cx="758825" cy="759619"/>
          </a:xfrm>
          <a:prstGeom prst="ellipse">
            <a:avLst/>
          </a:prstGeom>
          <a:gradFill rotWithShape="0">
            <a:gsLst>
              <a:gs pos="0">
                <a:srgbClr val="8CBED5">
                  <a:alpha val="50000"/>
                </a:srgbClr>
              </a:gs>
              <a:gs pos="100000">
                <a:srgbClr val="6C9AF0">
                  <a:alpha val="5000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24" name="Oval 60"/>
          <p:cNvSpPr>
            <a:spLocks/>
          </p:cNvSpPr>
          <p:nvPr/>
        </p:nvSpPr>
        <p:spPr bwMode="auto">
          <a:xfrm>
            <a:off x="8293894" y="3223419"/>
            <a:ext cx="759619" cy="758825"/>
          </a:xfrm>
          <a:prstGeom prst="ellipse">
            <a:avLst/>
          </a:prstGeom>
          <a:gradFill rotWithShape="0">
            <a:gsLst>
              <a:gs pos="0">
                <a:srgbClr val="FC785B">
                  <a:alpha val="50000"/>
                </a:srgbClr>
              </a:gs>
              <a:gs pos="100000">
                <a:srgbClr val="E52F6D">
                  <a:alpha val="5000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25" name="Oval 61"/>
          <p:cNvSpPr>
            <a:spLocks/>
          </p:cNvSpPr>
          <p:nvPr/>
        </p:nvSpPr>
        <p:spPr bwMode="auto">
          <a:xfrm>
            <a:off x="6822282" y="4441825"/>
            <a:ext cx="759619" cy="758825"/>
          </a:xfrm>
          <a:prstGeom prst="ellipse">
            <a:avLst/>
          </a:prstGeom>
          <a:gradFill rotWithShape="0">
            <a:gsLst>
              <a:gs pos="0">
                <a:srgbClr val="96ABC3">
                  <a:alpha val="50000"/>
                </a:srgbClr>
              </a:gs>
              <a:gs pos="100000">
                <a:srgbClr val="818399">
                  <a:alpha val="5000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26" name="Oval 62"/>
          <p:cNvSpPr>
            <a:spLocks/>
          </p:cNvSpPr>
          <p:nvPr/>
        </p:nvSpPr>
        <p:spPr bwMode="auto">
          <a:xfrm>
            <a:off x="6930232" y="3031332"/>
            <a:ext cx="354806" cy="354806"/>
          </a:xfrm>
          <a:prstGeom prst="ellipse">
            <a:avLst/>
          </a:prstGeom>
          <a:gradFill rotWithShape="0">
            <a:gsLst>
              <a:gs pos="0">
                <a:srgbClr val="96ABC3">
                  <a:alpha val="15796"/>
                </a:srgbClr>
              </a:gs>
              <a:gs pos="100000">
                <a:srgbClr val="818399">
                  <a:alpha val="15796"/>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27" name="Oval 63"/>
          <p:cNvSpPr>
            <a:spLocks/>
          </p:cNvSpPr>
          <p:nvPr/>
        </p:nvSpPr>
        <p:spPr bwMode="auto">
          <a:xfrm>
            <a:off x="8656638" y="2712244"/>
            <a:ext cx="354807" cy="354806"/>
          </a:xfrm>
          <a:prstGeom prst="ellipse">
            <a:avLst/>
          </a:prstGeom>
          <a:gradFill rotWithShape="0">
            <a:gsLst>
              <a:gs pos="0">
                <a:srgbClr val="8CBED5">
                  <a:alpha val="15796"/>
                </a:srgbClr>
              </a:gs>
              <a:gs pos="100000">
                <a:srgbClr val="6C9AF0">
                  <a:alpha val="15796"/>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28" name="Oval 64"/>
          <p:cNvSpPr>
            <a:spLocks/>
          </p:cNvSpPr>
          <p:nvPr/>
        </p:nvSpPr>
        <p:spPr bwMode="auto">
          <a:xfrm>
            <a:off x="9875044" y="2712244"/>
            <a:ext cx="354806" cy="354806"/>
          </a:xfrm>
          <a:prstGeom prst="ellipse">
            <a:avLst/>
          </a:prstGeom>
          <a:gradFill rotWithShape="0">
            <a:gsLst>
              <a:gs pos="0">
                <a:srgbClr val="8CBED5">
                  <a:alpha val="15796"/>
                </a:srgbClr>
              </a:gs>
              <a:gs pos="100000">
                <a:srgbClr val="6C9AF0">
                  <a:alpha val="15796"/>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29" name="Oval 65"/>
          <p:cNvSpPr>
            <a:spLocks/>
          </p:cNvSpPr>
          <p:nvPr/>
        </p:nvSpPr>
        <p:spPr bwMode="auto">
          <a:xfrm>
            <a:off x="9479757" y="2887663"/>
            <a:ext cx="354806" cy="354807"/>
          </a:xfrm>
          <a:prstGeom prst="ellipse">
            <a:avLst/>
          </a:prstGeom>
          <a:gradFill rotWithShape="0">
            <a:gsLst>
              <a:gs pos="0">
                <a:srgbClr val="FC785B">
                  <a:alpha val="15796"/>
                </a:srgbClr>
              </a:gs>
              <a:gs pos="100000">
                <a:srgbClr val="E52F6D">
                  <a:alpha val="15796"/>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30" name="Oval 66"/>
          <p:cNvSpPr>
            <a:spLocks/>
          </p:cNvSpPr>
          <p:nvPr/>
        </p:nvSpPr>
        <p:spPr bwMode="auto">
          <a:xfrm>
            <a:off x="5228432" y="4612482"/>
            <a:ext cx="759619" cy="759619"/>
          </a:xfrm>
          <a:prstGeom prst="ellipse">
            <a:avLst/>
          </a:prstGeom>
          <a:gradFill rotWithShape="0">
            <a:gsLst>
              <a:gs pos="0">
                <a:srgbClr val="96ABC3">
                  <a:alpha val="15796"/>
                </a:srgbClr>
              </a:gs>
              <a:gs pos="100000">
                <a:srgbClr val="818399">
                  <a:alpha val="15796"/>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31" name="Oval 67"/>
          <p:cNvSpPr>
            <a:spLocks/>
          </p:cNvSpPr>
          <p:nvPr/>
        </p:nvSpPr>
        <p:spPr bwMode="auto">
          <a:xfrm>
            <a:off x="8792369" y="4858544"/>
            <a:ext cx="581819" cy="581819"/>
          </a:xfrm>
          <a:prstGeom prst="ellipse">
            <a:avLst/>
          </a:prstGeom>
          <a:gradFill rotWithShape="0">
            <a:gsLst>
              <a:gs pos="0">
                <a:srgbClr val="96ABC3">
                  <a:alpha val="15796"/>
                </a:srgbClr>
              </a:gs>
              <a:gs pos="100000">
                <a:srgbClr val="818399">
                  <a:alpha val="15796"/>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32" name="Oval 68"/>
          <p:cNvSpPr>
            <a:spLocks/>
          </p:cNvSpPr>
          <p:nvPr/>
        </p:nvSpPr>
        <p:spPr bwMode="auto">
          <a:xfrm>
            <a:off x="5762625" y="4784725"/>
            <a:ext cx="758825" cy="758825"/>
          </a:xfrm>
          <a:prstGeom prst="ellipse">
            <a:avLst/>
          </a:prstGeom>
          <a:gradFill rotWithShape="0">
            <a:gsLst>
              <a:gs pos="0">
                <a:srgbClr val="FC785B">
                  <a:alpha val="15796"/>
                </a:srgbClr>
              </a:gs>
              <a:gs pos="100000">
                <a:srgbClr val="E52F6D">
                  <a:alpha val="15796"/>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33" name="Oval 69"/>
          <p:cNvSpPr>
            <a:spLocks/>
          </p:cNvSpPr>
          <p:nvPr/>
        </p:nvSpPr>
        <p:spPr bwMode="auto">
          <a:xfrm>
            <a:off x="6806407" y="4895057"/>
            <a:ext cx="508794" cy="508794"/>
          </a:xfrm>
          <a:prstGeom prst="ellipse">
            <a:avLst/>
          </a:prstGeom>
          <a:gradFill rotWithShape="0">
            <a:gsLst>
              <a:gs pos="0">
                <a:srgbClr val="8CBED5">
                  <a:alpha val="15796"/>
                </a:srgbClr>
              </a:gs>
              <a:gs pos="100000">
                <a:srgbClr val="6C9AF0">
                  <a:alpha val="15796"/>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34" name="Oval 70"/>
          <p:cNvSpPr>
            <a:spLocks/>
          </p:cNvSpPr>
          <p:nvPr/>
        </p:nvSpPr>
        <p:spPr bwMode="auto">
          <a:xfrm>
            <a:off x="8108157" y="5056982"/>
            <a:ext cx="354806" cy="354806"/>
          </a:xfrm>
          <a:prstGeom prst="ellipse">
            <a:avLst/>
          </a:prstGeom>
          <a:gradFill rotWithShape="0">
            <a:gsLst>
              <a:gs pos="0">
                <a:srgbClr val="8CBED5">
                  <a:alpha val="15796"/>
                </a:srgbClr>
              </a:gs>
              <a:gs pos="100000">
                <a:srgbClr val="6C9AF0">
                  <a:alpha val="15796"/>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35" name="Oval 71"/>
          <p:cNvSpPr>
            <a:spLocks/>
          </p:cNvSpPr>
          <p:nvPr/>
        </p:nvSpPr>
        <p:spPr bwMode="auto">
          <a:xfrm>
            <a:off x="5044282" y="4354513"/>
            <a:ext cx="354806" cy="354807"/>
          </a:xfrm>
          <a:prstGeom prst="ellipse">
            <a:avLst/>
          </a:prstGeom>
          <a:gradFill rotWithShape="0">
            <a:gsLst>
              <a:gs pos="0">
                <a:srgbClr val="8CBED5">
                  <a:alpha val="15796"/>
                </a:srgbClr>
              </a:gs>
              <a:gs pos="100000">
                <a:srgbClr val="6C9AF0">
                  <a:alpha val="15796"/>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36" name="Oval 72"/>
          <p:cNvSpPr>
            <a:spLocks/>
          </p:cNvSpPr>
          <p:nvPr/>
        </p:nvSpPr>
        <p:spPr bwMode="auto">
          <a:xfrm>
            <a:off x="6106319" y="2222500"/>
            <a:ext cx="255588" cy="255588"/>
          </a:xfrm>
          <a:prstGeom prst="ellipse">
            <a:avLst/>
          </a:prstGeom>
          <a:gradFill rotWithShape="0">
            <a:gsLst>
              <a:gs pos="0">
                <a:srgbClr val="8CBED5">
                  <a:alpha val="15796"/>
                </a:srgbClr>
              </a:gs>
              <a:gs pos="100000">
                <a:srgbClr val="6C9AF0">
                  <a:alpha val="15796"/>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37" name="Oval 73"/>
          <p:cNvSpPr>
            <a:spLocks/>
          </p:cNvSpPr>
          <p:nvPr/>
        </p:nvSpPr>
        <p:spPr bwMode="auto">
          <a:xfrm>
            <a:off x="8158163" y="2329657"/>
            <a:ext cx="254794" cy="254794"/>
          </a:xfrm>
          <a:prstGeom prst="ellipse">
            <a:avLst/>
          </a:prstGeom>
          <a:gradFill rotWithShape="0">
            <a:gsLst>
              <a:gs pos="0">
                <a:srgbClr val="8CBED5">
                  <a:alpha val="15796"/>
                </a:srgbClr>
              </a:gs>
              <a:gs pos="100000">
                <a:srgbClr val="6C9AF0">
                  <a:alpha val="15796"/>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38" name="Oval 74"/>
          <p:cNvSpPr>
            <a:spLocks/>
          </p:cNvSpPr>
          <p:nvPr/>
        </p:nvSpPr>
        <p:spPr bwMode="auto">
          <a:xfrm>
            <a:off x="9205119" y="2287588"/>
            <a:ext cx="254794" cy="254794"/>
          </a:xfrm>
          <a:prstGeom prst="ellipse">
            <a:avLst/>
          </a:prstGeom>
          <a:gradFill rotWithShape="0">
            <a:gsLst>
              <a:gs pos="0">
                <a:srgbClr val="8CBED5">
                  <a:alpha val="15796"/>
                </a:srgbClr>
              </a:gs>
              <a:gs pos="100000">
                <a:srgbClr val="6C9AF0">
                  <a:alpha val="15796"/>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39" name="Oval 75"/>
          <p:cNvSpPr>
            <a:spLocks/>
          </p:cNvSpPr>
          <p:nvPr/>
        </p:nvSpPr>
        <p:spPr bwMode="auto">
          <a:xfrm>
            <a:off x="10435432" y="2204244"/>
            <a:ext cx="254794" cy="254794"/>
          </a:xfrm>
          <a:prstGeom prst="ellipse">
            <a:avLst/>
          </a:prstGeom>
          <a:gradFill rotWithShape="0">
            <a:gsLst>
              <a:gs pos="0">
                <a:srgbClr val="8CBED5">
                  <a:alpha val="15796"/>
                </a:srgbClr>
              </a:gs>
              <a:gs pos="100000">
                <a:srgbClr val="6C9AF0">
                  <a:alpha val="15796"/>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40" name="Oval 76"/>
          <p:cNvSpPr>
            <a:spLocks/>
          </p:cNvSpPr>
          <p:nvPr/>
        </p:nvSpPr>
        <p:spPr bwMode="auto">
          <a:xfrm>
            <a:off x="3635375" y="1894682"/>
            <a:ext cx="254794" cy="254794"/>
          </a:xfrm>
          <a:prstGeom prst="ellipse">
            <a:avLst/>
          </a:prstGeom>
          <a:gradFill rotWithShape="0">
            <a:gsLst>
              <a:gs pos="0">
                <a:srgbClr val="8CBED5">
                  <a:alpha val="15796"/>
                </a:srgbClr>
              </a:gs>
              <a:gs pos="100000">
                <a:srgbClr val="6C9AF0">
                  <a:alpha val="15796"/>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41" name="Oval 77"/>
          <p:cNvSpPr>
            <a:spLocks/>
          </p:cNvSpPr>
          <p:nvPr/>
        </p:nvSpPr>
        <p:spPr bwMode="auto">
          <a:xfrm>
            <a:off x="4189413" y="2064544"/>
            <a:ext cx="396082" cy="395288"/>
          </a:xfrm>
          <a:prstGeom prst="ellipse">
            <a:avLst/>
          </a:prstGeom>
          <a:gradFill rotWithShape="0">
            <a:gsLst>
              <a:gs pos="0">
                <a:srgbClr val="FC785B">
                  <a:alpha val="50000"/>
                </a:srgbClr>
              </a:gs>
              <a:gs pos="100000">
                <a:srgbClr val="E52F6D">
                  <a:alpha val="5000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42" name="Oval 78"/>
          <p:cNvSpPr>
            <a:spLocks/>
          </p:cNvSpPr>
          <p:nvPr/>
        </p:nvSpPr>
        <p:spPr bwMode="auto">
          <a:xfrm>
            <a:off x="4978400" y="2513807"/>
            <a:ext cx="396082" cy="395288"/>
          </a:xfrm>
          <a:prstGeom prst="ellipse">
            <a:avLst/>
          </a:prstGeom>
          <a:gradFill rotWithShape="0">
            <a:gsLst>
              <a:gs pos="0">
                <a:srgbClr val="FC785B">
                  <a:alpha val="50000"/>
                </a:srgbClr>
              </a:gs>
              <a:gs pos="100000">
                <a:srgbClr val="E52F6D">
                  <a:alpha val="5000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43" name="Oval 79"/>
          <p:cNvSpPr>
            <a:spLocks/>
          </p:cNvSpPr>
          <p:nvPr/>
        </p:nvSpPr>
        <p:spPr bwMode="auto">
          <a:xfrm>
            <a:off x="6549232" y="1647825"/>
            <a:ext cx="395288" cy="396082"/>
          </a:xfrm>
          <a:prstGeom prst="ellipse">
            <a:avLst/>
          </a:prstGeom>
          <a:gradFill rotWithShape="0">
            <a:gsLst>
              <a:gs pos="0">
                <a:srgbClr val="FC785B">
                  <a:alpha val="50000"/>
                </a:srgbClr>
              </a:gs>
              <a:gs pos="100000">
                <a:srgbClr val="E52F6D">
                  <a:alpha val="5000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44" name="Oval 80"/>
          <p:cNvSpPr>
            <a:spLocks/>
          </p:cNvSpPr>
          <p:nvPr/>
        </p:nvSpPr>
        <p:spPr bwMode="auto">
          <a:xfrm>
            <a:off x="8885238" y="1751807"/>
            <a:ext cx="396082" cy="395288"/>
          </a:xfrm>
          <a:prstGeom prst="ellipse">
            <a:avLst/>
          </a:prstGeom>
          <a:gradFill rotWithShape="0">
            <a:gsLst>
              <a:gs pos="0">
                <a:srgbClr val="FC785B">
                  <a:alpha val="50000"/>
                </a:srgbClr>
              </a:gs>
              <a:gs pos="100000">
                <a:srgbClr val="E52F6D">
                  <a:alpha val="5000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45" name="Oval 81"/>
          <p:cNvSpPr>
            <a:spLocks/>
          </p:cNvSpPr>
          <p:nvPr/>
        </p:nvSpPr>
        <p:spPr bwMode="auto">
          <a:xfrm>
            <a:off x="10956925" y="2386807"/>
            <a:ext cx="381794" cy="381794"/>
          </a:xfrm>
          <a:prstGeom prst="ellipse">
            <a:avLst/>
          </a:prstGeom>
          <a:gradFill rotWithShape="0">
            <a:gsLst>
              <a:gs pos="0">
                <a:srgbClr val="8CBED5">
                  <a:alpha val="15796"/>
                </a:srgbClr>
              </a:gs>
              <a:gs pos="100000">
                <a:srgbClr val="6C9AF0">
                  <a:alpha val="15796"/>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
        <p:nvSpPr>
          <p:cNvPr id="88146" name="Text Box 82"/>
          <p:cNvSpPr txBox="1">
            <a:spLocks/>
          </p:cNvSpPr>
          <p:nvPr/>
        </p:nvSpPr>
        <p:spPr bwMode="auto">
          <a:xfrm>
            <a:off x="801688" y="3273939"/>
            <a:ext cx="2443957" cy="13808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defTabSz="412750" fontAlgn="base" hangingPunct="0">
              <a:lnSpc>
                <a:spcPct val="90000"/>
              </a:lnSpc>
              <a:spcBef>
                <a:spcPct val="0"/>
              </a:spcBef>
              <a:spcAft>
                <a:spcPct val="0"/>
              </a:spcAft>
            </a:pPr>
            <a:r>
              <a:rPr lang="es-ES" altLang="es-ES" sz="1200">
                <a:solidFill>
                  <a:srgbClr val="8DA6C0"/>
                </a:solidFill>
                <a:latin typeface="Helvetica" panose="020B0604020202020204" pitchFamily="34" charset="0"/>
                <a:cs typeface="Helvetica" panose="020B0604020202020204" pitchFamily="34" charset="0"/>
                <a:sym typeface="Helvetica" panose="020B0604020202020204" pitchFamily="34" charset="0"/>
              </a:rPr>
              <a:t>Lorem Ipsum is simply dummy text of the printing and typesetting industry. Lorem Ipsum has been the industry's standard dummy text ever since the 1500s, when an unknown printer took a galley of type and scrambled it to make a type</a:t>
            </a:r>
          </a:p>
        </p:txBody>
      </p:sp>
      <p:sp>
        <p:nvSpPr>
          <p:cNvPr id="88147" name="Text Box 83"/>
          <p:cNvSpPr txBox="1">
            <a:spLocks/>
          </p:cNvSpPr>
          <p:nvPr/>
        </p:nvSpPr>
        <p:spPr bwMode="auto">
          <a:xfrm>
            <a:off x="799307" y="2684622"/>
            <a:ext cx="2295500" cy="328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defTabSz="412750" fontAlgn="base" hangingPunct="0">
              <a:spcBef>
                <a:spcPct val="0"/>
              </a:spcBef>
              <a:spcAft>
                <a:spcPct val="0"/>
              </a:spcAft>
            </a:pPr>
            <a:r>
              <a:rPr lang="es-ES" altLang="es-ES" b="1">
                <a:solidFill>
                  <a:srgbClr val="FFFFFB"/>
                </a:solidFill>
                <a:latin typeface="Helvetica" panose="020B0604020202020204" pitchFamily="34" charset="0"/>
                <a:cs typeface="Helvetica" panose="020B0604020202020204" pitchFamily="34" charset="0"/>
                <a:sym typeface="Helvetica" panose="020B0604020202020204" pitchFamily="34" charset="0"/>
              </a:rPr>
              <a:t>Lorem Ipsum simply</a:t>
            </a:r>
          </a:p>
        </p:txBody>
      </p:sp>
      <p:sp>
        <p:nvSpPr>
          <p:cNvPr id="88148" name="Oval 84"/>
          <p:cNvSpPr>
            <a:spLocks/>
          </p:cNvSpPr>
          <p:nvPr/>
        </p:nvSpPr>
        <p:spPr bwMode="auto">
          <a:xfrm>
            <a:off x="6715919" y="3755232"/>
            <a:ext cx="396081" cy="396081"/>
          </a:xfrm>
          <a:prstGeom prst="ellipse">
            <a:avLst/>
          </a:prstGeom>
          <a:gradFill rotWithShape="0">
            <a:gsLst>
              <a:gs pos="0">
                <a:srgbClr val="96ABC3">
                  <a:alpha val="50000"/>
                </a:srgbClr>
              </a:gs>
              <a:gs pos="100000">
                <a:srgbClr val="818399">
                  <a:alpha val="5000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es-ES" altLang="es-ES" sz="1600">
              <a:solidFill>
                <a:srgbClr val="FFFFFF"/>
              </a:solidFill>
              <a:latin typeface="Helvetica Light" charset="0"/>
              <a:ea typeface="Helvetica Light" charset="0"/>
              <a:cs typeface="Helvetica Light" charset="0"/>
              <a:sym typeface="Helvetica Light" charset="0"/>
            </a:endParaRPr>
          </a:p>
        </p:txBody>
      </p:sp>
    </p:spTree>
    <p:extLst>
      <p:ext uri="{BB962C8B-B14F-4D97-AF65-F5344CB8AC3E}">
        <p14:creationId xmlns:p14="http://schemas.microsoft.com/office/powerpoint/2010/main" val="116808350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ext Box 1"/>
          <p:cNvSpPr txBox="1">
            <a:spLocks/>
          </p:cNvSpPr>
          <p:nvPr/>
        </p:nvSpPr>
        <p:spPr bwMode="auto">
          <a:xfrm>
            <a:off x="11278394" y="521494"/>
            <a:ext cx="581819" cy="282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spAutoFit/>
          </a:bodyPr>
          <a:lstStyle/>
          <a:p>
            <a:pPr marL="0" marR="0" lvl="0" indent="0" algn="ctr" defTabSz="412750" rtl="0" eaLnBrk="1" fontAlgn="base" latinLnBrk="0" hangingPunct="0">
              <a:lnSpc>
                <a:spcPct val="100000"/>
              </a:lnSpc>
              <a:spcBef>
                <a:spcPct val="0"/>
              </a:spcBef>
              <a:spcAft>
                <a:spcPct val="0"/>
              </a:spcAft>
              <a:buClrTx/>
              <a:buSzTx/>
              <a:buFontTx/>
              <a:buNone/>
              <a:tabLst/>
              <a:defRPr/>
            </a:pPr>
            <a:fld id="{62B5D621-B66D-4B0D-A566-44AB26D23B61}" type="slidenum">
              <a:rPr kumimoji="0" lang="es-ES" altLang="es-ES" sz="1500" b="0" i="0" u="none" strike="noStrike" kern="1200" cap="none" spc="0" normalizeH="0" baseline="0" noProof="0">
                <a:ln>
                  <a:noFill/>
                </a:ln>
                <a:solidFill>
                  <a:srgbClr val="35343A"/>
                </a:solidFill>
                <a:effectLst/>
                <a:uLnTx/>
                <a:uFillTx/>
                <a:latin typeface="Helvetica" panose="020B0604020202020204" pitchFamily="34" charset="0"/>
                <a:cs typeface="Helvetica" panose="020B0604020202020204" pitchFamily="34" charset="0"/>
                <a:sym typeface="Helvetica" panose="020B0604020202020204" pitchFamily="34" charset="0"/>
              </a:rPr>
              <a:pPr marL="0" marR="0" lvl="0" indent="0" algn="ctr" defTabSz="412750" rtl="0" eaLnBrk="1" fontAlgn="base" latinLnBrk="0" hangingPunct="0">
                <a:lnSpc>
                  <a:spcPct val="100000"/>
                </a:lnSpc>
                <a:spcBef>
                  <a:spcPct val="0"/>
                </a:spcBef>
                <a:spcAft>
                  <a:spcPct val="0"/>
                </a:spcAft>
                <a:buClrTx/>
                <a:buSzTx/>
                <a:buFontTx/>
                <a:buNone/>
                <a:tabLst/>
                <a:defRPr/>
              </a:pPr>
              <a:t>9</a:t>
            </a:fld>
            <a:endParaRPr kumimoji="0" lang="es-ES" altLang="es-ES" sz="1500" b="0" i="0" u="none" strike="noStrike" kern="1200" cap="none" spc="0" normalizeH="0" baseline="0" noProof="0">
              <a:ln>
                <a:noFill/>
              </a:ln>
              <a:solidFill>
                <a:srgbClr val="35343A"/>
              </a:solidFill>
              <a:effectLst/>
              <a:uLnTx/>
              <a:uFillTx/>
              <a:latin typeface="Helvetica" panose="020B0604020202020204" pitchFamily="34" charset="0"/>
              <a:cs typeface="Helvetica" panose="020B0604020202020204" pitchFamily="34" charset="0"/>
              <a:sym typeface="Helvetica" panose="020B0604020202020204" pitchFamily="34" charset="0"/>
            </a:endParaRPr>
          </a:p>
        </p:txBody>
      </p:sp>
      <p:sp>
        <p:nvSpPr>
          <p:cNvPr id="80898" name="Rectangle 2"/>
          <p:cNvSpPr>
            <a:spLocks noGrp="1" noChangeArrowheads="1"/>
          </p:cNvSpPr>
          <p:nvPr>
            <p:ph type="title"/>
          </p:nvPr>
        </p:nvSpPr>
        <p:spPr/>
        <p:txBody>
          <a:bodyPr/>
          <a:lstStyle/>
          <a:p>
            <a:r>
              <a:rPr lang="ca-ES" altLang="es-ES" dirty="0" err="1" smtClean="0"/>
              <a:t>Back-end</a:t>
            </a:r>
            <a:r>
              <a:rPr lang="ca-ES" altLang="es-ES" dirty="0" smtClean="0"/>
              <a:t> del dispositiu</a:t>
            </a:r>
            <a:endParaRPr lang="ca-ES" altLang="es-ES" dirty="0"/>
          </a:p>
        </p:txBody>
      </p:sp>
      <p:sp>
        <p:nvSpPr>
          <p:cNvPr id="80899" name="Text Box 3"/>
          <p:cNvSpPr txBox="1">
            <a:spLocks/>
          </p:cNvSpPr>
          <p:nvPr/>
        </p:nvSpPr>
        <p:spPr bwMode="auto">
          <a:xfrm>
            <a:off x="996950" y="780480"/>
            <a:ext cx="6819107" cy="282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marL="0" marR="0" lvl="0" indent="0" algn="l" defTabSz="412750" rtl="0" eaLnBrk="1" fontAlgn="base" latinLnBrk="0" hangingPunct="0">
              <a:lnSpc>
                <a:spcPct val="100000"/>
              </a:lnSpc>
              <a:spcBef>
                <a:spcPct val="0"/>
              </a:spcBef>
              <a:spcAft>
                <a:spcPct val="0"/>
              </a:spcAft>
              <a:buClrTx/>
              <a:buSzTx/>
              <a:buFontTx/>
              <a:buNone/>
              <a:tabLst/>
              <a:defRPr/>
            </a:pPr>
            <a:r>
              <a:rPr kumimoji="0" lang="ca-ES" altLang="es-ES" sz="1500" b="0" i="0" u="none" strike="noStrike" kern="1200" cap="none" spc="0" normalizeH="0" baseline="0" noProof="0" dirty="0" smtClean="0">
                <a:ln>
                  <a:noFill/>
                </a:ln>
                <a:solidFill>
                  <a:srgbClr val="8DA6C0"/>
                </a:solidFill>
                <a:effectLst/>
                <a:uLnTx/>
                <a:uFillTx/>
                <a:latin typeface="Helvetica" panose="020B0604020202020204" pitchFamily="34" charset="0"/>
                <a:cs typeface="Helvetica" panose="020B0604020202020204" pitchFamily="34" charset="0"/>
                <a:sym typeface="Helvetica" panose="020B0604020202020204" pitchFamily="34" charset="0"/>
              </a:rPr>
              <a:t>Desenvolupament</a:t>
            </a:r>
            <a:endParaRPr kumimoji="0" lang="ca-ES" altLang="es-ES" sz="1500" b="0" i="0" u="none" strike="noStrike" kern="1200" cap="none" spc="0" normalizeH="0" baseline="0" noProof="0" dirty="0">
              <a:ln>
                <a:noFill/>
              </a:ln>
              <a:solidFill>
                <a:srgbClr val="8DA6C0"/>
              </a:solidFill>
              <a:effectLst/>
              <a:uLnTx/>
              <a:uFillTx/>
              <a:latin typeface="Helvetica" panose="020B0604020202020204" pitchFamily="34" charset="0"/>
              <a:cs typeface="Helvetica" panose="020B0604020202020204" pitchFamily="34" charset="0"/>
              <a:sym typeface="Helvetica" panose="020B0604020202020204" pitchFamily="34" charset="0"/>
            </a:endParaRPr>
          </a:p>
        </p:txBody>
      </p:sp>
      <p:sp>
        <p:nvSpPr>
          <p:cNvPr id="25" name="AutoShape 1"/>
          <p:cNvSpPr>
            <a:spLocks/>
          </p:cNvSpPr>
          <p:nvPr/>
        </p:nvSpPr>
        <p:spPr bwMode="auto">
          <a:xfrm>
            <a:off x="-697923" y="2892571"/>
            <a:ext cx="13479818" cy="363371"/>
          </a:xfrm>
          <a:prstGeom prst="roundRect">
            <a:avLst>
              <a:gd name="adj" fmla="val 50000"/>
            </a:avLst>
          </a:prstGeom>
          <a:solidFill>
            <a:srgbClr val="35343A"/>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a:solidFill>
                <a:srgbClr val="FFFFFF"/>
              </a:solidFill>
              <a:latin typeface="Helvetica Light"/>
              <a:ea typeface="Helvetica Light"/>
              <a:cs typeface="Helvetica Light"/>
              <a:sym typeface="Helvetica Light"/>
            </a:endParaRPr>
          </a:p>
        </p:txBody>
      </p:sp>
      <p:sp>
        <p:nvSpPr>
          <p:cNvPr id="26" name="AutoShape 2"/>
          <p:cNvSpPr>
            <a:spLocks/>
          </p:cNvSpPr>
          <p:nvPr/>
        </p:nvSpPr>
        <p:spPr bwMode="auto">
          <a:xfrm>
            <a:off x="4831403" y="2956161"/>
            <a:ext cx="7891607" cy="236191"/>
          </a:xfrm>
          <a:prstGeom prst="roundRect">
            <a:avLst>
              <a:gd name="adj" fmla="val 50000"/>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a:solidFill>
                <a:srgbClr val="FFFFFF"/>
              </a:solidFill>
              <a:latin typeface="Helvetica Light"/>
              <a:ea typeface="Helvetica Light"/>
              <a:cs typeface="Helvetica Light"/>
              <a:sym typeface="Helvetica Light"/>
            </a:endParaRPr>
          </a:p>
        </p:txBody>
      </p:sp>
      <p:sp>
        <p:nvSpPr>
          <p:cNvPr id="27" name="AutoShape 3"/>
          <p:cNvSpPr>
            <a:spLocks/>
          </p:cNvSpPr>
          <p:nvPr/>
        </p:nvSpPr>
        <p:spPr bwMode="auto">
          <a:xfrm>
            <a:off x="-626279" y="2956161"/>
            <a:ext cx="7403840" cy="236191"/>
          </a:xfrm>
          <a:prstGeom prst="roundRect">
            <a:avLst>
              <a:gd name="adj" fmla="val 50000"/>
            </a:avLst>
          </a:prstGeom>
          <a:gradFill rotWithShape="0">
            <a:gsLst>
              <a:gs pos="0">
                <a:srgbClr val="96ABC3"/>
              </a:gs>
              <a:gs pos="100000">
                <a:srgbClr val="808197"/>
              </a:gs>
            </a:gsLst>
            <a:lin ang="5400000"/>
          </a:gra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a:solidFill>
                <a:srgbClr val="FFFFFF"/>
              </a:solidFill>
              <a:latin typeface="Helvetica Light"/>
              <a:ea typeface="Helvetica Light"/>
              <a:cs typeface="Helvetica Light"/>
              <a:sym typeface="Helvetica Light"/>
            </a:endParaRPr>
          </a:p>
        </p:txBody>
      </p:sp>
      <p:grpSp>
        <p:nvGrpSpPr>
          <p:cNvPr id="28" name="Group 11"/>
          <p:cNvGrpSpPr>
            <a:grpSpLocks/>
          </p:cNvGrpSpPr>
          <p:nvPr/>
        </p:nvGrpSpPr>
        <p:grpSpPr bwMode="auto">
          <a:xfrm>
            <a:off x="7981764" y="2124445"/>
            <a:ext cx="3958071" cy="1899623"/>
            <a:chOff x="0" y="0"/>
            <a:chExt cx="6401095" cy="2988099"/>
          </a:xfrm>
        </p:grpSpPr>
        <p:grpSp>
          <p:nvGrpSpPr>
            <p:cNvPr id="29" name="Group 12"/>
            <p:cNvGrpSpPr>
              <a:grpSpLocks/>
            </p:cNvGrpSpPr>
            <p:nvPr/>
          </p:nvGrpSpPr>
          <p:grpSpPr bwMode="auto">
            <a:xfrm>
              <a:off x="4608143" y="597574"/>
              <a:ext cx="1792952" cy="1792952"/>
              <a:chOff x="0" y="0"/>
              <a:chExt cx="1792951" cy="1792951"/>
            </a:xfrm>
          </p:grpSpPr>
          <p:sp>
            <p:nvSpPr>
              <p:cNvPr id="36" name="Oval 13"/>
              <p:cNvSpPr>
                <a:spLocks/>
              </p:cNvSpPr>
              <p:nvPr/>
            </p:nvSpPr>
            <p:spPr bwMode="auto">
              <a:xfrm>
                <a:off x="0" y="0"/>
                <a:ext cx="1792951" cy="1792951"/>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a:solidFill>
                    <a:srgbClr val="FFFFFF"/>
                  </a:solidFill>
                  <a:latin typeface="Helvetica Light"/>
                  <a:ea typeface="Helvetica Light"/>
                  <a:cs typeface="Helvetica Light"/>
                  <a:sym typeface="Helvetica Light"/>
                </a:endParaRPr>
              </a:p>
            </p:txBody>
          </p:sp>
          <p:sp>
            <p:nvSpPr>
              <p:cNvPr id="37" name="Oval 14"/>
              <p:cNvSpPr>
                <a:spLocks/>
              </p:cNvSpPr>
              <p:nvPr/>
            </p:nvSpPr>
            <p:spPr bwMode="auto">
              <a:xfrm>
                <a:off x="82548" y="82546"/>
                <a:ext cx="1627856" cy="1627857"/>
              </a:xfrm>
              <a:prstGeom prst="ellipse">
                <a:avLst/>
              </a:prstGeom>
              <a:solidFill>
                <a:srgbClr val="3C3D47"/>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a:solidFill>
                    <a:srgbClr val="FFFFFF"/>
                  </a:solidFill>
                  <a:latin typeface="Helvetica Light"/>
                  <a:ea typeface="Helvetica Light"/>
                  <a:cs typeface="Helvetica Light"/>
                  <a:sym typeface="Helvetica Light"/>
                </a:endParaRPr>
              </a:p>
            </p:txBody>
          </p:sp>
        </p:grpSp>
        <p:sp>
          <p:nvSpPr>
            <p:cNvPr id="34" name="Oval 18"/>
            <p:cNvSpPr>
              <a:spLocks/>
            </p:cNvSpPr>
            <p:nvPr/>
          </p:nvSpPr>
          <p:spPr bwMode="auto">
            <a:xfrm>
              <a:off x="2701345" y="392423"/>
              <a:ext cx="2203254" cy="2203253"/>
            </a:xfrm>
            <a:prstGeom prst="ellipse">
              <a:avLst/>
            </a:prstGeom>
            <a:solidFill>
              <a:srgbClr val="3C3D47"/>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a:solidFill>
                  <a:srgbClr val="FFFFFF"/>
                </a:solidFill>
                <a:latin typeface="Helvetica Light"/>
                <a:ea typeface="Helvetica Light"/>
                <a:cs typeface="Helvetica Light"/>
                <a:sym typeface="Helvetica Light"/>
              </a:endParaRPr>
            </a:p>
          </p:txBody>
        </p:sp>
        <p:grpSp>
          <p:nvGrpSpPr>
            <p:cNvPr id="31" name="Group 20"/>
            <p:cNvGrpSpPr>
              <a:grpSpLocks/>
            </p:cNvGrpSpPr>
            <p:nvPr/>
          </p:nvGrpSpPr>
          <p:grpSpPr bwMode="auto">
            <a:xfrm>
              <a:off x="0" y="0"/>
              <a:ext cx="2988099" cy="2988099"/>
              <a:chOff x="0" y="0"/>
              <a:chExt cx="2988099" cy="2988099"/>
            </a:xfrm>
          </p:grpSpPr>
          <p:sp>
            <p:nvSpPr>
              <p:cNvPr id="32" name="Oval 21"/>
              <p:cNvSpPr>
                <a:spLocks/>
              </p:cNvSpPr>
              <p:nvPr/>
            </p:nvSpPr>
            <p:spPr bwMode="auto">
              <a:xfrm>
                <a:off x="0" y="0"/>
                <a:ext cx="2988099" cy="2988099"/>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a:solidFill>
                    <a:srgbClr val="FFFFFF"/>
                  </a:solidFill>
                  <a:latin typeface="Helvetica Light"/>
                  <a:ea typeface="Helvetica Light"/>
                  <a:cs typeface="Helvetica Light"/>
                  <a:sym typeface="Helvetica Light"/>
                </a:endParaRPr>
              </a:p>
            </p:txBody>
          </p:sp>
          <p:sp>
            <p:nvSpPr>
              <p:cNvPr id="33" name="Oval 22"/>
              <p:cNvSpPr>
                <a:spLocks/>
              </p:cNvSpPr>
              <p:nvPr/>
            </p:nvSpPr>
            <p:spPr bwMode="auto">
              <a:xfrm>
                <a:off x="80066" y="80066"/>
                <a:ext cx="2827967" cy="2827967"/>
              </a:xfrm>
              <a:prstGeom prst="ellipse">
                <a:avLst/>
              </a:prstGeom>
              <a:solidFill>
                <a:srgbClr val="3C3D47"/>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a:solidFill>
                    <a:srgbClr val="FFFFFF"/>
                  </a:solidFill>
                  <a:latin typeface="Helvetica Light"/>
                  <a:ea typeface="Helvetica Light"/>
                  <a:cs typeface="Helvetica Light"/>
                  <a:sym typeface="Helvetica Light"/>
                </a:endParaRPr>
              </a:p>
            </p:txBody>
          </p:sp>
        </p:grpSp>
      </p:grpSp>
      <p:grpSp>
        <p:nvGrpSpPr>
          <p:cNvPr id="38" name="Group 24"/>
          <p:cNvGrpSpPr>
            <a:grpSpLocks/>
          </p:cNvGrpSpPr>
          <p:nvPr/>
        </p:nvGrpSpPr>
        <p:grpSpPr bwMode="auto">
          <a:xfrm>
            <a:off x="145117" y="2104077"/>
            <a:ext cx="3958072" cy="1899623"/>
            <a:chOff x="0" y="0"/>
            <a:chExt cx="6401786" cy="2988099"/>
          </a:xfrm>
        </p:grpSpPr>
        <p:grpSp>
          <p:nvGrpSpPr>
            <p:cNvPr id="39" name="Group 25"/>
            <p:cNvGrpSpPr>
              <a:grpSpLocks/>
            </p:cNvGrpSpPr>
            <p:nvPr/>
          </p:nvGrpSpPr>
          <p:grpSpPr bwMode="auto">
            <a:xfrm>
              <a:off x="0" y="597573"/>
              <a:ext cx="1792951" cy="1792952"/>
              <a:chOff x="0" y="0"/>
              <a:chExt cx="1792951" cy="1792951"/>
            </a:xfrm>
          </p:grpSpPr>
          <p:sp>
            <p:nvSpPr>
              <p:cNvPr id="66" name="Oval 26"/>
              <p:cNvSpPr>
                <a:spLocks/>
              </p:cNvSpPr>
              <p:nvPr/>
            </p:nvSpPr>
            <p:spPr bwMode="auto">
              <a:xfrm>
                <a:off x="0" y="0"/>
                <a:ext cx="1792951" cy="1792951"/>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a:solidFill>
                    <a:srgbClr val="FFFFFF"/>
                  </a:solidFill>
                  <a:latin typeface="Helvetica Light"/>
                  <a:ea typeface="Helvetica Light"/>
                  <a:cs typeface="Helvetica Light"/>
                  <a:sym typeface="Helvetica Light"/>
                </a:endParaRPr>
              </a:p>
            </p:txBody>
          </p:sp>
          <p:sp>
            <p:nvSpPr>
              <p:cNvPr id="67" name="Oval 27"/>
              <p:cNvSpPr>
                <a:spLocks/>
              </p:cNvSpPr>
              <p:nvPr/>
            </p:nvSpPr>
            <p:spPr bwMode="auto">
              <a:xfrm>
                <a:off x="82548" y="82546"/>
                <a:ext cx="1627856" cy="1627857"/>
              </a:xfrm>
              <a:prstGeom prst="ellipse">
                <a:avLst/>
              </a:prstGeom>
              <a:solidFill>
                <a:srgbClr val="3C3D47"/>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a:solidFill>
                    <a:srgbClr val="FFFFFF"/>
                  </a:solidFill>
                  <a:latin typeface="Helvetica Light"/>
                  <a:ea typeface="Helvetica Light"/>
                  <a:cs typeface="Helvetica Light"/>
                  <a:sym typeface="Helvetica Light"/>
                </a:endParaRPr>
              </a:p>
            </p:txBody>
          </p:sp>
        </p:grpSp>
        <p:grpSp>
          <p:nvGrpSpPr>
            <p:cNvPr id="40" name="Group 29"/>
            <p:cNvGrpSpPr>
              <a:grpSpLocks/>
            </p:cNvGrpSpPr>
            <p:nvPr/>
          </p:nvGrpSpPr>
          <p:grpSpPr bwMode="auto">
            <a:xfrm>
              <a:off x="1416681" y="306305"/>
              <a:ext cx="2373275" cy="2373275"/>
              <a:chOff x="0" y="-1107"/>
              <a:chExt cx="2373274" cy="2373274"/>
            </a:xfrm>
          </p:grpSpPr>
          <p:sp>
            <p:nvSpPr>
              <p:cNvPr id="64" name="Oval 31"/>
              <p:cNvSpPr>
                <a:spLocks/>
              </p:cNvSpPr>
              <p:nvPr/>
            </p:nvSpPr>
            <p:spPr bwMode="auto">
              <a:xfrm>
                <a:off x="85011" y="85011"/>
                <a:ext cx="2203252" cy="2203251"/>
              </a:xfrm>
              <a:prstGeom prst="ellipse">
                <a:avLst/>
              </a:prstGeom>
              <a:solidFill>
                <a:srgbClr val="3C3D47"/>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a:solidFill>
                    <a:srgbClr val="FFFFFF"/>
                  </a:solidFill>
                  <a:latin typeface="Helvetica Light"/>
                  <a:ea typeface="Helvetica Light"/>
                  <a:cs typeface="Helvetica Light"/>
                  <a:sym typeface="Helvetica Light"/>
                </a:endParaRPr>
              </a:p>
            </p:txBody>
          </p:sp>
          <p:sp>
            <p:nvSpPr>
              <p:cNvPr id="65" name="Oval 30"/>
              <p:cNvSpPr>
                <a:spLocks/>
              </p:cNvSpPr>
              <p:nvPr/>
            </p:nvSpPr>
            <p:spPr bwMode="auto">
              <a:xfrm>
                <a:off x="0" y="-1107"/>
                <a:ext cx="2373274" cy="2373274"/>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dirty="0">
                  <a:solidFill>
                    <a:srgbClr val="FFFFFF"/>
                  </a:solidFill>
                  <a:latin typeface="Helvetica Light"/>
                  <a:ea typeface="Helvetica Light"/>
                  <a:cs typeface="Helvetica Light"/>
                  <a:sym typeface="Helvetica Light"/>
                </a:endParaRPr>
              </a:p>
            </p:txBody>
          </p:sp>
        </p:grpSp>
        <p:grpSp>
          <p:nvGrpSpPr>
            <p:cNvPr id="41" name="Group 33"/>
            <p:cNvGrpSpPr>
              <a:grpSpLocks/>
            </p:cNvGrpSpPr>
            <p:nvPr/>
          </p:nvGrpSpPr>
          <p:grpSpPr bwMode="auto">
            <a:xfrm>
              <a:off x="3413686" y="0"/>
              <a:ext cx="2988100" cy="2988099"/>
              <a:chOff x="0" y="0"/>
              <a:chExt cx="2988099" cy="2988099"/>
            </a:xfrm>
          </p:grpSpPr>
          <p:sp>
            <p:nvSpPr>
              <p:cNvPr id="42" name="Oval 34"/>
              <p:cNvSpPr>
                <a:spLocks/>
              </p:cNvSpPr>
              <p:nvPr/>
            </p:nvSpPr>
            <p:spPr bwMode="auto">
              <a:xfrm>
                <a:off x="0" y="0"/>
                <a:ext cx="2988099" cy="2988099"/>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a:solidFill>
                    <a:srgbClr val="FFFFFF"/>
                  </a:solidFill>
                  <a:latin typeface="Helvetica Light"/>
                  <a:ea typeface="Helvetica Light"/>
                  <a:cs typeface="Helvetica Light"/>
                  <a:sym typeface="Helvetica Light"/>
                </a:endParaRPr>
              </a:p>
            </p:txBody>
          </p:sp>
          <p:sp>
            <p:nvSpPr>
              <p:cNvPr id="43" name="Oval 35"/>
              <p:cNvSpPr>
                <a:spLocks/>
              </p:cNvSpPr>
              <p:nvPr/>
            </p:nvSpPr>
            <p:spPr bwMode="auto">
              <a:xfrm>
                <a:off x="80066" y="80066"/>
                <a:ext cx="2827967" cy="2827967"/>
              </a:xfrm>
              <a:prstGeom prst="ellipse">
                <a:avLst/>
              </a:prstGeom>
              <a:solidFill>
                <a:srgbClr val="3C3D47"/>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a:solidFill>
                    <a:srgbClr val="FFFFFF"/>
                  </a:solidFill>
                  <a:latin typeface="Helvetica Light"/>
                  <a:ea typeface="Helvetica Light"/>
                  <a:cs typeface="Helvetica Light"/>
                  <a:sym typeface="Helvetica Light"/>
                </a:endParaRPr>
              </a:p>
            </p:txBody>
          </p:sp>
        </p:grpSp>
      </p:grpSp>
      <p:pic>
        <p:nvPicPr>
          <p:cNvPr id="68" name="Picture 2" descr="Resultat d'imatges de radar bolas de drag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89" y="2543370"/>
            <a:ext cx="964169" cy="992737"/>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7"/>
          <p:cNvGrpSpPr>
            <a:grpSpLocks/>
          </p:cNvGrpSpPr>
          <p:nvPr/>
        </p:nvGrpSpPr>
        <p:grpSpPr bwMode="auto">
          <a:xfrm>
            <a:off x="4460426" y="1414863"/>
            <a:ext cx="3164101" cy="3254188"/>
            <a:chOff x="0" y="0"/>
            <a:chExt cx="5118100" cy="5118100"/>
          </a:xfrm>
        </p:grpSpPr>
        <p:sp>
          <p:nvSpPr>
            <p:cNvPr id="70" name="Oval 8"/>
            <p:cNvSpPr>
              <a:spLocks/>
            </p:cNvSpPr>
            <p:nvPr/>
          </p:nvSpPr>
          <p:spPr bwMode="auto">
            <a:xfrm>
              <a:off x="0" y="0"/>
              <a:ext cx="5118100" cy="5118100"/>
            </a:xfrm>
            <a:prstGeom prst="ellipse">
              <a:avLst/>
            </a:prstGeom>
            <a:gradFill rotWithShape="0">
              <a:gsLst>
                <a:gs pos="0">
                  <a:srgbClr val="FC785B"/>
                </a:gs>
                <a:gs pos="100000">
                  <a:srgbClr val="E52F6D"/>
                </a:gs>
              </a:gsLst>
              <a:lin ang="5400000"/>
            </a:gra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a:solidFill>
                  <a:srgbClr val="FFFFFF"/>
                </a:solidFill>
                <a:latin typeface="Helvetica Light"/>
                <a:ea typeface="Helvetica Light"/>
                <a:cs typeface="Helvetica Light"/>
                <a:sym typeface="Helvetica Light"/>
              </a:endParaRPr>
            </a:p>
          </p:txBody>
        </p:sp>
        <p:sp>
          <p:nvSpPr>
            <p:cNvPr id="71" name="Oval 9"/>
            <p:cNvSpPr>
              <a:spLocks/>
            </p:cNvSpPr>
            <p:nvPr/>
          </p:nvSpPr>
          <p:spPr bwMode="auto">
            <a:xfrm>
              <a:off x="88900" y="88900"/>
              <a:ext cx="4940300" cy="4940300"/>
            </a:xfrm>
            <a:prstGeom prst="ellipse">
              <a:avLst/>
            </a:prstGeom>
            <a:solidFill>
              <a:srgbClr val="3C3D47"/>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a:solidFill>
                  <a:srgbClr val="FFFFFF"/>
                </a:solidFill>
                <a:latin typeface="Helvetica Light"/>
                <a:ea typeface="Helvetica Light"/>
                <a:cs typeface="Helvetica Light"/>
                <a:sym typeface="Helvetica Light"/>
              </a:endParaRPr>
            </a:p>
          </p:txBody>
        </p:sp>
      </p:grpSp>
      <p:sp>
        <p:nvSpPr>
          <p:cNvPr id="72" name="Oval 30"/>
          <p:cNvSpPr>
            <a:spLocks/>
          </p:cNvSpPr>
          <p:nvPr/>
        </p:nvSpPr>
        <p:spPr bwMode="auto">
          <a:xfrm>
            <a:off x="1021017" y="2316602"/>
            <a:ext cx="1467339" cy="1508761"/>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dirty="0">
              <a:solidFill>
                <a:srgbClr val="FFFFFF"/>
              </a:solidFill>
              <a:latin typeface="Helvetica Light"/>
              <a:ea typeface="Helvetica Light"/>
              <a:cs typeface="Helvetica Light"/>
              <a:sym typeface="Helvetica Light"/>
            </a:endParaRPr>
          </a:p>
        </p:txBody>
      </p:sp>
      <p:pic>
        <p:nvPicPr>
          <p:cNvPr id="73" name="Picture 4" descr="Resultat d'imatges de teléfon mobi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6826" y="2229133"/>
            <a:ext cx="1654872" cy="1654872"/>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4" descr="Resultat d'imatges de android stud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347" y="2476977"/>
            <a:ext cx="1125520" cy="1125521"/>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8" descr="Resultat d'imatges de i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4162" y="2493801"/>
            <a:ext cx="3075406" cy="4407025"/>
          </a:xfrm>
          <a:prstGeom prst="rect">
            <a:avLst/>
          </a:prstGeom>
          <a:noFill/>
          <a:extLst>
            <a:ext uri="{909E8E84-426E-40DD-AFC4-6F175D3DCCD1}">
              <a14:hiddenFill xmlns:a14="http://schemas.microsoft.com/office/drawing/2010/main">
                <a:solidFill>
                  <a:srgbClr val="FFFFFF"/>
                </a:solidFill>
              </a14:hiddenFill>
            </a:ext>
          </a:extLst>
        </p:spPr>
      </p:pic>
      <p:grpSp>
        <p:nvGrpSpPr>
          <p:cNvPr id="76" name="Grupo 75"/>
          <p:cNvGrpSpPr/>
          <p:nvPr/>
        </p:nvGrpSpPr>
        <p:grpSpPr>
          <a:xfrm>
            <a:off x="2422652" y="3884005"/>
            <a:ext cx="1467339" cy="1508761"/>
            <a:chOff x="1017372" y="3514921"/>
            <a:chExt cx="1467339" cy="1508761"/>
          </a:xfrm>
        </p:grpSpPr>
        <p:sp>
          <p:nvSpPr>
            <p:cNvPr id="77" name="Oval 30"/>
            <p:cNvSpPr>
              <a:spLocks/>
            </p:cNvSpPr>
            <p:nvPr/>
          </p:nvSpPr>
          <p:spPr bwMode="auto">
            <a:xfrm>
              <a:off x="1017372" y="3514921"/>
              <a:ext cx="1467339" cy="1508761"/>
            </a:xfrm>
            <a:prstGeom prst="ellipse">
              <a:avLst/>
            </a:prstGeom>
            <a:gradFill rotWithShape="0">
              <a:gsLst>
                <a:gs pos="0">
                  <a:srgbClr val="96ABC3"/>
                </a:gs>
                <a:gs pos="100000">
                  <a:srgbClr val="818399"/>
                </a:gs>
              </a:gsLst>
              <a:lin ang="5400000"/>
            </a:gra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dirty="0">
                <a:solidFill>
                  <a:srgbClr val="FFFFFF"/>
                </a:solidFill>
                <a:latin typeface="Helvetica Light"/>
                <a:ea typeface="Helvetica Light"/>
                <a:cs typeface="Helvetica Light"/>
                <a:sym typeface="Helvetica Light"/>
              </a:endParaRPr>
            </a:p>
          </p:txBody>
        </p:sp>
        <p:pic>
          <p:nvPicPr>
            <p:cNvPr id="78" name="Picture 16" descr="Resultat d'imatges de mysq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3956" y="3914096"/>
              <a:ext cx="1297033" cy="671046"/>
            </a:xfrm>
            <a:prstGeom prst="rect">
              <a:avLst/>
            </a:prstGeom>
            <a:noFill/>
            <a:extLst>
              <a:ext uri="{909E8E84-426E-40DD-AFC4-6F175D3DCCD1}">
                <a14:hiddenFill xmlns:a14="http://schemas.microsoft.com/office/drawing/2010/main">
                  <a:solidFill>
                    <a:srgbClr val="FFFFFF"/>
                  </a:solidFill>
                </a14:hiddenFill>
              </a:ext>
            </a:extLst>
          </p:spPr>
        </p:pic>
      </p:grpSp>
      <p:sp>
        <p:nvSpPr>
          <p:cNvPr id="79" name="Oval 17"/>
          <p:cNvSpPr>
            <a:spLocks/>
          </p:cNvSpPr>
          <p:nvPr/>
        </p:nvSpPr>
        <p:spPr bwMode="auto">
          <a:xfrm>
            <a:off x="8186239" y="3774949"/>
            <a:ext cx="1467498" cy="1508761"/>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dirty="0">
              <a:solidFill>
                <a:srgbClr val="FFFFFF"/>
              </a:solidFill>
              <a:latin typeface="Helvetica Light"/>
              <a:ea typeface="Helvetica Light"/>
              <a:cs typeface="Helvetica Light"/>
              <a:sym typeface="Helvetica Light"/>
            </a:endParaRPr>
          </a:p>
        </p:txBody>
      </p:sp>
      <p:pic>
        <p:nvPicPr>
          <p:cNvPr id="80" name="Picture 18" descr="Resultat d'imatges de arduino"/>
          <p:cNvPicPr>
            <a:picLocks noChangeAspect="1" noChangeArrowheads="1"/>
          </p:cNvPicPr>
          <p:nvPr/>
        </p:nvPicPr>
        <p:blipFill>
          <a:blip r:embed="rId7" cstate="print">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350561" y="4164340"/>
            <a:ext cx="1138854" cy="77598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10" descr="Resultat d'imatges de boles de drac"/>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531576" y="2390433"/>
            <a:ext cx="1707858" cy="1366286"/>
          </a:xfrm>
          <a:prstGeom prst="rect">
            <a:avLst/>
          </a:prstGeom>
          <a:noFill/>
          <a:extLst>
            <a:ext uri="{909E8E84-426E-40DD-AFC4-6F175D3DCCD1}">
              <a14:hiddenFill xmlns:a14="http://schemas.microsoft.com/office/drawing/2010/main">
                <a:solidFill>
                  <a:srgbClr val="FFFFFF"/>
                </a:solidFill>
              </a14:hiddenFill>
            </a:ext>
          </a:extLst>
        </p:spPr>
      </p:pic>
      <p:pic>
        <p:nvPicPr>
          <p:cNvPr id="85" name="Imagen 8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31934" y="1729758"/>
            <a:ext cx="2615411" cy="2688569"/>
          </a:xfrm>
          <a:prstGeom prst="rect">
            <a:avLst/>
          </a:prstGeom>
        </p:spPr>
      </p:pic>
      <p:pic>
        <p:nvPicPr>
          <p:cNvPr id="86" name="Imagen 8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33495" y="1786696"/>
            <a:ext cx="2208299" cy="2208299"/>
          </a:xfrm>
          <a:prstGeom prst="rect">
            <a:avLst/>
          </a:prstGeom>
        </p:spPr>
      </p:pic>
      <p:sp>
        <p:nvSpPr>
          <p:cNvPr id="89" name="Oval 17"/>
          <p:cNvSpPr>
            <a:spLocks/>
          </p:cNvSpPr>
          <p:nvPr/>
        </p:nvSpPr>
        <p:spPr bwMode="auto">
          <a:xfrm>
            <a:off x="9632367" y="2322294"/>
            <a:ext cx="1467498" cy="1508761"/>
          </a:xfrm>
          <a:prstGeom prst="ellipse">
            <a:avLst/>
          </a:prstGeom>
          <a:gradFill rotWithShape="0">
            <a:gsLst>
              <a:gs pos="0">
                <a:srgbClr val="8CBED5"/>
              </a:gs>
              <a:gs pos="100000">
                <a:srgbClr val="6C9AF0"/>
              </a:gs>
            </a:gsLst>
            <a:lin ang="5400000"/>
          </a:gra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defPPr>
              <a:defRPr lang="es-ES"/>
            </a:defPPr>
            <a:lvl1pPr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1pPr>
            <a:lvl2pPr marL="457200" indent="-2286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2pPr>
            <a:lvl3pPr marL="914400" indent="-4572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3pPr>
            <a:lvl4pPr marL="1371600" indent="-6858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4pPr>
            <a:lvl5pPr marL="1828800" indent="-914400" algn="l" defTabSz="825500" rtl="0" eaLnBrk="0" fontAlgn="base" hangingPunct="0">
              <a:spcBef>
                <a:spcPct val="0"/>
              </a:spcBef>
              <a:spcAft>
                <a:spcPct val="0"/>
              </a:spcAft>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5pPr>
            <a:lvl6pPr marL="22860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6pPr>
            <a:lvl7pPr marL="27432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7pPr>
            <a:lvl8pPr marL="32004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8pPr>
            <a:lvl9pPr marL="3657600" algn="l" defTabSz="914400" rtl="0" eaLnBrk="1" latinLnBrk="0" hangingPunct="1">
              <a:defRPr sz="7400" kern="1200">
                <a:solidFill>
                  <a:srgbClr val="FFFFFB"/>
                </a:solidFill>
                <a:latin typeface="Helvetica" panose="020B0604020202020204" pitchFamily="34" charset="0"/>
                <a:ea typeface="+mn-ea"/>
                <a:cs typeface="Helvetica" panose="020B0604020202020204" pitchFamily="34" charset="0"/>
                <a:sym typeface="Helvetica" panose="020B0604020202020204" pitchFamily="34" charset="0"/>
              </a:defRPr>
            </a:lvl9pPr>
          </a:lstStyle>
          <a:p>
            <a:pPr eaLnBrk="1"/>
            <a:endParaRPr lang="es-ES" altLang="es-ES" sz="3200">
              <a:solidFill>
                <a:srgbClr val="FFFFFF"/>
              </a:solidFill>
              <a:latin typeface="Helvetica Light"/>
              <a:ea typeface="Helvetica Light"/>
              <a:cs typeface="Helvetica Light"/>
              <a:sym typeface="Helvetica Light"/>
            </a:endParaRPr>
          </a:p>
        </p:txBody>
      </p:sp>
      <p:pic>
        <p:nvPicPr>
          <p:cNvPr id="90" name="Picture 12" descr="Resultat d'imatges de modulo gps"/>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566796" y="2316602"/>
            <a:ext cx="1545924" cy="1545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116043"/>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_rels/theme7.xml.rels><?xml version="1.0" encoding="UTF-8" standalone="yes"?>
<Relationships xmlns="http://schemas.openxmlformats.org/package/2006/relationships"><Relationship Id="rId1" Type="http://schemas.openxmlformats.org/officeDocument/2006/relationships/image" Target="../media/image1.png"/></Relationships>
</file>

<file path=ppt/theme/_rels/theme8.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 Hat">
  <a:themeElements>
    <a:clrScheme name="">
      <a:dk1>
        <a:srgbClr val="53585F"/>
      </a:dk1>
      <a:lt1>
        <a:srgbClr val="FFFFFB"/>
      </a:lt1>
      <a:dk2>
        <a:srgbClr val="040BFF"/>
      </a:dk2>
      <a:lt2>
        <a:srgbClr val="DCDEE0"/>
      </a:lt2>
      <a:accent1>
        <a:srgbClr val="0365C0"/>
      </a:accent1>
      <a:accent2>
        <a:srgbClr val="00882B"/>
      </a:accent2>
      <a:accent3>
        <a:srgbClr val="AAAAFF"/>
      </a:accent3>
      <a:accent4>
        <a:srgbClr val="DADAD6"/>
      </a:accent4>
      <a:accent5>
        <a:srgbClr val="AAB8DC"/>
      </a:accent5>
      <a:accent6>
        <a:srgbClr val="007B26"/>
      </a:accent6>
      <a:hlink>
        <a:srgbClr val="0000FF"/>
      </a:hlink>
      <a:folHlink>
        <a:srgbClr val="FF00FF"/>
      </a:folHlink>
    </a:clrScheme>
    <a:fontScheme name="White - Hat">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es-ES" altLang="es-ES" sz="7400" b="0" i="0" u="none" strike="noStrike" cap="none" normalizeH="0" baseline="0" smtClean="0">
            <a:ln>
              <a:noFill/>
            </a:ln>
            <a:solidFill>
              <a:srgbClr val="FFFFFB"/>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es-ES" altLang="es-ES" sz="7400" b="0" i="0" u="none" strike="noStrike" cap="none" normalizeH="0" baseline="0" smtClean="0">
            <a:ln>
              <a:noFill/>
            </a:ln>
            <a:solidFill>
              <a:srgbClr val="FFFFFB"/>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 Hat">
  <a:themeElements>
    <a:clrScheme name="">
      <a:dk1>
        <a:srgbClr val="53585F"/>
      </a:dk1>
      <a:lt1>
        <a:srgbClr val="FFFFFB"/>
      </a:lt1>
      <a:dk2>
        <a:srgbClr val="040BFF"/>
      </a:dk2>
      <a:lt2>
        <a:srgbClr val="DCDEE0"/>
      </a:lt2>
      <a:accent1>
        <a:srgbClr val="0365C0"/>
      </a:accent1>
      <a:accent2>
        <a:srgbClr val="00882B"/>
      </a:accent2>
      <a:accent3>
        <a:srgbClr val="AAAAFF"/>
      </a:accent3>
      <a:accent4>
        <a:srgbClr val="DADAD6"/>
      </a:accent4>
      <a:accent5>
        <a:srgbClr val="AAB8DC"/>
      </a:accent5>
      <a:accent6>
        <a:srgbClr val="007B26"/>
      </a:accent6>
      <a:hlink>
        <a:srgbClr val="0000FF"/>
      </a:hlink>
      <a:folHlink>
        <a:srgbClr val="FF00FF"/>
      </a:folHlink>
    </a:clrScheme>
    <a:fontScheme name="White - Hat">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es-ES" altLang="es-ES" sz="7400" b="0" i="0" u="none" strike="noStrike" cap="none" normalizeH="0" baseline="0" smtClean="0">
            <a:ln>
              <a:noFill/>
            </a:ln>
            <a:solidFill>
              <a:srgbClr val="FFFFFB"/>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es-ES" altLang="es-ES" sz="7400" b="0" i="0" u="none" strike="noStrike" cap="none" normalizeH="0" baseline="0" smtClean="0">
            <a:ln>
              <a:noFill/>
            </a:ln>
            <a:solidFill>
              <a:srgbClr val="FFFFFB"/>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White - Hat">
  <a:themeElements>
    <a:clrScheme name="">
      <a:dk1>
        <a:srgbClr val="53585F"/>
      </a:dk1>
      <a:lt1>
        <a:srgbClr val="FFFFFB"/>
      </a:lt1>
      <a:dk2>
        <a:srgbClr val="040BFF"/>
      </a:dk2>
      <a:lt2>
        <a:srgbClr val="DCDEE0"/>
      </a:lt2>
      <a:accent1>
        <a:srgbClr val="0365C0"/>
      </a:accent1>
      <a:accent2>
        <a:srgbClr val="00882B"/>
      </a:accent2>
      <a:accent3>
        <a:srgbClr val="AAAAFF"/>
      </a:accent3>
      <a:accent4>
        <a:srgbClr val="DADAD6"/>
      </a:accent4>
      <a:accent5>
        <a:srgbClr val="AAB8DC"/>
      </a:accent5>
      <a:accent6>
        <a:srgbClr val="007B26"/>
      </a:accent6>
      <a:hlink>
        <a:srgbClr val="0000FF"/>
      </a:hlink>
      <a:folHlink>
        <a:srgbClr val="FF00FF"/>
      </a:folHlink>
    </a:clrScheme>
    <a:fontScheme name="White - Hat">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es-ES" altLang="es-ES" sz="7400" b="0" i="0" u="none" strike="noStrike" cap="none" normalizeH="0" baseline="0" smtClean="0">
            <a:ln>
              <a:noFill/>
            </a:ln>
            <a:solidFill>
              <a:srgbClr val="FFFFFB"/>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es-ES" altLang="es-ES" sz="7400" b="0" i="0" u="none" strike="noStrike" cap="none" normalizeH="0" baseline="0" smtClean="0">
            <a:ln>
              <a:noFill/>
            </a:ln>
            <a:solidFill>
              <a:srgbClr val="FFFFFB"/>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White - Hat">
  <a:themeElements>
    <a:clrScheme name="">
      <a:dk1>
        <a:srgbClr val="53585F"/>
      </a:dk1>
      <a:lt1>
        <a:srgbClr val="FFFFFB"/>
      </a:lt1>
      <a:dk2>
        <a:srgbClr val="040BFF"/>
      </a:dk2>
      <a:lt2>
        <a:srgbClr val="DCDEE0"/>
      </a:lt2>
      <a:accent1>
        <a:srgbClr val="0365C0"/>
      </a:accent1>
      <a:accent2>
        <a:srgbClr val="00882B"/>
      </a:accent2>
      <a:accent3>
        <a:srgbClr val="AAAAFF"/>
      </a:accent3>
      <a:accent4>
        <a:srgbClr val="DADAD6"/>
      </a:accent4>
      <a:accent5>
        <a:srgbClr val="AAB8DC"/>
      </a:accent5>
      <a:accent6>
        <a:srgbClr val="007B26"/>
      </a:accent6>
      <a:hlink>
        <a:srgbClr val="0000FF"/>
      </a:hlink>
      <a:folHlink>
        <a:srgbClr val="FF00FF"/>
      </a:folHlink>
    </a:clrScheme>
    <a:fontScheme name="White - Hat">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es-ES" altLang="es-ES" sz="7400" b="0" i="0" u="none" strike="noStrike" cap="none" normalizeH="0" baseline="0" smtClean="0">
            <a:ln>
              <a:noFill/>
            </a:ln>
            <a:solidFill>
              <a:srgbClr val="FFFFFB"/>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es-ES" altLang="es-ES" sz="7400" b="0" i="0" u="none" strike="noStrike" cap="none" normalizeH="0" baseline="0" smtClean="0">
            <a:ln>
              <a:noFill/>
            </a:ln>
            <a:solidFill>
              <a:srgbClr val="FFFFFB"/>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White - Hat">
  <a:themeElements>
    <a:clrScheme name="">
      <a:dk1>
        <a:srgbClr val="53585F"/>
      </a:dk1>
      <a:lt1>
        <a:srgbClr val="FFFFFB"/>
      </a:lt1>
      <a:dk2>
        <a:srgbClr val="040BFF"/>
      </a:dk2>
      <a:lt2>
        <a:srgbClr val="DCDEE0"/>
      </a:lt2>
      <a:accent1>
        <a:srgbClr val="0365C0"/>
      </a:accent1>
      <a:accent2>
        <a:srgbClr val="00882B"/>
      </a:accent2>
      <a:accent3>
        <a:srgbClr val="AAAAFF"/>
      </a:accent3>
      <a:accent4>
        <a:srgbClr val="DADAD6"/>
      </a:accent4>
      <a:accent5>
        <a:srgbClr val="AAB8DC"/>
      </a:accent5>
      <a:accent6>
        <a:srgbClr val="007B26"/>
      </a:accent6>
      <a:hlink>
        <a:srgbClr val="0000FF"/>
      </a:hlink>
      <a:folHlink>
        <a:srgbClr val="FF00FF"/>
      </a:folHlink>
    </a:clrScheme>
    <a:fontScheme name="White - Hat">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es-ES" altLang="es-ES" sz="7400" b="0" i="0" u="none" strike="noStrike" cap="none" normalizeH="0" baseline="0" smtClean="0">
            <a:ln>
              <a:noFill/>
            </a:ln>
            <a:solidFill>
              <a:srgbClr val="FFFFFB"/>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es-ES" altLang="es-ES" sz="7400" b="0" i="0" u="none" strike="noStrike" cap="none" normalizeH="0" baseline="0" smtClean="0">
            <a:ln>
              <a:noFill/>
            </a:ln>
            <a:solidFill>
              <a:srgbClr val="FFFFFB"/>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White">
  <a:themeElements>
    <a:clrScheme name="">
      <a:dk1>
        <a:srgbClr val="53585F"/>
      </a:dk1>
      <a:lt1>
        <a:srgbClr val="FFFFFB"/>
      </a:lt1>
      <a:dk2>
        <a:srgbClr val="040BFF"/>
      </a:dk2>
      <a:lt2>
        <a:srgbClr val="DCDEE0"/>
      </a:lt2>
      <a:accent1>
        <a:srgbClr val="0365C0"/>
      </a:accent1>
      <a:accent2>
        <a:srgbClr val="00882B"/>
      </a:accent2>
      <a:accent3>
        <a:srgbClr val="AAAAFF"/>
      </a:accent3>
      <a:accent4>
        <a:srgbClr val="DADAD6"/>
      </a:accent4>
      <a:accent5>
        <a:srgbClr val="AAB8DC"/>
      </a:accent5>
      <a:accent6>
        <a:srgbClr val="007B26"/>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es-ES" altLang="es-ES" sz="7400" b="0" i="0" u="none" strike="noStrike" cap="none" normalizeH="0" baseline="0" smtClean="0">
            <a:ln>
              <a:noFill/>
            </a:ln>
            <a:solidFill>
              <a:srgbClr val="FFFFFB"/>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es-ES" altLang="es-ES" sz="7400" b="0" i="0" u="none" strike="noStrike" cap="none" normalizeH="0" baseline="0" smtClean="0">
            <a:ln>
              <a:noFill/>
            </a:ln>
            <a:solidFill>
              <a:srgbClr val="FFFFFB"/>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White - Hat">
  <a:themeElements>
    <a:clrScheme name="">
      <a:dk1>
        <a:srgbClr val="53585F"/>
      </a:dk1>
      <a:lt1>
        <a:srgbClr val="FFFFFB"/>
      </a:lt1>
      <a:dk2>
        <a:srgbClr val="040BFF"/>
      </a:dk2>
      <a:lt2>
        <a:srgbClr val="DCDEE0"/>
      </a:lt2>
      <a:accent1>
        <a:srgbClr val="0365C0"/>
      </a:accent1>
      <a:accent2>
        <a:srgbClr val="00882B"/>
      </a:accent2>
      <a:accent3>
        <a:srgbClr val="AAAAFF"/>
      </a:accent3>
      <a:accent4>
        <a:srgbClr val="DADAD6"/>
      </a:accent4>
      <a:accent5>
        <a:srgbClr val="AAB8DC"/>
      </a:accent5>
      <a:accent6>
        <a:srgbClr val="007B26"/>
      </a:accent6>
      <a:hlink>
        <a:srgbClr val="0000FF"/>
      </a:hlink>
      <a:folHlink>
        <a:srgbClr val="FF00FF"/>
      </a:folHlink>
    </a:clrScheme>
    <a:fontScheme name="White - Hat">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es-ES" altLang="es-ES" sz="7400" b="0" i="0" u="none" strike="noStrike" cap="none" normalizeH="0" baseline="0" smtClean="0">
            <a:ln>
              <a:noFill/>
            </a:ln>
            <a:solidFill>
              <a:srgbClr val="FFFFFB"/>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es-ES" altLang="es-ES" sz="7400" b="0" i="0" u="none" strike="noStrike" cap="none" normalizeH="0" baseline="0" smtClean="0">
            <a:ln>
              <a:noFill/>
            </a:ln>
            <a:solidFill>
              <a:srgbClr val="FFFFFB"/>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2_White">
  <a:themeElements>
    <a:clrScheme name="">
      <a:dk1>
        <a:srgbClr val="53585F"/>
      </a:dk1>
      <a:lt1>
        <a:srgbClr val="FFFFFB"/>
      </a:lt1>
      <a:dk2>
        <a:srgbClr val="040BFF"/>
      </a:dk2>
      <a:lt2>
        <a:srgbClr val="DCDEE0"/>
      </a:lt2>
      <a:accent1>
        <a:srgbClr val="0365C0"/>
      </a:accent1>
      <a:accent2>
        <a:srgbClr val="00882B"/>
      </a:accent2>
      <a:accent3>
        <a:srgbClr val="AAAAFF"/>
      </a:accent3>
      <a:accent4>
        <a:srgbClr val="DADAD6"/>
      </a:accent4>
      <a:accent5>
        <a:srgbClr val="AAB8DC"/>
      </a:accent5>
      <a:accent6>
        <a:srgbClr val="007B26"/>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es-ES" altLang="es-ES" sz="7400" b="0" i="0" u="none" strike="noStrike" cap="none" normalizeH="0" baseline="0" smtClean="0">
            <a:ln>
              <a:noFill/>
            </a:ln>
            <a:solidFill>
              <a:srgbClr val="FFFFFB"/>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es-ES" altLang="es-ES" sz="7400" b="0" i="0" u="none" strike="noStrike" cap="none" normalizeH="0" baseline="0" smtClean="0">
            <a:ln>
              <a:noFill/>
            </a:ln>
            <a:solidFill>
              <a:srgbClr val="FFFFFB"/>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810</Words>
  <Application>Microsoft Office PowerPoint</Application>
  <PresentationFormat>Panorámica</PresentationFormat>
  <Paragraphs>109</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8</vt:i4>
      </vt:variant>
      <vt:variant>
        <vt:lpstr>Títulos de diapositiva</vt:lpstr>
      </vt:variant>
      <vt:variant>
        <vt:i4>13</vt:i4>
      </vt:variant>
    </vt:vector>
  </HeadingPairs>
  <TitlesOfParts>
    <vt:vector size="26" baseType="lpstr">
      <vt:lpstr>Arial</vt:lpstr>
      <vt:lpstr>Calibri</vt:lpstr>
      <vt:lpstr>Helvetica</vt:lpstr>
      <vt:lpstr>Helvetica Light</vt:lpstr>
      <vt:lpstr>Orbitron</vt:lpstr>
      <vt:lpstr>White - Hat</vt:lpstr>
      <vt:lpstr>1_White - Hat</vt:lpstr>
      <vt:lpstr>2_White - Hat</vt:lpstr>
      <vt:lpstr>3_White - Hat</vt:lpstr>
      <vt:lpstr>4_White - Hat</vt:lpstr>
      <vt:lpstr>White</vt:lpstr>
      <vt:lpstr>5_White - Hat</vt:lpstr>
      <vt:lpstr>2_White</vt:lpstr>
      <vt:lpstr>Presentación de PowerPoint</vt:lpstr>
      <vt:lpstr>ÍNDEX </vt:lpstr>
      <vt:lpstr>Motivacions</vt:lpstr>
      <vt:lpstr>Idees inicials</vt:lpstr>
      <vt:lpstr>Enquestes a la població</vt:lpstr>
      <vt:lpstr>Dispositiu localitzador</vt:lpstr>
      <vt:lpstr>Xarxes sense fils</vt:lpstr>
      <vt:lpstr>Aplicació de mòvil</vt:lpstr>
      <vt:lpstr>Back-end del dispositiu</vt:lpstr>
      <vt:lpstr>Pluja d’idees per la creació del dispositiu</vt:lpstr>
      <vt:lpstr>Dreamer KeyNote Presentation</vt:lpstr>
      <vt:lpstr>Dreamer KeyNote Presentation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Dreamer KeyNote Presentation</dc:title>
  <dc:creator>Joel Otero Martin</dc:creator>
  <cp:lastModifiedBy>wero</cp:lastModifiedBy>
  <cp:revision>26</cp:revision>
  <dcterms:created xsi:type="dcterms:W3CDTF">2018-01-28T17:57:14Z</dcterms:created>
  <dcterms:modified xsi:type="dcterms:W3CDTF">2018-01-31T19:50:11Z</dcterms:modified>
</cp:coreProperties>
</file>