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93AF-1998-497C-A494-E81BD9A21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E434-C7F7-47BA-9243-9C6DD680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EF40-8524-42CC-9C4E-7B009169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C35E-7A2B-4D36-B628-88421D12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6435-BC4E-4474-A416-D8062B48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03C-67B5-4C27-AD31-86736D5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066D-6CFF-4D7F-B9CF-1AECC8A5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8527-FDE3-4F9F-9F6F-370F167E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6B18-5872-49D5-8E3B-95B6217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946B-FB1F-488B-8CB8-8606C02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15200-77EF-4B2D-A7C7-0E7ADB74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4AE0-340C-4E91-ACF3-DAF109CF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4445-F7DA-4D2F-9260-562632F1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1CF8-6078-4FAA-8A18-6730A300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777C-8C09-42AD-BB29-FB594E0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0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FE41-1166-47AE-98D5-FEAD10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AA69-5827-49B1-AEC6-5F140792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96CE-12E4-4FD4-8661-E38EED3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654F-392E-4708-927B-7CBDFAE5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238C-ECAC-42BF-AA8A-4EE6CA6E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0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174-D41E-4364-9457-538AAFC2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F0C2-CBB9-4756-8252-00F5AF04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AEF9-80EE-4D3D-9E51-A2506B1A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D0DF-BCAD-430E-85AC-5302839E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C7F5-5BD4-4B7D-8694-0E191CA5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96D9-8115-4E45-B624-F2FB0723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928D-F8DF-40CD-9DD5-A2E1C80AD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8ADC-26C0-400D-AF1E-AD718D31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E2C8-8464-4C57-9A65-E9A0B683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3D91B-24D5-4088-BFF4-91F87A02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9996-B8CB-4687-833E-E558EC91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952-2177-4B4B-A48B-E28C3E2B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CB93-AB71-4F69-8CD5-A8E1166B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6CA2C-3CE6-45D3-85E3-FE07CA8A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4A479-E82B-4334-BC9A-C8132E9DC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E9CBB-90FB-4E3E-BAAE-115DC8199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7588-BA52-4302-A563-AF576B05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FDD0-3788-4078-9377-D0F6210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4ED6E-E5AA-4A6C-B4F8-9ACAAC8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0895-59EE-4D89-8D21-B980FEC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3D3E9-792D-4A4A-8E01-634A7914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58D5-3780-4096-B530-8150420C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7A64F-919B-4886-9A1B-546C7B6E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1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4DA54-3D14-4E26-ADAA-CCD6359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D6B47-2DBE-4466-AA54-BDE51E13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74FD-9046-4C23-901F-0A9FD70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1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0C63-6006-41CC-AEFF-F9573EB6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D001-D915-4545-B557-B96FA7B4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4E538-7DE1-43F4-A577-72382903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509-9F3A-4FA6-ADA0-BB8E9AC2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DADB-62A5-486F-885D-346EB5E9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59EC-807F-49AF-84C5-8D875201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C2E7-CE75-454A-B2FC-F1445E46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AC2E-1123-49E6-834B-4E112BE7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8FBC-95B3-4035-A0F1-6A642644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FC20C-0B13-4DBD-9E33-8A0D97B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7380E-836A-479E-8591-1E5DBD3B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AB5B-4FA0-4777-B54A-B2249D31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8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28B3-8910-4FDC-8A1F-9E410211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8B97-283E-4EE8-BFD6-85826304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DD6D-E75C-4A5D-8798-D74A6E30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DC04-A0C0-4723-A505-EE2421AFD7B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68C7-E5C4-49DF-8416-EA70E9675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56CA-CAAC-4203-AB7C-C26CB859A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3228-D43D-49BF-A112-C271B6A2D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736x/80/08/51/8008512393b18d347be559173e2e6b75--wood-beams-wooden-beams-ceiling.jpg">
            <a:extLst>
              <a:ext uri="{FF2B5EF4-FFF2-40B4-BE49-F238E27FC236}">
                <a16:creationId xmlns:a16="http://schemas.microsoft.com/office/drawing/2014/main" id="{81ECCA50-164B-4F21-B00E-9200B373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6507" cy="32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x.habcdn.com/photos/project/big/modelo-de-recamara-en-cabana-rustica-133997.jpg">
            <a:extLst>
              <a:ext uri="{FF2B5EF4-FFF2-40B4-BE49-F238E27FC236}">
                <a16:creationId xmlns:a16="http://schemas.microsoft.com/office/drawing/2014/main" id="{B12A6C5E-7724-478C-9CBF-C5F8872F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40" y="221849"/>
            <a:ext cx="3437324" cy="22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C037024F-97D9-48C8-A09D-B14E5237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14" y="221849"/>
            <a:ext cx="2821605" cy="211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black and white king sized bed wooden frame">
            <a:extLst>
              <a:ext uri="{FF2B5EF4-FFF2-40B4-BE49-F238E27FC236}">
                <a16:creationId xmlns:a16="http://schemas.microsoft.com/office/drawing/2014/main" id="{F938C941-F637-4DC5-A3B5-191C21303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 descr="Related image">
            <a:extLst>
              <a:ext uri="{FF2B5EF4-FFF2-40B4-BE49-F238E27FC236}">
                <a16:creationId xmlns:a16="http://schemas.microsoft.com/office/drawing/2014/main" id="{72B7B5CE-358F-4AB4-A62E-55A3288A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54" y="3098114"/>
            <a:ext cx="3797941" cy="26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urbo.paulstamatiou.com/uploads/2008/09/desk_studio_monitors_1200.jpg">
            <a:extLst>
              <a:ext uri="{FF2B5EF4-FFF2-40B4-BE49-F238E27FC236}">
                <a16:creationId xmlns:a16="http://schemas.microsoft.com/office/drawing/2014/main" id="{C8FF3CDD-7899-4420-B016-21E356C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23" y="3000693"/>
            <a:ext cx="4529374" cy="28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0B0A8-F919-4893-A396-DA6EDCEF7772}"/>
              </a:ext>
            </a:extLst>
          </p:cNvPr>
          <p:cNvSpPr txBox="1"/>
          <p:nvPr/>
        </p:nvSpPr>
        <p:spPr>
          <a:xfrm>
            <a:off x="2880221" y="2541602"/>
            <a:ext cx="3651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Another bedroom with the beams exposed, at another angle</a:t>
            </a:r>
          </a:p>
          <a:p>
            <a:endParaRPr lang="en-GB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CFACD-5FE0-48FC-AFEA-C40CF233C7C6}"/>
              </a:ext>
            </a:extLst>
          </p:cNvPr>
          <p:cNvSpPr txBox="1"/>
          <p:nvPr/>
        </p:nvSpPr>
        <p:spPr>
          <a:xfrm>
            <a:off x="0" y="3276600"/>
            <a:ext cx="2014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bedroom with the beams exposed, a flat ceiling as described in my interview</a:t>
            </a:r>
          </a:p>
          <a:p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08A7B-ABBE-470F-B6F8-A7B633077818}"/>
              </a:ext>
            </a:extLst>
          </p:cNvPr>
          <p:cNvSpPr txBox="1"/>
          <p:nvPr/>
        </p:nvSpPr>
        <p:spPr>
          <a:xfrm>
            <a:off x="7839766" y="2336598"/>
            <a:ext cx="2900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 bed with a wooden frame, curved back board</a:t>
            </a:r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D019E-67D0-4785-9DBD-EE0B0A6A9C76}"/>
              </a:ext>
            </a:extLst>
          </p:cNvPr>
          <p:cNvSpPr txBox="1"/>
          <p:nvPr/>
        </p:nvSpPr>
        <p:spPr>
          <a:xfrm>
            <a:off x="7918314" y="5820130"/>
            <a:ext cx="40495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 bed with a wooden frame, however this has a straight backboard.</a:t>
            </a:r>
          </a:p>
          <a:p>
            <a:r>
              <a:rPr lang="en-GB" sz="1100" dirty="0"/>
              <a:t>Light oak material</a:t>
            </a:r>
          </a:p>
          <a:p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7DE6D-F109-46BA-BD42-D3C5E286A683}"/>
              </a:ext>
            </a:extLst>
          </p:cNvPr>
          <p:cNvSpPr txBox="1"/>
          <p:nvPr/>
        </p:nvSpPr>
        <p:spPr>
          <a:xfrm>
            <a:off x="2363534" y="5880593"/>
            <a:ext cx="4945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Stereo monitors and computer on top of a desk. The ideal setup for the desk model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0508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west</dc:creator>
  <cp:lastModifiedBy>liam west</cp:lastModifiedBy>
  <cp:revision>2</cp:revision>
  <dcterms:created xsi:type="dcterms:W3CDTF">2017-10-10T17:48:23Z</dcterms:created>
  <dcterms:modified xsi:type="dcterms:W3CDTF">2017-10-10T17:59:46Z</dcterms:modified>
</cp:coreProperties>
</file>