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31686-565E-49FF-9B8E-1D00FBAC4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B8E86-809A-4C86-8F8D-B28A02C0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9DE25-CB05-4812-96E3-B42A2BD55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26E8-42A9-4107-9373-757367DFA51D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B861C-E702-46CC-8B90-0EB9FB44C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6F109-B0A2-4C39-BD68-BCD1B37E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974D-E094-4BE8-A32A-FE57CE166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63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032C2-AB55-46CB-A27D-8721FDDB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57AA8-9045-45AC-82CF-F7FA1549C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5943F-A548-4819-A706-5D8A68D2F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26E8-42A9-4107-9373-757367DFA51D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D5310-EB6E-4077-9AF3-24899964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37A31-ADD5-42A1-9328-4C8D696F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974D-E094-4BE8-A32A-FE57CE166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30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999C2-0716-496E-89AD-837ECF8CD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DA680-0428-4515-9BE0-7BA8B23D9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CB7C7-5672-4F7C-84A0-839D6BE6F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26E8-42A9-4107-9373-757367DFA51D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7D60C-B0BC-4308-AEC0-019070A0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58C87-6E1E-4659-947E-B9B12798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974D-E094-4BE8-A32A-FE57CE166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28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F57E-0588-450E-BA1A-38CCB6B5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AB09D-AF01-4A1F-9983-F43E42B0B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006DA-0096-41DA-A20E-5B7605CD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26E8-42A9-4107-9373-757367DFA51D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309C-0E96-4783-B7DF-DCA9C12BB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D921B-63E2-4EC1-A4CD-492BFF37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974D-E094-4BE8-A32A-FE57CE166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57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E8BE-FB90-4B41-97BC-2309F6AD2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4BE17-F7BD-477D-976A-0CDAA4272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EEA38-0B65-4483-9CF8-C6178419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26E8-42A9-4107-9373-757367DFA51D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EFA6B-4571-487A-A560-F96ECD7D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7F280-7CE2-428E-A356-13005F5D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974D-E094-4BE8-A32A-FE57CE166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527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0925-C593-49D6-A499-7871213D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B4A69-6698-4704-8546-324653B69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F7A59-B9AA-4CF3-AC0D-1205A99C5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72AC7-01C3-49A3-8C1C-BC40AFB7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26E8-42A9-4107-9373-757367DFA51D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690F1-5C7F-4165-A991-5D6CF428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DF905-5789-43C2-93C2-A8635C71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974D-E094-4BE8-A32A-FE57CE166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5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7385-8EDB-40E8-BFC6-85CF93DF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554A3-A904-493E-8C91-168D2CA50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8DF1F-F83F-4491-B8C6-2B8FF1E40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F5D6-3F65-426B-9BD4-75FD8E902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F128F2-1EF1-49D2-A603-46A541A71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684C10-AC5B-4BFA-98CF-46EC48D5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26E8-42A9-4107-9373-757367DFA51D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B8C520-51E0-49AB-967E-C8B0AEDA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CF11EB-E135-40F0-8C83-F389A8F7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974D-E094-4BE8-A32A-FE57CE166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41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DB3-099B-47A5-8A97-CC5611B4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6C715-1CA4-4BD5-8EE7-EFA9BDE6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26E8-42A9-4107-9373-757367DFA51D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E970B-61E4-469E-A04C-2ABE567A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DB744-59C4-49F8-BFCA-52DE3B9D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974D-E094-4BE8-A32A-FE57CE166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52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8A5EA0-AA34-4DD4-AFC5-3E2749B8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26E8-42A9-4107-9373-757367DFA51D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78FF7-6A5A-4E82-ACCF-23762818A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40ED4-DB22-4D82-9730-8FDC2CB0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974D-E094-4BE8-A32A-FE57CE166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45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28EC-1F96-4B5C-BCD4-2880BAF8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74367-458B-49F4-BA36-A8E1AD543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7DCE0-8A6F-4022-870E-7CE111FD4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B3500-C809-4F16-9ADC-5100CD1A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26E8-42A9-4107-9373-757367DFA51D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08EA5-EB96-47EB-B099-277CDBDA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AC246-0788-482C-946F-2DB498DB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974D-E094-4BE8-A32A-FE57CE166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66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B5FE4-7BF9-4FBB-BB50-20FB60BB2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F69CD-5D45-48EE-8F0C-E0920A32F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DFD43-8E94-441D-9AA8-4DE5196DE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9BD3F-9A3E-45E9-83FA-D19D1AF0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26E8-42A9-4107-9373-757367DFA51D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D8EEF-95F3-4EAD-9D85-AF4F374A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EFA27-DC76-4B6D-9A3A-BFDC0406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974D-E094-4BE8-A32A-FE57CE166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19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9ECF58-36A9-4265-AFDC-C0A561266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74BAC-F821-41E0-B458-78E9CC78D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D944B-D278-4EAC-B642-A800CDD13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026E8-42A9-4107-9373-757367DFA51D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91B8E-7649-42F9-91C1-907FD9813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40799-BD8F-44FB-9CC7-5C5561A20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D974D-E094-4BE8-A32A-FE57CE166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03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b/bb/US_Navy_040730-N-1234E-002_PCU_Virginia_%28SSN_774%29_returns_to_the_General_Dynamics_Electric_Boat_shipyard.jpg/1200px-US_Navy_040730-N-1234E-002_PCU_Virginia_%28SSN_774%29_returns_to_the_General_Dynamics_Electric_Boat_shipyard.jpg">
            <a:extLst>
              <a:ext uri="{FF2B5EF4-FFF2-40B4-BE49-F238E27FC236}">
                <a16:creationId xmlns:a16="http://schemas.microsoft.com/office/drawing/2014/main" id="{CFC75D63-1F33-462D-81DB-0AC9D0100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930458" cy="234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chef-1.bbci.co.uk/news/624/media/images/75714000/jpg/_75714693_sub5.jpg">
            <a:extLst>
              <a:ext uri="{FF2B5EF4-FFF2-40B4-BE49-F238E27FC236}">
                <a16:creationId xmlns:a16="http://schemas.microsoft.com/office/drawing/2014/main" id="{19D9CA3B-0104-46AE-8D1B-FB2A740A9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862" y="0"/>
            <a:ext cx="4228322" cy="237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.pinimg.com/originals/5e/d0/fa/5ed0fa7b1ec33ccb4b4d02d5aaca09f3.jpg">
            <a:extLst>
              <a:ext uri="{FF2B5EF4-FFF2-40B4-BE49-F238E27FC236}">
                <a16:creationId xmlns:a16="http://schemas.microsoft.com/office/drawing/2014/main" id="{A459EA91-E6FD-4B48-BE41-8FF1F1D71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553" y="0"/>
            <a:ext cx="4377447" cy="246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.pinimg.com/originals/6f/fe/7c/6ffe7c5ca51b14ab8a6e95451f97a4a5.jpg">
            <a:extLst>
              <a:ext uri="{FF2B5EF4-FFF2-40B4-BE49-F238E27FC236}">
                <a16:creationId xmlns:a16="http://schemas.microsoft.com/office/drawing/2014/main" id="{6EB927DA-1B1C-49B0-81C8-C84710039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7" y="3096795"/>
            <a:ext cx="3694921" cy="277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73B0F6-95E6-4EA4-ABC7-401BCE91008E}"/>
              </a:ext>
            </a:extLst>
          </p:cNvPr>
          <p:cNvSpPr txBox="1"/>
          <p:nvPr/>
        </p:nvSpPr>
        <p:spPr>
          <a:xfrm>
            <a:off x="1" y="2344366"/>
            <a:ext cx="2069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US Navy submarine in the ocean.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4492B-1712-4412-A3B6-D6CB0E33F278}"/>
              </a:ext>
            </a:extLst>
          </p:cNvPr>
          <p:cNvSpPr txBox="1"/>
          <p:nvPr/>
        </p:nvSpPr>
        <p:spPr>
          <a:xfrm>
            <a:off x="3142862" y="2358893"/>
            <a:ext cx="20233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British Submarine at </a:t>
            </a:r>
            <a:r>
              <a:rPr lang="en-GB" sz="1100" dirty="0" err="1"/>
              <a:t>DevonPort</a:t>
            </a:r>
            <a:r>
              <a:rPr lang="en-GB" sz="11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50E55-4DBC-4F44-A179-96B4BCF245A7}"/>
              </a:ext>
            </a:extLst>
          </p:cNvPr>
          <p:cNvSpPr txBox="1"/>
          <p:nvPr/>
        </p:nvSpPr>
        <p:spPr>
          <a:xfrm>
            <a:off x="7814553" y="2475171"/>
            <a:ext cx="43480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Interior of submarine. Doorway is the oval shaped area down the narrow corridor.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DD9F9C-BAAB-4C37-82F3-01D9BB7AEC7F}"/>
              </a:ext>
            </a:extLst>
          </p:cNvPr>
          <p:cNvSpPr txBox="1"/>
          <p:nvPr/>
        </p:nvSpPr>
        <p:spPr>
          <a:xfrm>
            <a:off x="1" y="5889554"/>
            <a:ext cx="4175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 Another example of interior design in a Submarine.</a:t>
            </a:r>
          </a:p>
        </p:txBody>
      </p:sp>
      <p:pic>
        <p:nvPicPr>
          <p:cNvPr id="1034" name="Picture 10" descr="https://i.pinimg.com/originals/04/21/c0/0421c0cd1ef2129c713c1bce835ebc23.jpg">
            <a:extLst>
              <a:ext uri="{FF2B5EF4-FFF2-40B4-BE49-F238E27FC236}">
                <a16:creationId xmlns:a16="http://schemas.microsoft.com/office/drawing/2014/main" id="{8CAD321B-6371-452F-889B-A1167761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685" y="3096795"/>
            <a:ext cx="3489016" cy="226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78183E-34FA-428C-9C67-9DFAA358D6C9}"/>
              </a:ext>
            </a:extLst>
          </p:cNvPr>
          <p:cNvSpPr txBox="1"/>
          <p:nvPr/>
        </p:nvSpPr>
        <p:spPr>
          <a:xfrm>
            <a:off x="4029685" y="5250703"/>
            <a:ext cx="4175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Submarine during the first world war.</a:t>
            </a:r>
          </a:p>
        </p:txBody>
      </p:sp>
      <p:pic>
        <p:nvPicPr>
          <p:cNvPr id="1036" name="Picture 12" descr="http://i.dailymail.co.uk/i/pix/2016/10/04/20/000758E000000C1D-3822122-Defence_Secretary_Sir_Michael_Fallon_said_a_31billion_programme_-m-56_1475608090079.jpg">
            <a:extLst>
              <a:ext uri="{FF2B5EF4-FFF2-40B4-BE49-F238E27FC236}">
                <a16:creationId xmlns:a16="http://schemas.microsoft.com/office/drawing/2014/main" id="{295396BE-F5E1-40FC-BD31-47D7D98B4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96" y="3177968"/>
            <a:ext cx="3651698" cy="241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F07BCC-E9FE-49A0-A7EC-394F6A87C29F}"/>
              </a:ext>
            </a:extLst>
          </p:cNvPr>
          <p:cNvSpPr txBox="1"/>
          <p:nvPr/>
        </p:nvSpPr>
        <p:spPr>
          <a:xfrm>
            <a:off x="7993096" y="5584573"/>
            <a:ext cx="4175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British Trident submarine worth 31 billion. </a:t>
            </a:r>
          </a:p>
        </p:txBody>
      </p:sp>
    </p:spTree>
    <p:extLst>
      <p:ext uri="{BB962C8B-B14F-4D97-AF65-F5344CB8AC3E}">
        <p14:creationId xmlns:p14="http://schemas.microsoft.com/office/powerpoint/2010/main" val="402709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liam west</dc:creator>
  <cp:lastModifiedBy>liam west</cp:lastModifiedBy>
  <cp:revision>2</cp:revision>
  <dcterms:created xsi:type="dcterms:W3CDTF">2017-09-30T13:22:26Z</dcterms:created>
  <dcterms:modified xsi:type="dcterms:W3CDTF">2017-09-30T13:32:15Z</dcterms:modified>
</cp:coreProperties>
</file>