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C62E-F5D3-483B-9E66-DED97335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6C8D3-BB71-41C7-948B-BBFC2D3EE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63E4-67FB-4CDF-BBBB-9DDEDA09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09E4-FA8E-4BF9-BCB0-AC70249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5ADB-B192-40C6-A49F-73C8E0D5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6731-F289-4D20-A126-008EA1C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536EF-A478-4785-9C31-6FA42303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1F25-06A6-4B76-A32B-4ACBF90B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3C55-2BA1-4118-B43C-0BF75E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6A03-7E0F-41DB-AFB1-E5BA0BD3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0965B-0B19-433E-B306-0E6AA78B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DCE8-0181-415C-80C3-2B5C494E3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9C29-0522-4708-9A0D-D24300D5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1693-CF2A-45A5-9042-AA624F66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3E8A-46B5-46C8-90AC-324CDB8D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0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5DF9-9667-438A-9C8D-D1B263E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13E8-BB82-4890-A325-4C8EC0A2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E635-D996-4ECA-8CB3-B802EBEA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D255-BC49-473F-B572-577488C5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3592-CF48-4D65-B0B5-E2F9808A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AD79-0123-4964-B59D-26C9032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58A4-C46F-43A2-834B-8D4FF83F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664B-ACFE-4D88-8C1F-C8686F4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9437-2D39-4BCF-A8EF-78C997E4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91F0-356D-4DA2-AA83-7A6B7BBE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5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DB0-82B0-4261-AA38-ECCCE3B9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9032-7AFB-4767-94D4-F10D8422F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2D678-292F-4AD4-9D96-9AC28587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ECFE-B715-4148-B2D9-0407B518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4092-B946-4243-A25D-9571EDAB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5605-8A46-47C9-A213-DC0A7885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0773-9362-4DDD-A99F-A7B7C564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B138-43DB-4D77-B755-1D10A7F6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FFA02-3267-4840-9D76-A1557756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3810A-3EDA-4BB2-8D24-7C5AF33C7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965B1-4F98-4EEA-918A-E3583BCD5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FA81-FF09-45EA-A0A5-D0A71AB4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31462-0412-4158-88B6-D3B36D8F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729A-1A67-4274-9663-6BF195A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2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FE53-D2A5-4AB9-9F73-0F9C60A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636CE-CA75-47F4-A196-E8531B9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5DD2-29BB-4FEB-B8C9-92BE7B60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9E83F-2D4A-4C7A-B617-A242B01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98F63-F2E3-43FB-B32E-12CECF82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1B110-4C43-4BF3-AB2D-A3E2C59E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A61-BB2E-4BF8-A226-8481FA64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B101-EE73-482E-84E9-18FE8FA2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C32F-97C6-488E-ABA1-683C21E0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9F6B-DF21-486D-A456-87A6811B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FDFD-A885-4AD7-92CB-BE353567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E95FC-F15A-44FE-AB33-7CF89ABC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5849F-654A-4436-A239-832DEAC7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CEA-7EA1-4F03-B479-974C1D02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4DD28-7332-48CB-9EC4-270F1A9B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A288C-7530-428E-AB8B-AE1E450D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03A3-A676-48D8-A1FC-5830F9A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1FB2-17D2-4886-8370-47C93A7D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C6FF-6362-4D42-84E7-11A151DF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5BB0E-4F2C-43A1-A897-F83BC06E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8A5B-5354-4B2D-BBFD-F353928B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209F-4FFA-4F9F-94FF-D3FADAFD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7357-AA1C-4C33-95EC-B878F218FFE0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AD31-9CB0-41D4-BF1E-A93ECDE7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EF81-3D29-4B34-83E4-E8A679E7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29AA-34A1-4AE1-B668-07BDEFE94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zibbet.s3.amazonaws.com/uploads/photo/file/12233125/gallery_hero_6ad40610-f83a-42f2-ad60-5e6881a3cd94.jpg">
            <a:extLst>
              <a:ext uri="{FF2B5EF4-FFF2-40B4-BE49-F238E27FC236}">
                <a16:creationId xmlns:a16="http://schemas.microsoft.com/office/drawing/2014/main" id="{D0144F16-6CAB-44B8-9635-EACA3221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t="13070" r="25677" b="15440"/>
          <a:stretch/>
        </p:blipFill>
        <p:spPr bwMode="auto">
          <a:xfrm>
            <a:off x="4601184" y="0"/>
            <a:ext cx="3625142" cy="525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tentimages.storage.googleapis.com/US7152375B1/US07152375-20061226-D00001.png">
            <a:extLst>
              <a:ext uri="{FF2B5EF4-FFF2-40B4-BE49-F238E27FC236}">
                <a16:creationId xmlns:a16="http://schemas.microsoft.com/office/drawing/2014/main" id="{D9CBF2D4-B3AA-40C1-B300-8EEA1E58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36" y="262646"/>
            <a:ext cx="3973580" cy="52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5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west</dc:creator>
  <cp:lastModifiedBy>liam west</cp:lastModifiedBy>
  <cp:revision>1</cp:revision>
  <dcterms:created xsi:type="dcterms:W3CDTF">2017-09-30T18:42:23Z</dcterms:created>
  <dcterms:modified xsi:type="dcterms:W3CDTF">2017-09-30T18:47:00Z</dcterms:modified>
</cp:coreProperties>
</file>