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86EA-3F8D-47F5-8CD0-A1513DD1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2A28-FB60-4A0D-8A7C-3B177404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C2E9-4AF7-4300-A0AC-BB01E845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83A3-62CE-4F4D-AD13-6B13ED9F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CE21-D91E-4217-BFE7-23D0C5CB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8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EA8-7E50-4C13-A5D4-BB12CEBC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00F8E-2BFC-4967-84A0-02FA789C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983F-20F7-477C-ADEB-14F4BA28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D294-167B-4940-80D7-BA838F78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9D10C-2B1B-47A2-8EE5-A839BC14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A0894-0267-4BCC-A833-8D2D11764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A7BE-2A37-488D-9FA2-542C54C1C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BBEA-D071-4CF7-81A5-A379C8B8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86A4-7140-4B9A-B1C0-B8F0F394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5E5E-D949-4CDA-A563-30A9C3F9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2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B7AC-DC0F-4AF1-A2C9-201C6E51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4A2F-7685-4075-A364-547C1FB4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9372-6C66-43D9-95BB-B4046DF4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D48B-C6AB-4362-9530-D3C835A2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188E-7C42-4AE1-8707-A7015A88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93C9-3929-4263-B22F-4C0BA76B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214A2-B6DA-4F57-A3C0-B08ABB9B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90D7-D8B6-45FA-8BCE-A11FA857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4550-BED2-452F-B027-EB7F55DB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758F-4B8C-4F02-BE02-647DA0A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8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78CF-D4E8-4258-8A7C-D99DB044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DC87-FD7D-4C8B-BC74-911E2ADCD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50D15-5E7F-4DC4-854D-E0A0BB5F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D06C3-3D38-4610-B403-7FE276BB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16C3B-D2AC-4CB5-99D1-326D127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1E4DA-B182-44EC-9183-71DBBE12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7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E6AA-2255-4BD6-81A7-E40425A8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585C-7425-45F8-B854-BACB9FB6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ADBA-FD23-49EC-B68E-7BBC276D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0C7DD-C33F-40A4-86C5-FEE1F80AD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604C4-EE3E-4535-9133-621872B4C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22D9F-5695-4FC1-8206-F421CCAD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49CD-5CC9-42D9-A21E-B9398A4E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9BA5E-FD9D-4BFF-A3AD-A161A625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C73A-804D-47E5-AA06-6BECFA5E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4CABE-B196-445B-B068-4322E9E3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98C0-D557-46D8-BD5F-0EDA7F8F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89B7-6B82-4096-90D5-F9E6863F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013B9-0AB6-4E04-A150-8083E95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5562-7DC0-43E3-890D-6DC213B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64B70-8AA1-4F64-852F-DFE81B8F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6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60CB-FB2E-4ABA-A35E-5BCC2C2C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9723-7EB9-4E7C-A3E8-414414BF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40384-52A7-448D-AD36-430BAAE2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6E531-EFB3-42A8-9228-A76B22AE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F685-7AAD-4CA8-8781-6154C9E2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AF67-C110-48F2-9A2D-5E080C5C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04FA-C71D-4311-BDC3-0BACDF22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E7AF2-DBFC-4EA1-8575-DACDD2DBB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F09DE-3B98-4EC2-A245-D90C24EE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FD6D-D837-42E8-B818-C0A2C718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3D9BA-B46F-4D5D-A412-C85E1EA0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D56B8-AE76-4A5A-810E-4EADD7CD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6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502BB-A3D8-41F6-B668-8B002E6C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A40F-C156-482C-BCB7-ABD9C25C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DDAC-A2E1-4D23-8B58-76E2FBA1F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5F3A-864A-4DB4-92DA-5EBAE8B365A5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11D-F273-4BCA-809C-D42319912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D4AB-00E8-4477-B3EC-0AFA1347D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3A4D-3AA8-4D2E-B809-AB69F4FF7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djunct.diodon349.com/US_Subs/DBF_photos/Guppy_Book_guppy_1A_watertight_door.jpg">
            <a:extLst>
              <a:ext uri="{FF2B5EF4-FFF2-40B4-BE49-F238E27FC236}">
                <a16:creationId xmlns:a16="http://schemas.microsoft.com/office/drawing/2014/main" id="{EAA59E19-8D8A-4F17-8951-B5C5B3DA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74291" cy="24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originals/c1/b5/28/c1b52883ef9bea354caaa239133e90e7.jpg">
            <a:extLst>
              <a:ext uri="{FF2B5EF4-FFF2-40B4-BE49-F238E27FC236}">
                <a16:creationId xmlns:a16="http://schemas.microsoft.com/office/drawing/2014/main" id="{A1D05CD9-BF6B-4621-916E-B5866B20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27" y="0"/>
            <a:ext cx="2612935" cy="247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236x/85/be/88/85be8859204e2dc4f9f2a563b1992a8f--ocean-room-cellar-doors.jpg">
            <a:extLst>
              <a:ext uri="{FF2B5EF4-FFF2-40B4-BE49-F238E27FC236}">
                <a16:creationId xmlns:a16="http://schemas.microsoft.com/office/drawing/2014/main" id="{65277442-D12B-46CF-903A-590D8D8F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40" y="0"/>
            <a:ext cx="1856673" cy="247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imgur.com/I8wKUUj.jpg">
            <a:extLst>
              <a:ext uri="{FF2B5EF4-FFF2-40B4-BE49-F238E27FC236}">
                <a16:creationId xmlns:a16="http://schemas.microsoft.com/office/drawing/2014/main" id="{DB0E93A0-F7A4-4C18-A72A-4A81C348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96" y="-23611"/>
            <a:ext cx="1915489" cy="2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.pinimg.com/originals/ab/6a/01/ab6a01babc073a464bdf91438e7da039.jpg">
            <a:extLst>
              <a:ext uri="{FF2B5EF4-FFF2-40B4-BE49-F238E27FC236}">
                <a16:creationId xmlns:a16="http://schemas.microsoft.com/office/drawing/2014/main" id="{AB463608-37A3-49EA-B19A-7539DBA7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4" y="3287490"/>
            <a:ext cx="1698964" cy="298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-l31z7tHbvyg/UKWcxPVhEWI/AAAAAAAAJVg/6pQ7kAWI304/s1600/Submarine_Door1_Thumbnail14.jpg">
            <a:extLst>
              <a:ext uri="{FF2B5EF4-FFF2-40B4-BE49-F238E27FC236}">
                <a16:creationId xmlns:a16="http://schemas.microsoft.com/office/drawing/2014/main" id="{24D06132-CC70-4CB1-8275-286D6B1C2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62" y="3110824"/>
            <a:ext cx="2782111" cy="278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.pinimg.com/originals/a7/34/70/a734705d96cc1511525a07121078fcd9.jpg">
            <a:extLst>
              <a:ext uri="{FF2B5EF4-FFF2-40B4-BE49-F238E27FC236}">
                <a16:creationId xmlns:a16="http://schemas.microsoft.com/office/drawing/2014/main" id="{103F1A59-20B3-4450-BE74-B4FA7EBE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83" y="3135549"/>
            <a:ext cx="1921091" cy="288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i.ytimg.com/vi/vCCM0ZwXsvE/maxresdefault.jpg">
            <a:extLst>
              <a:ext uri="{FF2B5EF4-FFF2-40B4-BE49-F238E27FC236}">
                <a16:creationId xmlns:a16="http://schemas.microsoft.com/office/drawing/2014/main" id="{CBAFC03B-1788-4629-8821-DC78D4CF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577" y="3191227"/>
            <a:ext cx="2821021" cy="158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.pinimg.com/236x/c5/6d/60/c56d60349b9ec3ec3604cc3a42e49dec--escape-room-interior-doors.jpg">
            <a:extLst>
              <a:ext uri="{FF2B5EF4-FFF2-40B4-BE49-F238E27FC236}">
                <a16:creationId xmlns:a16="http://schemas.microsoft.com/office/drawing/2014/main" id="{7E26575B-582D-4290-97A3-88E4AED4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31" y="2844529"/>
            <a:ext cx="22479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.pinimg.com/736x/3c/76/29/3c762990b59afcee18491ecf0aceb5b3--loft-furniture-nautical-design.jpg">
            <a:extLst>
              <a:ext uri="{FF2B5EF4-FFF2-40B4-BE49-F238E27FC236}">
                <a16:creationId xmlns:a16="http://schemas.microsoft.com/office/drawing/2014/main" id="{3B5940D1-4032-4AF1-831A-641F3EE4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8" y="0"/>
            <a:ext cx="1909642" cy="27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EA9BD-168B-4EEE-93F5-ABDA673A5097}"/>
              </a:ext>
            </a:extLst>
          </p:cNvPr>
          <p:cNvSpPr txBox="1"/>
          <p:nvPr/>
        </p:nvSpPr>
        <p:spPr>
          <a:xfrm>
            <a:off x="51571" y="2474982"/>
            <a:ext cx="2208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Interior door of a submarine. Notice the metallic, rough material that reflects only a little bit of light on the edges.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2E7A1-9D00-45C5-A3FE-68C08C3A0E5A}"/>
              </a:ext>
            </a:extLst>
          </p:cNvPr>
          <p:cNvSpPr txBox="1"/>
          <p:nvPr/>
        </p:nvSpPr>
        <p:spPr>
          <a:xfrm>
            <a:off x="66112" y="6311679"/>
            <a:ext cx="2208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 a typical submarine styled door. Looks steampunk styled.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5F376-5650-4ED4-8609-68C775DE21D8}"/>
              </a:ext>
            </a:extLst>
          </p:cNvPr>
          <p:cNvSpPr txBox="1"/>
          <p:nvPr/>
        </p:nvSpPr>
        <p:spPr>
          <a:xfrm>
            <a:off x="2208334" y="6053168"/>
            <a:ext cx="2208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Interior door, notice the red handle.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2C8D4-C2D2-4D50-885C-D2F894F48510}"/>
              </a:ext>
            </a:extLst>
          </p:cNvPr>
          <p:cNvSpPr txBox="1"/>
          <p:nvPr/>
        </p:nvSpPr>
        <p:spPr>
          <a:xfrm>
            <a:off x="4683917" y="5960132"/>
            <a:ext cx="2208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visualization of how a submarine door opens. Hinges, and opens outwards.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E5B6B1-FA0F-4E61-B03A-8903616CDC09}"/>
              </a:ext>
            </a:extLst>
          </p:cNvPr>
          <p:cNvSpPr txBox="1"/>
          <p:nvPr/>
        </p:nvSpPr>
        <p:spPr>
          <a:xfrm>
            <a:off x="2776000" y="2441981"/>
            <a:ext cx="2208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Smaller, circle port hole. Has a pressure gage located on the right.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E244D-2BE1-470C-A66A-9AB59C09F8EA}"/>
              </a:ext>
            </a:extLst>
          </p:cNvPr>
          <p:cNvSpPr txBox="1"/>
          <p:nvPr/>
        </p:nvSpPr>
        <p:spPr>
          <a:xfrm>
            <a:off x="9552999" y="2677235"/>
            <a:ext cx="2208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very cold texture/material. Looks worn down and used.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BFCC7-A7A6-4A5F-8BEC-D8A4214371AD}"/>
              </a:ext>
            </a:extLst>
          </p:cNvPr>
          <p:cNvSpPr txBox="1"/>
          <p:nvPr/>
        </p:nvSpPr>
        <p:spPr>
          <a:xfrm>
            <a:off x="7218782" y="6129179"/>
            <a:ext cx="2208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visualization of what is usually around the doorway. Gages, pipes, wires, lights.</a:t>
            </a:r>
          </a:p>
        </p:txBody>
      </p:sp>
    </p:spTree>
    <p:extLst>
      <p:ext uri="{BB962C8B-B14F-4D97-AF65-F5344CB8AC3E}">
        <p14:creationId xmlns:p14="http://schemas.microsoft.com/office/powerpoint/2010/main" val="157961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west</dc:creator>
  <cp:lastModifiedBy>liam west</cp:lastModifiedBy>
  <cp:revision>1</cp:revision>
  <dcterms:created xsi:type="dcterms:W3CDTF">2017-09-30T13:59:34Z</dcterms:created>
  <dcterms:modified xsi:type="dcterms:W3CDTF">2017-09-30T14:08:38Z</dcterms:modified>
</cp:coreProperties>
</file>