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6888-F6BA-43BD-B99F-231BDA21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3448-7A40-4A80-B0C9-D7070CE6E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79E67-6519-4608-8889-A6E21C29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DCB-4DD5-4DA4-A6D6-53D10732268B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E624D-A341-4EC4-8AA2-CB4444D1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37DC-FB43-40FD-8B06-64B2A79F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5E6D-7F3E-4EA0-8781-8F6368BAD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00B9-1E36-4FEE-8908-67141935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579A0-349D-47C8-A4A9-7CB41B21D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F5EEC-8A3D-41FC-881D-FA7E9A5A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DCB-4DD5-4DA4-A6D6-53D10732268B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37705-4F47-413C-8DAB-83AEFDCB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19378-980D-434C-8245-08AA7D47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5E6D-7F3E-4EA0-8781-8F6368BAD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42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B8408-57A3-47CD-9947-2DB795876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17D7A-3F18-4A07-AC0A-6655ED3B4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9A0FC-23E8-4277-9FC6-8D99F35C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DCB-4DD5-4DA4-A6D6-53D10732268B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CA979-7691-479B-B8C2-234BF58E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B6FAE-594E-4666-9F22-B9A5BAA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5E6D-7F3E-4EA0-8781-8F6368BAD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2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3434-BFD6-41E9-A914-FF697D13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5A2D-384D-426A-ABE4-B303FCCA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4853-6DF7-454E-9AFC-2A9C7039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DCB-4DD5-4DA4-A6D6-53D10732268B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63888-E2BC-4D35-B995-E16C202A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0038-E8FA-4E96-9131-EE04617F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5E6D-7F3E-4EA0-8781-8F6368BAD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3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B71F-C692-48A7-8635-3D2E52F3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09C9B-18B8-4A83-A97E-141C90E6D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4967-E400-4C13-BEDD-F3D8ECAE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DCB-4DD5-4DA4-A6D6-53D10732268B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5BA8E-F245-41CA-A8D7-54A01686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72D4D-688C-4534-84AA-57BC22E6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5E6D-7F3E-4EA0-8781-8F6368BAD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14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F167-3560-4030-A419-62A4C425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EEDA-3DA3-455F-A6BC-0CF1BCF99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203EF-5ED6-467B-BDEF-8EB4EFE23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AF1A-0107-4DA0-B607-FA034A75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DCB-4DD5-4DA4-A6D6-53D10732268B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B501-FC66-4861-8581-4FF1EF92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748F9-2D65-4D2B-A5A7-F7507BBA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5E6D-7F3E-4EA0-8781-8F6368BAD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01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5C0E-0E34-42B6-A45C-C91C9F1C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075B1-E29E-4F70-AF34-4EA0FEB9E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391FE-BFFA-4E37-AF5D-E806C6ADB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328C7-BD02-420F-8F83-4682A23DB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555A8-FED3-4DAB-B906-8D1FC024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B9688-2A9F-4C76-B839-97A42771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DCB-4DD5-4DA4-A6D6-53D10732268B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68DC6-C4A2-4F50-A35A-660680A7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AC5D4-BC72-48B4-9B5A-6797AD34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5E6D-7F3E-4EA0-8781-8F6368BAD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1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9319-4AA1-47B2-8965-4FF04989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CF905-60ED-4552-9A1E-EE21358E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DCB-4DD5-4DA4-A6D6-53D10732268B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EB21C-11EC-4856-9A24-2ABDD901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86F1B-0B8C-40C7-848E-9B772838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5E6D-7F3E-4EA0-8781-8F6368BAD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6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E990B-573C-4C78-ABAE-0BBF522A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DCB-4DD5-4DA4-A6D6-53D10732268B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50693-7620-4F5E-BCF5-150732FB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B55B1-E5B8-4657-BF00-92B855D4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5E6D-7F3E-4EA0-8781-8F6368BAD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73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C851-F454-4CEC-A026-8ACC6652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C19B-0FAE-4BA2-9701-7972E01E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DE664-1C91-4083-8626-B52CB5491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F0F8D-245C-4F0C-9F34-160C0850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DCB-4DD5-4DA4-A6D6-53D10732268B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F7D0-8F6F-4CE7-ABF4-B9104A7C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F5AD2-4B46-47B6-8F6D-6A2258F2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5E6D-7F3E-4EA0-8781-8F6368BAD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09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5FD8-8A58-4771-B93C-E5F61C65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78A6A-86FB-4B5D-905C-7D05017DD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29A02-DCCB-4DE1-B0D1-C68729604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6100D-F6D9-494D-9C06-C310A40A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4DCB-4DD5-4DA4-A6D6-53D10732268B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D1C4B-CAC0-4D12-8B03-EFEBE812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61373-ECF9-4AB5-9290-2947C3E1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5E6D-7F3E-4EA0-8781-8F6368BAD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71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1EBAB-50DC-413B-8E76-8852D8A0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DE7C9-E3A5-439C-8FE8-3D8CB4311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F3A85-2504-4AFF-B192-0FF016DD4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4DCB-4DD5-4DA4-A6D6-53D10732268B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AD51-B3ED-406D-91D9-63FB56831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285A-23ED-4ABB-AAC8-AED8B26E6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5E6D-7F3E-4EA0-8781-8F6368BAD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22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amingbolt.com/wp-content/uploads/2011/07/Street-fighter-4.jpg">
            <a:extLst>
              <a:ext uri="{FF2B5EF4-FFF2-40B4-BE49-F238E27FC236}">
                <a16:creationId xmlns:a16="http://schemas.microsoft.com/office/drawing/2014/main" id="{067D20A6-D212-4787-BAD1-D35DE5E85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35030" cy="178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FAC0A2-9CC8-477E-AD4C-208280838369}"/>
              </a:ext>
            </a:extLst>
          </p:cNvPr>
          <p:cNvSpPr txBox="1"/>
          <p:nvPr/>
        </p:nvSpPr>
        <p:spPr>
          <a:xfrm>
            <a:off x="0" y="1783949"/>
            <a:ext cx="2565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Street Fighter 4. Unique </a:t>
            </a:r>
            <a:r>
              <a:rPr lang="en-GB" sz="1100" dirty="0" err="1"/>
              <a:t>cel</a:t>
            </a:r>
            <a:r>
              <a:rPr lang="en-GB" sz="1100" dirty="0"/>
              <a:t>-shading style.</a:t>
            </a:r>
          </a:p>
        </p:txBody>
      </p:sp>
      <p:pic>
        <p:nvPicPr>
          <p:cNvPr id="1028" name="Picture 4" descr="https://gamingbolt.com/wp-content/uploads/2011/07/XIII.jpg">
            <a:extLst>
              <a:ext uri="{FF2B5EF4-FFF2-40B4-BE49-F238E27FC236}">
                <a16:creationId xmlns:a16="http://schemas.microsoft.com/office/drawing/2014/main" id="{2101C226-BF51-4A51-A168-AD91E64A7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70" y="-7683"/>
            <a:ext cx="3048102" cy="179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38D127-DE9E-45EF-9966-91A77AE3C9BF}"/>
              </a:ext>
            </a:extLst>
          </p:cNvPr>
          <p:cNvSpPr txBox="1"/>
          <p:nvPr/>
        </p:nvSpPr>
        <p:spPr>
          <a:xfrm>
            <a:off x="3365770" y="1783949"/>
            <a:ext cx="1989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XIII. Comic book graphical style.</a:t>
            </a:r>
          </a:p>
        </p:txBody>
      </p:sp>
      <p:pic>
        <p:nvPicPr>
          <p:cNvPr id="1030" name="Picture 6" descr="https://gamingbolt.com/wp-content/uploads/2011/07/Mirrors-edge.jpg">
            <a:extLst>
              <a:ext uri="{FF2B5EF4-FFF2-40B4-BE49-F238E27FC236}">
                <a16:creationId xmlns:a16="http://schemas.microsoft.com/office/drawing/2014/main" id="{0BCB074C-8BAC-4DF3-8AE5-40C2E91E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809" y="0"/>
            <a:ext cx="3294738" cy="193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16B6D-BB0C-47CF-9154-93AF2EFC78DB}"/>
              </a:ext>
            </a:extLst>
          </p:cNvPr>
          <p:cNvSpPr txBox="1"/>
          <p:nvPr/>
        </p:nvSpPr>
        <p:spPr>
          <a:xfrm>
            <a:off x="6614809" y="1952069"/>
            <a:ext cx="3294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Mirror’s Edge. Polished and clean graphical style to immerse the player in its modernised era gameplay.</a:t>
            </a:r>
          </a:p>
        </p:txBody>
      </p:sp>
      <p:pic>
        <p:nvPicPr>
          <p:cNvPr id="1032" name="Picture 8" descr="http://i.imgur.com/vx9tN6V.jpg">
            <a:extLst>
              <a:ext uri="{FF2B5EF4-FFF2-40B4-BE49-F238E27FC236}">
                <a16:creationId xmlns:a16="http://schemas.microsoft.com/office/drawing/2014/main" id="{90ACA7F9-95EA-4200-ABC2-CA9C7F2C7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1209"/>
            <a:ext cx="3035030" cy="170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EE9273-D4DC-465C-92C9-790471F96CAC}"/>
              </a:ext>
            </a:extLst>
          </p:cNvPr>
          <p:cNvSpPr txBox="1"/>
          <p:nvPr/>
        </p:nvSpPr>
        <p:spPr>
          <a:xfrm>
            <a:off x="1" y="3988413"/>
            <a:ext cx="30350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Okami</a:t>
            </a:r>
            <a:r>
              <a:rPr lang="en-GB" sz="1100" dirty="0"/>
              <a:t>. Oriental style, thick black outlines with an unusual perspective. </a:t>
            </a:r>
          </a:p>
        </p:txBody>
      </p:sp>
      <p:pic>
        <p:nvPicPr>
          <p:cNvPr id="1034" name="Picture 10" descr="https://assets.vg247.com/current/2016/06/skyrim_special_edition_screen_2.jpg">
            <a:extLst>
              <a:ext uri="{FF2B5EF4-FFF2-40B4-BE49-F238E27FC236}">
                <a16:creationId xmlns:a16="http://schemas.microsoft.com/office/drawing/2014/main" id="{D5E9CB31-87F1-4C8E-A77C-1AF497FA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300"/>
            <a:ext cx="3505001" cy="19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97AFD4-9FE6-4567-B25F-BA940C6DA43A}"/>
              </a:ext>
            </a:extLst>
          </p:cNvPr>
          <p:cNvSpPr txBox="1"/>
          <p:nvPr/>
        </p:nvSpPr>
        <p:spPr>
          <a:xfrm>
            <a:off x="87549" y="6531431"/>
            <a:ext cx="303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Skyrim. Semi-realistic, fantasy graphical style.</a:t>
            </a:r>
          </a:p>
        </p:txBody>
      </p:sp>
      <p:pic>
        <p:nvPicPr>
          <p:cNvPr id="1036" name="Picture 12" descr="https://data4.origin.com/content/dam/originx/web/app/games/witcher/the-witcher-wild-hunt/screenshots/the-witcher-3-wild-hunt/71696_screenhi_930x524_en_US_04_%5E_2014-11-05-12-00-11_98f7a55bc17b8ba5a60d6dfeaff00a537727b397.jpg">
            <a:extLst>
              <a:ext uri="{FF2B5EF4-FFF2-40B4-BE49-F238E27FC236}">
                <a16:creationId xmlns:a16="http://schemas.microsoft.com/office/drawing/2014/main" id="{19797728-001C-4232-950E-2846547DF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602" y="2714833"/>
            <a:ext cx="4071014" cy="22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B2140B-334E-4C4C-8E0A-2645E78E1ECE}"/>
              </a:ext>
            </a:extLst>
          </p:cNvPr>
          <p:cNvSpPr txBox="1"/>
          <p:nvPr/>
        </p:nvSpPr>
        <p:spPr>
          <a:xfrm>
            <a:off x="3588602" y="5008608"/>
            <a:ext cx="3294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Similar to Skyrim, however more details. Similar to middle ages era look.</a:t>
            </a:r>
          </a:p>
        </p:txBody>
      </p:sp>
      <p:pic>
        <p:nvPicPr>
          <p:cNvPr id="1038" name="Picture 14" descr="http://505games.com/wp-content/uploads/Screenshot-2-1.jpg">
            <a:extLst>
              <a:ext uri="{FF2B5EF4-FFF2-40B4-BE49-F238E27FC236}">
                <a16:creationId xmlns:a16="http://schemas.microsoft.com/office/drawing/2014/main" id="{11D3F59B-3E50-4106-8E62-DE62E1D7A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785" y="3000716"/>
            <a:ext cx="4017524" cy="156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4C77CE-0A07-4DCA-93EC-AE4BF6E864D0}"/>
              </a:ext>
            </a:extLst>
          </p:cNvPr>
          <p:cNvSpPr txBox="1"/>
          <p:nvPr/>
        </p:nvSpPr>
        <p:spPr>
          <a:xfrm>
            <a:off x="7900785" y="4577721"/>
            <a:ext cx="3294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Terraria. A pixel art game from a side perspective.</a:t>
            </a:r>
          </a:p>
        </p:txBody>
      </p:sp>
    </p:spTree>
    <p:extLst>
      <p:ext uri="{BB962C8B-B14F-4D97-AF65-F5344CB8AC3E}">
        <p14:creationId xmlns:p14="http://schemas.microsoft.com/office/powerpoint/2010/main" val="16480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west</dc:creator>
  <cp:lastModifiedBy>liam west</cp:lastModifiedBy>
  <cp:revision>4</cp:revision>
  <dcterms:created xsi:type="dcterms:W3CDTF">2017-09-30T12:05:27Z</dcterms:created>
  <dcterms:modified xsi:type="dcterms:W3CDTF">2017-09-30T12:17:33Z</dcterms:modified>
</cp:coreProperties>
</file>