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m west" initials="lw" lastIdx="2" clrIdx="0">
    <p:extLst>
      <p:ext uri="{19B8F6BF-5375-455C-9EA6-DF929625EA0E}">
        <p15:presenceInfo xmlns:p15="http://schemas.microsoft.com/office/powerpoint/2012/main" userId="9c1078e82c4108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533" y="9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6EA55-A16D-4B38-90CC-C09D26421E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0F28B20-F90B-4E52-BDEE-0E2E0BFB6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58F2A4C-0C12-4FB8-A482-7A99FD598D7C}"/>
              </a:ext>
            </a:extLst>
          </p:cNvPr>
          <p:cNvSpPr>
            <a:spLocks noGrp="1"/>
          </p:cNvSpPr>
          <p:nvPr>
            <p:ph type="dt" sz="half" idx="10"/>
          </p:nvPr>
        </p:nvSpPr>
        <p:spPr/>
        <p:txBody>
          <a:bodyPr/>
          <a:lstStyle/>
          <a:p>
            <a:fld id="{9FC0C176-A71B-4014-861A-8ACBE09DC6E9}" type="datetimeFigureOut">
              <a:rPr lang="en-GB" smtClean="0"/>
              <a:t>30/09/2017</a:t>
            </a:fld>
            <a:endParaRPr lang="en-GB"/>
          </a:p>
        </p:txBody>
      </p:sp>
      <p:sp>
        <p:nvSpPr>
          <p:cNvPr id="5" name="Footer Placeholder 4">
            <a:extLst>
              <a:ext uri="{FF2B5EF4-FFF2-40B4-BE49-F238E27FC236}">
                <a16:creationId xmlns:a16="http://schemas.microsoft.com/office/drawing/2014/main" id="{5BD5931F-7405-4269-A14A-FCCBA827FE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14C7B8-71A6-45EB-A97B-6302CC8593BF}"/>
              </a:ext>
            </a:extLst>
          </p:cNvPr>
          <p:cNvSpPr>
            <a:spLocks noGrp="1"/>
          </p:cNvSpPr>
          <p:nvPr>
            <p:ph type="sldNum" sz="quarter" idx="12"/>
          </p:nvPr>
        </p:nvSpPr>
        <p:spPr/>
        <p:txBody>
          <a:bodyPr/>
          <a:lstStyle/>
          <a:p>
            <a:fld id="{6C29735F-B86A-4583-99D3-2E622A8501D7}" type="slidenum">
              <a:rPr lang="en-GB" smtClean="0"/>
              <a:t>‹#›</a:t>
            </a:fld>
            <a:endParaRPr lang="en-GB"/>
          </a:p>
        </p:txBody>
      </p:sp>
    </p:spTree>
    <p:extLst>
      <p:ext uri="{BB962C8B-B14F-4D97-AF65-F5344CB8AC3E}">
        <p14:creationId xmlns:p14="http://schemas.microsoft.com/office/powerpoint/2010/main" val="76053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956B0-0E24-4FF6-827E-956B3715EB4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C7843F3-F888-438B-84D6-ACE287172E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0D6228-D477-494B-83CA-68458D27C858}"/>
              </a:ext>
            </a:extLst>
          </p:cNvPr>
          <p:cNvSpPr>
            <a:spLocks noGrp="1"/>
          </p:cNvSpPr>
          <p:nvPr>
            <p:ph type="dt" sz="half" idx="10"/>
          </p:nvPr>
        </p:nvSpPr>
        <p:spPr/>
        <p:txBody>
          <a:bodyPr/>
          <a:lstStyle/>
          <a:p>
            <a:fld id="{9FC0C176-A71B-4014-861A-8ACBE09DC6E9}" type="datetimeFigureOut">
              <a:rPr lang="en-GB" smtClean="0"/>
              <a:t>30/09/2017</a:t>
            </a:fld>
            <a:endParaRPr lang="en-GB"/>
          </a:p>
        </p:txBody>
      </p:sp>
      <p:sp>
        <p:nvSpPr>
          <p:cNvPr id="5" name="Footer Placeholder 4">
            <a:extLst>
              <a:ext uri="{FF2B5EF4-FFF2-40B4-BE49-F238E27FC236}">
                <a16:creationId xmlns:a16="http://schemas.microsoft.com/office/drawing/2014/main" id="{4830F6D6-8FAC-4D56-BC50-5064003E82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3390AA-8530-4100-BC42-77D66A194022}"/>
              </a:ext>
            </a:extLst>
          </p:cNvPr>
          <p:cNvSpPr>
            <a:spLocks noGrp="1"/>
          </p:cNvSpPr>
          <p:nvPr>
            <p:ph type="sldNum" sz="quarter" idx="12"/>
          </p:nvPr>
        </p:nvSpPr>
        <p:spPr/>
        <p:txBody>
          <a:bodyPr/>
          <a:lstStyle/>
          <a:p>
            <a:fld id="{6C29735F-B86A-4583-99D3-2E622A8501D7}" type="slidenum">
              <a:rPr lang="en-GB" smtClean="0"/>
              <a:t>‹#›</a:t>
            </a:fld>
            <a:endParaRPr lang="en-GB"/>
          </a:p>
        </p:txBody>
      </p:sp>
    </p:spTree>
    <p:extLst>
      <p:ext uri="{BB962C8B-B14F-4D97-AF65-F5344CB8AC3E}">
        <p14:creationId xmlns:p14="http://schemas.microsoft.com/office/powerpoint/2010/main" val="164870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10740-E5DD-4684-BD61-5C5F80EF98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72A2534-5FA4-4CDB-BF92-B2E3E4250D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A328D-ADF6-4976-AB69-8FFFE9995D97}"/>
              </a:ext>
            </a:extLst>
          </p:cNvPr>
          <p:cNvSpPr>
            <a:spLocks noGrp="1"/>
          </p:cNvSpPr>
          <p:nvPr>
            <p:ph type="dt" sz="half" idx="10"/>
          </p:nvPr>
        </p:nvSpPr>
        <p:spPr/>
        <p:txBody>
          <a:bodyPr/>
          <a:lstStyle/>
          <a:p>
            <a:fld id="{9FC0C176-A71B-4014-861A-8ACBE09DC6E9}" type="datetimeFigureOut">
              <a:rPr lang="en-GB" smtClean="0"/>
              <a:t>30/09/2017</a:t>
            </a:fld>
            <a:endParaRPr lang="en-GB"/>
          </a:p>
        </p:txBody>
      </p:sp>
      <p:sp>
        <p:nvSpPr>
          <p:cNvPr id="5" name="Footer Placeholder 4">
            <a:extLst>
              <a:ext uri="{FF2B5EF4-FFF2-40B4-BE49-F238E27FC236}">
                <a16:creationId xmlns:a16="http://schemas.microsoft.com/office/drawing/2014/main" id="{A26BA2CA-32EB-4805-AEB6-A72DAFCC58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9F8981-996D-4C62-9AB5-6A17BCEF1B80}"/>
              </a:ext>
            </a:extLst>
          </p:cNvPr>
          <p:cNvSpPr>
            <a:spLocks noGrp="1"/>
          </p:cNvSpPr>
          <p:nvPr>
            <p:ph type="sldNum" sz="quarter" idx="12"/>
          </p:nvPr>
        </p:nvSpPr>
        <p:spPr/>
        <p:txBody>
          <a:bodyPr/>
          <a:lstStyle/>
          <a:p>
            <a:fld id="{6C29735F-B86A-4583-99D3-2E622A8501D7}" type="slidenum">
              <a:rPr lang="en-GB" smtClean="0"/>
              <a:t>‹#›</a:t>
            </a:fld>
            <a:endParaRPr lang="en-GB"/>
          </a:p>
        </p:txBody>
      </p:sp>
    </p:spTree>
    <p:extLst>
      <p:ext uri="{BB962C8B-B14F-4D97-AF65-F5344CB8AC3E}">
        <p14:creationId xmlns:p14="http://schemas.microsoft.com/office/powerpoint/2010/main" val="421051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9955-AD93-4C36-9A2E-BC6D8B1450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F73BFCE-AA34-4E25-AE67-DBB6B447F4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3D7B3F-1BAF-4075-AEC0-02746E9BB1D4}"/>
              </a:ext>
            </a:extLst>
          </p:cNvPr>
          <p:cNvSpPr>
            <a:spLocks noGrp="1"/>
          </p:cNvSpPr>
          <p:nvPr>
            <p:ph type="dt" sz="half" idx="10"/>
          </p:nvPr>
        </p:nvSpPr>
        <p:spPr/>
        <p:txBody>
          <a:bodyPr/>
          <a:lstStyle/>
          <a:p>
            <a:fld id="{9FC0C176-A71B-4014-861A-8ACBE09DC6E9}" type="datetimeFigureOut">
              <a:rPr lang="en-GB" smtClean="0"/>
              <a:t>30/09/2017</a:t>
            </a:fld>
            <a:endParaRPr lang="en-GB"/>
          </a:p>
        </p:txBody>
      </p:sp>
      <p:sp>
        <p:nvSpPr>
          <p:cNvPr id="5" name="Footer Placeholder 4">
            <a:extLst>
              <a:ext uri="{FF2B5EF4-FFF2-40B4-BE49-F238E27FC236}">
                <a16:creationId xmlns:a16="http://schemas.microsoft.com/office/drawing/2014/main" id="{1F556A4A-EDE4-408E-AD42-334B96BD79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83DFB1-3142-4217-A339-F81DD60024FD}"/>
              </a:ext>
            </a:extLst>
          </p:cNvPr>
          <p:cNvSpPr>
            <a:spLocks noGrp="1"/>
          </p:cNvSpPr>
          <p:nvPr>
            <p:ph type="sldNum" sz="quarter" idx="12"/>
          </p:nvPr>
        </p:nvSpPr>
        <p:spPr/>
        <p:txBody>
          <a:bodyPr/>
          <a:lstStyle/>
          <a:p>
            <a:fld id="{6C29735F-B86A-4583-99D3-2E622A8501D7}" type="slidenum">
              <a:rPr lang="en-GB" smtClean="0"/>
              <a:t>‹#›</a:t>
            </a:fld>
            <a:endParaRPr lang="en-GB"/>
          </a:p>
        </p:txBody>
      </p:sp>
    </p:spTree>
    <p:extLst>
      <p:ext uri="{BB962C8B-B14F-4D97-AF65-F5344CB8AC3E}">
        <p14:creationId xmlns:p14="http://schemas.microsoft.com/office/powerpoint/2010/main" val="1161755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D4A62-8792-4B24-B2A4-122BA2B31C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0C8A98F-F071-4270-A9B4-1B90C0CEA4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738D76E-24F9-489A-8939-C782E8CFFDF0}"/>
              </a:ext>
            </a:extLst>
          </p:cNvPr>
          <p:cNvSpPr>
            <a:spLocks noGrp="1"/>
          </p:cNvSpPr>
          <p:nvPr>
            <p:ph type="dt" sz="half" idx="10"/>
          </p:nvPr>
        </p:nvSpPr>
        <p:spPr/>
        <p:txBody>
          <a:bodyPr/>
          <a:lstStyle/>
          <a:p>
            <a:fld id="{9FC0C176-A71B-4014-861A-8ACBE09DC6E9}" type="datetimeFigureOut">
              <a:rPr lang="en-GB" smtClean="0"/>
              <a:t>30/09/2017</a:t>
            </a:fld>
            <a:endParaRPr lang="en-GB"/>
          </a:p>
        </p:txBody>
      </p:sp>
      <p:sp>
        <p:nvSpPr>
          <p:cNvPr id="5" name="Footer Placeholder 4">
            <a:extLst>
              <a:ext uri="{FF2B5EF4-FFF2-40B4-BE49-F238E27FC236}">
                <a16:creationId xmlns:a16="http://schemas.microsoft.com/office/drawing/2014/main" id="{C6184B39-1653-4936-B337-529EE630E1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790BC6-3B0F-4238-9AAA-218D984B2ACC}"/>
              </a:ext>
            </a:extLst>
          </p:cNvPr>
          <p:cNvSpPr>
            <a:spLocks noGrp="1"/>
          </p:cNvSpPr>
          <p:nvPr>
            <p:ph type="sldNum" sz="quarter" idx="12"/>
          </p:nvPr>
        </p:nvSpPr>
        <p:spPr/>
        <p:txBody>
          <a:bodyPr/>
          <a:lstStyle/>
          <a:p>
            <a:fld id="{6C29735F-B86A-4583-99D3-2E622A8501D7}" type="slidenum">
              <a:rPr lang="en-GB" smtClean="0"/>
              <a:t>‹#›</a:t>
            </a:fld>
            <a:endParaRPr lang="en-GB"/>
          </a:p>
        </p:txBody>
      </p:sp>
    </p:spTree>
    <p:extLst>
      <p:ext uri="{BB962C8B-B14F-4D97-AF65-F5344CB8AC3E}">
        <p14:creationId xmlns:p14="http://schemas.microsoft.com/office/powerpoint/2010/main" val="2266973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890AC-0846-4EF2-907A-A5E8559132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C892CF-2CFC-4481-BDB9-6B88E304F34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D74EA37-3795-429D-A64A-0A6D53BBBD8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DF141CF-D45D-49C9-A165-2B43D0752479}"/>
              </a:ext>
            </a:extLst>
          </p:cNvPr>
          <p:cNvSpPr>
            <a:spLocks noGrp="1"/>
          </p:cNvSpPr>
          <p:nvPr>
            <p:ph type="dt" sz="half" idx="10"/>
          </p:nvPr>
        </p:nvSpPr>
        <p:spPr/>
        <p:txBody>
          <a:bodyPr/>
          <a:lstStyle/>
          <a:p>
            <a:fld id="{9FC0C176-A71B-4014-861A-8ACBE09DC6E9}" type="datetimeFigureOut">
              <a:rPr lang="en-GB" smtClean="0"/>
              <a:t>30/09/2017</a:t>
            </a:fld>
            <a:endParaRPr lang="en-GB"/>
          </a:p>
        </p:txBody>
      </p:sp>
      <p:sp>
        <p:nvSpPr>
          <p:cNvPr id="6" name="Footer Placeholder 5">
            <a:extLst>
              <a:ext uri="{FF2B5EF4-FFF2-40B4-BE49-F238E27FC236}">
                <a16:creationId xmlns:a16="http://schemas.microsoft.com/office/drawing/2014/main" id="{C1B3A6B5-036C-4D9C-8A50-424841C60DB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9C3C0C-AD68-4332-8829-D96C3EB27B36}"/>
              </a:ext>
            </a:extLst>
          </p:cNvPr>
          <p:cNvSpPr>
            <a:spLocks noGrp="1"/>
          </p:cNvSpPr>
          <p:nvPr>
            <p:ph type="sldNum" sz="quarter" idx="12"/>
          </p:nvPr>
        </p:nvSpPr>
        <p:spPr/>
        <p:txBody>
          <a:bodyPr/>
          <a:lstStyle/>
          <a:p>
            <a:fld id="{6C29735F-B86A-4583-99D3-2E622A8501D7}" type="slidenum">
              <a:rPr lang="en-GB" smtClean="0"/>
              <a:t>‹#›</a:t>
            </a:fld>
            <a:endParaRPr lang="en-GB"/>
          </a:p>
        </p:txBody>
      </p:sp>
    </p:spTree>
    <p:extLst>
      <p:ext uri="{BB962C8B-B14F-4D97-AF65-F5344CB8AC3E}">
        <p14:creationId xmlns:p14="http://schemas.microsoft.com/office/powerpoint/2010/main" val="172713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BB81F-E7D8-4C5B-9BF9-98766F9C16A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16F0ACA-1B6E-4C5E-A06E-189B502DF0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4559D0-8D35-4005-9A6F-9258CC79F6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A5AFFF8-8443-457E-8012-F604EF0EE7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AF3DDFA-F822-4CE4-B2AE-FAF0D444490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D8CD4DF-B909-4B93-941A-79FDCA3FC1AF}"/>
              </a:ext>
            </a:extLst>
          </p:cNvPr>
          <p:cNvSpPr>
            <a:spLocks noGrp="1"/>
          </p:cNvSpPr>
          <p:nvPr>
            <p:ph type="dt" sz="half" idx="10"/>
          </p:nvPr>
        </p:nvSpPr>
        <p:spPr/>
        <p:txBody>
          <a:bodyPr/>
          <a:lstStyle/>
          <a:p>
            <a:fld id="{9FC0C176-A71B-4014-861A-8ACBE09DC6E9}" type="datetimeFigureOut">
              <a:rPr lang="en-GB" smtClean="0"/>
              <a:t>30/09/2017</a:t>
            </a:fld>
            <a:endParaRPr lang="en-GB"/>
          </a:p>
        </p:txBody>
      </p:sp>
      <p:sp>
        <p:nvSpPr>
          <p:cNvPr id="8" name="Footer Placeholder 7">
            <a:extLst>
              <a:ext uri="{FF2B5EF4-FFF2-40B4-BE49-F238E27FC236}">
                <a16:creationId xmlns:a16="http://schemas.microsoft.com/office/drawing/2014/main" id="{D191BBF4-21BF-404A-B683-8AF2F0EA17F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516CD4-1DFB-4FA9-9880-8FB9DE4CD83A}"/>
              </a:ext>
            </a:extLst>
          </p:cNvPr>
          <p:cNvSpPr>
            <a:spLocks noGrp="1"/>
          </p:cNvSpPr>
          <p:nvPr>
            <p:ph type="sldNum" sz="quarter" idx="12"/>
          </p:nvPr>
        </p:nvSpPr>
        <p:spPr/>
        <p:txBody>
          <a:bodyPr/>
          <a:lstStyle/>
          <a:p>
            <a:fld id="{6C29735F-B86A-4583-99D3-2E622A8501D7}" type="slidenum">
              <a:rPr lang="en-GB" smtClean="0"/>
              <a:t>‹#›</a:t>
            </a:fld>
            <a:endParaRPr lang="en-GB"/>
          </a:p>
        </p:txBody>
      </p:sp>
    </p:spTree>
    <p:extLst>
      <p:ext uri="{BB962C8B-B14F-4D97-AF65-F5344CB8AC3E}">
        <p14:creationId xmlns:p14="http://schemas.microsoft.com/office/powerpoint/2010/main" val="1612374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34238-A90B-44FB-B91F-69129EE9E71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CA3C19A-4F53-4C5F-A5C1-2CAEE76F4061}"/>
              </a:ext>
            </a:extLst>
          </p:cNvPr>
          <p:cNvSpPr>
            <a:spLocks noGrp="1"/>
          </p:cNvSpPr>
          <p:nvPr>
            <p:ph type="dt" sz="half" idx="10"/>
          </p:nvPr>
        </p:nvSpPr>
        <p:spPr/>
        <p:txBody>
          <a:bodyPr/>
          <a:lstStyle/>
          <a:p>
            <a:fld id="{9FC0C176-A71B-4014-861A-8ACBE09DC6E9}" type="datetimeFigureOut">
              <a:rPr lang="en-GB" smtClean="0"/>
              <a:t>30/09/2017</a:t>
            </a:fld>
            <a:endParaRPr lang="en-GB"/>
          </a:p>
        </p:txBody>
      </p:sp>
      <p:sp>
        <p:nvSpPr>
          <p:cNvPr id="4" name="Footer Placeholder 3">
            <a:extLst>
              <a:ext uri="{FF2B5EF4-FFF2-40B4-BE49-F238E27FC236}">
                <a16:creationId xmlns:a16="http://schemas.microsoft.com/office/drawing/2014/main" id="{16EC8C5A-CC68-4E21-83C6-402099AF98E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8F77029-37F8-4996-BD75-C79E31EFA2B1}"/>
              </a:ext>
            </a:extLst>
          </p:cNvPr>
          <p:cNvSpPr>
            <a:spLocks noGrp="1"/>
          </p:cNvSpPr>
          <p:nvPr>
            <p:ph type="sldNum" sz="quarter" idx="12"/>
          </p:nvPr>
        </p:nvSpPr>
        <p:spPr/>
        <p:txBody>
          <a:bodyPr/>
          <a:lstStyle/>
          <a:p>
            <a:fld id="{6C29735F-B86A-4583-99D3-2E622A8501D7}" type="slidenum">
              <a:rPr lang="en-GB" smtClean="0"/>
              <a:t>‹#›</a:t>
            </a:fld>
            <a:endParaRPr lang="en-GB"/>
          </a:p>
        </p:txBody>
      </p:sp>
    </p:spTree>
    <p:extLst>
      <p:ext uri="{BB962C8B-B14F-4D97-AF65-F5344CB8AC3E}">
        <p14:creationId xmlns:p14="http://schemas.microsoft.com/office/powerpoint/2010/main" val="104023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DD3159-EC50-4544-978A-9BEE3C69B32C}"/>
              </a:ext>
            </a:extLst>
          </p:cNvPr>
          <p:cNvSpPr>
            <a:spLocks noGrp="1"/>
          </p:cNvSpPr>
          <p:nvPr>
            <p:ph type="dt" sz="half" idx="10"/>
          </p:nvPr>
        </p:nvSpPr>
        <p:spPr/>
        <p:txBody>
          <a:bodyPr/>
          <a:lstStyle/>
          <a:p>
            <a:fld id="{9FC0C176-A71B-4014-861A-8ACBE09DC6E9}" type="datetimeFigureOut">
              <a:rPr lang="en-GB" smtClean="0"/>
              <a:t>30/09/2017</a:t>
            </a:fld>
            <a:endParaRPr lang="en-GB"/>
          </a:p>
        </p:txBody>
      </p:sp>
      <p:sp>
        <p:nvSpPr>
          <p:cNvPr id="3" name="Footer Placeholder 2">
            <a:extLst>
              <a:ext uri="{FF2B5EF4-FFF2-40B4-BE49-F238E27FC236}">
                <a16:creationId xmlns:a16="http://schemas.microsoft.com/office/drawing/2014/main" id="{F8282EEA-DCFF-45D9-8CE4-E0066D52E0C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91C2077-2924-4916-A340-20D053997ECD}"/>
              </a:ext>
            </a:extLst>
          </p:cNvPr>
          <p:cNvSpPr>
            <a:spLocks noGrp="1"/>
          </p:cNvSpPr>
          <p:nvPr>
            <p:ph type="sldNum" sz="quarter" idx="12"/>
          </p:nvPr>
        </p:nvSpPr>
        <p:spPr/>
        <p:txBody>
          <a:bodyPr/>
          <a:lstStyle/>
          <a:p>
            <a:fld id="{6C29735F-B86A-4583-99D3-2E622A8501D7}" type="slidenum">
              <a:rPr lang="en-GB" smtClean="0"/>
              <a:t>‹#›</a:t>
            </a:fld>
            <a:endParaRPr lang="en-GB"/>
          </a:p>
        </p:txBody>
      </p:sp>
    </p:spTree>
    <p:extLst>
      <p:ext uri="{BB962C8B-B14F-4D97-AF65-F5344CB8AC3E}">
        <p14:creationId xmlns:p14="http://schemas.microsoft.com/office/powerpoint/2010/main" val="374194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5433-3B71-4585-B90A-83241BCB43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937DBCC-14EB-4D3D-B038-8F0C251C8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BFA9AA9-293E-41C4-AC68-833E5A5B0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467B59-937F-48CA-AB49-868A266FA837}"/>
              </a:ext>
            </a:extLst>
          </p:cNvPr>
          <p:cNvSpPr>
            <a:spLocks noGrp="1"/>
          </p:cNvSpPr>
          <p:nvPr>
            <p:ph type="dt" sz="half" idx="10"/>
          </p:nvPr>
        </p:nvSpPr>
        <p:spPr/>
        <p:txBody>
          <a:bodyPr/>
          <a:lstStyle/>
          <a:p>
            <a:fld id="{9FC0C176-A71B-4014-861A-8ACBE09DC6E9}" type="datetimeFigureOut">
              <a:rPr lang="en-GB" smtClean="0"/>
              <a:t>30/09/2017</a:t>
            </a:fld>
            <a:endParaRPr lang="en-GB"/>
          </a:p>
        </p:txBody>
      </p:sp>
      <p:sp>
        <p:nvSpPr>
          <p:cNvPr id="6" name="Footer Placeholder 5">
            <a:extLst>
              <a:ext uri="{FF2B5EF4-FFF2-40B4-BE49-F238E27FC236}">
                <a16:creationId xmlns:a16="http://schemas.microsoft.com/office/drawing/2014/main" id="{79B44C1A-2F2C-4237-A63E-1846C5196B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B4E53E-B034-4041-9C8A-65E76BD51610}"/>
              </a:ext>
            </a:extLst>
          </p:cNvPr>
          <p:cNvSpPr>
            <a:spLocks noGrp="1"/>
          </p:cNvSpPr>
          <p:nvPr>
            <p:ph type="sldNum" sz="quarter" idx="12"/>
          </p:nvPr>
        </p:nvSpPr>
        <p:spPr/>
        <p:txBody>
          <a:bodyPr/>
          <a:lstStyle/>
          <a:p>
            <a:fld id="{6C29735F-B86A-4583-99D3-2E622A8501D7}" type="slidenum">
              <a:rPr lang="en-GB" smtClean="0"/>
              <a:t>‹#›</a:t>
            </a:fld>
            <a:endParaRPr lang="en-GB"/>
          </a:p>
        </p:txBody>
      </p:sp>
    </p:spTree>
    <p:extLst>
      <p:ext uri="{BB962C8B-B14F-4D97-AF65-F5344CB8AC3E}">
        <p14:creationId xmlns:p14="http://schemas.microsoft.com/office/powerpoint/2010/main" val="248270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9F811-DCB2-4C3D-8DEC-F9CD987BDA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DFC741A-1870-4219-993B-0CCA9E4D3D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50422AC-A556-4F58-BEB7-9350763C4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7A8CAD-C590-41C0-997F-6CFA872CF568}"/>
              </a:ext>
            </a:extLst>
          </p:cNvPr>
          <p:cNvSpPr>
            <a:spLocks noGrp="1"/>
          </p:cNvSpPr>
          <p:nvPr>
            <p:ph type="dt" sz="half" idx="10"/>
          </p:nvPr>
        </p:nvSpPr>
        <p:spPr/>
        <p:txBody>
          <a:bodyPr/>
          <a:lstStyle/>
          <a:p>
            <a:fld id="{9FC0C176-A71B-4014-861A-8ACBE09DC6E9}" type="datetimeFigureOut">
              <a:rPr lang="en-GB" smtClean="0"/>
              <a:t>30/09/2017</a:t>
            </a:fld>
            <a:endParaRPr lang="en-GB"/>
          </a:p>
        </p:txBody>
      </p:sp>
      <p:sp>
        <p:nvSpPr>
          <p:cNvPr id="6" name="Footer Placeholder 5">
            <a:extLst>
              <a:ext uri="{FF2B5EF4-FFF2-40B4-BE49-F238E27FC236}">
                <a16:creationId xmlns:a16="http://schemas.microsoft.com/office/drawing/2014/main" id="{9A674B89-C74D-421D-8A16-A8F12FCF1D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9669849-9698-4440-BF8C-0859B23A28C8}"/>
              </a:ext>
            </a:extLst>
          </p:cNvPr>
          <p:cNvSpPr>
            <a:spLocks noGrp="1"/>
          </p:cNvSpPr>
          <p:nvPr>
            <p:ph type="sldNum" sz="quarter" idx="12"/>
          </p:nvPr>
        </p:nvSpPr>
        <p:spPr/>
        <p:txBody>
          <a:bodyPr/>
          <a:lstStyle/>
          <a:p>
            <a:fld id="{6C29735F-B86A-4583-99D3-2E622A8501D7}" type="slidenum">
              <a:rPr lang="en-GB" smtClean="0"/>
              <a:t>‹#›</a:t>
            </a:fld>
            <a:endParaRPr lang="en-GB"/>
          </a:p>
        </p:txBody>
      </p:sp>
    </p:spTree>
    <p:extLst>
      <p:ext uri="{BB962C8B-B14F-4D97-AF65-F5344CB8AC3E}">
        <p14:creationId xmlns:p14="http://schemas.microsoft.com/office/powerpoint/2010/main" val="3061530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CA6CC-58CE-4090-98FA-B898076E7A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06E6C1-AA7F-4D71-83A4-FF26352BF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D3C8A3-9C83-4A48-BB5A-AFE57ED6D6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C0C176-A71B-4014-861A-8ACBE09DC6E9}" type="datetimeFigureOut">
              <a:rPr lang="en-GB" smtClean="0"/>
              <a:t>30/09/2017</a:t>
            </a:fld>
            <a:endParaRPr lang="en-GB"/>
          </a:p>
        </p:txBody>
      </p:sp>
      <p:sp>
        <p:nvSpPr>
          <p:cNvPr id="5" name="Footer Placeholder 4">
            <a:extLst>
              <a:ext uri="{FF2B5EF4-FFF2-40B4-BE49-F238E27FC236}">
                <a16:creationId xmlns:a16="http://schemas.microsoft.com/office/drawing/2014/main" id="{DA65621C-1799-4B0C-867E-51F6B68F2C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EF7705A-3335-40CA-8591-15F37D6C19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29735F-B86A-4583-99D3-2E622A8501D7}" type="slidenum">
              <a:rPr lang="en-GB" smtClean="0"/>
              <a:t>‹#›</a:t>
            </a:fld>
            <a:endParaRPr lang="en-GB"/>
          </a:p>
        </p:txBody>
      </p:sp>
    </p:spTree>
    <p:extLst>
      <p:ext uri="{BB962C8B-B14F-4D97-AF65-F5344CB8AC3E}">
        <p14:creationId xmlns:p14="http://schemas.microsoft.com/office/powerpoint/2010/main" val="836489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djunct.diodon349.com/US_Subs/DBF_photos/Guppy_Book_guppy_1A_watertight_door.jpg">
            <a:extLst>
              <a:ext uri="{FF2B5EF4-FFF2-40B4-BE49-F238E27FC236}">
                <a16:creationId xmlns:a16="http://schemas.microsoft.com/office/drawing/2014/main" id="{83DB0AF1-2AF9-44E9-8D10-AFECFAF57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2213811" cy="23672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E8BC1F-7E50-41D4-9F69-3F81EE019D0C}"/>
              </a:ext>
            </a:extLst>
          </p:cNvPr>
          <p:cNvSpPr txBox="1"/>
          <p:nvPr/>
        </p:nvSpPr>
        <p:spPr>
          <a:xfrm>
            <a:off x="48768" y="2367243"/>
            <a:ext cx="2268675" cy="553998"/>
          </a:xfrm>
          <a:prstGeom prst="rect">
            <a:avLst/>
          </a:prstGeom>
          <a:noFill/>
        </p:spPr>
        <p:txBody>
          <a:bodyPr wrap="square" rtlCol="0">
            <a:spAutoFit/>
          </a:bodyPr>
          <a:lstStyle/>
          <a:p>
            <a:r>
              <a:rPr lang="en-GB" sz="1000" dirty="0"/>
              <a:t>Submarine door, strengthened with alloy steel and a unusual handle mechanic (Twist).</a:t>
            </a:r>
          </a:p>
        </p:txBody>
      </p:sp>
      <p:pic>
        <p:nvPicPr>
          <p:cNvPr id="1028" name="Picture 4" descr="https://www.pandotrip.com/wp-content/uploads/2013/11/carcassonne-740x492.jpg">
            <a:extLst>
              <a:ext uri="{FF2B5EF4-FFF2-40B4-BE49-F238E27FC236}">
                <a16:creationId xmlns:a16="http://schemas.microsoft.com/office/drawing/2014/main" id="{8521D53D-201D-4961-B2EB-59FF14D59B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443" y="0"/>
            <a:ext cx="2853690" cy="18973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0BA5D27-9264-4B60-AB9A-2EDBEC0B8434}"/>
              </a:ext>
            </a:extLst>
          </p:cNvPr>
          <p:cNvSpPr txBox="1"/>
          <p:nvPr/>
        </p:nvSpPr>
        <p:spPr>
          <a:xfrm>
            <a:off x="2312310" y="1897318"/>
            <a:ext cx="2268675" cy="861774"/>
          </a:xfrm>
          <a:prstGeom prst="rect">
            <a:avLst/>
          </a:prstGeom>
          <a:noFill/>
        </p:spPr>
        <p:txBody>
          <a:bodyPr wrap="square" rtlCol="0">
            <a:spAutoFit/>
          </a:bodyPr>
          <a:lstStyle/>
          <a:p>
            <a:r>
              <a:rPr lang="en-GB" sz="1000" dirty="0"/>
              <a:t>Castles were built during 1066 so that the Normans could remain safe and in control. This was fortified to assert power. The doors were strengthened with layers of wood as well.</a:t>
            </a:r>
          </a:p>
        </p:txBody>
      </p:sp>
      <p:pic>
        <p:nvPicPr>
          <p:cNvPr id="1030" name="Picture 6" descr="http://i.telegraph.co.uk/multimedia/archive/02684/compassislington_2684867k.jpg">
            <a:extLst>
              <a:ext uri="{FF2B5EF4-FFF2-40B4-BE49-F238E27FC236}">
                <a16:creationId xmlns:a16="http://schemas.microsoft.com/office/drawing/2014/main" id="{4CBAC2BE-E65A-49D1-881B-D730A28F08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4765" y="0"/>
            <a:ext cx="2920365" cy="182437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0913EC3-48E1-4392-BA23-D96A9979DB8F}"/>
              </a:ext>
            </a:extLst>
          </p:cNvPr>
          <p:cNvSpPr txBox="1"/>
          <p:nvPr/>
        </p:nvSpPr>
        <p:spPr>
          <a:xfrm>
            <a:off x="8298762" y="2603716"/>
            <a:ext cx="2268675" cy="553998"/>
          </a:xfrm>
          <a:prstGeom prst="rect">
            <a:avLst/>
          </a:prstGeom>
          <a:noFill/>
        </p:spPr>
        <p:txBody>
          <a:bodyPr wrap="square" rtlCol="0">
            <a:spAutoFit/>
          </a:bodyPr>
          <a:lstStyle/>
          <a:p>
            <a:r>
              <a:rPr lang="en-GB" sz="1000" dirty="0"/>
              <a:t>In prisons there are jail cell doors to keep people locked away. Usually horizontal and vertical bars.</a:t>
            </a:r>
          </a:p>
        </p:txBody>
      </p:sp>
      <p:pic>
        <p:nvPicPr>
          <p:cNvPr id="1032" name="Picture 8" descr="https://www.thenation.com/wp-content/uploads/2015/05/alcatraz_prison_block_cc_img.jpg">
            <a:extLst>
              <a:ext uri="{FF2B5EF4-FFF2-40B4-BE49-F238E27FC236}">
                <a16:creationId xmlns:a16="http://schemas.microsoft.com/office/drawing/2014/main" id="{F2BDD8BF-EA5B-47E3-93EA-8E251D37C5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8762" y="0"/>
            <a:ext cx="3868525" cy="25146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D2D5C4B-91C2-4748-B830-DF0C749A868E}"/>
              </a:ext>
            </a:extLst>
          </p:cNvPr>
          <p:cNvSpPr txBox="1"/>
          <p:nvPr/>
        </p:nvSpPr>
        <p:spPr>
          <a:xfrm>
            <a:off x="5427165" y="2049718"/>
            <a:ext cx="2268675" cy="553998"/>
          </a:xfrm>
          <a:prstGeom prst="rect">
            <a:avLst/>
          </a:prstGeom>
          <a:noFill/>
        </p:spPr>
        <p:txBody>
          <a:bodyPr wrap="square" rtlCol="0">
            <a:spAutoFit/>
          </a:bodyPr>
          <a:lstStyle/>
          <a:p>
            <a:r>
              <a:rPr lang="en-GB" sz="1000" dirty="0"/>
              <a:t>In London there is little variation between doors on housing. Usually built of the same material.</a:t>
            </a:r>
          </a:p>
        </p:txBody>
      </p:sp>
      <p:sp>
        <p:nvSpPr>
          <p:cNvPr id="13" name="TextBox 12">
            <a:extLst>
              <a:ext uri="{FF2B5EF4-FFF2-40B4-BE49-F238E27FC236}">
                <a16:creationId xmlns:a16="http://schemas.microsoft.com/office/drawing/2014/main" id="{7F5C99CC-B657-4D40-A99B-F6738C57A847}"/>
              </a:ext>
            </a:extLst>
          </p:cNvPr>
          <p:cNvSpPr txBox="1"/>
          <p:nvPr/>
        </p:nvSpPr>
        <p:spPr>
          <a:xfrm>
            <a:off x="6052242" y="5100474"/>
            <a:ext cx="2268675" cy="553998"/>
          </a:xfrm>
          <a:prstGeom prst="rect">
            <a:avLst/>
          </a:prstGeom>
          <a:noFill/>
        </p:spPr>
        <p:txBody>
          <a:bodyPr wrap="square" rtlCol="0">
            <a:spAutoFit/>
          </a:bodyPr>
          <a:lstStyle/>
          <a:p>
            <a:r>
              <a:rPr lang="en-GB" sz="1000" dirty="0"/>
              <a:t>Traditional materials and sliding doors, used in the Japanese culture. </a:t>
            </a:r>
          </a:p>
          <a:p>
            <a:endParaRPr lang="en-GB" sz="1000" dirty="0"/>
          </a:p>
        </p:txBody>
      </p:sp>
      <p:pic>
        <p:nvPicPr>
          <p:cNvPr id="1036" name="Picture 12" descr="Engineering Works | Industrial Revolution">
            <a:extLst>
              <a:ext uri="{FF2B5EF4-FFF2-40B4-BE49-F238E27FC236}">
                <a16:creationId xmlns:a16="http://schemas.microsoft.com/office/drawing/2014/main" id="{D1A2CD1B-CE64-4070-8E71-096E5832EE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60804" y="3412357"/>
            <a:ext cx="2213070" cy="168514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neosprotect.com/wp-content/uploads/2011/08/Home-HG-York-1-5.jpg">
            <a:extLst>
              <a:ext uri="{FF2B5EF4-FFF2-40B4-BE49-F238E27FC236}">
                <a16:creationId xmlns:a16="http://schemas.microsoft.com/office/drawing/2014/main" id="{CD03C456-AE10-4876-9062-AA39C0124A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6826" y="3084685"/>
            <a:ext cx="2367729" cy="220159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9EC2814-E933-4C4E-BAD5-B371550C6EF7}"/>
              </a:ext>
            </a:extLst>
          </p:cNvPr>
          <p:cNvSpPr txBox="1"/>
          <p:nvPr/>
        </p:nvSpPr>
        <p:spPr>
          <a:xfrm>
            <a:off x="9469346" y="5097500"/>
            <a:ext cx="2268675" cy="1015663"/>
          </a:xfrm>
          <a:prstGeom prst="rect">
            <a:avLst/>
          </a:prstGeom>
          <a:noFill/>
        </p:spPr>
        <p:txBody>
          <a:bodyPr wrap="square" rtlCol="0">
            <a:spAutoFit/>
          </a:bodyPr>
          <a:lstStyle/>
          <a:p>
            <a:r>
              <a:rPr lang="en-GB" sz="1000" dirty="0"/>
              <a:t>Machines were temperamental in the industrial revolution, they were dangerous. So usually in big factories metal doors were used to prevent fires spreading.</a:t>
            </a:r>
          </a:p>
          <a:p>
            <a:endParaRPr lang="en-GB" sz="1000" dirty="0"/>
          </a:p>
        </p:txBody>
      </p:sp>
      <p:pic>
        <p:nvPicPr>
          <p:cNvPr id="1040" name="Picture 16" descr="https://upload.wikimedia.org/wikipedia/commons/e/e1/Takamatsu-Castle-Building-Interior-M3488.jpg">
            <a:extLst>
              <a:ext uri="{FF2B5EF4-FFF2-40B4-BE49-F238E27FC236}">
                <a16:creationId xmlns:a16="http://schemas.microsoft.com/office/drawing/2014/main" id="{0D87FB73-B31F-4B15-B837-8BB7185949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2242" y="3157714"/>
            <a:ext cx="3008914" cy="193978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D170B6AE-8DC7-4B2C-A33A-BDE55132B159}"/>
              </a:ext>
            </a:extLst>
          </p:cNvPr>
          <p:cNvSpPr txBox="1"/>
          <p:nvPr/>
        </p:nvSpPr>
        <p:spPr>
          <a:xfrm>
            <a:off x="3285389" y="5322500"/>
            <a:ext cx="2268675" cy="861774"/>
          </a:xfrm>
          <a:prstGeom prst="rect">
            <a:avLst/>
          </a:prstGeom>
          <a:noFill/>
        </p:spPr>
        <p:txBody>
          <a:bodyPr wrap="square" rtlCol="0">
            <a:spAutoFit/>
          </a:bodyPr>
          <a:lstStyle/>
          <a:p>
            <a:r>
              <a:rPr lang="en-GB" sz="1000" dirty="0"/>
              <a:t>Modern day door, used for flats and office buildings.  A communal entrance with a buzzer and keypad to use for entering.</a:t>
            </a:r>
          </a:p>
          <a:p>
            <a:endParaRPr lang="en-GB" sz="1000" dirty="0"/>
          </a:p>
        </p:txBody>
      </p:sp>
      <p:pic>
        <p:nvPicPr>
          <p:cNvPr id="1042" name="Picture 18" descr="https://vignette2.wikia.nocookie.net/pirates/images/4/46/CaptsDaughterInteriorConceptArt.jpg/revision/latest?cb=20130202233807">
            <a:extLst>
              <a:ext uri="{FF2B5EF4-FFF2-40B4-BE49-F238E27FC236}">
                <a16:creationId xmlns:a16="http://schemas.microsoft.com/office/drawing/2014/main" id="{5FE10916-D51F-4CA5-88EC-8D20445152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68" y="3073641"/>
            <a:ext cx="3236621" cy="17838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66D6B76-57E8-4632-B0D0-EE0476ED4056}"/>
              </a:ext>
            </a:extLst>
          </p:cNvPr>
          <p:cNvSpPr txBox="1"/>
          <p:nvPr/>
        </p:nvSpPr>
        <p:spPr>
          <a:xfrm>
            <a:off x="37269" y="4853938"/>
            <a:ext cx="2268675" cy="400110"/>
          </a:xfrm>
          <a:prstGeom prst="rect">
            <a:avLst/>
          </a:prstGeom>
          <a:noFill/>
        </p:spPr>
        <p:txBody>
          <a:bodyPr wrap="square" rtlCol="0">
            <a:spAutoFit/>
          </a:bodyPr>
          <a:lstStyle/>
          <a:p>
            <a:r>
              <a:rPr lang="en-GB" sz="1000" dirty="0"/>
              <a:t>Captains cabin on an old ship.</a:t>
            </a:r>
          </a:p>
          <a:p>
            <a:endParaRPr lang="en-GB" sz="1000" dirty="0"/>
          </a:p>
        </p:txBody>
      </p:sp>
    </p:spTree>
    <p:extLst>
      <p:ext uri="{BB962C8B-B14F-4D97-AF65-F5344CB8AC3E}">
        <p14:creationId xmlns:p14="http://schemas.microsoft.com/office/powerpoint/2010/main" val="3032025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155</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liam west</dc:creator>
  <cp:lastModifiedBy>liam west</cp:lastModifiedBy>
  <cp:revision>5</cp:revision>
  <dcterms:created xsi:type="dcterms:W3CDTF">2017-09-30T11:36:06Z</dcterms:created>
  <dcterms:modified xsi:type="dcterms:W3CDTF">2017-09-30T12:01:08Z</dcterms:modified>
</cp:coreProperties>
</file>