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99FF"/>
    <a:srgbClr val="008080"/>
    <a:srgbClr val="00990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Aliah</a:t>
            </a:r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your project/dissertation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0BE07-377C-48B2-B742-8860142AC08B}"/>
              </a:ext>
            </a:extLst>
          </p:cNvPr>
          <p:cNvSpPr txBox="1"/>
          <p:nvPr userDrawn="1"/>
        </p:nvSpPr>
        <p:spPr>
          <a:xfrm>
            <a:off x="11465057" y="5910349"/>
            <a:ext cx="702003" cy="672237"/>
          </a:xfrm>
          <a:prstGeom prst="rect">
            <a:avLst/>
          </a:prstGeom>
          <a:blipFill dpi="0" rotWithShape="1">
            <a:blip r:embed="rId2"/>
            <a:srcRect/>
            <a:stretch>
              <a:fillRect t="-10000"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904532" y="2180953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1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CSE182020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759657" y="2979975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</a:t>
            </a:r>
            <a:r>
              <a:rPr lang="en-US" sz="24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Khondekar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Lutful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Hassan</a:t>
            </a:r>
            <a:endParaRPr lang="en-I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3514431" y="5277773"/>
            <a:ext cx="5163127" cy="1311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</a:t>
            </a:r>
          </a:p>
          <a:p>
            <a:pPr>
              <a:spcBef>
                <a:spcPts val="500"/>
              </a:spcBef>
            </a:pPr>
            <a:r>
              <a:rPr lang="en-US" sz="29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Aliah</a:t>
            </a:r>
            <a:r>
              <a:rPr 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University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Action Area II-A/27, Newtown</a:t>
            </a:r>
          </a:p>
          <a:p>
            <a:pPr>
              <a:spcBef>
                <a:spcPts val="300"/>
              </a:spcBef>
            </a:pPr>
            <a:r>
              <a:rPr lang="en-US" sz="2400" b="0" dirty="0"/>
              <a:t>Kolkata – 700160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December 2019</a:t>
            </a:r>
            <a:endParaRPr lang="en-US" sz="2400" b="0" dirty="0"/>
          </a:p>
          <a:p>
            <a:endParaRPr lang="en-IN" b="0" dirty="0"/>
          </a:p>
        </p:txBody>
      </p:sp>
      <p:sp>
        <p:nvSpPr>
          <p:cNvPr id="2" name="TextBox 1"/>
          <p:cNvSpPr txBox="1"/>
          <p:nvPr/>
        </p:nvSpPr>
        <p:spPr>
          <a:xfrm>
            <a:off x="5308099" y="3833262"/>
            <a:ext cx="1575793" cy="1477518"/>
          </a:xfrm>
          <a:prstGeom prst="rect">
            <a:avLst/>
          </a:prstGeom>
          <a:blipFill dpi="0" rotWithShape="1">
            <a:blip r:embed="rId2"/>
            <a:srcRect/>
            <a:stretch>
              <a:fillRect t="-10000"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2382924" y="2180953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2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CSE182020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7287456" y="2180953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3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CSE182020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0" y="2180953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4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CSE182020</a:t>
            </a:r>
          </a:p>
        </p:txBody>
      </p:sp>
      <p:sp>
        <p:nvSpPr>
          <p:cNvPr id="15" name="Subtitle 11">
            <a:extLst>
              <a:ext uri="{FF2B5EF4-FFF2-40B4-BE49-F238E27FC236}">
                <a16:creationId xmlns:a16="http://schemas.microsoft.com/office/drawing/2014/main" id="{BE86A0D5-2803-42E5-943B-A5B1FAC5BE75}"/>
              </a:ext>
            </a:extLst>
          </p:cNvPr>
          <p:cNvSpPr txBox="1">
            <a:spLocks/>
          </p:cNvSpPr>
          <p:nvPr/>
        </p:nvSpPr>
        <p:spPr>
          <a:xfrm>
            <a:off x="9707233" y="2180953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5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CSE182020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Project/Thesis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6" y="1243469"/>
            <a:ext cx="6762303" cy="85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en-IN" sz="1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project/dissertation </a:t>
            </a: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submitted in partial fulfilment of the requirements for the degree of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IN" sz="16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Bachelor of Technology </a:t>
            </a:r>
            <a:r>
              <a:rPr lang="en-I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n </a:t>
            </a:r>
            <a:r>
              <a:rPr lang="en-IN" sz="16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Computer Science and Engineering</a:t>
            </a:r>
            <a:endParaRPr lang="en-IN" sz="1400" cap="small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1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Proposed Algorithm</a:t>
            </a:r>
          </a:p>
          <a:p>
            <a:r>
              <a:rPr lang="en-US" dirty="0"/>
              <a:t>Conclusion &amp; Future Work</a:t>
            </a:r>
          </a:p>
          <a:p>
            <a:r>
              <a:rPr lang="en-IN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42B6-1909-448F-9D2A-EE4AEECC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AD6C-419D-468C-BB62-B27BBEE4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1CCE-8E29-4BD7-B1E0-630787CE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8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AA8B-A301-49BF-9DA8-22F61405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Author 1, Author 2 and Author 3, “Title of the Paper”,” </a:t>
            </a:r>
            <a:r>
              <a:rPr lang="en-US" i="1" dirty="0"/>
              <a:t>Journal name where the paper published</a:t>
            </a:r>
            <a:r>
              <a:rPr lang="en-US" dirty="0"/>
              <a:t>, vol. 11, pp. 11-15, Jan. 2020.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154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Overview</vt:lpstr>
      <vt:lpstr>Introduction</vt:lpstr>
      <vt:lpstr>Related Works</vt:lpstr>
      <vt:lpstr>Proposed Algorithm</vt:lpstr>
      <vt:lpstr>Conclusion &amp;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 Mondal</dc:creator>
  <cp:lastModifiedBy>Shukla</cp:lastModifiedBy>
  <cp:revision>85</cp:revision>
  <dcterms:created xsi:type="dcterms:W3CDTF">2019-06-11T05:35:51Z</dcterms:created>
  <dcterms:modified xsi:type="dcterms:W3CDTF">2020-01-04T11:34:35Z</dcterms:modified>
</cp:coreProperties>
</file>