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79" r:id="rId2"/>
    <p:sldId id="2147469698" r:id="rId3"/>
    <p:sldId id="2147470884" r:id="rId4"/>
    <p:sldId id="2147470888" r:id="rId5"/>
    <p:sldId id="402" r:id="rId6"/>
  </p:sldIdLst>
  <p:sldSz cx="12192000" cy="6858000"/>
  <p:notesSz cx="6858000" cy="9144000"/>
  <p:embeddedFontLst>
    <p:embeddedFont>
      <p:font typeface="GE Inspira Sans" panose="020B0503060000000003" pitchFamily="34" charset="77"/>
      <p:regular r:id="rId9"/>
      <p:bold r:id="rId10"/>
      <p:italic r:id="rId11"/>
      <p:boldItalic r:id="rId12"/>
    </p:embeddedFont>
    <p:embeddedFont>
      <p:font typeface="Wingdings 2" pitchFamily="2" charset="2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235859D2-5590-D740-B58C-F2650637D151}">
          <p14:sldIdLst>
            <p14:sldId id="779"/>
            <p14:sldId id="2147469698"/>
            <p14:sldId id="2147470884"/>
            <p14:sldId id="2147470888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AE3"/>
    <a:srgbClr val="FFFFFF"/>
    <a:srgbClr val="EEF2F6"/>
    <a:srgbClr val="EFF3F7"/>
    <a:srgbClr val="EDF1F5"/>
    <a:srgbClr val="EBEFF3"/>
    <a:srgbClr val="E7ECF1"/>
    <a:srgbClr val="DBE2E9"/>
    <a:srgbClr val="B3C2D1"/>
    <a:srgbClr val="AAB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0817EA92-75D0-4044-A80A-286907CE0DDB}" styleName="Custom Table Style">
    <a:wholeTbl>
      <a:tcTxStyle>
        <a:fontRef idx="minor">
          <a:scrgbClr r="30" g="47" b="70"/>
        </a:fontRef>
        <a:schemeClr val="tx1"/>
      </a:tcTxStyle>
      <a:tcStyle>
        <a:tcBdr>
          <a:left>
            <a:lnRef idx="2">
              <a:schemeClr val="accent1"/>
            </a:lnRef>
          </a:left>
          <a:right>
            <a:lnRef idx="2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Ref idx="2">
              <a:schemeClr val="accent1"/>
            </a:lnRef>
          </a:insideH>
          <a:insideV>
            <a:lnRef idx="2">
              <a:schemeClr val="accent1"/>
            </a:lnRef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1" autoAdjust="0"/>
    <p:restoredTop sz="96935" autoAdjust="0"/>
  </p:normalViewPr>
  <p:slideViewPr>
    <p:cSldViewPr snapToGrid="0" snapToObjects="1">
      <p:cViewPr varScale="1">
        <p:scale>
          <a:sx n="149" d="100"/>
          <a:sy n="149" d="100"/>
        </p:scale>
        <p:origin x="200" y="312"/>
      </p:cViewPr>
      <p:guideLst>
        <p:guide pos="3840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6" d="100"/>
          <a:sy n="106" d="100"/>
        </p:scale>
        <p:origin x="2536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AF74D3-3FF2-4B74-8218-0148BCBFB1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4009A-3455-4DED-BF01-333EF4E510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295C8-9BE0-4C5A-BDF3-7C8528A93814}" type="datetimeFigureOut">
              <a:rPr lang="en-US" smtClean="0">
                <a:solidFill>
                  <a:schemeClr val="accent2"/>
                </a:solidFill>
                <a:latin typeface="GE Inspira Sans" panose="020B0503060000000003" pitchFamily="34" charset="0"/>
              </a:rPr>
              <a:t>9/11/22</a:t>
            </a:fld>
            <a:endParaRPr lang="en-US" dirty="0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C611E-580F-4432-A731-28BEC4E7BB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A5A9D-20B3-4FE6-A209-072589C054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50FC0-A9B0-4414-A2EB-585880DEE440}" type="slidenum">
              <a:rPr lang="en-US" smtClean="0">
                <a:solidFill>
                  <a:schemeClr val="accent2"/>
                </a:solidFill>
                <a:latin typeface="GE Inspira Sans" panose="020B0503060000000003" pitchFamily="34" charset="0"/>
              </a:rPr>
              <a:t>‹#›</a:t>
            </a:fld>
            <a:endParaRPr lang="en-US" dirty="0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37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 Inspira Sans" panose="020B05030600000000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 Inspira Sans" panose="020B0503060000000003" pitchFamily="34" charset="0"/>
              </a:defRPr>
            </a:lvl1pPr>
          </a:lstStyle>
          <a:p>
            <a:fld id="{2D5C7EC6-5906-354C-9EED-866C698B72A5}" type="datetimeFigureOut">
              <a:rPr lang="en-GB" smtClean="0"/>
              <a:pPr/>
              <a:t>11/09/2022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 Inspira Sans" panose="020B05030600000000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 Inspira Sans" panose="020B0503060000000003" pitchFamily="34" charset="0"/>
              </a:defRPr>
            </a:lvl1pPr>
          </a:lstStyle>
          <a:p>
            <a:fld id="{2688F7FD-9963-504F-A0D1-464C24FD4C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22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619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721100"/>
            <a:ext cx="54864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8F7FD-9963-504F-A0D1-464C24FD4C7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58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6675"/>
            <a:ext cx="4095750" cy="2303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2451100"/>
            <a:ext cx="5486400" cy="639921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1200" dirty="0">
              <a:solidFill>
                <a:schemeClr val="tx1"/>
              </a:solidFill>
              <a:effectLst/>
              <a:latin typeface="GE Inspira Sans" panose="020B0503060000000003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CDABC8-FD09-47BC-822A-A981D494E0D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 Inspira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21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27000"/>
            <a:ext cx="3651250" cy="2054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2330450"/>
            <a:ext cx="5486400" cy="62571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8F7FD-9963-504F-A0D1-464C24FD4C7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60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84138"/>
            <a:ext cx="4171950" cy="2346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2508250"/>
            <a:ext cx="5486400" cy="4338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8F7FD-9963-504F-A0D1-464C24FD4C7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40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8F7FD-9963-504F-A0D1-464C24FD4C7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09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–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EDA6804-5DFF-0F47-9799-B370D29E52FF}"/>
              </a:ext>
            </a:extLst>
          </p:cNvPr>
          <p:cNvSpPr txBox="1">
            <a:spLocks/>
          </p:cNvSpPr>
          <p:nvPr userDrawn="1"/>
        </p:nvSpPr>
        <p:spPr>
          <a:xfrm>
            <a:off x="515938" y="758457"/>
            <a:ext cx="8361498" cy="2915786"/>
          </a:xfrm>
          <a:prstGeom prst="rect">
            <a:avLst/>
          </a:prstGeom>
        </p:spPr>
        <p:txBody>
          <a:bodyPr vert="horz" wrap="square" lIns="0" tIns="45720" rIns="90000" bIns="45720" rtlCol="0" anchor="t">
            <a:noAutofit/>
          </a:bodyPr>
          <a:lstStyle>
            <a:lvl1pPr algn="l" defTabSz="914400" rtl="0" eaLnBrk="1" latinLnBrk="0" hangingPunct="1">
              <a:lnSpc>
                <a:spcPts val="7200"/>
              </a:lnSpc>
              <a:spcBef>
                <a:spcPct val="0"/>
              </a:spcBef>
              <a:buNone/>
              <a:defRPr sz="5400" b="0" i="0" kern="1200" spc="-100" baseline="0">
                <a:solidFill>
                  <a:schemeClr val="bg1"/>
                </a:solidFill>
                <a:latin typeface="GE Inspira Sans" panose="020B0503060000000003" pitchFamily="34" charset="77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D18F0A-223D-F547-ADDC-6825C59AE2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9248" y="2180896"/>
            <a:ext cx="8361498" cy="2686539"/>
          </a:xfrm>
        </p:spPr>
        <p:txBody>
          <a:bodyPr wrap="square" lIns="0" rIns="90000" anchor="t">
            <a:noAutofit/>
          </a:bodyPr>
          <a:lstStyle>
            <a:lvl1pPr algn="l">
              <a:lnSpc>
                <a:spcPct val="100000"/>
              </a:lnSpc>
              <a:defRPr sz="5400" b="0" i="0" spc="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</a:lstStyle>
          <a:p>
            <a:r>
              <a:rPr lang="en-US" dirty="0"/>
              <a:t>GE’s presentation</a:t>
            </a:r>
            <a:br>
              <a:rPr lang="en-US" dirty="0"/>
            </a:br>
            <a:r>
              <a:rPr lang="en-US" dirty="0"/>
              <a:t>template title example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F3B338-5105-7246-A780-988027D86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758" y="1749427"/>
            <a:ext cx="836149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 i="0" cap="none" spc="20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EF4EAF8-AD6E-6142-90AE-D9C9FA75CA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7170" y="6492097"/>
            <a:ext cx="8361498" cy="304800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GB" sz="850" smtClean="0">
                <a:solidFill>
                  <a:srgbClr val="FFFFFF">
                    <a:alpha val="73000"/>
                  </a:srgbClr>
                </a:solidFill>
                <a:effectLst/>
              </a:defRPr>
            </a:lvl1pPr>
            <a:lvl2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2pPr>
            <a:lvl3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3pPr>
            <a:lvl4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4pPr>
            <a:lvl5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5pPr>
          </a:lstStyle>
          <a:p>
            <a:r>
              <a:rPr lang="en-GB" dirty="0">
                <a:solidFill>
                  <a:srgbClr val="FFFFFF"/>
                </a:solidFill>
                <a:effectLst/>
                <a:latin typeface="GE Inspira Sans" panose="020B0503060000000003" pitchFamily="34" charset="77"/>
              </a:rPr>
              <a:t>Placeholder confidentiality disclosure.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86E533C-3808-4D14-907C-78357BDC268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02186" y="512764"/>
            <a:ext cx="773877" cy="773426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35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2973A4-71C3-2A43-BF49-5748E4F4114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9EEE9-16B0-E64C-AF8E-E2978231F6C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7AD498-453D-3A49-801C-207237AA8C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372" y="1808560"/>
            <a:ext cx="5406166" cy="2583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3C2CA19-4060-F740-BFE0-8C492F994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3576" y="1808560"/>
            <a:ext cx="5412487" cy="25834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F14A1EE1-3515-6C4C-BF67-D020866CAF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9101" y="2322750"/>
            <a:ext cx="5405437" cy="366046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900"/>
              </a:spcBef>
              <a:defRPr lang="en-GB" sz="180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  <a:endParaRPr lang="en-GB" dirty="0">
              <a:solidFill>
                <a:srgbClr val="0E141F"/>
              </a:solidFill>
              <a:effectLst/>
              <a:latin typeface="GE Inspira Sans" panose="020B0503060000000003" pitchFamily="34" charset="77"/>
            </a:endParaRP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5E959D2A-2226-FD4E-836B-3F010C8AFA3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576" y="2322750"/>
            <a:ext cx="5411728" cy="366046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900"/>
              </a:spcBef>
              <a:defRPr lang="en-GB" sz="1800" smtClean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  <a:endParaRPr lang="en-GB" dirty="0">
              <a:solidFill>
                <a:srgbClr val="0E141F"/>
              </a:solidFill>
              <a:effectLst/>
              <a:latin typeface="GE Inspira Sans" panose="020B0503060000000003" pitchFamily="34" charset="77"/>
            </a:endParaRPr>
          </a:p>
        </p:txBody>
      </p:sp>
      <p:sp>
        <p:nvSpPr>
          <p:cNvPr id="12" name="Title 21">
            <a:extLst>
              <a:ext uri="{FF2B5EF4-FFF2-40B4-BE49-F238E27FC236}">
                <a16:creationId xmlns:a16="http://schemas.microsoft.com/office/drawing/2014/main" id="{90531025-6491-9E46-A705-C2686A2BF7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</a:t>
            </a:r>
            <a:br>
              <a:rPr lang="en-US" dirty="0"/>
            </a:br>
            <a:r>
              <a:rPr lang="en-US" dirty="0"/>
              <a:t>Lorem ipsum dolor sit amet, consetetur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2815FDF-1E5A-40AB-AD4F-48293EA09FA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50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1B766C1-163D-774F-93C3-892C358B0E0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8358" y="2327322"/>
            <a:ext cx="3480825" cy="3653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vero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881518-AF0C-454F-B035-5D138D77CEF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6E144-04C3-E44D-A57E-801C92994B0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8F10E91-D897-2E47-8443-78B7BC0977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8358" y="1816666"/>
            <a:ext cx="3478022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itle 21">
            <a:extLst>
              <a:ext uri="{FF2B5EF4-FFF2-40B4-BE49-F238E27FC236}">
                <a16:creationId xmlns:a16="http://schemas.microsoft.com/office/drawing/2014/main" id="{650BAF8E-9421-B540-892F-E189B1B7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4330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6935555-3ED8-7448-B372-407BF1217C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57779" y="2327322"/>
            <a:ext cx="3480825" cy="3653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vero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et.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C297E0F6-CE9D-4C4E-B300-F8F14D94B3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7779" y="1816666"/>
            <a:ext cx="3478022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FA93316B-8DCA-7846-87B3-162F5991A61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97200" y="2327322"/>
            <a:ext cx="3478022" cy="3653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vero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et.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E849DD16-B5DC-AE4B-9A47-770D2D0B45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97200" y="1816666"/>
            <a:ext cx="3478022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0F09C165-17A5-432C-BF1F-38C82D1105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70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66B55CB8-D356-CD46-8C3A-A4FE3774B2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58" y="2342356"/>
            <a:ext cx="2526632" cy="3641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sit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A3B92696-2631-D449-BC47-43C46653D30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58" y="1821820"/>
            <a:ext cx="2519643" cy="285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4DC10D9-4EA7-E843-BF73-1361CFC74A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95584" y="2342356"/>
            <a:ext cx="2526632" cy="3641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sit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9DFE7A64-D7EE-ED4E-B63E-38D83B4BB82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96124" y="1821820"/>
            <a:ext cx="2519643" cy="285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C6BFCAE-BEC0-7047-889F-B0CAA62550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0036" y="2342356"/>
            <a:ext cx="2526632" cy="3641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sit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EEEA211-C4DD-1D42-8574-E500609276D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51656" y="1821820"/>
            <a:ext cx="2524407" cy="285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9F8788C4-47D5-3446-8CFF-E4D3635A084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72810" y="2342356"/>
            <a:ext cx="2526632" cy="3641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sit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ACFD254F-F902-C440-92E0-30AB823E878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73890" y="1821820"/>
            <a:ext cx="2519643" cy="285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BB94C3C-2168-40AF-82B3-622EF039E6F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45E6A-F154-E942-A000-47C39E700370}"/>
              </a:ext>
            </a:extLst>
          </p:cNvPr>
          <p:cNvSpPr txBox="1"/>
          <p:nvPr userDrawn="1"/>
        </p:nvSpPr>
        <p:spPr>
          <a:xfrm>
            <a:off x="8501743" y="656408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8085666-68AF-3944-B6CD-C56B131F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AAAF1-C640-594A-92C1-BE2810A54098}"/>
              </a:ext>
            </a:extLst>
          </p:cNvPr>
          <p:cNvSpPr txBox="1"/>
          <p:nvPr userDrawn="1"/>
        </p:nvSpPr>
        <p:spPr>
          <a:xfrm>
            <a:off x="9731829" y="656408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E8503-158C-C940-8200-55D1E5DB6315}"/>
              </a:ext>
            </a:extLst>
          </p:cNvPr>
          <p:cNvSpPr txBox="1"/>
          <p:nvPr userDrawn="1"/>
        </p:nvSpPr>
        <p:spPr>
          <a:xfrm>
            <a:off x="9437914" y="654231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03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2973A4-71C3-2A43-BF49-5748E4F4114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9EEE9-16B0-E64C-AF8E-E2978231F6C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le 21">
            <a:extLst>
              <a:ext uri="{FF2B5EF4-FFF2-40B4-BE49-F238E27FC236}">
                <a16:creationId xmlns:a16="http://schemas.microsoft.com/office/drawing/2014/main" id="{8C548396-AAC7-FD46-865F-F57E02581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81B1F80-9239-A646-9D55-06779B82365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18414" y="2318108"/>
            <a:ext cx="5400675" cy="364505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 sz="1800"/>
            </a:lvl2pPr>
            <a:lvl3pPr marL="352425" indent="-130175">
              <a:spcBef>
                <a:spcPts val="400"/>
              </a:spcBef>
              <a:defRPr sz="1600"/>
            </a:lvl3pPr>
            <a:lvl4pPr marL="523875" indent="-120650">
              <a:spcBef>
                <a:spcPts val="300"/>
              </a:spcBef>
              <a:defRPr/>
            </a:lvl4pPr>
            <a:lvl5pPr marL="668338" indent="-115888">
              <a:spcBef>
                <a:spcPts val="2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3C1943C-A020-7040-9469-18C8CA39D8B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79442" y="2318108"/>
            <a:ext cx="5400675" cy="3645054"/>
          </a:xfrm>
        </p:spPr>
        <p:txBody>
          <a:bodyPr/>
          <a:lstStyle>
            <a:lvl1pPr>
              <a:spcBef>
                <a:spcPts val="600"/>
              </a:spcBef>
              <a:defRPr lang="en-GB" dirty="0"/>
            </a:lvl1pPr>
            <a:lvl2pPr>
              <a:spcBef>
                <a:spcPts val="600"/>
              </a:spcBef>
              <a:defRPr lang="en-GB" dirty="0"/>
            </a:lvl2pPr>
            <a:lvl3pPr marL="352425" indent="-130175">
              <a:spcBef>
                <a:spcPts val="400"/>
              </a:spcBef>
              <a:defRPr lang="en-GB" dirty="0"/>
            </a:lvl3pPr>
            <a:lvl4pPr marL="523875" indent="-120650">
              <a:spcBef>
                <a:spcPts val="300"/>
              </a:spcBef>
              <a:defRPr lang="en-GB" dirty="0"/>
            </a:lvl4pPr>
            <a:lvl5pPr marL="668338" indent="-115888">
              <a:spcBef>
                <a:spcPts val="200"/>
              </a:spcBef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DD1FF68C-C63D-9049-856E-8DE70527D45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79442" y="1806647"/>
            <a:ext cx="5399903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79E41C9-D150-CF4D-83DC-664D90A170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8414" y="1806647"/>
            <a:ext cx="5399903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83C791C-FB3C-4A9E-AD6A-E0A2BB11F72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3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4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3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2973A4-71C3-2A43-BF49-5748E4F4114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marL="179388" indent="-179388"/>
            <a:r>
              <a:rPr lang="en-US"/>
              <a:t>Presentation Template Title Example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9EEE9-16B0-E64C-AF8E-E2978231F6C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352098-F173-BC43-8638-790CED78A19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358" y="1805912"/>
            <a:ext cx="3469826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93FC9D80-E5D6-C244-A30D-9C1ACFD29ED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1803" y="1805912"/>
            <a:ext cx="3469826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FDB7C47A-5879-344B-A29D-C9896BAEDD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05248" y="1805912"/>
            <a:ext cx="3469826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 21">
            <a:extLst>
              <a:ext uri="{FF2B5EF4-FFF2-40B4-BE49-F238E27FC236}">
                <a16:creationId xmlns:a16="http://schemas.microsoft.com/office/drawing/2014/main" id="{C64EC6AB-6BA8-044F-B8A5-F994CBBC2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C7F49EC6-F759-8742-9442-74CDC955A21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7796" y="2318108"/>
            <a:ext cx="3470275" cy="364487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 marL="352425" indent="-139700">
              <a:spcBef>
                <a:spcPts val="400"/>
              </a:spcBef>
              <a:defRPr/>
            </a:lvl3pPr>
            <a:lvl4pPr marL="501650" indent="-111125">
              <a:spcBef>
                <a:spcPts val="300"/>
              </a:spcBef>
              <a:defRPr sz="1400"/>
            </a:lvl4pPr>
            <a:lvl5pPr marL="654050" indent="-120650">
              <a:spcBef>
                <a:spcPts val="3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FA9B4EB-573B-42DE-A500-B1EA3235F70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60862" y="2318108"/>
            <a:ext cx="3470275" cy="364487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 marL="352425" indent="-139700">
              <a:spcBef>
                <a:spcPts val="400"/>
              </a:spcBef>
              <a:defRPr/>
            </a:lvl3pPr>
            <a:lvl4pPr marL="501650" indent="-111125">
              <a:spcBef>
                <a:spcPts val="300"/>
              </a:spcBef>
              <a:defRPr sz="1400"/>
            </a:lvl4pPr>
            <a:lvl5pPr marL="654050" indent="-120650">
              <a:spcBef>
                <a:spcPts val="3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F254D60-3542-4E15-BE1B-7285BA7247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203928" y="2318108"/>
            <a:ext cx="3470275" cy="364487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 marL="352425" indent="-139700">
              <a:spcBef>
                <a:spcPts val="400"/>
              </a:spcBef>
              <a:defRPr/>
            </a:lvl3pPr>
            <a:lvl4pPr marL="501650" indent="-111125">
              <a:spcBef>
                <a:spcPts val="300"/>
              </a:spcBef>
              <a:defRPr sz="1400"/>
            </a:lvl4pPr>
            <a:lvl5pPr marL="654050" indent="-120650">
              <a:spcBef>
                <a:spcPts val="3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077E8A2-BDDC-40B6-AD7D-50BDC068BB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2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4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B97E98-CBF1-1643-AC63-563D7869E7C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marL="179388" indent="-179388"/>
            <a:r>
              <a:rPr lang="en-US"/>
              <a:t>Presentation Template Title Example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508B8F-408C-484E-927B-0EA0B2B0179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9461ED9-547A-8140-9E2B-8401E16BD1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58" y="1813202"/>
            <a:ext cx="2527475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7E4F665-9E3F-5B45-B3BB-A1DF1F23028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394807" y="1813202"/>
            <a:ext cx="2538483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4FD2CEF-3329-4D4B-B925-BBAEACD025E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2264" y="1813202"/>
            <a:ext cx="2524936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861C5E42-17E7-3149-8CE1-1792C72D37C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156173" y="1813202"/>
            <a:ext cx="2508817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itle 21">
            <a:extLst>
              <a:ext uri="{FF2B5EF4-FFF2-40B4-BE49-F238E27FC236}">
                <a16:creationId xmlns:a16="http://schemas.microsoft.com/office/drawing/2014/main" id="{E17F3F0D-77C0-0048-8E0F-FD44D2BEA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4256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C791D9D-D0F6-614B-9EAE-DBFA219768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17796" y="2327392"/>
            <a:ext cx="2527194" cy="3654425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157163" indent="-120650">
              <a:spcBef>
                <a:spcPts val="400"/>
              </a:spcBef>
              <a:defRPr sz="1400"/>
            </a:lvl2pPr>
            <a:lvl3pPr marL="311150" indent="-111125">
              <a:spcBef>
                <a:spcPts val="300"/>
              </a:spcBef>
              <a:defRPr sz="1200"/>
            </a:lvl3pPr>
            <a:lvl4pPr marL="427038" indent="-92075">
              <a:spcBef>
                <a:spcPts val="200"/>
              </a:spcBef>
              <a:defRPr sz="1100"/>
            </a:lvl4pPr>
            <a:lvl5pPr marL="593725" indent="-120650">
              <a:spcBef>
                <a:spcPts val="2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6E9D4CB-979E-4ED8-A329-AA8921F22B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397255" y="2327392"/>
            <a:ext cx="2527194" cy="3654425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157163" indent="-120650">
              <a:spcBef>
                <a:spcPts val="400"/>
              </a:spcBef>
              <a:defRPr sz="1400"/>
            </a:lvl2pPr>
            <a:lvl3pPr marL="311150" indent="-111125">
              <a:spcBef>
                <a:spcPts val="300"/>
              </a:spcBef>
              <a:defRPr sz="1200"/>
            </a:lvl3pPr>
            <a:lvl4pPr marL="427038" indent="-92075">
              <a:spcBef>
                <a:spcPts val="200"/>
              </a:spcBef>
              <a:defRPr sz="1100"/>
            </a:lvl4pPr>
            <a:lvl5pPr marL="593725" indent="-120650">
              <a:spcBef>
                <a:spcPts val="2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2348012-1D4C-4A52-B4FC-C5854E31581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76714" y="2327392"/>
            <a:ext cx="2527194" cy="3654425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157163" indent="-120650">
              <a:spcBef>
                <a:spcPts val="400"/>
              </a:spcBef>
              <a:defRPr sz="1400"/>
            </a:lvl2pPr>
            <a:lvl3pPr marL="311150" indent="-111125">
              <a:spcBef>
                <a:spcPts val="300"/>
              </a:spcBef>
              <a:defRPr sz="1200"/>
            </a:lvl3pPr>
            <a:lvl4pPr marL="427038" indent="-92075">
              <a:spcBef>
                <a:spcPts val="200"/>
              </a:spcBef>
              <a:defRPr sz="1100"/>
            </a:lvl4pPr>
            <a:lvl5pPr marL="593725" indent="-120650">
              <a:spcBef>
                <a:spcPts val="2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67F6AA7-36D8-473F-8B38-2114299086D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56173" y="2327392"/>
            <a:ext cx="2527194" cy="3654425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157163" indent="-120650">
              <a:spcBef>
                <a:spcPts val="400"/>
              </a:spcBef>
              <a:defRPr sz="1400"/>
            </a:lvl2pPr>
            <a:lvl3pPr marL="311150" indent="-111125">
              <a:spcBef>
                <a:spcPts val="300"/>
              </a:spcBef>
              <a:defRPr sz="1200"/>
            </a:lvl3pPr>
            <a:lvl4pPr marL="427038" indent="-92075">
              <a:spcBef>
                <a:spcPts val="200"/>
              </a:spcBef>
              <a:defRPr sz="1100"/>
            </a:lvl4pPr>
            <a:lvl5pPr marL="593725" indent="-120650">
              <a:spcBef>
                <a:spcPts val="2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5F363CF8-FE91-46E9-81CC-FD0604D7B46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F1628-E9B8-D248-85BA-42D409E27EBF}"/>
              </a:ext>
            </a:extLst>
          </p:cNvPr>
          <p:cNvSpPr txBox="1"/>
          <p:nvPr userDrawn="1"/>
        </p:nvSpPr>
        <p:spPr>
          <a:xfrm flipV="1">
            <a:off x="8020944" y="6502367"/>
            <a:ext cx="546185" cy="457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557D0-7EF1-2B48-BE5D-4B70EC466CD2}"/>
              </a:ext>
            </a:extLst>
          </p:cNvPr>
          <p:cNvSpPr txBox="1"/>
          <p:nvPr userDrawn="1"/>
        </p:nvSpPr>
        <p:spPr>
          <a:xfrm>
            <a:off x="7793879" y="657877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A792A-F453-B344-A9C6-CBF811CF06F3}"/>
              </a:ext>
            </a:extLst>
          </p:cNvPr>
          <p:cNvSpPr txBox="1"/>
          <p:nvPr userDrawn="1"/>
        </p:nvSpPr>
        <p:spPr>
          <a:xfrm>
            <a:off x="7898207" y="658490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95BAC-E9DD-1D4B-B747-58F70E262DFB}"/>
              </a:ext>
            </a:extLst>
          </p:cNvPr>
          <p:cNvSpPr txBox="1"/>
          <p:nvPr userDrawn="1"/>
        </p:nvSpPr>
        <p:spPr>
          <a:xfrm>
            <a:off x="7855248" y="656649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imag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EF41C-AC35-0C4C-AAE9-765C25C86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4800" cy="6858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CF569A7-0934-0F40-9834-76EF779D41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3" y="404556"/>
            <a:ext cx="4805360" cy="843279"/>
          </a:xfrm>
        </p:spPr>
        <p:txBody>
          <a:bodyPr/>
          <a:lstStyle>
            <a:lvl1pPr>
              <a:lnSpc>
                <a:spcPct val="100000"/>
              </a:lnSpc>
              <a:defRPr spc="0" baseline="0"/>
            </a:lvl1pPr>
          </a:lstStyle>
          <a:p>
            <a:r>
              <a:rPr lang="en-US" dirty="0"/>
              <a:t>This is a two-line page title, 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8DEB3E39-B088-614E-B3CA-15A79DA5D6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746" y="2326144"/>
            <a:ext cx="4792661" cy="313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smtClean="0">
                <a:effectLst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Duis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autem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vel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iriure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in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hendrerit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in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vulputate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507882-B023-1440-AD59-6470669520C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marL="179388" indent="-179388"/>
            <a:r>
              <a:rPr lang="en-US"/>
              <a:t>Presentation Template Title Example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52D6E-8C8D-844A-BA9B-6B7448A6A8A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80829BD-2985-294D-B987-91A0A07E1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7743" y="1805923"/>
            <a:ext cx="4814435" cy="29799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7384F82-3C1C-4114-AED5-46D8D4D6EE1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58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ne-line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EF41C-AC35-0C4C-AAE9-765C25C86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5938" y="1177159"/>
            <a:ext cx="11160125" cy="5168079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CDFB77-7DE8-334A-ABB4-98F6FA1427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1345D-4437-2549-9BED-CC9710BD39C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4C75F391-57ED-D04E-A472-08667CE4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46695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one-line page title, click to add text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AB14A8D8-7939-43F3-ABBF-B21E23C4918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7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wo-line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EF41C-AC35-0C4C-AAE9-765C25C86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5938" y="1554510"/>
            <a:ext cx="11160125" cy="4790728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CDFB77-7DE8-334A-ABB4-98F6FA1427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1345D-4437-2549-9BED-CC9710BD39C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4C75F391-57ED-D04E-A472-08667CE4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4256"/>
            <a:ext cx="10432800" cy="89802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1DE7306-EB0C-4580-BCD6-B719FB4E41E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62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EF41C-AC35-0C4C-AAE9-765C25C86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0800" cy="6858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8FD738-5A02-5A45-AA3C-4FB49C99FDF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CE0D5-F7C3-5B45-9CAC-84B4731B57D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C684D68-9F41-4FF0-A6AE-88C788D37F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97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4AFC-7FED-0F40-AFE1-8F77785F4A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660" y="2169928"/>
            <a:ext cx="8361498" cy="2686539"/>
          </a:xfrm>
        </p:spPr>
        <p:txBody>
          <a:bodyPr wrap="square" lIns="0" rIns="90000" anchor="t">
            <a:noAutofit/>
          </a:bodyPr>
          <a:lstStyle>
            <a:lvl1pPr algn="l">
              <a:lnSpc>
                <a:spcPct val="100000"/>
              </a:lnSpc>
              <a:defRPr sz="5400" b="0" i="0" spc="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r>
              <a:rPr lang="en-US" dirty="0"/>
              <a:t>GE’s presentation</a:t>
            </a:r>
            <a:br>
              <a:rPr lang="en-US" dirty="0"/>
            </a:br>
            <a:r>
              <a:rPr lang="en-US" dirty="0"/>
              <a:t>template title example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DA6804-5DFF-0F47-9799-B370D29E52FF}"/>
              </a:ext>
            </a:extLst>
          </p:cNvPr>
          <p:cNvSpPr txBox="1">
            <a:spLocks/>
          </p:cNvSpPr>
          <p:nvPr userDrawn="1"/>
        </p:nvSpPr>
        <p:spPr>
          <a:xfrm>
            <a:off x="515938" y="758457"/>
            <a:ext cx="8361498" cy="2915786"/>
          </a:xfrm>
          <a:prstGeom prst="rect">
            <a:avLst/>
          </a:prstGeom>
        </p:spPr>
        <p:txBody>
          <a:bodyPr vert="horz" wrap="square" lIns="0" tIns="45720" rIns="90000" bIns="45720" rtlCol="0" anchor="t">
            <a:noAutofit/>
          </a:bodyPr>
          <a:lstStyle>
            <a:lvl1pPr algn="l" defTabSz="914400" rtl="0" eaLnBrk="1" latinLnBrk="0" hangingPunct="1">
              <a:lnSpc>
                <a:spcPts val="7200"/>
              </a:lnSpc>
              <a:spcBef>
                <a:spcPct val="0"/>
              </a:spcBef>
              <a:buNone/>
              <a:defRPr sz="5400" b="0" i="0" kern="1200" spc="-100" baseline="0">
                <a:solidFill>
                  <a:schemeClr val="bg1"/>
                </a:solidFill>
                <a:latin typeface="GE Inspira Sans" panose="020B0503060000000003" pitchFamily="34" charset="77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C155388-2ED0-124B-A584-E6A3D9F99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170" y="1738459"/>
            <a:ext cx="836149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 i="0" cap="none" spc="2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4E29F6-9A72-49D8-84A2-F9001EF83BA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7527" y="6375870"/>
            <a:ext cx="3983325" cy="365125"/>
          </a:xfrm>
        </p:spPr>
        <p:txBody>
          <a:bodyPr/>
          <a:lstStyle>
            <a:lvl1pPr>
              <a:defRPr b="0" spc="0">
                <a:solidFill>
                  <a:schemeClr val="accent2"/>
                </a:solidFill>
              </a:defRPr>
            </a:lvl1pPr>
          </a:lstStyle>
          <a:p>
            <a:r>
              <a:rPr lang="en-GB"/>
              <a:t>Presentation Template Title Example </a:t>
            </a:r>
            <a:endParaRPr lang="en-GB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E9C4F1F-1316-4CFE-9DDC-C2CB9EC5CDC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02186" y="512764"/>
            <a:ext cx="773877" cy="773426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04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content - 2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6D1EE4-4DF3-7F45-9FA5-78E2FF2D1ECD}"/>
              </a:ext>
            </a:extLst>
          </p:cNvPr>
          <p:cNvSpPr/>
          <p:nvPr userDrawn="1"/>
        </p:nvSpPr>
        <p:spPr>
          <a:xfrm>
            <a:off x="521184" y="1586753"/>
            <a:ext cx="5516649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384426-C017-F545-8DF0-593D358167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2560" y="2323511"/>
            <a:ext cx="4856220" cy="3127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4AAE6-868C-904D-BF96-AF7ED488EDC3}"/>
              </a:ext>
            </a:extLst>
          </p:cNvPr>
          <p:cNvSpPr/>
          <p:nvPr userDrawn="1"/>
        </p:nvSpPr>
        <p:spPr>
          <a:xfrm>
            <a:off x="6165800" y="1586753"/>
            <a:ext cx="5513832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16419ECA-075D-7141-A138-AB42B5FCFC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05704" y="2323511"/>
            <a:ext cx="4865124" cy="3133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89E933-E025-4D4E-AA78-5DEA5BA49967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C7AD3-7C6F-6A41-BA91-CCD3A930938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BF0A623-0BA6-5E41-B560-EBC0ED72AF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131" y="1808302"/>
            <a:ext cx="4876008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46F5DEC-0132-9D4E-BE41-AACBCF796FB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4819" y="1808302"/>
            <a:ext cx="4876008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Title 21">
            <a:extLst>
              <a:ext uri="{FF2B5EF4-FFF2-40B4-BE49-F238E27FC236}">
                <a16:creationId xmlns:a16="http://schemas.microsoft.com/office/drawing/2014/main" id="{E8B20C71-C916-F842-A199-D5BDFFBF05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E9DDFC2-8B64-4417-A9F1-3B226ECED94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3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content - 3 column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6D1EE4-4DF3-7F45-9FA5-78E2FF2D1ECD}"/>
              </a:ext>
            </a:extLst>
          </p:cNvPr>
          <p:cNvSpPr/>
          <p:nvPr userDrawn="1"/>
        </p:nvSpPr>
        <p:spPr>
          <a:xfrm>
            <a:off x="521185" y="1586753"/>
            <a:ext cx="3637421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A9BA50-C8D6-A644-A161-AFA6D14F593B}"/>
              </a:ext>
            </a:extLst>
          </p:cNvPr>
          <p:cNvSpPr/>
          <p:nvPr userDrawn="1"/>
        </p:nvSpPr>
        <p:spPr>
          <a:xfrm>
            <a:off x="4277289" y="1586753"/>
            <a:ext cx="3637421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E07936-5FB1-B143-B229-FB69719E9822}"/>
              </a:ext>
            </a:extLst>
          </p:cNvPr>
          <p:cNvSpPr/>
          <p:nvPr userDrawn="1"/>
        </p:nvSpPr>
        <p:spPr>
          <a:xfrm>
            <a:off x="8045558" y="1586753"/>
            <a:ext cx="3637421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384426-C017-F545-8DF0-593D358167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6529" y="2327913"/>
            <a:ext cx="3086848" cy="31409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lang="en-US" sz="1400" kern="1200" dirty="0">
                <a:solidFill>
                  <a:srgbClr val="0E141F"/>
                </a:solidFill>
                <a:effectLst/>
                <a:latin typeface="GE Inspira Sans" panose="020B0503060000000003" pitchFamily="34" charset="77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etam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.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30CA67E-C7B8-954A-B603-A0B7C69610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47202" y="2327913"/>
            <a:ext cx="3086848" cy="32138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etam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.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71A6698D-6234-1F48-8A0C-8D587D552FC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20844" y="2327913"/>
            <a:ext cx="3086848" cy="32160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etam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397852-A3EA-A44F-8FB9-4A215760C07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C2AF0-41E2-904B-B3BB-1802BB7EA15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E7E351A0-89AB-4049-9626-AE3EE5DA6C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2947" y="1816666"/>
            <a:ext cx="3090430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3C7D2593-68CE-E044-8546-9348E1ED75C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4366" y="1816666"/>
            <a:ext cx="3090430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08AD627-FECA-3D4D-BCA6-C81C4DD47A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10469" y="1816666"/>
            <a:ext cx="3090430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itle 21">
            <a:extLst>
              <a:ext uri="{FF2B5EF4-FFF2-40B4-BE49-F238E27FC236}">
                <a16:creationId xmlns:a16="http://schemas.microsoft.com/office/drawing/2014/main" id="{6FE9E7D0-F056-EA46-BA73-39BE80A84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B4D914E-A5BA-4CB3-A437-03C33107B53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content - 4 column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6D1EE4-4DF3-7F45-9FA5-78E2FF2D1ECD}"/>
              </a:ext>
            </a:extLst>
          </p:cNvPr>
          <p:cNvSpPr/>
          <p:nvPr userDrawn="1"/>
        </p:nvSpPr>
        <p:spPr>
          <a:xfrm>
            <a:off x="518010" y="1586753"/>
            <a:ext cx="2691914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384426-C017-F545-8DF0-593D358167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3354" y="2346458"/>
            <a:ext cx="2141410" cy="32937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rgbClr val="0E141F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A29F3A-77F8-D941-8C8C-031470577026}"/>
              </a:ext>
            </a:extLst>
          </p:cNvPr>
          <p:cNvSpPr/>
          <p:nvPr userDrawn="1"/>
        </p:nvSpPr>
        <p:spPr>
          <a:xfrm>
            <a:off x="3341460" y="1592263"/>
            <a:ext cx="2691914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B41DF-38A2-134B-85A2-25FEB3B4F7B1}"/>
              </a:ext>
            </a:extLst>
          </p:cNvPr>
          <p:cNvSpPr/>
          <p:nvPr userDrawn="1"/>
        </p:nvSpPr>
        <p:spPr>
          <a:xfrm>
            <a:off x="6164910" y="1592263"/>
            <a:ext cx="2691914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FED38F-B83A-D94E-BBF3-09BF4BD2E917}"/>
              </a:ext>
            </a:extLst>
          </p:cNvPr>
          <p:cNvSpPr/>
          <p:nvPr userDrawn="1"/>
        </p:nvSpPr>
        <p:spPr>
          <a:xfrm>
            <a:off x="8988359" y="1592263"/>
            <a:ext cx="2688336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890B971-BFD0-114A-9A91-FBF6DF9ACB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16303" y="2346458"/>
            <a:ext cx="2141410" cy="32937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rgbClr val="0E141F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A849B5FC-653A-C04F-877B-066E9ED1458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0718" y="2346458"/>
            <a:ext cx="2141410" cy="32937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rgbClr val="0E141F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024A4193-D541-F341-B9B3-BF89F7FBE6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66599" y="2346458"/>
            <a:ext cx="2141410" cy="32937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rgbClr val="0E141F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D806E8-A885-A147-86AC-A42F00391D4B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F507B-C3AD-5A48-BF9C-644219E248A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7D8C3E-2D63-5A4B-8D52-5A7783D6DE9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7923" y="1829368"/>
            <a:ext cx="2146841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5ECC8345-B39F-664D-90DE-803630EB400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16118" y="1829368"/>
            <a:ext cx="2146841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7A57D5F-0B83-6444-AD5C-15611EBB95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445779" y="1829368"/>
            <a:ext cx="2146841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A446962-F1FE-5E41-AD29-0F18C740380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6906" y="1829368"/>
            <a:ext cx="2146841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itle 21">
            <a:extLst>
              <a:ext uri="{FF2B5EF4-FFF2-40B4-BE49-F238E27FC236}">
                <a16:creationId xmlns:a16="http://schemas.microsoft.com/office/drawing/2014/main" id="{9593476A-9268-1A46-924B-0EC4EFC4ED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384B5E8-58A7-4E96-A438-484994D7B77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5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4F0C5579-9218-BF4D-8529-01861BD42B0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5938" y="4944885"/>
            <a:ext cx="500363" cy="500363"/>
          </a:xfrm>
          <a:prstGeom prst="ellipse">
            <a:avLst/>
          </a:prstGeom>
          <a:solidFill>
            <a:srgbClr val="D0DAE6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D2A02-7087-444E-823F-504AF3970DD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483220-17AE-BE42-9F03-FB977EA9657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9DDF737-58DA-8D45-9F22-FF686E79AD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3638" y="5280919"/>
            <a:ext cx="2737631" cy="3452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 spc="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CEO of Quatro Offshore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584D057-E362-B948-B79A-F70BAE538D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64419" y="5001442"/>
            <a:ext cx="2736850" cy="165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50" baseline="0">
                <a:solidFill>
                  <a:schemeClr val="bg2"/>
                </a:solidFill>
              </a:defRPr>
            </a:lvl1pPr>
            <a:lvl2pPr>
              <a:defRPr sz="12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Martin Neubert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013AE9D-8C97-4046-9EF2-C3D605132D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113" y="1719199"/>
            <a:ext cx="8351837" cy="288131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1">
                <a:solidFill>
                  <a:schemeClr val="tx1"/>
                </a:solidFill>
                <a:latin typeface="GE Inspira Sans" panose="020B0503060000000003" pitchFamily="34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Quote, click to add text. We look forward introducing </a:t>
            </a:r>
            <a:b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</a:b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the next-generation offshore wind turbine to the market. For decades, </a:t>
            </a:r>
            <a:r>
              <a:rPr lang="en-GB" i="1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Quatro</a:t>
            </a:r>
            <a:r>
              <a:rPr lang="en-GB" i="1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has pioneered the introduction of </a:t>
            </a:r>
            <a:br>
              <a:rPr lang="en-GB" i="1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</a:br>
            <a:r>
              <a:rPr lang="en-GB" i="1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new technology and new suppliers, which has been fundamental to drive down the cost of electricity.</a:t>
            </a:r>
            <a:endParaRPr lang="en-GB" dirty="0">
              <a:solidFill>
                <a:srgbClr val="101A2A"/>
              </a:solidFill>
              <a:effectLst/>
              <a:latin typeface="GE Inspira Sans" panose="020B0503060000000003" pitchFamily="34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6DCF47-AD15-B24B-B67B-0CA25C1A6295}"/>
              </a:ext>
            </a:extLst>
          </p:cNvPr>
          <p:cNvGrpSpPr/>
          <p:nvPr userDrawn="1"/>
        </p:nvGrpSpPr>
        <p:grpSpPr>
          <a:xfrm>
            <a:off x="516222" y="1042289"/>
            <a:ext cx="462283" cy="741765"/>
            <a:chOff x="521517" y="1042289"/>
            <a:chExt cx="462283" cy="7417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099154-061C-F04E-951B-E726EE3E66E3}"/>
                </a:ext>
              </a:extLst>
            </p:cNvPr>
            <p:cNvSpPr/>
            <p:nvPr userDrawn="1"/>
          </p:nvSpPr>
          <p:spPr>
            <a:xfrm>
              <a:off x="523000" y="1042289"/>
              <a:ext cx="460800" cy="46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91773F-432D-414C-8EDF-11F1A298D784}"/>
                </a:ext>
              </a:extLst>
            </p:cNvPr>
            <p:cNvSpPr txBox="1"/>
            <p:nvPr userDrawn="1"/>
          </p:nvSpPr>
          <p:spPr>
            <a:xfrm>
              <a:off x="521517" y="1045390"/>
              <a:ext cx="460799" cy="738664"/>
            </a:xfrm>
            <a:prstGeom prst="rect">
              <a:avLst/>
            </a:prstGeom>
            <a:noFill/>
          </p:spPr>
          <p:txBody>
            <a:bodyPr wrap="square" lIns="90000" tIns="0" rIns="90000" bIns="0" rtlCol="0" anchor="ctr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“</a:t>
              </a: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23645935-3FC0-4FFA-9696-F7725F95C9F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2211906"/>
            <a:ext cx="8648844" cy="2336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sz="4000" spc="0" baseline="0" smtClean="0">
                <a:solidFill>
                  <a:schemeClr val="bg2"/>
                </a:solidFill>
                <a:effectLst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Statement, click to add text. Ut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enim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ad minim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veniam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quis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nostrud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exercitation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ullamco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laboris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nisi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aliquip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0E3587-8079-D04F-8900-F9799A52D0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337529-6D39-4045-A99D-C607FD890B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020D1EC0-A649-4A74-865C-4F522FF20B99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1819894"/>
            <a:ext cx="645596" cy="60660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1933D51-E65C-4063-B3BA-24B1452C5F7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09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hough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2" y="2176417"/>
            <a:ext cx="10268018" cy="9843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lang="en-GB" sz="5400" spc="0" baseline="0" smtClean="0">
                <a:solidFill>
                  <a:schemeClr val="bg2"/>
                </a:solidFill>
                <a:effectLst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Single thought, click to add 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101E21-360F-1042-BB5A-DB53666420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B7253-8E4C-514B-BE34-842B5D6F84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4CE6389-F1FD-416F-9579-9F1FF17E974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71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statistic slide">
    <p:bg>
      <p:bgPr>
        <a:solidFill>
          <a:srgbClr val="EF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DCF569A7-0934-0F40-9834-76EF779D41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527" y="2360884"/>
            <a:ext cx="5553713" cy="1097469"/>
          </a:xfrm>
        </p:spPr>
        <p:txBody>
          <a:bodyPr tIns="648000"/>
          <a:lstStyle>
            <a:lvl1pPr>
              <a:lnSpc>
                <a:spcPts val="4000"/>
              </a:lnSpc>
              <a:defRPr sz="12000" spc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130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B1F1A-371A-2C49-A064-5E0977F18BB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15937" y="1856531"/>
            <a:ext cx="5567363" cy="1693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 sz="1150" b="1" cap="all" spc="1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/>
            </a:pPr>
            <a:r>
              <a:rPr lang="en-US" dirty="0"/>
              <a:t>countries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FF827-9399-7C43-ADEF-3002DEE5CB8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22A3D-F3FB-1847-A9B2-45B60471F4F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47F5575-CE12-7146-9C48-39696C36F5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6140" y="4183409"/>
            <a:ext cx="5580062" cy="10137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000" spc="50" baseline="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GE operates in 130 countries </a:t>
            </a:r>
            <a:br>
              <a:rPr lang="en-US" dirty="0"/>
            </a:br>
            <a:r>
              <a:rPr lang="en-US" dirty="0"/>
              <a:t>worldwide</a:t>
            </a:r>
          </a:p>
          <a:p>
            <a:pPr lvl="0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EFAE7-D635-4161-BB6C-69B01A972308}"/>
              </a:ext>
            </a:extLst>
          </p:cNvPr>
          <p:cNvSpPr/>
          <p:nvPr userDrawn="1"/>
        </p:nvSpPr>
        <p:spPr>
          <a:xfrm>
            <a:off x="517507" y="3808549"/>
            <a:ext cx="3495640" cy="36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F745846-DA07-43D5-A545-25D2D0FE964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65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tistics slide">
    <p:bg>
      <p:bgPr>
        <a:solidFill>
          <a:srgbClr val="EF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8DEB3E39-B088-614E-B3CA-15A79DA5D6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560" y="3852545"/>
            <a:ext cx="3495523" cy="735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spc="0" baseline="0" smtClean="0">
                <a:solidFill>
                  <a:schemeClr val="accent2"/>
                </a:solidFill>
                <a:effectLst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GE operates in 130 countries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</a:t>
            </a:r>
            <a:b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</a:b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worldwide</a:t>
            </a:r>
            <a:endParaRPr lang="en-GB" dirty="0">
              <a:solidFill>
                <a:srgbClr val="101A2A"/>
              </a:solidFill>
              <a:effectLst/>
              <a:latin typeface="GE Inspira Sans" panose="020B0503060000000003" pitchFamily="34" charset="77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B1F1A-371A-2C49-A064-5E0977F18BB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17560" y="1856252"/>
            <a:ext cx="3526080" cy="2360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 sz="1150" b="1" cap="all" spc="1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/>
            </a:pPr>
            <a:r>
              <a:rPr lang="en-US" dirty="0"/>
              <a:t>countries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6C5EE65-DF39-184B-A02C-662F18EAF90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338622" y="1856252"/>
            <a:ext cx="3515748" cy="2360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 sz="1150" b="1" cap="all" spc="1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/>
            </a:pPr>
            <a:r>
              <a:rPr lang="en-US" dirty="0"/>
              <a:t>Wind turbines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36E78DE-F326-D244-820A-6A84DFC7D0F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154468" y="1861282"/>
            <a:ext cx="3515748" cy="2307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 sz="1150" b="1" cap="all" spc="100" baseline="0">
                <a:solidFill>
                  <a:schemeClr val="accent2"/>
                </a:solidFill>
                <a:latin typeface="GE Inspira Sans" panose="020B05030600000000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/>
            </a:pPr>
            <a:r>
              <a:rPr lang="en-US" dirty="0"/>
              <a:t>Gas turbines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00D3B-5FAA-D34E-80A3-B41F9E850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38622" y="2160082"/>
            <a:ext cx="3515748" cy="1254635"/>
          </a:xfrm>
          <a:prstGeom prst="rect">
            <a:avLst/>
          </a:prstGeom>
        </p:spPr>
        <p:txBody>
          <a:bodyPr lIns="0" tIns="64800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7200" spc="-200" baseline="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72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72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72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7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4,000+</a:t>
            </a: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C5939D23-38D9-3A4E-B2D2-2921F471BC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38622" y="3852545"/>
            <a:ext cx="3515748" cy="735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spc="0" baseline="0" smtClean="0">
                <a:solidFill>
                  <a:schemeClr val="accent2"/>
                </a:solidFill>
                <a:effectLst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Installed 400+ GW capacity globally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C8194353-81B0-4249-A01F-37B30C9BA3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4468" y="3852545"/>
            <a:ext cx="3515748" cy="735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spc="0" baseline="0" smtClean="0">
                <a:solidFill>
                  <a:schemeClr val="accent2"/>
                </a:solidFill>
                <a:effectLst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Equipping 90% of transmission </a:t>
            </a:r>
            <a:b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</a:br>
            <a: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utilities worldwide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78B1B1-2BA7-6444-85A2-E24FFB372C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5379" y="2158895"/>
            <a:ext cx="3516312" cy="1254125"/>
          </a:xfrm>
          <a:prstGeom prst="rect">
            <a:avLst/>
          </a:prstGeom>
        </p:spPr>
        <p:txBody>
          <a:bodyPr lIns="0" tIns="64800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7200" spc="-200" baseline="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8,000+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C0255-A05F-7343-8218-630F0614F74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E4742-87EA-0A43-AEC0-123C8F992F0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B5AA8CD-1B53-664E-9DE7-20059A86BD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268" y="2158385"/>
            <a:ext cx="3526080" cy="1254635"/>
          </a:xfrm>
          <a:prstGeom prst="rect">
            <a:avLst/>
          </a:prstGeom>
        </p:spPr>
        <p:txBody>
          <a:bodyPr lIns="0" tIns="64800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7200" spc="-300" baseline="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72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72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72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7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38CC38-79A3-43AF-AA3D-C11967FB2D91}"/>
              </a:ext>
            </a:extLst>
          </p:cNvPr>
          <p:cNvSpPr/>
          <p:nvPr userDrawn="1"/>
        </p:nvSpPr>
        <p:spPr>
          <a:xfrm>
            <a:off x="517507" y="3496949"/>
            <a:ext cx="3520440" cy="36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80F5-14D8-4900-97DA-E64D4E61272A}"/>
              </a:ext>
            </a:extLst>
          </p:cNvPr>
          <p:cNvSpPr/>
          <p:nvPr userDrawn="1"/>
        </p:nvSpPr>
        <p:spPr>
          <a:xfrm>
            <a:off x="4337107" y="3496949"/>
            <a:ext cx="3520440" cy="36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0D8E16-1935-4427-95C0-050B24E8F513}"/>
              </a:ext>
            </a:extLst>
          </p:cNvPr>
          <p:cNvSpPr/>
          <p:nvPr userDrawn="1"/>
        </p:nvSpPr>
        <p:spPr>
          <a:xfrm>
            <a:off x="8154468" y="3496949"/>
            <a:ext cx="3520440" cy="36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2E301E89-7FCA-46CE-95BF-92351024B19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98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8D20083-8B89-C241-8C88-0C28005D446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9" y="1881188"/>
            <a:ext cx="6227762" cy="4103687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F38B2-0831-EC45-B2A1-0E405B15B77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C468-A1EA-AC45-B899-14B7A5FDA8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E96A8-29DD-5B47-91D1-F00B410D1642}"/>
              </a:ext>
            </a:extLst>
          </p:cNvPr>
          <p:cNvSpPr txBox="1"/>
          <p:nvPr userDrawn="1"/>
        </p:nvSpPr>
        <p:spPr>
          <a:xfrm>
            <a:off x="8598568" y="6529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E19CD5B2-B72A-5C46-85B6-16BCAA94C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59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CB0ABF5-2F4F-40DB-B8CB-54F400952A9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58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- text right s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F38B2-0831-EC45-B2A1-0E405B15B77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C468-A1EA-AC45-B899-14B7A5FDA8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2477D48A-DF73-024C-B726-6B438A48CC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22315" y="2333839"/>
            <a:ext cx="4456923" cy="36319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text. At vero eos et accusam et justo duo dolores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et </a:t>
            </a:r>
            <a:r>
              <a:rPr lang="en-US" dirty="0" err="1"/>
              <a:t>justo</a:t>
            </a:r>
            <a:r>
              <a:rPr lang="en-US" dirty="0"/>
              <a:t> duo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vero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1493D8DE-C696-C641-B026-7F4DAA5915B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9" y="1881188"/>
            <a:ext cx="6227762" cy="4103687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5A6701-76D1-DF42-80C5-1CB53A257B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22315" y="1806647"/>
            <a:ext cx="4456923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Title 21">
            <a:extLst>
              <a:ext uri="{FF2B5EF4-FFF2-40B4-BE49-F238E27FC236}">
                <a16:creationId xmlns:a16="http://schemas.microsoft.com/office/drawing/2014/main" id="{5DA3FCDB-DC28-C746-B914-E25DB11C7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7259750-098D-438E-B6C8-F5B18DE75A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8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– image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2EDD558-3F9E-7F4A-A50A-A673563B16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0800" cy="6858000"/>
          </a:xfrm>
          <a:prstGeom prst="rect">
            <a:avLst/>
          </a:prstGeom>
          <a:solidFill>
            <a:srgbClr val="D1DAE3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DA6804-5DFF-0F47-9799-B370D29E52FF}"/>
              </a:ext>
            </a:extLst>
          </p:cNvPr>
          <p:cNvSpPr txBox="1">
            <a:spLocks/>
          </p:cNvSpPr>
          <p:nvPr userDrawn="1"/>
        </p:nvSpPr>
        <p:spPr>
          <a:xfrm>
            <a:off x="515938" y="758457"/>
            <a:ext cx="8361498" cy="2915786"/>
          </a:xfrm>
          <a:prstGeom prst="rect">
            <a:avLst/>
          </a:prstGeom>
        </p:spPr>
        <p:txBody>
          <a:bodyPr vert="horz" wrap="square" lIns="0" tIns="45720" rIns="90000" bIns="45720" rtlCol="0" anchor="t">
            <a:noAutofit/>
          </a:bodyPr>
          <a:lstStyle>
            <a:lvl1pPr algn="l" defTabSz="914400" rtl="0" eaLnBrk="1" latinLnBrk="0" hangingPunct="1">
              <a:lnSpc>
                <a:spcPts val="7200"/>
              </a:lnSpc>
              <a:spcBef>
                <a:spcPct val="0"/>
              </a:spcBef>
              <a:buNone/>
              <a:defRPr sz="5400" b="0" i="0" kern="1200" spc="-100" baseline="0">
                <a:solidFill>
                  <a:schemeClr val="bg1"/>
                </a:solidFill>
                <a:latin typeface="GE Inspira Sans" panose="020B0503060000000003" pitchFamily="34" charset="77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C155388-2ED0-124B-A584-E6A3D9F99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170" y="1746535"/>
            <a:ext cx="836149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 i="0" cap="none" spc="20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5AF69B-B0A2-0D4B-85CF-C5E467C395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660" y="2178004"/>
            <a:ext cx="8361498" cy="2686539"/>
          </a:xfrm>
        </p:spPr>
        <p:txBody>
          <a:bodyPr wrap="square" lIns="0" rIns="90000" anchor="t">
            <a:noAutofit/>
          </a:bodyPr>
          <a:lstStyle>
            <a:lvl1pPr algn="l">
              <a:lnSpc>
                <a:spcPct val="100000"/>
              </a:lnSpc>
              <a:defRPr sz="5400" b="0" i="0" spc="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</a:lstStyle>
          <a:p>
            <a:r>
              <a:rPr lang="en-US" dirty="0"/>
              <a:t>GE’s presentation</a:t>
            </a:r>
            <a:br>
              <a:rPr lang="en-US" dirty="0"/>
            </a:br>
            <a:r>
              <a:rPr lang="en-US" dirty="0"/>
              <a:t>template title example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FB371-010F-3F48-A088-7E87BEE55B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7170" y="6490509"/>
            <a:ext cx="8361498" cy="304800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GB" sz="850" smtClean="0">
                <a:solidFill>
                  <a:srgbClr val="FFFFFF">
                    <a:alpha val="73000"/>
                  </a:srgbClr>
                </a:solidFill>
                <a:effectLst/>
              </a:defRPr>
            </a:lvl1pPr>
            <a:lvl2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2pPr>
            <a:lvl3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3pPr>
            <a:lvl4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4pPr>
            <a:lvl5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5pPr>
          </a:lstStyle>
          <a:p>
            <a:r>
              <a:rPr lang="en-GB" dirty="0">
                <a:solidFill>
                  <a:srgbClr val="FFFFFF"/>
                </a:solidFill>
                <a:effectLst/>
                <a:latin typeface="GE Inspira Sans" panose="020B0503060000000003" pitchFamily="34" charset="77"/>
              </a:rPr>
              <a:t>Placeholder confidentiality disclosure. 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555E79F-D7EA-4CFE-A693-F2D053E5230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02186" y="512764"/>
            <a:ext cx="773877" cy="773426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9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AFB7DC2-B300-F54A-9438-99C56E71F45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5938" y="1683327"/>
            <a:ext cx="11160125" cy="4519036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E788C3-0139-8447-8629-209882F4796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9DC1C-7B94-574E-90FF-5FE55B2703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21">
            <a:extLst>
              <a:ext uri="{FF2B5EF4-FFF2-40B4-BE49-F238E27FC236}">
                <a16:creationId xmlns:a16="http://schemas.microsoft.com/office/drawing/2014/main" id="{66EE4847-EDC0-684B-9AAE-D0F8A726D7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5181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C79EE6F-CD1F-4ACA-9538-123667ABC5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AFB7DC2-B300-F54A-9438-99C56E71F45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5938" y="1652155"/>
            <a:ext cx="11160125" cy="4550207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03A1E1-96CC-0449-9438-4251634115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F2671-8A65-7144-9E25-56A2DB046E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21">
            <a:extLst>
              <a:ext uri="{FF2B5EF4-FFF2-40B4-BE49-F238E27FC236}">
                <a16:creationId xmlns:a16="http://schemas.microsoft.com/office/drawing/2014/main" id="{C2EC6BA5-3813-3A4C-9088-F24F3B28A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600" y="404256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D9D99D4-5362-4113-8764-0C36A339580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53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37D0C-60FF-174A-BC1A-2D0EF76C4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429D2-7628-5F42-B68C-8C0A77AED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21">
            <a:extLst>
              <a:ext uri="{FF2B5EF4-FFF2-40B4-BE49-F238E27FC236}">
                <a16:creationId xmlns:a16="http://schemas.microsoft.com/office/drawing/2014/main" id="{35E854F1-77B4-4BE1-B66C-3A7ACFF0C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600" y="404256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A8EAB5E-D4C8-46C1-8566-93155BF9F16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4F975-6C7D-0F7A-6F31-712379CC2FB6}"/>
              </a:ext>
            </a:extLst>
          </p:cNvPr>
          <p:cNvSpPr txBox="1"/>
          <p:nvPr userDrawn="1"/>
        </p:nvSpPr>
        <p:spPr>
          <a:xfrm>
            <a:off x="7670800" y="657577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2F956-8858-18A9-CB73-E3235161B371}"/>
              </a:ext>
            </a:extLst>
          </p:cNvPr>
          <p:cNvSpPr txBox="1"/>
          <p:nvPr userDrawn="1"/>
        </p:nvSpPr>
        <p:spPr>
          <a:xfrm>
            <a:off x="7811911" y="65532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24A85-4485-743A-0560-EBF90F30F29E}"/>
              </a:ext>
            </a:extLst>
          </p:cNvPr>
          <p:cNvSpPr txBox="1"/>
          <p:nvPr userDrawn="1"/>
        </p:nvSpPr>
        <p:spPr>
          <a:xfrm>
            <a:off x="7738533" y="65532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CDB47-FCAB-71D8-6A85-AB19ED9D6122}"/>
              </a:ext>
            </a:extLst>
          </p:cNvPr>
          <p:cNvSpPr txBox="1"/>
          <p:nvPr userDrawn="1"/>
        </p:nvSpPr>
        <p:spPr>
          <a:xfrm>
            <a:off x="8628927" y="659757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93A240-8A27-6597-C12A-F87172D347B6}"/>
              </a:ext>
            </a:extLst>
          </p:cNvPr>
          <p:cNvSpPr txBox="1"/>
          <p:nvPr userDrawn="1"/>
        </p:nvSpPr>
        <p:spPr>
          <a:xfrm>
            <a:off x="8466881" y="660335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79451-F66E-4942-2D56-70EC00872B1F}"/>
              </a:ext>
            </a:extLst>
          </p:cNvPr>
          <p:cNvSpPr txBox="1"/>
          <p:nvPr userDrawn="1"/>
        </p:nvSpPr>
        <p:spPr>
          <a:xfrm>
            <a:off x="8368496" y="657442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647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37D0C-60FF-174A-BC1A-2D0EF76C4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429D2-7628-5F42-B68C-8C0A77AED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53ABF39-9C9D-435C-966D-3695C2C521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7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1067-710B-7C49-BE90-2F12DCECD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9" y="1816097"/>
            <a:ext cx="5404104" cy="435133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spcAft>
                <a:spcPts val="0"/>
              </a:spcAft>
              <a:defRPr/>
            </a:lvl1pPr>
            <a:lvl2pPr>
              <a:spcBef>
                <a:spcPts val="700"/>
              </a:spcBef>
              <a:spcAft>
                <a:spcPts val="0"/>
              </a:spcAft>
              <a:defRPr/>
            </a:lvl2pPr>
            <a:lvl3pPr>
              <a:spcBef>
                <a:spcPts val="700"/>
              </a:spcBef>
              <a:spcAft>
                <a:spcPts val="0"/>
              </a:spcAft>
              <a:defRPr/>
            </a:lvl3pPr>
            <a:lvl4pPr>
              <a:spcBef>
                <a:spcPts val="700"/>
              </a:spcBef>
              <a:spcAft>
                <a:spcPts val="0"/>
              </a:spcAft>
              <a:defRPr/>
            </a:lvl4pPr>
            <a:lvl5pPr>
              <a:spcBef>
                <a:spcPts val="7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66A32-5D9E-A94C-A7B4-79096FCF5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957" y="1825625"/>
            <a:ext cx="5404104" cy="435133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/>
            </a:lvl1pPr>
            <a:lvl2pPr>
              <a:spcBef>
                <a:spcPts val="700"/>
              </a:spcBef>
              <a:defRPr/>
            </a:lvl2pPr>
            <a:lvl3pPr>
              <a:spcBef>
                <a:spcPts val="700"/>
              </a:spcBef>
              <a:defRPr/>
            </a:lvl3pPr>
            <a:lvl4pPr>
              <a:spcBef>
                <a:spcPts val="700"/>
              </a:spcBef>
              <a:defRPr/>
            </a:lvl4pPr>
            <a:lvl5pPr>
              <a:spcBef>
                <a:spcPts val="7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1C37C-848C-E746-BD5E-5BF84EEB9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0D1CB-B143-2A4A-BFC3-45455B1A0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4E21041-D6CA-6E44-8DB1-2DD3533A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115"/>
            <a:ext cx="10515599" cy="10375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528C95D-3F05-4AFA-89A4-6B6517478A6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68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F9B4D-4F63-2F4B-8566-0D934C3A0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9" y="1681163"/>
            <a:ext cx="5404104" cy="823912"/>
          </a:xfrm>
          <a:prstGeom prst="rect">
            <a:avLst/>
          </a:prstGeom>
        </p:spPr>
        <p:txBody>
          <a:bodyPr bIns="54864" anchor="b"/>
          <a:lstStyle>
            <a:lvl1pPr marL="0" indent="0"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8CE72-09FC-2245-8926-D359BB8E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9" y="2557535"/>
            <a:ext cx="5404104" cy="36321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spcAft>
                <a:spcPts val="0"/>
              </a:spcAft>
              <a:defRPr/>
            </a:lvl1pPr>
            <a:lvl2pPr>
              <a:spcBef>
                <a:spcPts val="700"/>
              </a:spcBef>
              <a:defRPr/>
            </a:lvl2pPr>
            <a:lvl3pPr>
              <a:spcBef>
                <a:spcPts val="700"/>
              </a:spcBef>
              <a:spcAft>
                <a:spcPts val="0"/>
              </a:spcAft>
              <a:defRPr/>
            </a:lvl3pPr>
            <a:lvl4pPr>
              <a:spcBef>
                <a:spcPts val="700"/>
              </a:spcBef>
              <a:defRPr/>
            </a:lvl4pPr>
            <a:lvl5pPr>
              <a:spcBef>
                <a:spcPts val="7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EF679-9542-654B-A7B4-3BCCD47CE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0150" y="1681163"/>
            <a:ext cx="5399088" cy="823912"/>
          </a:xfrm>
          <a:prstGeom prst="rect">
            <a:avLst/>
          </a:prstGeom>
        </p:spPr>
        <p:txBody>
          <a:bodyPr bIns="54864" anchor="b"/>
          <a:lstStyle>
            <a:lvl1pPr marL="0" indent="0"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8BFE8-3078-1440-9F68-0C89355A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0150" y="2557535"/>
            <a:ext cx="5399088" cy="36321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/>
            </a:lvl1pPr>
            <a:lvl2pPr>
              <a:spcBef>
                <a:spcPts val="700"/>
              </a:spcBef>
              <a:defRPr/>
            </a:lvl2pPr>
            <a:lvl3pPr>
              <a:spcBef>
                <a:spcPts val="700"/>
              </a:spcBef>
              <a:spcAft>
                <a:spcPts val="0"/>
              </a:spcAft>
              <a:defRPr/>
            </a:lvl3pPr>
            <a:lvl4pPr>
              <a:spcBef>
                <a:spcPts val="700"/>
              </a:spcBef>
              <a:defRPr/>
            </a:lvl4pPr>
            <a:lvl5pPr>
              <a:spcBef>
                <a:spcPts val="7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C3CD0E0-5667-1840-933C-49891E0A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C83D60C-8970-9940-A772-E268EB40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9F068DB5-FA41-E046-950C-E25F5AA9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115"/>
            <a:ext cx="10515599" cy="10375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EBA2D859-008D-470A-AD04-B1C29CE0CB8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9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DCDC-E848-154D-88C5-683067C207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D3591-FE63-BB43-8A4C-B6F29DBE7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FDAFC8E-CA28-0D44-BC65-8F7829B2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115"/>
            <a:ext cx="10515599" cy="10375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FBEDEA-F386-1B4A-B687-53C2F6314F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8" y="1809168"/>
            <a:ext cx="11160125" cy="4156075"/>
          </a:xfrm>
        </p:spPr>
        <p:txBody>
          <a:bodyPr/>
          <a:lstStyle>
            <a:lvl1pPr>
              <a:spcBef>
                <a:spcPts val="700"/>
              </a:spcBef>
              <a:defRPr/>
            </a:lvl1pPr>
            <a:lvl2pPr>
              <a:spcBef>
                <a:spcPts val="700"/>
              </a:spcBef>
              <a:defRPr/>
            </a:lvl2pPr>
            <a:lvl3pPr>
              <a:spcBef>
                <a:spcPts val="700"/>
              </a:spcBef>
              <a:defRPr/>
            </a:lvl3pPr>
            <a:lvl4pPr>
              <a:spcBef>
                <a:spcPts val="700"/>
              </a:spcBef>
              <a:defRPr/>
            </a:lvl4pPr>
            <a:lvl5pPr>
              <a:spcBef>
                <a:spcPts val="7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1A7787E7-658C-4F60-81AD-5B9563BBC7E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567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Monogr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DAE1FCD-558A-4217-B921-F9D2C8A20730}"/>
              </a:ext>
            </a:extLst>
          </p:cNvPr>
          <p:cNvGrpSpPr/>
          <p:nvPr userDrawn="1"/>
        </p:nvGrpSpPr>
        <p:grpSpPr>
          <a:xfrm>
            <a:off x="1892047" y="2474071"/>
            <a:ext cx="8407906" cy="1909857"/>
            <a:chOff x="515938" y="2471737"/>
            <a:chExt cx="8407906" cy="1909857"/>
          </a:xfrm>
        </p:grpSpPr>
        <p:grpSp>
          <p:nvGrpSpPr>
            <p:cNvPr id="5" name="Graphic 1">
              <a:extLst>
                <a:ext uri="{FF2B5EF4-FFF2-40B4-BE49-F238E27FC236}">
                  <a16:creationId xmlns:a16="http://schemas.microsoft.com/office/drawing/2014/main" id="{A0A375E2-72D2-4F2D-8373-199575CBF751}"/>
                </a:ext>
              </a:extLst>
            </p:cNvPr>
            <p:cNvGrpSpPr/>
            <p:nvPr/>
          </p:nvGrpSpPr>
          <p:grpSpPr>
            <a:xfrm>
              <a:off x="2697543" y="3167633"/>
              <a:ext cx="6226301" cy="518064"/>
              <a:chOff x="2697543" y="3167633"/>
              <a:chExt cx="6226301" cy="518064"/>
            </a:xfrm>
            <a:solidFill>
              <a:schemeClr val="accent1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2A16678-C890-4DD0-A27C-2F5B513FF49F}"/>
                  </a:ext>
                </a:extLst>
              </p:cNvPr>
              <p:cNvSpPr/>
              <p:nvPr/>
            </p:nvSpPr>
            <p:spPr>
              <a:xfrm>
                <a:off x="2697543" y="3198780"/>
                <a:ext cx="251269" cy="369665"/>
              </a:xfrm>
              <a:custGeom>
                <a:avLst/>
                <a:gdLst>
                  <a:gd name="connsiteX0" fmla="*/ 10097 w 251269"/>
                  <a:gd name="connsiteY0" fmla="*/ 369665 h 369665"/>
                  <a:gd name="connsiteX1" fmla="*/ 0 w 251269"/>
                  <a:gd name="connsiteY1" fmla="*/ 359569 h 369665"/>
                  <a:gd name="connsiteX2" fmla="*/ 0 w 251269"/>
                  <a:gd name="connsiteY2" fmla="*/ 10096 h 369665"/>
                  <a:gd name="connsiteX3" fmla="*/ 10097 w 251269"/>
                  <a:gd name="connsiteY3" fmla="*/ 0 h 369665"/>
                  <a:gd name="connsiteX4" fmla="*/ 108871 w 251269"/>
                  <a:gd name="connsiteY4" fmla="*/ 0 h 369665"/>
                  <a:gd name="connsiteX5" fmla="*/ 233934 w 251269"/>
                  <a:gd name="connsiteY5" fmla="*/ 96583 h 369665"/>
                  <a:gd name="connsiteX6" fmla="*/ 182023 w 251269"/>
                  <a:gd name="connsiteY6" fmla="*/ 178689 h 369665"/>
                  <a:gd name="connsiteX7" fmla="*/ 251270 w 251269"/>
                  <a:gd name="connsiteY7" fmla="*/ 269176 h 369665"/>
                  <a:gd name="connsiteX8" fmla="*/ 125063 w 251269"/>
                  <a:gd name="connsiteY8" fmla="*/ 369665 h 369665"/>
                  <a:gd name="connsiteX9" fmla="*/ 10097 w 251269"/>
                  <a:gd name="connsiteY9" fmla="*/ 369665 h 369665"/>
                  <a:gd name="connsiteX10" fmla="*/ 45815 w 251269"/>
                  <a:gd name="connsiteY10" fmla="*/ 163640 h 369665"/>
                  <a:gd name="connsiteX11" fmla="*/ 111157 w 251269"/>
                  <a:gd name="connsiteY11" fmla="*/ 163640 h 369665"/>
                  <a:gd name="connsiteX12" fmla="*/ 187071 w 251269"/>
                  <a:gd name="connsiteY12" fmla="*/ 100013 h 369665"/>
                  <a:gd name="connsiteX13" fmla="*/ 111728 w 251269"/>
                  <a:gd name="connsiteY13" fmla="*/ 38100 h 369665"/>
                  <a:gd name="connsiteX14" fmla="*/ 45815 w 251269"/>
                  <a:gd name="connsiteY14" fmla="*/ 38100 h 369665"/>
                  <a:gd name="connsiteX15" fmla="*/ 45815 w 251269"/>
                  <a:gd name="connsiteY15" fmla="*/ 163640 h 369665"/>
                  <a:gd name="connsiteX16" fmla="*/ 45815 w 251269"/>
                  <a:gd name="connsiteY16" fmla="*/ 331661 h 369665"/>
                  <a:gd name="connsiteX17" fmla="*/ 126778 w 251269"/>
                  <a:gd name="connsiteY17" fmla="*/ 331661 h 369665"/>
                  <a:gd name="connsiteX18" fmla="*/ 204407 w 251269"/>
                  <a:gd name="connsiteY18" fmla="*/ 266890 h 369665"/>
                  <a:gd name="connsiteX19" fmla="*/ 127921 w 251269"/>
                  <a:gd name="connsiteY19" fmla="*/ 200501 h 369665"/>
                  <a:gd name="connsiteX20" fmla="*/ 45815 w 251269"/>
                  <a:gd name="connsiteY20" fmla="*/ 200501 h 369665"/>
                  <a:gd name="connsiteX21" fmla="*/ 45815 w 251269"/>
                  <a:gd name="connsiteY21" fmla="*/ 331661 h 36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1269" h="369665">
                    <a:moveTo>
                      <a:pt x="10097" y="369665"/>
                    </a:moveTo>
                    <a:cubicBezTo>
                      <a:pt x="2858" y="369665"/>
                      <a:pt x="0" y="366903"/>
                      <a:pt x="0" y="359569"/>
                    </a:cubicBezTo>
                    <a:lnTo>
                      <a:pt x="0" y="10096"/>
                    </a:lnTo>
                    <a:cubicBezTo>
                      <a:pt x="0" y="2857"/>
                      <a:pt x="2762" y="0"/>
                      <a:pt x="10097" y="0"/>
                    </a:cubicBezTo>
                    <a:lnTo>
                      <a:pt x="108871" y="0"/>
                    </a:lnTo>
                    <a:cubicBezTo>
                      <a:pt x="198787" y="0"/>
                      <a:pt x="233934" y="44101"/>
                      <a:pt x="233934" y="96583"/>
                    </a:cubicBezTo>
                    <a:cubicBezTo>
                      <a:pt x="233934" y="131731"/>
                      <a:pt x="218885" y="161925"/>
                      <a:pt x="182023" y="178689"/>
                    </a:cubicBezTo>
                    <a:cubicBezTo>
                      <a:pt x="230600" y="192691"/>
                      <a:pt x="251270" y="227267"/>
                      <a:pt x="251270" y="269176"/>
                    </a:cubicBezTo>
                    <a:cubicBezTo>
                      <a:pt x="251270" y="321659"/>
                      <a:pt x="215551" y="369665"/>
                      <a:pt x="125063" y="369665"/>
                    </a:cubicBezTo>
                    <a:lnTo>
                      <a:pt x="10097" y="369665"/>
                    </a:lnTo>
                    <a:close/>
                    <a:moveTo>
                      <a:pt x="45815" y="163640"/>
                    </a:moveTo>
                    <a:lnTo>
                      <a:pt x="111157" y="163640"/>
                    </a:lnTo>
                    <a:cubicBezTo>
                      <a:pt x="167545" y="163640"/>
                      <a:pt x="187071" y="134588"/>
                      <a:pt x="187071" y="100013"/>
                    </a:cubicBezTo>
                    <a:cubicBezTo>
                      <a:pt x="187071" y="66008"/>
                      <a:pt x="167545" y="38100"/>
                      <a:pt x="111728" y="38100"/>
                    </a:cubicBezTo>
                    <a:lnTo>
                      <a:pt x="45815" y="38100"/>
                    </a:lnTo>
                    <a:lnTo>
                      <a:pt x="45815" y="163640"/>
                    </a:lnTo>
                    <a:close/>
                    <a:moveTo>
                      <a:pt x="45815" y="331661"/>
                    </a:moveTo>
                    <a:lnTo>
                      <a:pt x="126778" y="331661"/>
                    </a:lnTo>
                    <a:cubicBezTo>
                      <a:pt x="183737" y="331661"/>
                      <a:pt x="204407" y="302038"/>
                      <a:pt x="204407" y="266890"/>
                    </a:cubicBezTo>
                    <a:cubicBezTo>
                      <a:pt x="204407" y="231172"/>
                      <a:pt x="184880" y="200501"/>
                      <a:pt x="127921" y="200501"/>
                    </a:cubicBezTo>
                    <a:lnTo>
                      <a:pt x="45815" y="200501"/>
                    </a:lnTo>
                    <a:lnTo>
                      <a:pt x="45815" y="3316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E1E6B4-E9F0-4A5B-A8A5-5EC196AAAA4F}"/>
                  </a:ext>
                </a:extLst>
              </p:cNvPr>
              <p:cNvSpPr/>
              <p:nvPr/>
            </p:nvSpPr>
            <p:spPr>
              <a:xfrm>
                <a:off x="3011297" y="3300412"/>
                <a:ext cx="212788" cy="273653"/>
              </a:xfrm>
              <a:custGeom>
                <a:avLst/>
                <a:gdLst>
                  <a:gd name="connsiteX0" fmla="*/ 90964 w 212788"/>
                  <a:gd name="connsiteY0" fmla="*/ 273653 h 273653"/>
                  <a:gd name="connsiteX1" fmla="*/ 0 w 212788"/>
                  <a:gd name="connsiteY1" fmla="*/ 172021 h 273653"/>
                  <a:gd name="connsiteX2" fmla="*/ 0 w 212788"/>
                  <a:gd name="connsiteY2" fmla="*/ 10096 h 273653"/>
                  <a:gd name="connsiteX3" fmla="*/ 10001 w 212788"/>
                  <a:gd name="connsiteY3" fmla="*/ 0 h 273653"/>
                  <a:gd name="connsiteX4" fmla="*/ 33433 w 212788"/>
                  <a:gd name="connsiteY4" fmla="*/ 0 h 273653"/>
                  <a:gd name="connsiteX5" fmla="*/ 43529 w 212788"/>
                  <a:gd name="connsiteY5" fmla="*/ 10096 h 273653"/>
                  <a:gd name="connsiteX6" fmla="*/ 43529 w 212788"/>
                  <a:gd name="connsiteY6" fmla="*/ 168021 h 273653"/>
                  <a:gd name="connsiteX7" fmla="*/ 99917 w 212788"/>
                  <a:gd name="connsiteY7" fmla="*/ 237268 h 273653"/>
                  <a:gd name="connsiteX8" fmla="*/ 169164 w 212788"/>
                  <a:gd name="connsiteY8" fmla="*/ 201549 h 273653"/>
                  <a:gd name="connsiteX9" fmla="*/ 169164 w 212788"/>
                  <a:gd name="connsiteY9" fmla="*/ 10096 h 273653"/>
                  <a:gd name="connsiteX10" fmla="*/ 179260 w 212788"/>
                  <a:gd name="connsiteY10" fmla="*/ 0 h 273653"/>
                  <a:gd name="connsiteX11" fmla="*/ 202692 w 212788"/>
                  <a:gd name="connsiteY11" fmla="*/ 0 h 273653"/>
                  <a:gd name="connsiteX12" fmla="*/ 212788 w 212788"/>
                  <a:gd name="connsiteY12" fmla="*/ 10096 h 273653"/>
                  <a:gd name="connsiteX13" fmla="*/ 212788 w 212788"/>
                  <a:gd name="connsiteY13" fmla="*/ 257937 h 273653"/>
                  <a:gd name="connsiteX14" fmla="*/ 202692 w 212788"/>
                  <a:gd name="connsiteY14" fmla="*/ 268034 h 273653"/>
                  <a:gd name="connsiteX15" fmla="*/ 182023 w 212788"/>
                  <a:gd name="connsiteY15" fmla="*/ 268034 h 273653"/>
                  <a:gd name="connsiteX16" fmla="*/ 171926 w 212788"/>
                  <a:gd name="connsiteY16" fmla="*/ 257937 h 273653"/>
                  <a:gd name="connsiteX17" fmla="*/ 171926 w 212788"/>
                  <a:gd name="connsiteY17" fmla="*/ 235553 h 273653"/>
                  <a:gd name="connsiteX18" fmla="*/ 90964 w 212788"/>
                  <a:gd name="connsiteY18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88" h="273653">
                    <a:moveTo>
                      <a:pt x="90964" y="273653"/>
                    </a:moveTo>
                    <a:cubicBezTo>
                      <a:pt x="25622" y="273653"/>
                      <a:pt x="0" y="226790"/>
                      <a:pt x="0" y="172021"/>
                    </a:cubicBezTo>
                    <a:lnTo>
                      <a:pt x="0" y="10096"/>
                    </a:lnTo>
                    <a:cubicBezTo>
                      <a:pt x="0" y="2858"/>
                      <a:pt x="2762" y="0"/>
                      <a:pt x="10001" y="0"/>
                    </a:cubicBezTo>
                    <a:lnTo>
                      <a:pt x="33433" y="0"/>
                    </a:lnTo>
                    <a:cubicBezTo>
                      <a:pt x="40672" y="0"/>
                      <a:pt x="43529" y="2762"/>
                      <a:pt x="43529" y="10096"/>
                    </a:cubicBezTo>
                    <a:lnTo>
                      <a:pt x="43529" y="168021"/>
                    </a:lnTo>
                    <a:cubicBezTo>
                      <a:pt x="43529" y="199263"/>
                      <a:pt x="54673" y="237268"/>
                      <a:pt x="99917" y="237268"/>
                    </a:cubicBezTo>
                    <a:cubicBezTo>
                      <a:pt x="122777" y="237268"/>
                      <a:pt x="150209" y="228314"/>
                      <a:pt x="169164" y="201549"/>
                    </a:cubicBezTo>
                    <a:lnTo>
                      <a:pt x="169164" y="10096"/>
                    </a:lnTo>
                    <a:cubicBezTo>
                      <a:pt x="169164" y="2858"/>
                      <a:pt x="171926" y="0"/>
                      <a:pt x="179260" y="0"/>
                    </a:cubicBezTo>
                    <a:lnTo>
                      <a:pt x="202692" y="0"/>
                    </a:lnTo>
                    <a:cubicBezTo>
                      <a:pt x="209931" y="0"/>
                      <a:pt x="212788" y="2762"/>
                      <a:pt x="212788" y="10096"/>
                    </a:cubicBezTo>
                    <a:lnTo>
                      <a:pt x="212788" y="257937"/>
                    </a:lnTo>
                    <a:cubicBezTo>
                      <a:pt x="212788" y="265176"/>
                      <a:pt x="210026" y="268034"/>
                      <a:pt x="202692" y="268034"/>
                    </a:cubicBezTo>
                    <a:lnTo>
                      <a:pt x="182023" y="268034"/>
                    </a:lnTo>
                    <a:cubicBezTo>
                      <a:pt x="174784" y="268034"/>
                      <a:pt x="171926" y="265271"/>
                      <a:pt x="171926" y="257937"/>
                    </a:cubicBezTo>
                    <a:lnTo>
                      <a:pt x="171926" y="235553"/>
                    </a:lnTo>
                    <a:cubicBezTo>
                      <a:pt x="156781" y="254603"/>
                      <a:pt x="132779" y="273653"/>
                      <a:pt x="90964" y="2736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AEA1ADD-C0A8-4CDC-A155-A606CA1FDDE0}"/>
                  </a:ext>
                </a:extLst>
              </p:cNvPr>
              <p:cNvSpPr/>
              <p:nvPr/>
            </p:nvSpPr>
            <p:spPr>
              <a:xfrm>
                <a:off x="3299143" y="3173634"/>
                <a:ext cx="59245" cy="394811"/>
              </a:xfrm>
              <a:custGeom>
                <a:avLst/>
                <a:gdLst>
                  <a:gd name="connsiteX0" fmla="*/ 29623 w 59245"/>
                  <a:gd name="connsiteY0" fmla="*/ 60388 h 394811"/>
                  <a:gd name="connsiteX1" fmla="*/ 0 w 59245"/>
                  <a:gd name="connsiteY1" fmla="*/ 30194 h 394811"/>
                  <a:gd name="connsiteX2" fmla="*/ 29623 w 59245"/>
                  <a:gd name="connsiteY2" fmla="*/ 0 h 394811"/>
                  <a:gd name="connsiteX3" fmla="*/ 59246 w 59245"/>
                  <a:gd name="connsiteY3" fmla="*/ 30194 h 394811"/>
                  <a:gd name="connsiteX4" fmla="*/ 29623 w 59245"/>
                  <a:gd name="connsiteY4" fmla="*/ 60388 h 394811"/>
                  <a:gd name="connsiteX5" fmla="*/ 17907 w 59245"/>
                  <a:gd name="connsiteY5" fmla="*/ 394811 h 394811"/>
                  <a:gd name="connsiteX6" fmla="*/ 7810 w 59245"/>
                  <a:gd name="connsiteY6" fmla="*/ 384715 h 394811"/>
                  <a:gd name="connsiteX7" fmla="*/ 7810 w 59245"/>
                  <a:gd name="connsiteY7" fmla="*/ 136874 h 394811"/>
                  <a:gd name="connsiteX8" fmla="*/ 17907 w 59245"/>
                  <a:gd name="connsiteY8" fmla="*/ 126778 h 394811"/>
                  <a:gd name="connsiteX9" fmla="*/ 41338 w 59245"/>
                  <a:gd name="connsiteY9" fmla="*/ 126778 h 394811"/>
                  <a:gd name="connsiteX10" fmla="*/ 51435 w 59245"/>
                  <a:gd name="connsiteY10" fmla="*/ 136874 h 394811"/>
                  <a:gd name="connsiteX11" fmla="*/ 51435 w 59245"/>
                  <a:gd name="connsiteY11" fmla="*/ 384715 h 394811"/>
                  <a:gd name="connsiteX12" fmla="*/ 41338 w 59245"/>
                  <a:gd name="connsiteY12" fmla="*/ 394811 h 394811"/>
                  <a:gd name="connsiteX13" fmla="*/ 17907 w 59245"/>
                  <a:gd name="connsiteY13" fmla="*/ 394811 h 39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245" h="394811">
                    <a:moveTo>
                      <a:pt x="29623" y="60388"/>
                    </a:moveTo>
                    <a:cubicBezTo>
                      <a:pt x="11239" y="60388"/>
                      <a:pt x="0" y="46958"/>
                      <a:pt x="0" y="30194"/>
                    </a:cubicBezTo>
                    <a:cubicBezTo>
                      <a:pt x="0" y="13430"/>
                      <a:pt x="11144" y="0"/>
                      <a:pt x="29623" y="0"/>
                    </a:cubicBezTo>
                    <a:cubicBezTo>
                      <a:pt x="48006" y="0"/>
                      <a:pt x="59246" y="13430"/>
                      <a:pt x="59246" y="30194"/>
                    </a:cubicBezTo>
                    <a:cubicBezTo>
                      <a:pt x="59246" y="46958"/>
                      <a:pt x="48006" y="60388"/>
                      <a:pt x="29623" y="60388"/>
                    </a:cubicBezTo>
                    <a:close/>
                    <a:moveTo>
                      <a:pt x="17907" y="394811"/>
                    </a:moveTo>
                    <a:cubicBezTo>
                      <a:pt x="10668" y="394811"/>
                      <a:pt x="7810" y="392049"/>
                      <a:pt x="7810" y="384715"/>
                    </a:cubicBezTo>
                    <a:lnTo>
                      <a:pt x="7810" y="136874"/>
                    </a:lnTo>
                    <a:cubicBezTo>
                      <a:pt x="7810" y="129635"/>
                      <a:pt x="10573" y="126778"/>
                      <a:pt x="17907" y="126778"/>
                    </a:cubicBezTo>
                    <a:lnTo>
                      <a:pt x="41338" y="126778"/>
                    </a:lnTo>
                    <a:cubicBezTo>
                      <a:pt x="48577" y="126778"/>
                      <a:pt x="51435" y="129540"/>
                      <a:pt x="51435" y="136874"/>
                    </a:cubicBezTo>
                    <a:lnTo>
                      <a:pt x="51435" y="384715"/>
                    </a:lnTo>
                    <a:cubicBezTo>
                      <a:pt x="51435" y="391954"/>
                      <a:pt x="48673" y="394811"/>
                      <a:pt x="41338" y="394811"/>
                    </a:cubicBezTo>
                    <a:lnTo>
                      <a:pt x="17907" y="394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701498F-7BBB-443F-A721-6D37640DE635}"/>
                  </a:ext>
                </a:extLst>
              </p:cNvPr>
              <p:cNvSpPr/>
              <p:nvPr/>
            </p:nvSpPr>
            <p:spPr>
              <a:xfrm>
                <a:off x="3433636" y="3167633"/>
                <a:ext cx="43624" cy="400907"/>
              </a:xfrm>
              <a:custGeom>
                <a:avLst/>
                <a:gdLst>
                  <a:gd name="connsiteX0" fmla="*/ 10096 w 43624"/>
                  <a:gd name="connsiteY0" fmla="*/ 400812 h 400907"/>
                  <a:gd name="connsiteX1" fmla="*/ 0 w 43624"/>
                  <a:gd name="connsiteY1" fmla="*/ 390716 h 400907"/>
                  <a:gd name="connsiteX2" fmla="*/ 0 w 43624"/>
                  <a:gd name="connsiteY2" fmla="*/ 10001 h 400907"/>
                  <a:gd name="connsiteX3" fmla="*/ 10096 w 43624"/>
                  <a:gd name="connsiteY3" fmla="*/ 0 h 400907"/>
                  <a:gd name="connsiteX4" fmla="*/ 33528 w 43624"/>
                  <a:gd name="connsiteY4" fmla="*/ 0 h 400907"/>
                  <a:gd name="connsiteX5" fmla="*/ 43624 w 43624"/>
                  <a:gd name="connsiteY5" fmla="*/ 10001 h 400907"/>
                  <a:gd name="connsiteX6" fmla="*/ 43624 w 43624"/>
                  <a:gd name="connsiteY6" fmla="*/ 390811 h 400907"/>
                  <a:gd name="connsiteX7" fmla="*/ 33528 w 43624"/>
                  <a:gd name="connsiteY7" fmla="*/ 400907 h 400907"/>
                  <a:gd name="connsiteX8" fmla="*/ 10096 w 43624"/>
                  <a:gd name="connsiteY8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24" h="400907">
                    <a:moveTo>
                      <a:pt x="10096" y="400812"/>
                    </a:move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4" y="2762"/>
                      <a:pt x="43624" y="10001"/>
                    </a:cubicBezTo>
                    <a:lnTo>
                      <a:pt x="43624" y="390811"/>
                    </a:lnTo>
                    <a:cubicBezTo>
                      <a:pt x="43624" y="398050"/>
                      <a:pt x="40862" y="400907"/>
                      <a:pt x="33528" y="400907"/>
                    </a:cubicBezTo>
                    <a:lnTo>
                      <a:pt x="10096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1FC777-E7CF-41C5-9A4A-890E62FD17C1}"/>
                  </a:ext>
                </a:extLst>
              </p:cNvPr>
              <p:cNvSpPr/>
              <p:nvPr/>
            </p:nvSpPr>
            <p:spPr>
              <a:xfrm>
                <a:off x="3541935" y="3167633"/>
                <a:ext cx="230600" cy="406336"/>
              </a:xfrm>
              <a:custGeom>
                <a:avLst/>
                <a:gdLst>
                  <a:gd name="connsiteX0" fmla="*/ 199930 w 230600"/>
                  <a:gd name="connsiteY0" fmla="*/ 400812 h 406336"/>
                  <a:gd name="connsiteX1" fmla="*/ 189833 w 230600"/>
                  <a:gd name="connsiteY1" fmla="*/ 390716 h 406336"/>
                  <a:gd name="connsiteX2" fmla="*/ 189833 w 230600"/>
                  <a:gd name="connsiteY2" fmla="*/ 368332 h 406336"/>
                  <a:gd name="connsiteX3" fmla="*/ 112204 w 230600"/>
                  <a:gd name="connsiteY3" fmla="*/ 406337 h 406336"/>
                  <a:gd name="connsiteX4" fmla="*/ 0 w 230600"/>
                  <a:gd name="connsiteY4" fmla="*/ 267367 h 406336"/>
                  <a:gd name="connsiteX5" fmla="*/ 112204 w 230600"/>
                  <a:gd name="connsiteY5" fmla="*/ 127254 h 406336"/>
                  <a:gd name="connsiteX6" fmla="*/ 187071 w 230600"/>
                  <a:gd name="connsiteY6" fmla="*/ 161354 h 406336"/>
                  <a:gd name="connsiteX7" fmla="*/ 187071 w 230600"/>
                  <a:gd name="connsiteY7" fmla="*/ 10001 h 406336"/>
                  <a:gd name="connsiteX8" fmla="*/ 197072 w 230600"/>
                  <a:gd name="connsiteY8" fmla="*/ 0 h 406336"/>
                  <a:gd name="connsiteX9" fmla="*/ 220504 w 230600"/>
                  <a:gd name="connsiteY9" fmla="*/ 0 h 406336"/>
                  <a:gd name="connsiteX10" fmla="*/ 230600 w 230600"/>
                  <a:gd name="connsiteY10" fmla="*/ 10001 h 406336"/>
                  <a:gd name="connsiteX11" fmla="*/ 230600 w 230600"/>
                  <a:gd name="connsiteY11" fmla="*/ 390811 h 406336"/>
                  <a:gd name="connsiteX12" fmla="*/ 220504 w 230600"/>
                  <a:gd name="connsiteY12" fmla="*/ 400907 h 406336"/>
                  <a:gd name="connsiteX13" fmla="*/ 199930 w 230600"/>
                  <a:gd name="connsiteY13" fmla="*/ 400907 h 406336"/>
                  <a:gd name="connsiteX14" fmla="*/ 120587 w 230600"/>
                  <a:gd name="connsiteY14" fmla="*/ 371285 h 406336"/>
                  <a:gd name="connsiteX15" fmla="*/ 186976 w 230600"/>
                  <a:gd name="connsiteY15" fmla="*/ 334423 h 406336"/>
                  <a:gd name="connsiteX16" fmla="*/ 186976 w 230600"/>
                  <a:gd name="connsiteY16" fmla="*/ 199263 h 406336"/>
                  <a:gd name="connsiteX17" fmla="*/ 120587 w 230600"/>
                  <a:gd name="connsiteY17" fmla="*/ 162401 h 406336"/>
                  <a:gd name="connsiteX18" fmla="*/ 45244 w 230600"/>
                  <a:gd name="connsiteY18" fmla="*/ 266795 h 406336"/>
                  <a:gd name="connsiteX19" fmla="*/ 120587 w 230600"/>
                  <a:gd name="connsiteY19" fmla="*/ 371285 h 40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0600" h="406336">
                    <a:moveTo>
                      <a:pt x="199930" y="400812"/>
                    </a:moveTo>
                    <a:cubicBezTo>
                      <a:pt x="192691" y="400812"/>
                      <a:pt x="189833" y="398050"/>
                      <a:pt x="189833" y="390716"/>
                    </a:cubicBezTo>
                    <a:lnTo>
                      <a:pt x="189833" y="368332"/>
                    </a:lnTo>
                    <a:cubicBezTo>
                      <a:pt x="175831" y="389573"/>
                      <a:pt x="151829" y="406337"/>
                      <a:pt x="112204" y="406337"/>
                    </a:cubicBezTo>
                    <a:cubicBezTo>
                      <a:pt x="42386" y="406337"/>
                      <a:pt x="0" y="354997"/>
                      <a:pt x="0" y="267367"/>
                    </a:cubicBezTo>
                    <a:cubicBezTo>
                      <a:pt x="0" y="180308"/>
                      <a:pt x="42481" y="127254"/>
                      <a:pt x="112204" y="127254"/>
                    </a:cubicBezTo>
                    <a:cubicBezTo>
                      <a:pt x="150781" y="127254"/>
                      <a:pt x="174212" y="142875"/>
                      <a:pt x="187071" y="161354"/>
                    </a:cubicBezTo>
                    <a:lnTo>
                      <a:pt x="187071" y="10001"/>
                    </a:lnTo>
                    <a:cubicBezTo>
                      <a:pt x="187071" y="2762"/>
                      <a:pt x="189833" y="0"/>
                      <a:pt x="197072" y="0"/>
                    </a:cubicBezTo>
                    <a:lnTo>
                      <a:pt x="220504" y="0"/>
                    </a:lnTo>
                    <a:cubicBezTo>
                      <a:pt x="227743" y="0"/>
                      <a:pt x="230600" y="2762"/>
                      <a:pt x="230600" y="10001"/>
                    </a:cubicBezTo>
                    <a:lnTo>
                      <a:pt x="230600" y="390811"/>
                    </a:lnTo>
                    <a:cubicBezTo>
                      <a:pt x="230600" y="398050"/>
                      <a:pt x="227838" y="400907"/>
                      <a:pt x="220504" y="400907"/>
                    </a:cubicBezTo>
                    <a:lnTo>
                      <a:pt x="199930" y="400907"/>
                    </a:lnTo>
                    <a:close/>
                    <a:moveTo>
                      <a:pt x="120587" y="371285"/>
                    </a:moveTo>
                    <a:cubicBezTo>
                      <a:pt x="146304" y="371285"/>
                      <a:pt x="170307" y="360617"/>
                      <a:pt x="186976" y="334423"/>
                    </a:cubicBezTo>
                    <a:lnTo>
                      <a:pt x="186976" y="199263"/>
                    </a:lnTo>
                    <a:cubicBezTo>
                      <a:pt x="170212" y="172974"/>
                      <a:pt x="146209" y="162401"/>
                      <a:pt x="120587" y="162401"/>
                    </a:cubicBezTo>
                    <a:cubicBezTo>
                      <a:pt x="75343" y="162401"/>
                      <a:pt x="45244" y="196977"/>
                      <a:pt x="45244" y="266795"/>
                    </a:cubicBezTo>
                    <a:cubicBezTo>
                      <a:pt x="45244" y="336614"/>
                      <a:pt x="75438" y="371285"/>
                      <a:pt x="120587" y="3712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9F6EE72-4942-4A0C-B137-A5AE4F779AB1}"/>
                  </a:ext>
                </a:extLst>
              </p:cNvPr>
              <p:cNvSpPr/>
              <p:nvPr/>
            </p:nvSpPr>
            <p:spPr>
              <a:xfrm>
                <a:off x="3847782" y="3173634"/>
                <a:ext cx="59245" cy="394811"/>
              </a:xfrm>
              <a:custGeom>
                <a:avLst/>
                <a:gdLst>
                  <a:gd name="connsiteX0" fmla="*/ 29623 w 59245"/>
                  <a:gd name="connsiteY0" fmla="*/ 60388 h 394811"/>
                  <a:gd name="connsiteX1" fmla="*/ 0 w 59245"/>
                  <a:gd name="connsiteY1" fmla="*/ 30194 h 394811"/>
                  <a:gd name="connsiteX2" fmla="*/ 29623 w 59245"/>
                  <a:gd name="connsiteY2" fmla="*/ 0 h 394811"/>
                  <a:gd name="connsiteX3" fmla="*/ 59246 w 59245"/>
                  <a:gd name="connsiteY3" fmla="*/ 30194 h 394811"/>
                  <a:gd name="connsiteX4" fmla="*/ 29623 w 59245"/>
                  <a:gd name="connsiteY4" fmla="*/ 60388 h 394811"/>
                  <a:gd name="connsiteX5" fmla="*/ 17907 w 59245"/>
                  <a:gd name="connsiteY5" fmla="*/ 394811 h 394811"/>
                  <a:gd name="connsiteX6" fmla="*/ 7811 w 59245"/>
                  <a:gd name="connsiteY6" fmla="*/ 384715 h 394811"/>
                  <a:gd name="connsiteX7" fmla="*/ 7811 w 59245"/>
                  <a:gd name="connsiteY7" fmla="*/ 136874 h 394811"/>
                  <a:gd name="connsiteX8" fmla="*/ 17907 w 59245"/>
                  <a:gd name="connsiteY8" fmla="*/ 126778 h 394811"/>
                  <a:gd name="connsiteX9" fmla="*/ 41339 w 59245"/>
                  <a:gd name="connsiteY9" fmla="*/ 126778 h 394811"/>
                  <a:gd name="connsiteX10" fmla="*/ 51435 w 59245"/>
                  <a:gd name="connsiteY10" fmla="*/ 136874 h 394811"/>
                  <a:gd name="connsiteX11" fmla="*/ 51435 w 59245"/>
                  <a:gd name="connsiteY11" fmla="*/ 384715 h 394811"/>
                  <a:gd name="connsiteX12" fmla="*/ 41339 w 59245"/>
                  <a:gd name="connsiteY12" fmla="*/ 394811 h 394811"/>
                  <a:gd name="connsiteX13" fmla="*/ 17907 w 59245"/>
                  <a:gd name="connsiteY13" fmla="*/ 394811 h 39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245" h="394811">
                    <a:moveTo>
                      <a:pt x="29623" y="60388"/>
                    </a:moveTo>
                    <a:cubicBezTo>
                      <a:pt x="11144" y="60388"/>
                      <a:pt x="0" y="46958"/>
                      <a:pt x="0" y="30194"/>
                    </a:cubicBezTo>
                    <a:cubicBezTo>
                      <a:pt x="0" y="13430"/>
                      <a:pt x="11144" y="0"/>
                      <a:pt x="29623" y="0"/>
                    </a:cubicBezTo>
                    <a:cubicBezTo>
                      <a:pt x="48006" y="0"/>
                      <a:pt x="59246" y="13430"/>
                      <a:pt x="59246" y="30194"/>
                    </a:cubicBezTo>
                    <a:cubicBezTo>
                      <a:pt x="59246" y="46958"/>
                      <a:pt x="48006" y="60388"/>
                      <a:pt x="29623" y="60388"/>
                    </a:cubicBezTo>
                    <a:close/>
                    <a:moveTo>
                      <a:pt x="17907" y="394811"/>
                    </a:moveTo>
                    <a:cubicBezTo>
                      <a:pt x="10668" y="394811"/>
                      <a:pt x="7811" y="392049"/>
                      <a:pt x="7811" y="384715"/>
                    </a:cubicBezTo>
                    <a:lnTo>
                      <a:pt x="7811" y="136874"/>
                    </a:lnTo>
                    <a:cubicBezTo>
                      <a:pt x="7811" y="129635"/>
                      <a:pt x="10668" y="126778"/>
                      <a:pt x="17907" y="126778"/>
                    </a:cubicBezTo>
                    <a:lnTo>
                      <a:pt x="41339" y="126778"/>
                    </a:lnTo>
                    <a:cubicBezTo>
                      <a:pt x="48578" y="126778"/>
                      <a:pt x="51435" y="129540"/>
                      <a:pt x="51435" y="136874"/>
                    </a:cubicBezTo>
                    <a:lnTo>
                      <a:pt x="51435" y="384715"/>
                    </a:lnTo>
                    <a:cubicBezTo>
                      <a:pt x="51435" y="391954"/>
                      <a:pt x="48578" y="394811"/>
                      <a:pt x="41339" y="394811"/>
                    </a:cubicBezTo>
                    <a:lnTo>
                      <a:pt x="17907" y="394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931EEFC-8DA5-4516-9708-0185B19EF419}"/>
                  </a:ext>
                </a:extLst>
              </p:cNvPr>
              <p:cNvSpPr/>
              <p:nvPr/>
            </p:nvSpPr>
            <p:spPr>
              <a:xfrm>
                <a:off x="3982276" y="3294792"/>
                <a:ext cx="216121" cy="273653"/>
              </a:xfrm>
              <a:custGeom>
                <a:avLst/>
                <a:gdLst>
                  <a:gd name="connsiteX0" fmla="*/ 10096 w 216121"/>
                  <a:gd name="connsiteY0" fmla="*/ 273653 h 273653"/>
                  <a:gd name="connsiteX1" fmla="*/ 0 w 216121"/>
                  <a:gd name="connsiteY1" fmla="*/ 263557 h 273653"/>
                  <a:gd name="connsiteX2" fmla="*/ 0 w 216121"/>
                  <a:gd name="connsiteY2" fmla="*/ 15716 h 273653"/>
                  <a:gd name="connsiteX3" fmla="*/ 10096 w 216121"/>
                  <a:gd name="connsiteY3" fmla="*/ 5620 h 273653"/>
                  <a:gd name="connsiteX4" fmla="*/ 30766 w 216121"/>
                  <a:gd name="connsiteY4" fmla="*/ 5620 h 273653"/>
                  <a:gd name="connsiteX5" fmla="*/ 40767 w 216121"/>
                  <a:gd name="connsiteY5" fmla="*/ 15716 h 273653"/>
                  <a:gd name="connsiteX6" fmla="*/ 40767 w 216121"/>
                  <a:gd name="connsiteY6" fmla="*/ 38005 h 273653"/>
                  <a:gd name="connsiteX7" fmla="*/ 123444 w 216121"/>
                  <a:gd name="connsiteY7" fmla="*/ 0 h 273653"/>
                  <a:gd name="connsiteX8" fmla="*/ 216122 w 216121"/>
                  <a:gd name="connsiteY8" fmla="*/ 101632 h 273653"/>
                  <a:gd name="connsiteX9" fmla="*/ 216122 w 216121"/>
                  <a:gd name="connsiteY9" fmla="*/ 263557 h 273653"/>
                  <a:gd name="connsiteX10" fmla="*/ 206026 w 216121"/>
                  <a:gd name="connsiteY10" fmla="*/ 273653 h 273653"/>
                  <a:gd name="connsiteX11" fmla="*/ 182594 w 216121"/>
                  <a:gd name="connsiteY11" fmla="*/ 273653 h 273653"/>
                  <a:gd name="connsiteX12" fmla="*/ 172498 w 216121"/>
                  <a:gd name="connsiteY12" fmla="*/ 263557 h 273653"/>
                  <a:gd name="connsiteX13" fmla="*/ 172498 w 216121"/>
                  <a:gd name="connsiteY13" fmla="*/ 105632 h 273653"/>
                  <a:gd name="connsiteX14" fmla="*/ 114395 w 216121"/>
                  <a:gd name="connsiteY14" fmla="*/ 36385 h 273653"/>
                  <a:gd name="connsiteX15" fmla="*/ 43529 w 216121"/>
                  <a:gd name="connsiteY15" fmla="*/ 72104 h 273653"/>
                  <a:gd name="connsiteX16" fmla="*/ 43529 w 216121"/>
                  <a:gd name="connsiteY16" fmla="*/ 263557 h 273653"/>
                  <a:gd name="connsiteX17" fmla="*/ 33433 w 216121"/>
                  <a:gd name="connsiteY17" fmla="*/ 273653 h 273653"/>
                  <a:gd name="connsiteX18" fmla="*/ 10096 w 216121"/>
                  <a:gd name="connsiteY18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121" h="273653">
                    <a:moveTo>
                      <a:pt x="10096" y="273653"/>
                    </a:moveTo>
                    <a:cubicBezTo>
                      <a:pt x="2857" y="273653"/>
                      <a:pt x="0" y="270891"/>
                      <a:pt x="0" y="263557"/>
                    </a:cubicBezTo>
                    <a:lnTo>
                      <a:pt x="0" y="15716"/>
                    </a:lnTo>
                    <a:cubicBezTo>
                      <a:pt x="0" y="8477"/>
                      <a:pt x="2857" y="5620"/>
                      <a:pt x="10096" y="5620"/>
                    </a:cubicBezTo>
                    <a:lnTo>
                      <a:pt x="30766" y="5620"/>
                    </a:lnTo>
                    <a:cubicBezTo>
                      <a:pt x="38005" y="5620"/>
                      <a:pt x="40767" y="8382"/>
                      <a:pt x="40767" y="15716"/>
                    </a:cubicBezTo>
                    <a:lnTo>
                      <a:pt x="40767" y="38005"/>
                    </a:lnTo>
                    <a:cubicBezTo>
                      <a:pt x="55816" y="19050"/>
                      <a:pt x="80963" y="0"/>
                      <a:pt x="123444" y="0"/>
                    </a:cubicBezTo>
                    <a:cubicBezTo>
                      <a:pt x="189833" y="0"/>
                      <a:pt x="216122" y="46863"/>
                      <a:pt x="216122" y="101632"/>
                    </a:cubicBezTo>
                    <a:lnTo>
                      <a:pt x="216122" y="263557"/>
                    </a:lnTo>
                    <a:cubicBezTo>
                      <a:pt x="216122" y="270796"/>
                      <a:pt x="213360" y="273653"/>
                      <a:pt x="206026" y="273653"/>
                    </a:cubicBezTo>
                    <a:lnTo>
                      <a:pt x="182594" y="273653"/>
                    </a:lnTo>
                    <a:cubicBezTo>
                      <a:pt x="175355" y="273653"/>
                      <a:pt x="172498" y="270891"/>
                      <a:pt x="172498" y="263557"/>
                    </a:cubicBezTo>
                    <a:lnTo>
                      <a:pt x="172498" y="105632"/>
                    </a:lnTo>
                    <a:cubicBezTo>
                      <a:pt x="172498" y="74390"/>
                      <a:pt x="161830" y="36385"/>
                      <a:pt x="114395" y="36385"/>
                    </a:cubicBezTo>
                    <a:cubicBezTo>
                      <a:pt x="90964" y="36385"/>
                      <a:pt x="63055" y="45339"/>
                      <a:pt x="43529" y="72104"/>
                    </a:cubicBezTo>
                    <a:lnTo>
                      <a:pt x="43529" y="263557"/>
                    </a:lnTo>
                    <a:cubicBezTo>
                      <a:pt x="43529" y="270796"/>
                      <a:pt x="40672" y="273653"/>
                      <a:pt x="33433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EBD221A-CC96-455C-BE73-087CFAD4F529}"/>
                  </a:ext>
                </a:extLst>
              </p:cNvPr>
              <p:cNvSpPr/>
              <p:nvPr/>
            </p:nvSpPr>
            <p:spPr>
              <a:xfrm>
                <a:off x="4249642" y="3294887"/>
                <a:ext cx="247840" cy="390810"/>
              </a:xfrm>
              <a:custGeom>
                <a:avLst/>
                <a:gdLst>
                  <a:gd name="connsiteX0" fmla="*/ 116681 w 247840"/>
                  <a:gd name="connsiteY0" fmla="*/ 390811 h 390810"/>
                  <a:gd name="connsiteX1" fmla="*/ 0 w 247840"/>
                  <a:gd name="connsiteY1" fmla="*/ 317087 h 390810"/>
                  <a:gd name="connsiteX2" fmla="*/ 44101 w 247840"/>
                  <a:gd name="connsiteY2" fmla="*/ 258509 h 390810"/>
                  <a:gd name="connsiteX3" fmla="*/ 19526 w 247840"/>
                  <a:gd name="connsiteY3" fmla="*/ 221647 h 390810"/>
                  <a:gd name="connsiteX4" fmla="*/ 54674 w 247840"/>
                  <a:gd name="connsiteY4" fmla="*/ 172498 h 390810"/>
                  <a:gd name="connsiteX5" fmla="*/ 17812 w 247840"/>
                  <a:gd name="connsiteY5" fmla="*/ 95441 h 390810"/>
                  <a:gd name="connsiteX6" fmla="*/ 116110 w 247840"/>
                  <a:gd name="connsiteY6" fmla="*/ 0 h 390810"/>
                  <a:gd name="connsiteX7" fmla="*/ 152971 w 247840"/>
                  <a:gd name="connsiteY7" fmla="*/ 5620 h 390810"/>
                  <a:gd name="connsiteX8" fmla="*/ 234505 w 247840"/>
                  <a:gd name="connsiteY8" fmla="*/ 5620 h 390810"/>
                  <a:gd name="connsiteX9" fmla="*/ 244602 w 247840"/>
                  <a:gd name="connsiteY9" fmla="*/ 15716 h 390810"/>
                  <a:gd name="connsiteX10" fmla="*/ 244602 w 247840"/>
                  <a:gd name="connsiteY10" fmla="*/ 29718 h 390810"/>
                  <a:gd name="connsiteX11" fmla="*/ 234505 w 247840"/>
                  <a:gd name="connsiteY11" fmla="*/ 39719 h 390810"/>
                  <a:gd name="connsiteX12" fmla="*/ 192024 w 247840"/>
                  <a:gd name="connsiteY12" fmla="*/ 34671 h 390810"/>
                  <a:gd name="connsiteX13" fmla="*/ 218313 w 247840"/>
                  <a:gd name="connsiteY13" fmla="*/ 94393 h 390810"/>
                  <a:gd name="connsiteX14" fmla="*/ 117253 w 247840"/>
                  <a:gd name="connsiteY14" fmla="*/ 189833 h 390810"/>
                  <a:gd name="connsiteX15" fmla="*/ 74295 w 247840"/>
                  <a:gd name="connsiteY15" fmla="*/ 183166 h 390810"/>
                  <a:gd name="connsiteX16" fmla="*/ 57531 w 247840"/>
                  <a:gd name="connsiteY16" fmla="*/ 214408 h 390810"/>
                  <a:gd name="connsiteX17" fmla="*/ 93250 w 247840"/>
                  <a:gd name="connsiteY17" fmla="*/ 232315 h 390810"/>
                  <a:gd name="connsiteX18" fmla="*/ 160782 w 247840"/>
                  <a:gd name="connsiteY18" fmla="*/ 232315 h 390810"/>
                  <a:gd name="connsiteX19" fmla="*/ 247841 w 247840"/>
                  <a:gd name="connsiteY19" fmla="*/ 300419 h 390810"/>
                  <a:gd name="connsiteX20" fmla="*/ 116681 w 247840"/>
                  <a:gd name="connsiteY20" fmla="*/ 390811 h 390810"/>
                  <a:gd name="connsiteX21" fmla="*/ 117253 w 247840"/>
                  <a:gd name="connsiteY21" fmla="*/ 359569 h 390810"/>
                  <a:gd name="connsiteX22" fmla="*/ 204311 w 247840"/>
                  <a:gd name="connsiteY22" fmla="*/ 304895 h 390810"/>
                  <a:gd name="connsiteX23" fmla="*/ 151829 w 247840"/>
                  <a:gd name="connsiteY23" fmla="*/ 268034 h 390810"/>
                  <a:gd name="connsiteX24" fmla="*/ 73057 w 247840"/>
                  <a:gd name="connsiteY24" fmla="*/ 268034 h 390810"/>
                  <a:gd name="connsiteX25" fmla="*/ 42386 w 247840"/>
                  <a:gd name="connsiteY25" fmla="*/ 311563 h 390810"/>
                  <a:gd name="connsiteX26" fmla="*/ 117253 w 247840"/>
                  <a:gd name="connsiteY26" fmla="*/ 359569 h 390810"/>
                  <a:gd name="connsiteX27" fmla="*/ 118396 w 247840"/>
                  <a:gd name="connsiteY27" fmla="*/ 158591 h 390810"/>
                  <a:gd name="connsiteX28" fmla="*/ 175927 w 247840"/>
                  <a:gd name="connsiteY28" fmla="*/ 94964 h 390810"/>
                  <a:gd name="connsiteX29" fmla="*/ 118396 w 247840"/>
                  <a:gd name="connsiteY29" fmla="*/ 31337 h 390810"/>
                  <a:gd name="connsiteX30" fmla="*/ 60865 w 247840"/>
                  <a:gd name="connsiteY30" fmla="*/ 94964 h 390810"/>
                  <a:gd name="connsiteX31" fmla="*/ 118396 w 247840"/>
                  <a:gd name="connsiteY31" fmla="*/ 158591 h 39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47840" h="390810">
                    <a:moveTo>
                      <a:pt x="116681" y="390811"/>
                    </a:moveTo>
                    <a:cubicBezTo>
                      <a:pt x="46387" y="390811"/>
                      <a:pt x="0" y="364046"/>
                      <a:pt x="0" y="317087"/>
                    </a:cubicBezTo>
                    <a:cubicBezTo>
                      <a:pt x="0" y="288036"/>
                      <a:pt x="17907" y="269081"/>
                      <a:pt x="44101" y="258509"/>
                    </a:cubicBezTo>
                    <a:cubicBezTo>
                      <a:pt x="29623" y="252317"/>
                      <a:pt x="19526" y="240030"/>
                      <a:pt x="19526" y="221647"/>
                    </a:cubicBezTo>
                    <a:cubicBezTo>
                      <a:pt x="19526" y="197644"/>
                      <a:pt x="38005" y="182023"/>
                      <a:pt x="54674" y="172498"/>
                    </a:cubicBezTo>
                    <a:cubicBezTo>
                      <a:pt x="28385" y="154019"/>
                      <a:pt x="17812" y="124492"/>
                      <a:pt x="17812" y="95441"/>
                    </a:cubicBezTo>
                    <a:cubicBezTo>
                      <a:pt x="17812" y="47435"/>
                      <a:pt x="46292" y="0"/>
                      <a:pt x="116110" y="0"/>
                    </a:cubicBezTo>
                    <a:cubicBezTo>
                      <a:pt x="131159" y="0"/>
                      <a:pt x="142875" y="2286"/>
                      <a:pt x="152971" y="5620"/>
                    </a:cubicBezTo>
                    <a:lnTo>
                      <a:pt x="234505" y="5620"/>
                    </a:lnTo>
                    <a:cubicBezTo>
                      <a:pt x="241745" y="5620"/>
                      <a:pt x="244602" y="8382"/>
                      <a:pt x="244602" y="15716"/>
                    </a:cubicBezTo>
                    <a:lnTo>
                      <a:pt x="244602" y="29718"/>
                    </a:lnTo>
                    <a:cubicBezTo>
                      <a:pt x="244602" y="36957"/>
                      <a:pt x="241268" y="39719"/>
                      <a:pt x="234505" y="39719"/>
                    </a:cubicBezTo>
                    <a:cubicBezTo>
                      <a:pt x="219932" y="39148"/>
                      <a:pt x="204883" y="37529"/>
                      <a:pt x="192024" y="34671"/>
                    </a:cubicBezTo>
                    <a:cubicBezTo>
                      <a:pt x="210979" y="50864"/>
                      <a:pt x="218313" y="69818"/>
                      <a:pt x="218313" y="94393"/>
                    </a:cubicBezTo>
                    <a:cubicBezTo>
                      <a:pt x="218313" y="142399"/>
                      <a:pt x="190976" y="189833"/>
                      <a:pt x="117253" y="189833"/>
                    </a:cubicBezTo>
                    <a:cubicBezTo>
                      <a:pt x="101060" y="189833"/>
                      <a:pt x="86582" y="187547"/>
                      <a:pt x="74295" y="183166"/>
                    </a:cubicBezTo>
                    <a:cubicBezTo>
                      <a:pt x="63151" y="193739"/>
                      <a:pt x="57531" y="204406"/>
                      <a:pt x="57531" y="214408"/>
                    </a:cubicBezTo>
                    <a:cubicBezTo>
                      <a:pt x="57531" y="222790"/>
                      <a:pt x="60865" y="232315"/>
                      <a:pt x="93250" y="232315"/>
                    </a:cubicBezTo>
                    <a:lnTo>
                      <a:pt x="160782" y="232315"/>
                    </a:lnTo>
                    <a:cubicBezTo>
                      <a:pt x="209360" y="232315"/>
                      <a:pt x="247841" y="253556"/>
                      <a:pt x="247841" y="300419"/>
                    </a:cubicBezTo>
                    <a:cubicBezTo>
                      <a:pt x="247841" y="351758"/>
                      <a:pt x="202121" y="390811"/>
                      <a:pt x="116681" y="390811"/>
                    </a:cubicBezTo>
                    <a:close/>
                    <a:moveTo>
                      <a:pt x="117253" y="359569"/>
                    </a:moveTo>
                    <a:cubicBezTo>
                      <a:pt x="177546" y="359569"/>
                      <a:pt x="204311" y="334994"/>
                      <a:pt x="204311" y="304895"/>
                    </a:cubicBezTo>
                    <a:cubicBezTo>
                      <a:pt x="204311" y="284226"/>
                      <a:pt x="191453" y="268034"/>
                      <a:pt x="151829" y="268034"/>
                    </a:cubicBezTo>
                    <a:lnTo>
                      <a:pt x="73057" y="268034"/>
                    </a:lnTo>
                    <a:cubicBezTo>
                      <a:pt x="51245" y="278130"/>
                      <a:pt x="42386" y="293180"/>
                      <a:pt x="42386" y="311563"/>
                    </a:cubicBezTo>
                    <a:cubicBezTo>
                      <a:pt x="42386" y="336614"/>
                      <a:pt x="58579" y="359569"/>
                      <a:pt x="117253" y="359569"/>
                    </a:cubicBezTo>
                    <a:close/>
                    <a:moveTo>
                      <a:pt x="118396" y="158591"/>
                    </a:moveTo>
                    <a:cubicBezTo>
                      <a:pt x="155829" y="158591"/>
                      <a:pt x="175927" y="131826"/>
                      <a:pt x="175927" y="94964"/>
                    </a:cubicBezTo>
                    <a:cubicBezTo>
                      <a:pt x="175927" y="58674"/>
                      <a:pt x="155829" y="31337"/>
                      <a:pt x="118396" y="31337"/>
                    </a:cubicBezTo>
                    <a:cubicBezTo>
                      <a:pt x="80963" y="31337"/>
                      <a:pt x="60865" y="58674"/>
                      <a:pt x="60865" y="94964"/>
                    </a:cubicBezTo>
                    <a:cubicBezTo>
                      <a:pt x="60865" y="131731"/>
                      <a:pt x="80963" y="158591"/>
                      <a:pt x="118396" y="1585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7BEAA04-0FB4-458A-8C5A-7ADF531B2558}"/>
                  </a:ext>
                </a:extLst>
              </p:cNvPr>
              <p:cNvSpPr/>
              <p:nvPr/>
            </p:nvSpPr>
            <p:spPr>
              <a:xfrm>
                <a:off x="4647502" y="3294697"/>
                <a:ext cx="213264" cy="279272"/>
              </a:xfrm>
              <a:custGeom>
                <a:avLst/>
                <a:gdLst>
                  <a:gd name="connsiteX0" fmla="*/ 182594 w 213264"/>
                  <a:gd name="connsiteY0" fmla="*/ 273748 h 279272"/>
                  <a:gd name="connsiteX1" fmla="*/ 172498 w 213264"/>
                  <a:gd name="connsiteY1" fmla="*/ 263652 h 279272"/>
                  <a:gd name="connsiteX2" fmla="*/ 172498 w 213264"/>
                  <a:gd name="connsiteY2" fmla="*/ 239649 h 279272"/>
                  <a:gd name="connsiteX3" fmla="*/ 89345 w 213264"/>
                  <a:gd name="connsiteY3" fmla="*/ 279273 h 279272"/>
                  <a:gd name="connsiteX4" fmla="*/ 0 w 213264"/>
                  <a:gd name="connsiteY4" fmla="*/ 198311 h 279272"/>
                  <a:gd name="connsiteX5" fmla="*/ 106585 w 213264"/>
                  <a:gd name="connsiteY5" fmla="*/ 115633 h 279272"/>
                  <a:gd name="connsiteX6" fmla="*/ 169735 w 213264"/>
                  <a:gd name="connsiteY6" fmla="*/ 126206 h 279272"/>
                  <a:gd name="connsiteX7" fmla="*/ 169735 w 213264"/>
                  <a:gd name="connsiteY7" fmla="*/ 103918 h 279272"/>
                  <a:gd name="connsiteX8" fmla="*/ 106585 w 213264"/>
                  <a:gd name="connsiteY8" fmla="*/ 36862 h 279272"/>
                  <a:gd name="connsiteX9" fmla="*/ 36862 w 213264"/>
                  <a:gd name="connsiteY9" fmla="*/ 59246 h 279272"/>
                  <a:gd name="connsiteX10" fmla="*/ 22860 w 213264"/>
                  <a:gd name="connsiteY10" fmla="*/ 56959 h 279272"/>
                  <a:gd name="connsiteX11" fmla="*/ 13906 w 213264"/>
                  <a:gd name="connsiteY11" fmla="*/ 44101 h 279272"/>
                  <a:gd name="connsiteX12" fmla="*/ 16192 w 213264"/>
                  <a:gd name="connsiteY12" fmla="*/ 29623 h 279272"/>
                  <a:gd name="connsiteX13" fmla="*/ 110490 w 213264"/>
                  <a:gd name="connsiteY13" fmla="*/ 0 h 279272"/>
                  <a:gd name="connsiteX14" fmla="*/ 213265 w 213264"/>
                  <a:gd name="connsiteY14" fmla="*/ 97155 h 279272"/>
                  <a:gd name="connsiteX15" fmla="*/ 213265 w 213264"/>
                  <a:gd name="connsiteY15" fmla="*/ 263557 h 279272"/>
                  <a:gd name="connsiteX16" fmla="*/ 203168 w 213264"/>
                  <a:gd name="connsiteY16" fmla="*/ 273653 h 279272"/>
                  <a:gd name="connsiteX17" fmla="*/ 182594 w 213264"/>
                  <a:gd name="connsiteY17" fmla="*/ 273653 h 279272"/>
                  <a:gd name="connsiteX18" fmla="*/ 169831 w 213264"/>
                  <a:gd name="connsiteY18" fmla="*/ 205645 h 279272"/>
                  <a:gd name="connsiteX19" fmla="*/ 169831 w 213264"/>
                  <a:gd name="connsiteY19" fmla="*/ 158210 h 279272"/>
                  <a:gd name="connsiteX20" fmla="*/ 112300 w 213264"/>
                  <a:gd name="connsiteY20" fmla="*/ 149257 h 279272"/>
                  <a:gd name="connsiteX21" fmla="*/ 44196 w 213264"/>
                  <a:gd name="connsiteY21" fmla="*/ 197263 h 279272"/>
                  <a:gd name="connsiteX22" fmla="*/ 96679 w 213264"/>
                  <a:gd name="connsiteY22" fmla="*/ 244126 h 279272"/>
                  <a:gd name="connsiteX23" fmla="*/ 169831 w 213264"/>
                  <a:gd name="connsiteY23" fmla="*/ 205645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3264" h="279272">
                    <a:moveTo>
                      <a:pt x="182594" y="273748"/>
                    </a:moveTo>
                    <a:cubicBezTo>
                      <a:pt x="175355" y="273748"/>
                      <a:pt x="172498" y="270986"/>
                      <a:pt x="172498" y="263652"/>
                    </a:cubicBezTo>
                    <a:lnTo>
                      <a:pt x="172498" y="239649"/>
                    </a:lnTo>
                    <a:cubicBezTo>
                      <a:pt x="158020" y="258604"/>
                      <a:pt x="134017" y="279273"/>
                      <a:pt x="89345" y="279273"/>
                    </a:cubicBezTo>
                    <a:cubicBezTo>
                      <a:pt x="31242" y="279273"/>
                      <a:pt x="0" y="244697"/>
                      <a:pt x="0" y="198311"/>
                    </a:cubicBezTo>
                    <a:cubicBezTo>
                      <a:pt x="0" y="151448"/>
                      <a:pt x="32956" y="115633"/>
                      <a:pt x="106585" y="115633"/>
                    </a:cubicBezTo>
                    <a:cubicBezTo>
                      <a:pt x="132874" y="115633"/>
                      <a:pt x="155162" y="120110"/>
                      <a:pt x="169735" y="126206"/>
                    </a:cubicBezTo>
                    <a:lnTo>
                      <a:pt x="169735" y="103918"/>
                    </a:lnTo>
                    <a:cubicBezTo>
                      <a:pt x="169735" y="70961"/>
                      <a:pt x="159639" y="36862"/>
                      <a:pt x="106585" y="36862"/>
                    </a:cubicBezTo>
                    <a:cubicBezTo>
                      <a:pt x="82010" y="36862"/>
                      <a:pt x="55816" y="44101"/>
                      <a:pt x="36862" y="59246"/>
                    </a:cubicBezTo>
                    <a:cubicBezTo>
                      <a:pt x="30671" y="63722"/>
                      <a:pt x="27337" y="63151"/>
                      <a:pt x="22860" y="56959"/>
                    </a:cubicBezTo>
                    <a:lnTo>
                      <a:pt x="13906" y="44101"/>
                    </a:lnTo>
                    <a:cubicBezTo>
                      <a:pt x="10573" y="38576"/>
                      <a:pt x="11144" y="33528"/>
                      <a:pt x="16192" y="29623"/>
                    </a:cubicBezTo>
                    <a:cubicBezTo>
                      <a:pt x="39052" y="10668"/>
                      <a:pt x="73152" y="0"/>
                      <a:pt x="110490" y="0"/>
                    </a:cubicBezTo>
                    <a:cubicBezTo>
                      <a:pt x="183071" y="0"/>
                      <a:pt x="213265" y="39624"/>
                      <a:pt x="213265" y="97155"/>
                    </a:cubicBezTo>
                    <a:lnTo>
                      <a:pt x="213265" y="263557"/>
                    </a:lnTo>
                    <a:cubicBezTo>
                      <a:pt x="213265" y="270796"/>
                      <a:pt x="210502" y="273653"/>
                      <a:pt x="203168" y="273653"/>
                    </a:cubicBezTo>
                    <a:lnTo>
                      <a:pt x="182594" y="273653"/>
                    </a:lnTo>
                    <a:close/>
                    <a:moveTo>
                      <a:pt x="169831" y="205645"/>
                    </a:moveTo>
                    <a:lnTo>
                      <a:pt x="169831" y="158210"/>
                    </a:lnTo>
                    <a:cubicBezTo>
                      <a:pt x="155257" y="151543"/>
                      <a:pt x="129064" y="149257"/>
                      <a:pt x="112300" y="149257"/>
                    </a:cubicBezTo>
                    <a:cubicBezTo>
                      <a:pt x="62008" y="149257"/>
                      <a:pt x="44196" y="169354"/>
                      <a:pt x="44196" y="197263"/>
                    </a:cubicBezTo>
                    <a:cubicBezTo>
                      <a:pt x="44196" y="219551"/>
                      <a:pt x="55340" y="244126"/>
                      <a:pt x="96679" y="244126"/>
                    </a:cubicBezTo>
                    <a:cubicBezTo>
                      <a:pt x="124587" y="244221"/>
                      <a:pt x="150781" y="232981"/>
                      <a:pt x="169831" y="2056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4F0BE51-8B51-43AC-9D0B-889A7E20AB08}"/>
                  </a:ext>
                </a:extLst>
              </p:cNvPr>
              <p:cNvSpPr/>
              <p:nvPr/>
            </p:nvSpPr>
            <p:spPr>
              <a:xfrm>
                <a:off x="5031394" y="3300412"/>
                <a:ext cx="384544" cy="268033"/>
              </a:xfrm>
              <a:custGeom>
                <a:avLst/>
                <a:gdLst>
                  <a:gd name="connsiteX0" fmla="*/ 93977 w 384544"/>
                  <a:gd name="connsiteY0" fmla="*/ 268034 h 268033"/>
                  <a:gd name="connsiteX1" fmla="*/ 79499 w 384544"/>
                  <a:gd name="connsiteY1" fmla="*/ 259080 h 268033"/>
                  <a:gd name="connsiteX2" fmla="*/ 251 w 384544"/>
                  <a:gd name="connsiteY2" fmla="*/ 10096 h 268033"/>
                  <a:gd name="connsiteX3" fmla="*/ 8633 w 384544"/>
                  <a:gd name="connsiteY3" fmla="*/ 0 h 268033"/>
                  <a:gd name="connsiteX4" fmla="*/ 32636 w 384544"/>
                  <a:gd name="connsiteY4" fmla="*/ 0 h 268033"/>
                  <a:gd name="connsiteX5" fmla="*/ 44351 w 384544"/>
                  <a:gd name="connsiteY5" fmla="*/ 10096 h 268033"/>
                  <a:gd name="connsiteX6" fmla="*/ 105788 w 384544"/>
                  <a:gd name="connsiteY6" fmla="*/ 224504 h 268033"/>
                  <a:gd name="connsiteX7" fmla="*/ 171129 w 384544"/>
                  <a:gd name="connsiteY7" fmla="*/ 10096 h 268033"/>
                  <a:gd name="connsiteX8" fmla="*/ 182845 w 384544"/>
                  <a:gd name="connsiteY8" fmla="*/ 0 h 268033"/>
                  <a:gd name="connsiteX9" fmla="*/ 201800 w 384544"/>
                  <a:gd name="connsiteY9" fmla="*/ 0 h 268033"/>
                  <a:gd name="connsiteX10" fmla="*/ 213515 w 384544"/>
                  <a:gd name="connsiteY10" fmla="*/ 10096 h 268033"/>
                  <a:gd name="connsiteX11" fmla="*/ 279333 w 384544"/>
                  <a:gd name="connsiteY11" fmla="*/ 224504 h 268033"/>
                  <a:gd name="connsiteX12" fmla="*/ 340769 w 384544"/>
                  <a:gd name="connsiteY12" fmla="*/ 10096 h 268033"/>
                  <a:gd name="connsiteX13" fmla="*/ 352485 w 384544"/>
                  <a:gd name="connsiteY13" fmla="*/ 0 h 268033"/>
                  <a:gd name="connsiteX14" fmla="*/ 375917 w 384544"/>
                  <a:gd name="connsiteY14" fmla="*/ 0 h 268033"/>
                  <a:gd name="connsiteX15" fmla="*/ 384298 w 384544"/>
                  <a:gd name="connsiteY15" fmla="*/ 10096 h 268033"/>
                  <a:gd name="connsiteX16" fmla="*/ 305527 w 384544"/>
                  <a:gd name="connsiteY16" fmla="*/ 259080 h 268033"/>
                  <a:gd name="connsiteX17" fmla="*/ 291049 w 384544"/>
                  <a:gd name="connsiteY17" fmla="*/ 268034 h 268033"/>
                  <a:gd name="connsiteX18" fmla="*/ 269237 w 384544"/>
                  <a:gd name="connsiteY18" fmla="*/ 268034 h 268033"/>
                  <a:gd name="connsiteX19" fmla="*/ 255235 w 384544"/>
                  <a:gd name="connsiteY19" fmla="*/ 259080 h 268033"/>
                  <a:gd name="connsiteX20" fmla="*/ 192084 w 384544"/>
                  <a:gd name="connsiteY20" fmla="*/ 65913 h 268033"/>
                  <a:gd name="connsiteX21" fmla="*/ 129600 w 384544"/>
                  <a:gd name="connsiteY21" fmla="*/ 258509 h 268033"/>
                  <a:gd name="connsiteX22" fmla="*/ 115598 w 384544"/>
                  <a:gd name="connsiteY22" fmla="*/ 268034 h 268033"/>
                  <a:gd name="connsiteX23" fmla="*/ 93977 w 384544"/>
                  <a:gd name="connsiteY23" fmla="*/ 268034 h 26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544" h="268033">
                    <a:moveTo>
                      <a:pt x="93977" y="268034"/>
                    </a:moveTo>
                    <a:cubicBezTo>
                      <a:pt x="86738" y="268034"/>
                      <a:pt x="82832" y="265271"/>
                      <a:pt x="79499" y="259080"/>
                    </a:cubicBezTo>
                    <a:cubicBezTo>
                      <a:pt x="51019" y="197644"/>
                      <a:pt x="16348" y="96583"/>
                      <a:pt x="251" y="10096"/>
                    </a:cubicBezTo>
                    <a:cubicBezTo>
                      <a:pt x="-892" y="3334"/>
                      <a:pt x="1870" y="0"/>
                      <a:pt x="8633" y="0"/>
                    </a:cubicBezTo>
                    <a:lnTo>
                      <a:pt x="32636" y="0"/>
                    </a:lnTo>
                    <a:cubicBezTo>
                      <a:pt x="39875" y="0"/>
                      <a:pt x="43208" y="2762"/>
                      <a:pt x="44351" y="10096"/>
                    </a:cubicBezTo>
                    <a:cubicBezTo>
                      <a:pt x="57210" y="82677"/>
                      <a:pt x="82832" y="169736"/>
                      <a:pt x="105788" y="224504"/>
                    </a:cubicBezTo>
                    <a:cubicBezTo>
                      <a:pt x="130934" y="169831"/>
                      <a:pt x="158270" y="82677"/>
                      <a:pt x="171129" y="10096"/>
                    </a:cubicBezTo>
                    <a:cubicBezTo>
                      <a:pt x="172177" y="2858"/>
                      <a:pt x="175606" y="0"/>
                      <a:pt x="182845" y="0"/>
                    </a:cubicBezTo>
                    <a:lnTo>
                      <a:pt x="201800" y="0"/>
                    </a:lnTo>
                    <a:cubicBezTo>
                      <a:pt x="209039" y="0"/>
                      <a:pt x="212372" y="2762"/>
                      <a:pt x="213515" y="10096"/>
                    </a:cubicBezTo>
                    <a:cubicBezTo>
                      <a:pt x="226946" y="82677"/>
                      <a:pt x="254282" y="169736"/>
                      <a:pt x="279333" y="224504"/>
                    </a:cubicBezTo>
                    <a:cubicBezTo>
                      <a:pt x="302193" y="169831"/>
                      <a:pt x="327911" y="82677"/>
                      <a:pt x="340769" y="10096"/>
                    </a:cubicBezTo>
                    <a:cubicBezTo>
                      <a:pt x="341817" y="2858"/>
                      <a:pt x="345246" y="0"/>
                      <a:pt x="352485" y="0"/>
                    </a:cubicBezTo>
                    <a:lnTo>
                      <a:pt x="375917" y="0"/>
                    </a:lnTo>
                    <a:cubicBezTo>
                      <a:pt x="382584" y="0"/>
                      <a:pt x="385442" y="3334"/>
                      <a:pt x="384298" y="10096"/>
                    </a:cubicBezTo>
                    <a:cubicBezTo>
                      <a:pt x="368678" y="96583"/>
                      <a:pt x="334007" y="197072"/>
                      <a:pt x="305527" y="259080"/>
                    </a:cubicBezTo>
                    <a:cubicBezTo>
                      <a:pt x="302193" y="265271"/>
                      <a:pt x="298288" y="268034"/>
                      <a:pt x="291049" y="268034"/>
                    </a:cubicBezTo>
                    <a:lnTo>
                      <a:pt x="269237" y="268034"/>
                    </a:lnTo>
                    <a:cubicBezTo>
                      <a:pt x="261998" y="268034"/>
                      <a:pt x="258092" y="265271"/>
                      <a:pt x="255235" y="259080"/>
                    </a:cubicBezTo>
                    <a:cubicBezTo>
                      <a:pt x="223421" y="184880"/>
                      <a:pt x="203324" y="124015"/>
                      <a:pt x="192084" y="65913"/>
                    </a:cubicBezTo>
                    <a:cubicBezTo>
                      <a:pt x="181511" y="124015"/>
                      <a:pt x="160842" y="184880"/>
                      <a:pt x="129600" y="258509"/>
                    </a:cubicBezTo>
                    <a:cubicBezTo>
                      <a:pt x="126838" y="265271"/>
                      <a:pt x="122933" y="268034"/>
                      <a:pt x="115598" y="268034"/>
                    </a:cubicBezTo>
                    <a:lnTo>
                      <a:pt x="93977" y="2680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0823E3B-DF22-4CEF-80F5-CC013775A103}"/>
                  </a:ext>
                </a:extLst>
              </p:cNvPr>
              <p:cNvSpPr/>
              <p:nvPr/>
            </p:nvSpPr>
            <p:spPr>
              <a:xfrm>
                <a:off x="5451316" y="3294887"/>
                <a:ext cx="246697" cy="279177"/>
              </a:xfrm>
              <a:custGeom>
                <a:avLst/>
                <a:gdLst>
                  <a:gd name="connsiteX0" fmla="*/ 123348 w 246697"/>
                  <a:gd name="connsiteY0" fmla="*/ 279178 h 279177"/>
                  <a:gd name="connsiteX1" fmla="*/ 0 w 246697"/>
                  <a:gd name="connsiteY1" fmla="*/ 139637 h 279177"/>
                  <a:gd name="connsiteX2" fmla="*/ 123348 w 246697"/>
                  <a:gd name="connsiteY2" fmla="*/ 0 h 279177"/>
                  <a:gd name="connsiteX3" fmla="*/ 246697 w 246697"/>
                  <a:gd name="connsiteY3" fmla="*/ 139637 h 279177"/>
                  <a:gd name="connsiteX4" fmla="*/ 123348 w 246697"/>
                  <a:gd name="connsiteY4" fmla="*/ 279178 h 279177"/>
                  <a:gd name="connsiteX5" fmla="*/ 123348 w 246697"/>
                  <a:gd name="connsiteY5" fmla="*/ 244507 h 279177"/>
                  <a:gd name="connsiteX6" fmla="*/ 201453 w 246697"/>
                  <a:gd name="connsiteY6" fmla="*/ 139541 h 279177"/>
                  <a:gd name="connsiteX7" fmla="*/ 123348 w 246697"/>
                  <a:gd name="connsiteY7" fmla="*/ 34576 h 279177"/>
                  <a:gd name="connsiteX8" fmla="*/ 45244 w 246697"/>
                  <a:gd name="connsiteY8" fmla="*/ 139541 h 279177"/>
                  <a:gd name="connsiteX9" fmla="*/ 123348 w 246697"/>
                  <a:gd name="connsiteY9" fmla="*/ 244507 h 2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7" h="279177">
                    <a:moveTo>
                      <a:pt x="123348" y="279178"/>
                    </a:moveTo>
                    <a:cubicBezTo>
                      <a:pt x="35719" y="279178"/>
                      <a:pt x="0" y="211646"/>
                      <a:pt x="0" y="139637"/>
                    </a:cubicBezTo>
                    <a:cubicBezTo>
                      <a:pt x="0" y="67627"/>
                      <a:pt x="37433" y="0"/>
                      <a:pt x="123348" y="0"/>
                    </a:cubicBezTo>
                    <a:cubicBezTo>
                      <a:pt x="210978" y="0"/>
                      <a:pt x="246697" y="67532"/>
                      <a:pt x="246697" y="139637"/>
                    </a:cubicBezTo>
                    <a:cubicBezTo>
                      <a:pt x="246697" y="211550"/>
                      <a:pt x="209264" y="279178"/>
                      <a:pt x="123348" y="279178"/>
                    </a:cubicBezTo>
                    <a:close/>
                    <a:moveTo>
                      <a:pt x="123348" y="244507"/>
                    </a:moveTo>
                    <a:cubicBezTo>
                      <a:pt x="179165" y="244507"/>
                      <a:pt x="201453" y="194786"/>
                      <a:pt x="201453" y="139541"/>
                    </a:cubicBezTo>
                    <a:cubicBezTo>
                      <a:pt x="201453" y="84296"/>
                      <a:pt x="179165" y="34576"/>
                      <a:pt x="123348" y="34576"/>
                    </a:cubicBezTo>
                    <a:cubicBezTo>
                      <a:pt x="67532" y="34576"/>
                      <a:pt x="45244" y="84296"/>
                      <a:pt x="45244" y="139541"/>
                    </a:cubicBezTo>
                    <a:cubicBezTo>
                      <a:pt x="45148" y="194881"/>
                      <a:pt x="67437" y="244507"/>
                      <a:pt x="123348" y="244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DD10826-22C1-43BE-8B6C-72EACFD67AB3}"/>
                  </a:ext>
                </a:extLst>
              </p:cNvPr>
              <p:cNvSpPr/>
              <p:nvPr/>
            </p:nvSpPr>
            <p:spPr>
              <a:xfrm>
                <a:off x="5762689" y="3294887"/>
                <a:ext cx="147946" cy="273653"/>
              </a:xfrm>
              <a:custGeom>
                <a:avLst/>
                <a:gdLst>
                  <a:gd name="connsiteX0" fmla="*/ 10096 w 147946"/>
                  <a:gd name="connsiteY0" fmla="*/ 273558 h 273653"/>
                  <a:gd name="connsiteX1" fmla="*/ 0 w 147946"/>
                  <a:gd name="connsiteY1" fmla="*/ 263462 h 273653"/>
                  <a:gd name="connsiteX2" fmla="*/ 0 w 147946"/>
                  <a:gd name="connsiteY2" fmla="*/ 15621 h 273653"/>
                  <a:gd name="connsiteX3" fmla="*/ 10096 w 147946"/>
                  <a:gd name="connsiteY3" fmla="*/ 5525 h 273653"/>
                  <a:gd name="connsiteX4" fmla="*/ 30766 w 147946"/>
                  <a:gd name="connsiteY4" fmla="*/ 5525 h 273653"/>
                  <a:gd name="connsiteX5" fmla="*/ 40862 w 147946"/>
                  <a:gd name="connsiteY5" fmla="*/ 15621 h 273653"/>
                  <a:gd name="connsiteX6" fmla="*/ 40862 w 147946"/>
                  <a:gd name="connsiteY6" fmla="*/ 40767 h 273653"/>
                  <a:gd name="connsiteX7" fmla="*/ 116776 w 147946"/>
                  <a:gd name="connsiteY7" fmla="*/ 0 h 273653"/>
                  <a:gd name="connsiteX8" fmla="*/ 140208 w 147946"/>
                  <a:gd name="connsiteY8" fmla="*/ 2858 h 273653"/>
                  <a:gd name="connsiteX9" fmla="*/ 147447 w 147946"/>
                  <a:gd name="connsiteY9" fmla="*/ 15145 h 273653"/>
                  <a:gd name="connsiteX10" fmla="*/ 142970 w 147946"/>
                  <a:gd name="connsiteY10" fmla="*/ 35814 h 273653"/>
                  <a:gd name="connsiteX11" fmla="*/ 131254 w 147946"/>
                  <a:gd name="connsiteY11" fmla="*/ 43053 h 273653"/>
                  <a:gd name="connsiteX12" fmla="*/ 107822 w 147946"/>
                  <a:gd name="connsiteY12" fmla="*/ 39719 h 273653"/>
                  <a:gd name="connsiteX13" fmla="*/ 43624 w 147946"/>
                  <a:gd name="connsiteY13" fmla="*/ 72104 h 273653"/>
                  <a:gd name="connsiteX14" fmla="*/ 43624 w 147946"/>
                  <a:gd name="connsiteY14" fmla="*/ 263557 h 273653"/>
                  <a:gd name="connsiteX15" fmla="*/ 33528 w 147946"/>
                  <a:gd name="connsiteY15" fmla="*/ 273653 h 273653"/>
                  <a:gd name="connsiteX16" fmla="*/ 10096 w 147946"/>
                  <a:gd name="connsiteY16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7946" h="273653">
                    <a:moveTo>
                      <a:pt x="10096" y="273558"/>
                    </a:moveTo>
                    <a:cubicBezTo>
                      <a:pt x="2857" y="273558"/>
                      <a:pt x="0" y="270796"/>
                      <a:pt x="0" y="263462"/>
                    </a:cubicBezTo>
                    <a:lnTo>
                      <a:pt x="0" y="15621"/>
                    </a:lnTo>
                    <a:cubicBezTo>
                      <a:pt x="0" y="8382"/>
                      <a:pt x="2762" y="5525"/>
                      <a:pt x="10096" y="5525"/>
                    </a:cubicBezTo>
                    <a:lnTo>
                      <a:pt x="30766" y="5525"/>
                    </a:lnTo>
                    <a:cubicBezTo>
                      <a:pt x="38005" y="5525"/>
                      <a:pt x="40862" y="8287"/>
                      <a:pt x="40862" y="15621"/>
                    </a:cubicBezTo>
                    <a:lnTo>
                      <a:pt x="40862" y="40767"/>
                    </a:lnTo>
                    <a:cubicBezTo>
                      <a:pt x="55912" y="21241"/>
                      <a:pt x="77724" y="0"/>
                      <a:pt x="116776" y="0"/>
                    </a:cubicBezTo>
                    <a:cubicBezTo>
                      <a:pt x="124015" y="0"/>
                      <a:pt x="132397" y="572"/>
                      <a:pt x="140208" y="2858"/>
                    </a:cubicBezTo>
                    <a:cubicBezTo>
                      <a:pt x="146399" y="4477"/>
                      <a:pt x="149161" y="8954"/>
                      <a:pt x="147447" y="15145"/>
                    </a:cubicBezTo>
                    <a:lnTo>
                      <a:pt x="142970" y="35814"/>
                    </a:lnTo>
                    <a:cubicBezTo>
                      <a:pt x="141351" y="43053"/>
                      <a:pt x="138493" y="44768"/>
                      <a:pt x="131254" y="43053"/>
                    </a:cubicBezTo>
                    <a:cubicBezTo>
                      <a:pt x="123444" y="40767"/>
                      <a:pt x="115633" y="39719"/>
                      <a:pt x="107822" y="39719"/>
                    </a:cubicBezTo>
                    <a:cubicBezTo>
                      <a:pt x="86582" y="39719"/>
                      <a:pt x="60960" y="48101"/>
                      <a:pt x="43624" y="72104"/>
                    </a:cubicBezTo>
                    <a:lnTo>
                      <a:pt x="43624" y="263557"/>
                    </a:lnTo>
                    <a:cubicBezTo>
                      <a:pt x="43624" y="270796"/>
                      <a:pt x="40862" y="273653"/>
                      <a:pt x="33528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BF82DEA-DE2A-4D39-A074-84DDCE65814E}"/>
                  </a:ext>
                </a:extLst>
              </p:cNvPr>
              <p:cNvSpPr/>
              <p:nvPr/>
            </p:nvSpPr>
            <p:spPr>
              <a:xfrm>
                <a:off x="5957475" y="3167633"/>
                <a:ext cx="43624" cy="400907"/>
              </a:xfrm>
              <a:custGeom>
                <a:avLst/>
                <a:gdLst>
                  <a:gd name="connsiteX0" fmla="*/ 10096 w 43624"/>
                  <a:gd name="connsiteY0" fmla="*/ 400812 h 400907"/>
                  <a:gd name="connsiteX1" fmla="*/ 0 w 43624"/>
                  <a:gd name="connsiteY1" fmla="*/ 390716 h 400907"/>
                  <a:gd name="connsiteX2" fmla="*/ 0 w 43624"/>
                  <a:gd name="connsiteY2" fmla="*/ 10001 h 400907"/>
                  <a:gd name="connsiteX3" fmla="*/ 10096 w 43624"/>
                  <a:gd name="connsiteY3" fmla="*/ 0 h 400907"/>
                  <a:gd name="connsiteX4" fmla="*/ 33528 w 43624"/>
                  <a:gd name="connsiteY4" fmla="*/ 0 h 400907"/>
                  <a:gd name="connsiteX5" fmla="*/ 43625 w 43624"/>
                  <a:gd name="connsiteY5" fmla="*/ 10001 h 400907"/>
                  <a:gd name="connsiteX6" fmla="*/ 43625 w 43624"/>
                  <a:gd name="connsiteY6" fmla="*/ 390811 h 400907"/>
                  <a:gd name="connsiteX7" fmla="*/ 33528 w 43624"/>
                  <a:gd name="connsiteY7" fmla="*/ 400907 h 400907"/>
                  <a:gd name="connsiteX8" fmla="*/ 10096 w 43624"/>
                  <a:gd name="connsiteY8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24" h="400907">
                    <a:moveTo>
                      <a:pt x="10096" y="400812"/>
                    </a:moveTo>
                    <a:cubicBezTo>
                      <a:pt x="2858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3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5" y="2762"/>
                      <a:pt x="43625" y="10001"/>
                    </a:cubicBezTo>
                    <a:lnTo>
                      <a:pt x="43625" y="390811"/>
                    </a:lnTo>
                    <a:cubicBezTo>
                      <a:pt x="43625" y="398050"/>
                      <a:pt x="40863" y="400907"/>
                      <a:pt x="33528" y="400907"/>
                    </a:cubicBezTo>
                    <a:lnTo>
                      <a:pt x="10096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3367B42-F405-4992-A070-C3F5CF14E23F}"/>
                  </a:ext>
                </a:extLst>
              </p:cNvPr>
              <p:cNvSpPr/>
              <p:nvPr/>
            </p:nvSpPr>
            <p:spPr>
              <a:xfrm>
                <a:off x="6065679" y="3167633"/>
                <a:ext cx="230695" cy="406336"/>
              </a:xfrm>
              <a:custGeom>
                <a:avLst/>
                <a:gdLst>
                  <a:gd name="connsiteX0" fmla="*/ 199930 w 230695"/>
                  <a:gd name="connsiteY0" fmla="*/ 400812 h 406336"/>
                  <a:gd name="connsiteX1" fmla="*/ 189833 w 230695"/>
                  <a:gd name="connsiteY1" fmla="*/ 390716 h 406336"/>
                  <a:gd name="connsiteX2" fmla="*/ 189833 w 230695"/>
                  <a:gd name="connsiteY2" fmla="*/ 368332 h 406336"/>
                  <a:gd name="connsiteX3" fmla="*/ 112204 w 230695"/>
                  <a:gd name="connsiteY3" fmla="*/ 406337 h 406336"/>
                  <a:gd name="connsiteX4" fmla="*/ 0 w 230695"/>
                  <a:gd name="connsiteY4" fmla="*/ 267367 h 406336"/>
                  <a:gd name="connsiteX5" fmla="*/ 112204 w 230695"/>
                  <a:gd name="connsiteY5" fmla="*/ 127254 h 406336"/>
                  <a:gd name="connsiteX6" fmla="*/ 187071 w 230695"/>
                  <a:gd name="connsiteY6" fmla="*/ 161354 h 406336"/>
                  <a:gd name="connsiteX7" fmla="*/ 187071 w 230695"/>
                  <a:gd name="connsiteY7" fmla="*/ 10001 h 406336"/>
                  <a:gd name="connsiteX8" fmla="*/ 197167 w 230695"/>
                  <a:gd name="connsiteY8" fmla="*/ 0 h 406336"/>
                  <a:gd name="connsiteX9" fmla="*/ 220599 w 230695"/>
                  <a:gd name="connsiteY9" fmla="*/ 0 h 406336"/>
                  <a:gd name="connsiteX10" fmla="*/ 230695 w 230695"/>
                  <a:gd name="connsiteY10" fmla="*/ 10001 h 406336"/>
                  <a:gd name="connsiteX11" fmla="*/ 230695 w 230695"/>
                  <a:gd name="connsiteY11" fmla="*/ 390811 h 406336"/>
                  <a:gd name="connsiteX12" fmla="*/ 220599 w 230695"/>
                  <a:gd name="connsiteY12" fmla="*/ 400907 h 406336"/>
                  <a:gd name="connsiteX13" fmla="*/ 199930 w 230695"/>
                  <a:gd name="connsiteY13" fmla="*/ 400907 h 406336"/>
                  <a:gd name="connsiteX14" fmla="*/ 120682 w 230695"/>
                  <a:gd name="connsiteY14" fmla="*/ 371285 h 406336"/>
                  <a:gd name="connsiteX15" fmla="*/ 187071 w 230695"/>
                  <a:gd name="connsiteY15" fmla="*/ 334423 h 406336"/>
                  <a:gd name="connsiteX16" fmla="*/ 187071 w 230695"/>
                  <a:gd name="connsiteY16" fmla="*/ 199263 h 406336"/>
                  <a:gd name="connsiteX17" fmla="*/ 120682 w 230695"/>
                  <a:gd name="connsiteY17" fmla="*/ 162401 h 406336"/>
                  <a:gd name="connsiteX18" fmla="*/ 45339 w 230695"/>
                  <a:gd name="connsiteY18" fmla="*/ 266795 h 406336"/>
                  <a:gd name="connsiteX19" fmla="*/ 120682 w 230695"/>
                  <a:gd name="connsiteY19" fmla="*/ 371285 h 40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0695" h="406336">
                    <a:moveTo>
                      <a:pt x="199930" y="400812"/>
                    </a:moveTo>
                    <a:cubicBezTo>
                      <a:pt x="192691" y="400812"/>
                      <a:pt x="189833" y="398050"/>
                      <a:pt x="189833" y="390716"/>
                    </a:cubicBezTo>
                    <a:lnTo>
                      <a:pt x="189833" y="368332"/>
                    </a:lnTo>
                    <a:cubicBezTo>
                      <a:pt x="175831" y="389573"/>
                      <a:pt x="151829" y="406337"/>
                      <a:pt x="112204" y="406337"/>
                    </a:cubicBezTo>
                    <a:cubicBezTo>
                      <a:pt x="42386" y="406337"/>
                      <a:pt x="0" y="354997"/>
                      <a:pt x="0" y="267367"/>
                    </a:cubicBezTo>
                    <a:cubicBezTo>
                      <a:pt x="0" y="180308"/>
                      <a:pt x="42386" y="127254"/>
                      <a:pt x="112204" y="127254"/>
                    </a:cubicBezTo>
                    <a:cubicBezTo>
                      <a:pt x="150685" y="127254"/>
                      <a:pt x="174212" y="142875"/>
                      <a:pt x="187071" y="161354"/>
                    </a:cubicBezTo>
                    <a:lnTo>
                      <a:pt x="187071" y="10001"/>
                    </a:lnTo>
                    <a:cubicBezTo>
                      <a:pt x="187071" y="2762"/>
                      <a:pt x="189833" y="0"/>
                      <a:pt x="197167" y="0"/>
                    </a:cubicBezTo>
                    <a:lnTo>
                      <a:pt x="220599" y="0"/>
                    </a:lnTo>
                    <a:cubicBezTo>
                      <a:pt x="227838" y="0"/>
                      <a:pt x="230695" y="2762"/>
                      <a:pt x="230695" y="10001"/>
                    </a:cubicBezTo>
                    <a:lnTo>
                      <a:pt x="230695" y="390811"/>
                    </a:lnTo>
                    <a:cubicBezTo>
                      <a:pt x="230695" y="398050"/>
                      <a:pt x="227933" y="400907"/>
                      <a:pt x="220599" y="400907"/>
                    </a:cubicBezTo>
                    <a:lnTo>
                      <a:pt x="199930" y="400907"/>
                    </a:lnTo>
                    <a:close/>
                    <a:moveTo>
                      <a:pt x="120682" y="371285"/>
                    </a:moveTo>
                    <a:cubicBezTo>
                      <a:pt x="146399" y="371285"/>
                      <a:pt x="170402" y="360617"/>
                      <a:pt x="187071" y="334423"/>
                    </a:cubicBezTo>
                    <a:lnTo>
                      <a:pt x="187071" y="199263"/>
                    </a:lnTo>
                    <a:cubicBezTo>
                      <a:pt x="170307" y="172974"/>
                      <a:pt x="146304" y="162401"/>
                      <a:pt x="120682" y="162401"/>
                    </a:cubicBezTo>
                    <a:cubicBezTo>
                      <a:pt x="75438" y="162401"/>
                      <a:pt x="45339" y="196977"/>
                      <a:pt x="45339" y="266795"/>
                    </a:cubicBezTo>
                    <a:cubicBezTo>
                      <a:pt x="45244" y="336614"/>
                      <a:pt x="75438" y="371285"/>
                      <a:pt x="120682" y="3712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65231E4-5A7E-4D1E-A4BC-C26DD5DC56D2}"/>
                  </a:ext>
                </a:extLst>
              </p:cNvPr>
              <p:cNvSpPr/>
              <p:nvPr/>
            </p:nvSpPr>
            <p:spPr>
              <a:xfrm>
                <a:off x="6462014" y="3228403"/>
                <a:ext cx="176048" cy="345662"/>
              </a:xfrm>
              <a:custGeom>
                <a:avLst/>
                <a:gdLst>
                  <a:gd name="connsiteX0" fmla="*/ 10001 w 176048"/>
                  <a:gd name="connsiteY0" fmla="*/ 106108 h 345662"/>
                  <a:gd name="connsiteX1" fmla="*/ 0 w 176048"/>
                  <a:gd name="connsiteY1" fmla="*/ 96107 h 345662"/>
                  <a:gd name="connsiteX2" fmla="*/ 0 w 176048"/>
                  <a:gd name="connsiteY2" fmla="*/ 82105 h 345662"/>
                  <a:gd name="connsiteX3" fmla="*/ 10001 w 176048"/>
                  <a:gd name="connsiteY3" fmla="*/ 72009 h 345662"/>
                  <a:gd name="connsiteX4" fmla="*/ 45720 w 176048"/>
                  <a:gd name="connsiteY4" fmla="*/ 72009 h 345662"/>
                  <a:gd name="connsiteX5" fmla="*/ 45720 w 176048"/>
                  <a:gd name="connsiteY5" fmla="*/ 10096 h 345662"/>
                  <a:gd name="connsiteX6" fmla="*/ 55816 w 176048"/>
                  <a:gd name="connsiteY6" fmla="*/ 0 h 345662"/>
                  <a:gd name="connsiteX7" fmla="*/ 79248 w 176048"/>
                  <a:gd name="connsiteY7" fmla="*/ 0 h 345662"/>
                  <a:gd name="connsiteX8" fmla="*/ 89345 w 176048"/>
                  <a:gd name="connsiteY8" fmla="*/ 10096 h 345662"/>
                  <a:gd name="connsiteX9" fmla="*/ 89345 w 176048"/>
                  <a:gd name="connsiteY9" fmla="*/ 72104 h 345662"/>
                  <a:gd name="connsiteX10" fmla="*/ 165259 w 176048"/>
                  <a:gd name="connsiteY10" fmla="*/ 72104 h 345662"/>
                  <a:gd name="connsiteX11" fmla="*/ 175355 w 176048"/>
                  <a:gd name="connsiteY11" fmla="*/ 82201 h 345662"/>
                  <a:gd name="connsiteX12" fmla="*/ 175355 w 176048"/>
                  <a:gd name="connsiteY12" fmla="*/ 96202 h 345662"/>
                  <a:gd name="connsiteX13" fmla="*/ 165259 w 176048"/>
                  <a:gd name="connsiteY13" fmla="*/ 106204 h 345662"/>
                  <a:gd name="connsiteX14" fmla="*/ 89345 w 176048"/>
                  <a:gd name="connsiteY14" fmla="*/ 106204 h 345662"/>
                  <a:gd name="connsiteX15" fmla="*/ 89345 w 176048"/>
                  <a:gd name="connsiteY15" fmla="*/ 263652 h 345662"/>
                  <a:gd name="connsiteX16" fmla="*/ 124492 w 176048"/>
                  <a:gd name="connsiteY16" fmla="*/ 309467 h 345662"/>
                  <a:gd name="connsiteX17" fmla="*/ 156305 w 176048"/>
                  <a:gd name="connsiteY17" fmla="*/ 300514 h 345662"/>
                  <a:gd name="connsiteX18" fmla="*/ 168593 w 176048"/>
                  <a:gd name="connsiteY18" fmla="*/ 304419 h 345662"/>
                  <a:gd name="connsiteX19" fmla="*/ 174688 w 176048"/>
                  <a:gd name="connsiteY19" fmla="*/ 318897 h 345662"/>
                  <a:gd name="connsiteX20" fmla="*/ 170212 w 176048"/>
                  <a:gd name="connsiteY20" fmla="*/ 333375 h 345662"/>
                  <a:gd name="connsiteX21" fmla="*/ 118872 w 176048"/>
                  <a:gd name="connsiteY21" fmla="*/ 345662 h 345662"/>
                  <a:gd name="connsiteX22" fmla="*/ 45720 w 176048"/>
                  <a:gd name="connsiteY22" fmla="*/ 265271 h 345662"/>
                  <a:gd name="connsiteX23" fmla="*/ 45720 w 176048"/>
                  <a:gd name="connsiteY23" fmla="*/ 106108 h 345662"/>
                  <a:gd name="connsiteX24" fmla="*/ 10001 w 176048"/>
                  <a:gd name="connsiteY24" fmla="*/ 106108 h 34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6048" h="345662">
                    <a:moveTo>
                      <a:pt x="10001" y="106108"/>
                    </a:moveTo>
                    <a:cubicBezTo>
                      <a:pt x="2762" y="106108"/>
                      <a:pt x="0" y="103346"/>
                      <a:pt x="0" y="96107"/>
                    </a:cubicBezTo>
                    <a:lnTo>
                      <a:pt x="0" y="82105"/>
                    </a:lnTo>
                    <a:cubicBezTo>
                      <a:pt x="0" y="74867"/>
                      <a:pt x="2762" y="72009"/>
                      <a:pt x="10001" y="72009"/>
                    </a:cubicBezTo>
                    <a:lnTo>
                      <a:pt x="45720" y="72009"/>
                    </a:lnTo>
                    <a:lnTo>
                      <a:pt x="45720" y="10096"/>
                    </a:lnTo>
                    <a:cubicBezTo>
                      <a:pt x="45720" y="2857"/>
                      <a:pt x="48577" y="0"/>
                      <a:pt x="55816" y="0"/>
                    </a:cubicBezTo>
                    <a:lnTo>
                      <a:pt x="79248" y="0"/>
                    </a:lnTo>
                    <a:cubicBezTo>
                      <a:pt x="86487" y="0"/>
                      <a:pt x="89345" y="2762"/>
                      <a:pt x="89345" y="10096"/>
                    </a:cubicBezTo>
                    <a:lnTo>
                      <a:pt x="89345" y="72104"/>
                    </a:lnTo>
                    <a:lnTo>
                      <a:pt x="165259" y="72104"/>
                    </a:lnTo>
                    <a:cubicBezTo>
                      <a:pt x="172498" y="72104"/>
                      <a:pt x="175355" y="74867"/>
                      <a:pt x="175355" y="82201"/>
                    </a:cubicBezTo>
                    <a:lnTo>
                      <a:pt x="175355" y="96202"/>
                    </a:lnTo>
                    <a:cubicBezTo>
                      <a:pt x="175355" y="103442"/>
                      <a:pt x="172593" y="106204"/>
                      <a:pt x="165259" y="106204"/>
                    </a:cubicBezTo>
                    <a:lnTo>
                      <a:pt x="89345" y="106204"/>
                    </a:lnTo>
                    <a:lnTo>
                      <a:pt x="89345" y="263652"/>
                    </a:lnTo>
                    <a:cubicBezTo>
                      <a:pt x="89345" y="293275"/>
                      <a:pt x="98298" y="309467"/>
                      <a:pt x="124492" y="309467"/>
                    </a:cubicBezTo>
                    <a:cubicBezTo>
                      <a:pt x="136779" y="309467"/>
                      <a:pt x="146875" y="306134"/>
                      <a:pt x="156305" y="300514"/>
                    </a:cubicBezTo>
                    <a:cubicBezTo>
                      <a:pt x="162496" y="297180"/>
                      <a:pt x="165830" y="298228"/>
                      <a:pt x="168593" y="304419"/>
                    </a:cubicBezTo>
                    <a:lnTo>
                      <a:pt x="174688" y="318897"/>
                    </a:lnTo>
                    <a:cubicBezTo>
                      <a:pt x="177546" y="325565"/>
                      <a:pt x="175831" y="330041"/>
                      <a:pt x="170212" y="333375"/>
                    </a:cubicBezTo>
                    <a:cubicBezTo>
                      <a:pt x="154591" y="342328"/>
                      <a:pt x="137255" y="345662"/>
                      <a:pt x="118872" y="345662"/>
                    </a:cubicBezTo>
                    <a:cubicBezTo>
                      <a:pt x="72009" y="345662"/>
                      <a:pt x="45720" y="324421"/>
                      <a:pt x="45720" y="265271"/>
                    </a:cubicBezTo>
                    <a:lnTo>
                      <a:pt x="45720" y="106108"/>
                    </a:lnTo>
                    <a:lnTo>
                      <a:pt x="10001" y="1061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F832CE-507E-4CC7-BF84-34725E2E8F2D}"/>
                  </a:ext>
                </a:extLst>
              </p:cNvPr>
              <p:cNvSpPr/>
              <p:nvPr/>
            </p:nvSpPr>
            <p:spPr>
              <a:xfrm>
                <a:off x="6691948" y="3167633"/>
                <a:ext cx="216122" cy="400907"/>
              </a:xfrm>
              <a:custGeom>
                <a:avLst/>
                <a:gdLst>
                  <a:gd name="connsiteX0" fmla="*/ 10096 w 216122"/>
                  <a:gd name="connsiteY0" fmla="*/ 400812 h 400907"/>
                  <a:gd name="connsiteX1" fmla="*/ 0 w 216122"/>
                  <a:gd name="connsiteY1" fmla="*/ 390716 h 400907"/>
                  <a:gd name="connsiteX2" fmla="*/ 0 w 216122"/>
                  <a:gd name="connsiteY2" fmla="*/ 10001 h 400907"/>
                  <a:gd name="connsiteX3" fmla="*/ 10096 w 216122"/>
                  <a:gd name="connsiteY3" fmla="*/ 0 h 400907"/>
                  <a:gd name="connsiteX4" fmla="*/ 33528 w 216122"/>
                  <a:gd name="connsiteY4" fmla="*/ 0 h 400907"/>
                  <a:gd name="connsiteX5" fmla="*/ 43624 w 216122"/>
                  <a:gd name="connsiteY5" fmla="*/ 10001 h 400907"/>
                  <a:gd name="connsiteX6" fmla="*/ 43624 w 216122"/>
                  <a:gd name="connsiteY6" fmla="*/ 162401 h 400907"/>
                  <a:gd name="connsiteX7" fmla="*/ 122872 w 216122"/>
                  <a:gd name="connsiteY7" fmla="*/ 127254 h 400907"/>
                  <a:gd name="connsiteX8" fmla="*/ 216122 w 216122"/>
                  <a:gd name="connsiteY8" fmla="*/ 228886 h 400907"/>
                  <a:gd name="connsiteX9" fmla="*/ 216122 w 216122"/>
                  <a:gd name="connsiteY9" fmla="*/ 390811 h 400907"/>
                  <a:gd name="connsiteX10" fmla="*/ 206026 w 216122"/>
                  <a:gd name="connsiteY10" fmla="*/ 400907 h 400907"/>
                  <a:gd name="connsiteX11" fmla="*/ 182594 w 216122"/>
                  <a:gd name="connsiteY11" fmla="*/ 400907 h 400907"/>
                  <a:gd name="connsiteX12" fmla="*/ 172498 w 216122"/>
                  <a:gd name="connsiteY12" fmla="*/ 390811 h 400907"/>
                  <a:gd name="connsiteX13" fmla="*/ 172498 w 216122"/>
                  <a:gd name="connsiteY13" fmla="*/ 232791 h 400907"/>
                  <a:gd name="connsiteX14" fmla="*/ 114395 w 216122"/>
                  <a:gd name="connsiteY14" fmla="*/ 163544 h 400907"/>
                  <a:gd name="connsiteX15" fmla="*/ 43529 w 216122"/>
                  <a:gd name="connsiteY15" fmla="*/ 199263 h 400907"/>
                  <a:gd name="connsiteX16" fmla="*/ 43529 w 216122"/>
                  <a:gd name="connsiteY16" fmla="*/ 390716 h 400907"/>
                  <a:gd name="connsiteX17" fmla="*/ 33432 w 216122"/>
                  <a:gd name="connsiteY17" fmla="*/ 400812 h 400907"/>
                  <a:gd name="connsiteX18" fmla="*/ 10096 w 216122"/>
                  <a:gd name="connsiteY18" fmla="*/ 400812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122" h="400907">
                    <a:moveTo>
                      <a:pt x="10096" y="400812"/>
                    </a:move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4" y="2762"/>
                      <a:pt x="43624" y="10001"/>
                    </a:cubicBezTo>
                    <a:lnTo>
                      <a:pt x="43624" y="162401"/>
                    </a:lnTo>
                    <a:cubicBezTo>
                      <a:pt x="59245" y="143923"/>
                      <a:pt x="83248" y="127254"/>
                      <a:pt x="122872" y="127254"/>
                    </a:cubicBezTo>
                    <a:cubicBezTo>
                      <a:pt x="189833" y="127254"/>
                      <a:pt x="216122" y="174689"/>
                      <a:pt x="216122" y="228886"/>
                    </a:cubicBezTo>
                    <a:lnTo>
                      <a:pt x="216122" y="390811"/>
                    </a:lnTo>
                    <a:cubicBezTo>
                      <a:pt x="216122" y="398050"/>
                      <a:pt x="213360" y="400907"/>
                      <a:pt x="206026" y="400907"/>
                    </a:cubicBezTo>
                    <a:lnTo>
                      <a:pt x="182594" y="400907"/>
                    </a:lnTo>
                    <a:cubicBezTo>
                      <a:pt x="175355" y="400907"/>
                      <a:pt x="172498" y="398145"/>
                      <a:pt x="172498" y="390811"/>
                    </a:cubicBezTo>
                    <a:lnTo>
                      <a:pt x="172498" y="232791"/>
                    </a:lnTo>
                    <a:cubicBezTo>
                      <a:pt x="172498" y="201549"/>
                      <a:pt x="161925" y="163544"/>
                      <a:pt x="114395" y="163544"/>
                    </a:cubicBezTo>
                    <a:cubicBezTo>
                      <a:pt x="90964" y="163544"/>
                      <a:pt x="63055" y="172498"/>
                      <a:pt x="43529" y="199263"/>
                    </a:cubicBezTo>
                    <a:lnTo>
                      <a:pt x="43529" y="390716"/>
                    </a:lnTo>
                    <a:cubicBezTo>
                      <a:pt x="43529" y="397955"/>
                      <a:pt x="40767" y="400812"/>
                      <a:pt x="33432" y="400812"/>
                    </a:cubicBezTo>
                    <a:lnTo>
                      <a:pt x="10096" y="4008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FAB949C-449E-4BCC-BED0-29A05F381CD3}"/>
                  </a:ext>
                </a:extLst>
              </p:cNvPr>
              <p:cNvSpPr/>
              <p:nvPr/>
            </p:nvSpPr>
            <p:spPr>
              <a:xfrm>
                <a:off x="6973221" y="3294697"/>
                <a:ext cx="213360" cy="279272"/>
              </a:xfrm>
              <a:custGeom>
                <a:avLst/>
                <a:gdLst>
                  <a:gd name="connsiteX0" fmla="*/ 182594 w 213360"/>
                  <a:gd name="connsiteY0" fmla="*/ 273748 h 279272"/>
                  <a:gd name="connsiteX1" fmla="*/ 172498 w 213360"/>
                  <a:gd name="connsiteY1" fmla="*/ 263652 h 279272"/>
                  <a:gd name="connsiteX2" fmla="*/ 172498 w 213360"/>
                  <a:gd name="connsiteY2" fmla="*/ 239649 h 279272"/>
                  <a:gd name="connsiteX3" fmla="*/ 89345 w 213360"/>
                  <a:gd name="connsiteY3" fmla="*/ 279273 h 279272"/>
                  <a:gd name="connsiteX4" fmla="*/ 0 w 213360"/>
                  <a:gd name="connsiteY4" fmla="*/ 198311 h 279272"/>
                  <a:gd name="connsiteX5" fmla="*/ 106585 w 213360"/>
                  <a:gd name="connsiteY5" fmla="*/ 115633 h 279272"/>
                  <a:gd name="connsiteX6" fmla="*/ 169736 w 213360"/>
                  <a:gd name="connsiteY6" fmla="*/ 126206 h 279272"/>
                  <a:gd name="connsiteX7" fmla="*/ 169736 w 213360"/>
                  <a:gd name="connsiteY7" fmla="*/ 103918 h 279272"/>
                  <a:gd name="connsiteX8" fmla="*/ 106585 w 213360"/>
                  <a:gd name="connsiteY8" fmla="*/ 36862 h 279272"/>
                  <a:gd name="connsiteX9" fmla="*/ 36766 w 213360"/>
                  <a:gd name="connsiteY9" fmla="*/ 59246 h 279272"/>
                  <a:gd name="connsiteX10" fmla="*/ 22860 w 213360"/>
                  <a:gd name="connsiteY10" fmla="*/ 56959 h 279272"/>
                  <a:gd name="connsiteX11" fmla="*/ 13907 w 213360"/>
                  <a:gd name="connsiteY11" fmla="*/ 44101 h 279272"/>
                  <a:gd name="connsiteX12" fmla="*/ 16193 w 213360"/>
                  <a:gd name="connsiteY12" fmla="*/ 29623 h 279272"/>
                  <a:gd name="connsiteX13" fmla="*/ 110585 w 213360"/>
                  <a:gd name="connsiteY13" fmla="*/ 0 h 279272"/>
                  <a:gd name="connsiteX14" fmla="*/ 213360 w 213360"/>
                  <a:gd name="connsiteY14" fmla="*/ 97155 h 279272"/>
                  <a:gd name="connsiteX15" fmla="*/ 213360 w 213360"/>
                  <a:gd name="connsiteY15" fmla="*/ 263557 h 279272"/>
                  <a:gd name="connsiteX16" fmla="*/ 203264 w 213360"/>
                  <a:gd name="connsiteY16" fmla="*/ 273653 h 279272"/>
                  <a:gd name="connsiteX17" fmla="*/ 182594 w 213360"/>
                  <a:gd name="connsiteY17" fmla="*/ 273653 h 279272"/>
                  <a:gd name="connsiteX18" fmla="*/ 169736 w 213360"/>
                  <a:gd name="connsiteY18" fmla="*/ 205645 h 279272"/>
                  <a:gd name="connsiteX19" fmla="*/ 169736 w 213360"/>
                  <a:gd name="connsiteY19" fmla="*/ 158210 h 279272"/>
                  <a:gd name="connsiteX20" fmla="*/ 112205 w 213360"/>
                  <a:gd name="connsiteY20" fmla="*/ 149257 h 279272"/>
                  <a:gd name="connsiteX21" fmla="*/ 44101 w 213360"/>
                  <a:gd name="connsiteY21" fmla="*/ 197263 h 279272"/>
                  <a:gd name="connsiteX22" fmla="*/ 96584 w 213360"/>
                  <a:gd name="connsiteY22" fmla="*/ 244126 h 279272"/>
                  <a:gd name="connsiteX23" fmla="*/ 169736 w 213360"/>
                  <a:gd name="connsiteY23" fmla="*/ 205645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3360" h="279272">
                    <a:moveTo>
                      <a:pt x="182594" y="273748"/>
                    </a:moveTo>
                    <a:cubicBezTo>
                      <a:pt x="175356" y="273748"/>
                      <a:pt x="172498" y="270986"/>
                      <a:pt x="172498" y="263652"/>
                    </a:cubicBezTo>
                    <a:lnTo>
                      <a:pt x="172498" y="239649"/>
                    </a:lnTo>
                    <a:cubicBezTo>
                      <a:pt x="157925" y="258604"/>
                      <a:pt x="134017" y="279273"/>
                      <a:pt x="89345" y="279273"/>
                    </a:cubicBezTo>
                    <a:cubicBezTo>
                      <a:pt x="31242" y="279273"/>
                      <a:pt x="0" y="244697"/>
                      <a:pt x="0" y="198311"/>
                    </a:cubicBezTo>
                    <a:cubicBezTo>
                      <a:pt x="0" y="151448"/>
                      <a:pt x="32957" y="115633"/>
                      <a:pt x="106585" y="115633"/>
                    </a:cubicBezTo>
                    <a:cubicBezTo>
                      <a:pt x="132874" y="115633"/>
                      <a:pt x="155162" y="120110"/>
                      <a:pt x="169736" y="126206"/>
                    </a:cubicBezTo>
                    <a:lnTo>
                      <a:pt x="169736" y="103918"/>
                    </a:lnTo>
                    <a:cubicBezTo>
                      <a:pt x="169736" y="70961"/>
                      <a:pt x="159639" y="36862"/>
                      <a:pt x="106585" y="36862"/>
                    </a:cubicBezTo>
                    <a:cubicBezTo>
                      <a:pt x="82010" y="36862"/>
                      <a:pt x="55816" y="44101"/>
                      <a:pt x="36766" y="59246"/>
                    </a:cubicBezTo>
                    <a:cubicBezTo>
                      <a:pt x="30671" y="63722"/>
                      <a:pt x="27241" y="63151"/>
                      <a:pt x="22860" y="56959"/>
                    </a:cubicBezTo>
                    <a:lnTo>
                      <a:pt x="13907" y="44101"/>
                    </a:lnTo>
                    <a:cubicBezTo>
                      <a:pt x="10573" y="38576"/>
                      <a:pt x="11144" y="33528"/>
                      <a:pt x="16193" y="29623"/>
                    </a:cubicBezTo>
                    <a:cubicBezTo>
                      <a:pt x="39053" y="10668"/>
                      <a:pt x="73152" y="0"/>
                      <a:pt x="110585" y="0"/>
                    </a:cubicBezTo>
                    <a:cubicBezTo>
                      <a:pt x="183166" y="0"/>
                      <a:pt x="213360" y="39624"/>
                      <a:pt x="213360" y="97155"/>
                    </a:cubicBezTo>
                    <a:lnTo>
                      <a:pt x="213360" y="263557"/>
                    </a:lnTo>
                    <a:cubicBezTo>
                      <a:pt x="213360" y="270796"/>
                      <a:pt x="210503" y="273653"/>
                      <a:pt x="203264" y="273653"/>
                    </a:cubicBezTo>
                    <a:lnTo>
                      <a:pt x="182594" y="273653"/>
                    </a:lnTo>
                    <a:close/>
                    <a:moveTo>
                      <a:pt x="169736" y="205645"/>
                    </a:moveTo>
                    <a:lnTo>
                      <a:pt x="169736" y="158210"/>
                    </a:lnTo>
                    <a:cubicBezTo>
                      <a:pt x="155162" y="151543"/>
                      <a:pt x="128968" y="149257"/>
                      <a:pt x="112205" y="149257"/>
                    </a:cubicBezTo>
                    <a:cubicBezTo>
                      <a:pt x="61913" y="149257"/>
                      <a:pt x="44101" y="169354"/>
                      <a:pt x="44101" y="197263"/>
                    </a:cubicBezTo>
                    <a:cubicBezTo>
                      <a:pt x="44101" y="219551"/>
                      <a:pt x="55245" y="244126"/>
                      <a:pt x="96584" y="244126"/>
                    </a:cubicBezTo>
                    <a:cubicBezTo>
                      <a:pt x="124492" y="244221"/>
                      <a:pt x="150781" y="232981"/>
                      <a:pt x="169736" y="2056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5EBDE6F-C37C-411B-BFDE-8BE73940EB9A}"/>
                  </a:ext>
                </a:extLst>
              </p:cNvPr>
              <p:cNvSpPr/>
              <p:nvPr/>
            </p:nvSpPr>
            <p:spPr>
              <a:xfrm>
                <a:off x="7234491" y="3228403"/>
                <a:ext cx="176049" cy="345662"/>
              </a:xfrm>
              <a:custGeom>
                <a:avLst/>
                <a:gdLst>
                  <a:gd name="connsiteX0" fmla="*/ 10001 w 176049"/>
                  <a:gd name="connsiteY0" fmla="*/ 106108 h 345662"/>
                  <a:gd name="connsiteX1" fmla="*/ 0 w 176049"/>
                  <a:gd name="connsiteY1" fmla="*/ 96107 h 345662"/>
                  <a:gd name="connsiteX2" fmla="*/ 0 w 176049"/>
                  <a:gd name="connsiteY2" fmla="*/ 82105 h 345662"/>
                  <a:gd name="connsiteX3" fmla="*/ 10001 w 176049"/>
                  <a:gd name="connsiteY3" fmla="*/ 72009 h 345662"/>
                  <a:gd name="connsiteX4" fmla="*/ 45720 w 176049"/>
                  <a:gd name="connsiteY4" fmla="*/ 72009 h 345662"/>
                  <a:gd name="connsiteX5" fmla="*/ 45720 w 176049"/>
                  <a:gd name="connsiteY5" fmla="*/ 10096 h 345662"/>
                  <a:gd name="connsiteX6" fmla="*/ 55816 w 176049"/>
                  <a:gd name="connsiteY6" fmla="*/ 0 h 345662"/>
                  <a:gd name="connsiteX7" fmla="*/ 79248 w 176049"/>
                  <a:gd name="connsiteY7" fmla="*/ 0 h 345662"/>
                  <a:gd name="connsiteX8" fmla="*/ 89345 w 176049"/>
                  <a:gd name="connsiteY8" fmla="*/ 10096 h 345662"/>
                  <a:gd name="connsiteX9" fmla="*/ 89345 w 176049"/>
                  <a:gd name="connsiteY9" fmla="*/ 72104 h 345662"/>
                  <a:gd name="connsiteX10" fmla="*/ 165259 w 176049"/>
                  <a:gd name="connsiteY10" fmla="*/ 72104 h 345662"/>
                  <a:gd name="connsiteX11" fmla="*/ 175356 w 176049"/>
                  <a:gd name="connsiteY11" fmla="*/ 82201 h 345662"/>
                  <a:gd name="connsiteX12" fmla="*/ 175356 w 176049"/>
                  <a:gd name="connsiteY12" fmla="*/ 96202 h 345662"/>
                  <a:gd name="connsiteX13" fmla="*/ 165259 w 176049"/>
                  <a:gd name="connsiteY13" fmla="*/ 106204 h 345662"/>
                  <a:gd name="connsiteX14" fmla="*/ 89345 w 176049"/>
                  <a:gd name="connsiteY14" fmla="*/ 106204 h 345662"/>
                  <a:gd name="connsiteX15" fmla="*/ 89345 w 176049"/>
                  <a:gd name="connsiteY15" fmla="*/ 263652 h 345662"/>
                  <a:gd name="connsiteX16" fmla="*/ 124492 w 176049"/>
                  <a:gd name="connsiteY16" fmla="*/ 309467 h 345662"/>
                  <a:gd name="connsiteX17" fmla="*/ 156306 w 176049"/>
                  <a:gd name="connsiteY17" fmla="*/ 300514 h 345662"/>
                  <a:gd name="connsiteX18" fmla="*/ 168593 w 176049"/>
                  <a:gd name="connsiteY18" fmla="*/ 304419 h 345662"/>
                  <a:gd name="connsiteX19" fmla="*/ 174689 w 176049"/>
                  <a:gd name="connsiteY19" fmla="*/ 318897 h 345662"/>
                  <a:gd name="connsiteX20" fmla="*/ 170212 w 176049"/>
                  <a:gd name="connsiteY20" fmla="*/ 333375 h 345662"/>
                  <a:gd name="connsiteX21" fmla="*/ 118872 w 176049"/>
                  <a:gd name="connsiteY21" fmla="*/ 345662 h 345662"/>
                  <a:gd name="connsiteX22" fmla="*/ 45720 w 176049"/>
                  <a:gd name="connsiteY22" fmla="*/ 265271 h 345662"/>
                  <a:gd name="connsiteX23" fmla="*/ 45720 w 176049"/>
                  <a:gd name="connsiteY23" fmla="*/ 106108 h 345662"/>
                  <a:gd name="connsiteX24" fmla="*/ 10001 w 176049"/>
                  <a:gd name="connsiteY24" fmla="*/ 106108 h 34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6049" h="345662">
                    <a:moveTo>
                      <a:pt x="10001" y="106108"/>
                    </a:moveTo>
                    <a:cubicBezTo>
                      <a:pt x="2763" y="106108"/>
                      <a:pt x="0" y="103346"/>
                      <a:pt x="0" y="96107"/>
                    </a:cubicBezTo>
                    <a:lnTo>
                      <a:pt x="0" y="82105"/>
                    </a:lnTo>
                    <a:cubicBezTo>
                      <a:pt x="0" y="74867"/>
                      <a:pt x="2763" y="72009"/>
                      <a:pt x="10001" y="72009"/>
                    </a:cubicBezTo>
                    <a:lnTo>
                      <a:pt x="45720" y="72009"/>
                    </a:lnTo>
                    <a:lnTo>
                      <a:pt x="45720" y="10096"/>
                    </a:lnTo>
                    <a:cubicBezTo>
                      <a:pt x="45720" y="2857"/>
                      <a:pt x="48578" y="0"/>
                      <a:pt x="55816" y="0"/>
                    </a:cubicBezTo>
                    <a:lnTo>
                      <a:pt x="79248" y="0"/>
                    </a:lnTo>
                    <a:cubicBezTo>
                      <a:pt x="86487" y="0"/>
                      <a:pt x="89345" y="2762"/>
                      <a:pt x="89345" y="10096"/>
                    </a:cubicBezTo>
                    <a:lnTo>
                      <a:pt x="89345" y="72104"/>
                    </a:lnTo>
                    <a:lnTo>
                      <a:pt x="165259" y="72104"/>
                    </a:lnTo>
                    <a:cubicBezTo>
                      <a:pt x="172498" y="72104"/>
                      <a:pt x="175356" y="74867"/>
                      <a:pt x="175356" y="82201"/>
                    </a:cubicBezTo>
                    <a:lnTo>
                      <a:pt x="175356" y="96202"/>
                    </a:lnTo>
                    <a:cubicBezTo>
                      <a:pt x="175356" y="103442"/>
                      <a:pt x="172593" y="106204"/>
                      <a:pt x="165259" y="106204"/>
                    </a:cubicBezTo>
                    <a:lnTo>
                      <a:pt x="89345" y="106204"/>
                    </a:lnTo>
                    <a:lnTo>
                      <a:pt x="89345" y="263652"/>
                    </a:lnTo>
                    <a:cubicBezTo>
                      <a:pt x="89345" y="293275"/>
                      <a:pt x="98298" y="309467"/>
                      <a:pt x="124492" y="309467"/>
                    </a:cubicBezTo>
                    <a:cubicBezTo>
                      <a:pt x="136779" y="309467"/>
                      <a:pt x="146876" y="306134"/>
                      <a:pt x="156306" y="300514"/>
                    </a:cubicBezTo>
                    <a:cubicBezTo>
                      <a:pt x="162496" y="297180"/>
                      <a:pt x="165831" y="298228"/>
                      <a:pt x="168593" y="304419"/>
                    </a:cubicBezTo>
                    <a:lnTo>
                      <a:pt x="174689" y="318897"/>
                    </a:lnTo>
                    <a:cubicBezTo>
                      <a:pt x="177546" y="325565"/>
                      <a:pt x="175832" y="330041"/>
                      <a:pt x="170212" y="333375"/>
                    </a:cubicBezTo>
                    <a:cubicBezTo>
                      <a:pt x="154591" y="342328"/>
                      <a:pt x="137256" y="345662"/>
                      <a:pt x="118872" y="345662"/>
                    </a:cubicBezTo>
                    <a:cubicBezTo>
                      <a:pt x="72009" y="345662"/>
                      <a:pt x="45720" y="324421"/>
                      <a:pt x="45720" y="265271"/>
                    </a:cubicBezTo>
                    <a:lnTo>
                      <a:pt x="45720" y="106108"/>
                    </a:lnTo>
                    <a:lnTo>
                      <a:pt x="10001" y="1061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6ADEF3A-645D-40A0-B5E5-6A1256D696DB}"/>
                  </a:ext>
                </a:extLst>
              </p:cNvPr>
              <p:cNvSpPr/>
              <p:nvPr/>
            </p:nvSpPr>
            <p:spPr>
              <a:xfrm>
                <a:off x="7552376" y="3300412"/>
                <a:ext cx="384644" cy="268033"/>
              </a:xfrm>
              <a:custGeom>
                <a:avLst/>
                <a:gdLst>
                  <a:gd name="connsiteX0" fmla="*/ 93976 w 384644"/>
                  <a:gd name="connsiteY0" fmla="*/ 268034 h 268033"/>
                  <a:gd name="connsiteX1" fmla="*/ 79499 w 384644"/>
                  <a:gd name="connsiteY1" fmla="*/ 259080 h 268033"/>
                  <a:gd name="connsiteX2" fmla="*/ 251 w 384644"/>
                  <a:gd name="connsiteY2" fmla="*/ 10096 h 268033"/>
                  <a:gd name="connsiteX3" fmla="*/ 8633 w 384644"/>
                  <a:gd name="connsiteY3" fmla="*/ 0 h 268033"/>
                  <a:gd name="connsiteX4" fmla="*/ 32635 w 384644"/>
                  <a:gd name="connsiteY4" fmla="*/ 0 h 268033"/>
                  <a:gd name="connsiteX5" fmla="*/ 44351 w 384644"/>
                  <a:gd name="connsiteY5" fmla="*/ 10096 h 268033"/>
                  <a:gd name="connsiteX6" fmla="*/ 105788 w 384644"/>
                  <a:gd name="connsiteY6" fmla="*/ 224504 h 268033"/>
                  <a:gd name="connsiteX7" fmla="*/ 171129 w 384644"/>
                  <a:gd name="connsiteY7" fmla="*/ 10096 h 268033"/>
                  <a:gd name="connsiteX8" fmla="*/ 182845 w 384644"/>
                  <a:gd name="connsiteY8" fmla="*/ 0 h 268033"/>
                  <a:gd name="connsiteX9" fmla="*/ 201799 w 384644"/>
                  <a:gd name="connsiteY9" fmla="*/ 0 h 268033"/>
                  <a:gd name="connsiteX10" fmla="*/ 213515 w 384644"/>
                  <a:gd name="connsiteY10" fmla="*/ 10096 h 268033"/>
                  <a:gd name="connsiteX11" fmla="*/ 279428 w 384644"/>
                  <a:gd name="connsiteY11" fmla="*/ 224504 h 268033"/>
                  <a:gd name="connsiteX12" fmla="*/ 340865 w 384644"/>
                  <a:gd name="connsiteY12" fmla="*/ 10096 h 268033"/>
                  <a:gd name="connsiteX13" fmla="*/ 352580 w 384644"/>
                  <a:gd name="connsiteY13" fmla="*/ 0 h 268033"/>
                  <a:gd name="connsiteX14" fmla="*/ 376012 w 384644"/>
                  <a:gd name="connsiteY14" fmla="*/ 0 h 268033"/>
                  <a:gd name="connsiteX15" fmla="*/ 384394 w 384644"/>
                  <a:gd name="connsiteY15" fmla="*/ 10096 h 268033"/>
                  <a:gd name="connsiteX16" fmla="*/ 305622 w 384644"/>
                  <a:gd name="connsiteY16" fmla="*/ 259080 h 268033"/>
                  <a:gd name="connsiteX17" fmla="*/ 291144 w 384644"/>
                  <a:gd name="connsiteY17" fmla="*/ 268034 h 268033"/>
                  <a:gd name="connsiteX18" fmla="*/ 269237 w 384644"/>
                  <a:gd name="connsiteY18" fmla="*/ 268034 h 268033"/>
                  <a:gd name="connsiteX19" fmla="*/ 255235 w 384644"/>
                  <a:gd name="connsiteY19" fmla="*/ 259080 h 268033"/>
                  <a:gd name="connsiteX20" fmla="*/ 192084 w 384644"/>
                  <a:gd name="connsiteY20" fmla="*/ 65913 h 268033"/>
                  <a:gd name="connsiteX21" fmla="*/ 129600 w 384644"/>
                  <a:gd name="connsiteY21" fmla="*/ 258509 h 268033"/>
                  <a:gd name="connsiteX22" fmla="*/ 115694 w 384644"/>
                  <a:gd name="connsiteY22" fmla="*/ 268034 h 268033"/>
                  <a:gd name="connsiteX23" fmla="*/ 93976 w 384644"/>
                  <a:gd name="connsiteY23" fmla="*/ 268034 h 26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644" h="268033">
                    <a:moveTo>
                      <a:pt x="93976" y="268034"/>
                    </a:moveTo>
                    <a:cubicBezTo>
                      <a:pt x="86738" y="268034"/>
                      <a:pt x="82832" y="265271"/>
                      <a:pt x="79499" y="259080"/>
                    </a:cubicBezTo>
                    <a:cubicBezTo>
                      <a:pt x="51019" y="197644"/>
                      <a:pt x="16443" y="96583"/>
                      <a:pt x="251" y="10096"/>
                    </a:cubicBezTo>
                    <a:cubicBezTo>
                      <a:pt x="-892" y="3334"/>
                      <a:pt x="1870" y="0"/>
                      <a:pt x="8633" y="0"/>
                    </a:cubicBezTo>
                    <a:lnTo>
                      <a:pt x="32635" y="0"/>
                    </a:lnTo>
                    <a:cubicBezTo>
                      <a:pt x="39874" y="0"/>
                      <a:pt x="43304" y="2762"/>
                      <a:pt x="44351" y="10096"/>
                    </a:cubicBezTo>
                    <a:cubicBezTo>
                      <a:pt x="57210" y="82677"/>
                      <a:pt x="82832" y="169736"/>
                      <a:pt x="105788" y="224504"/>
                    </a:cubicBezTo>
                    <a:cubicBezTo>
                      <a:pt x="130933" y="169831"/>
                      <a:pt x="158270" y="82677"/>
                      <a:pt x="171129" y="10096"/>
                    </a:cubicBezTo>
                    <a:cubicBezTo>
                      <a:pt x="172272" y="2858"/>
                      <a:pt x="175606" y="0"/>
                      <a:pt x="182845" y="0"/>
                    </a:cubicBezTo>
                    <a:lnTo>
                      <a:pt x="201799" y="0"/>
                    </a:lnTo>
                    <a:cubicBezTo>
                      <a:pt x="209038" y="0"/>
                      <a:pt x="212373" y="2762"/>
                      <a:pt x="213515" y="10096"/>
                    </a:cubicBezTo>
                    <a:cubicBezTo>
                      <a:pt x="226945" y="82677"/>
                      <a:pt x="254282" y="169736"/>
                      <a:pt x="279428" y="224504"/>
                    </a:cubicBezTo>
                    <a:cubicBezTo>
                      <a:pt x="302288" y="169831"/>
                      <a:pt x="328006" y="82677"/>
                      <a:pt x="340865" y="10096"/>
                    </a:cubicBezTo>
                    <a:cubicBezTo>
                      <a:pt x="342008" y="2858"/>
                      <a:pt x="345341" y="0"/>
                      <a:pt x="352580" y="0"/>
                    </a:cubicBezTo>
                    <a:lnTo>
                      <a:pt x="376012" y="0"/>
                    </a:lnTo>
                    <a:cubicBezTo>
                      <a:pt x="382774" y="0"/>
                      <a:pt x="385537" y="3334"/>
                      <a:pt x="384394" y="10096"/>
                    </a:cubicBezTo>
                    <a:cubicBezTo>
                      <a:pt x="368773" y="96583"/>
                      <a:pt x="334197" y="197072"/>
                      <a:pt x="305622" y="259080"/>
                    </a:cubicBezTo>
                    <a:cubicBezTo>
                      <a:pt x="302288" y="265271"/>
                      <a:pt x="298383" y="268034"/>
                      <a:pt x="291144" y="268034"/>
                    </a:cubicBezTo>
                    <a:lnTo>
                      <a:pt x="269237" y="268034"/>
                    </a:lnTo>
                    <a:cubicBezTo>
                      <a:pt x="261997" y="268034"/>
                      <a:pt x="258092" y="265271"/>
                      <a:pt x="255235" y="259080"/>
                    </a:cubicBezTo>
                    <a:cubicBezTo>
                      <a:pt x="223421" y="184880"/>
                      <a:pt x="203324" y="124015"/>
                      <a:pt x="192084" y="65913"/>
                    </a:cubicBezTo>
                    <a:cubicBezTo>
                      <a:pt x="181511" y="124015"/>
                      <a:pt x="160842" y="184880"/>
                      <a:pt x="129600" y="258509"/>
                    </a:cubicBezTo>
                    <a:cubicBezTo>
                      <a:pt x="126838" y="265271"/>
                      <a:pt x="122933" y="268034"/>
                      <a:pt x="115694" y="268034"/>
                    </a:cubicBezTo>
                    <a:lnTo>
                      <a:pt x="93976" y="2680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1B18D2C-027D-43CD-BCE7-364DE013B660}"/>
                  </a:ext>
                </a:extLst>
              </p:cNvPr>
              <p:cNvSpPr/>
              <p:nvPr/>
            </p:nvSpPr>
            <p:spPr>
              <a:xfrm>
                <a:off x="7972298" y="3294887"/>
                <a:ext cx="246697" cy="279177"/>
              </a:xfrm>
              <a:custGeom>
                <a:avLst/>
                <a:gdLst>
                  <a:gd name="connsiteX0" fmla="*/ 123349 w 246697"/>
                  <a:gd name="connsiteY0" fmla="*/ 279178 h 279177"/>
                  <a:gd name="connsiteX1" fmla="*/ 0 w 246697"/>
                  <a:gd name="connsiteY1" fmla="*/ 139637 h 279177"/>
                  <a:gd name="connsiteX2" fmla="*/ 123349 w 246697"/>
                  <a:gd name="connsiteY2" fmla="*/ 0 h 279177"/>
                  <a:gd name="connsiteX3" fmla="*/ 246697 w 246697"/>
                  <a:gd name="connsiteY3" fmla="*/ 139637 h 279177"/>
                  <a:gd name="connsiteX4" fmla="*/ 123349 w 246697"/>
                  <a:gd name="connsiteY4" fmla="*/ 279178 h 279177"/>
                  <a:gd name="connsiteX5" fmla="*/ 123349 w 246697"/>
                  <a:gd name="connsiteY5" fmla="*/ 244507 h 279177"/>
                  <a:gd name="connsiteX6" fmla="*/ 201453 w 246697"/>
                  <a:gd name="connsiteY6" fmla="*/ 139541 h 279177"/>
                  <a:gd name="connsiteX7" fmla="*/ 123349 w 246697"/>
                  <a:gd name="connsiteY7" fmla="*/ 34576 h 279177"/>
                  <a:gd name="connsiteX8" fmla="*/ 45244 w 246697"/>
                  <a:gd name="connsiteY8" fmla="*/ 139541 h 279177"/>
                  <a:gd name="connsiteX9" fmla="*/ 123349 w 246697"/>
                  <a:gd name="connsiteY9" fmla="*/ 244507 h 2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7" h="279177">
                    <a:moveTo>
                      <a:pt x="123349" y="279178"/>
                    </a:moveTo>
                    <a:cubicBezTo>
                      <a:pt x="35719" y="279178"/>
                      <a:pt x="0" y="211646"/>
                      <a:pt x="0" y="139637"/>
                    </a:cubicBezTo>
                    <a:cubicBezTo>
                      <a:pt x="0" y="67627"/>
                      <a:pt x="37433" y="0"/>
                      <a:pt x="123349" y="0"/>
                    </a:cubicBezTo>
                    <a:cubicBezTo>
                      <a:pt x="210978" y="0"/>
                      <a:pt x="246697" y="67532"/>
                      <a:pt x="246697" y="139637"/>
                    </a:cubicBezTo>
                    <a:cubicBezTo>
                      <a:pt x="246697" y="211550"/>
                      <a:pt x="209264" y="279178"/>
                      <a:pt x="123349" y="279178"/>
                    </a:cubicBezTo>
                    <a:close/>
                    <a:moveTo>
                      <a:pt x="123349" y="244507"/>
                    </a:moveTo>
                    <a:cubicBezTo>
                      <a:pt x="179165" y="244507"/>
                      <a:pt x="201453" y="194786"/>
                      <a:pt x="201453" y="139541"/>
                    </a:cubicBezTo>
                    <a:cubicBezTo>
                      <a:pt x="201453" y="84296"/>
                      <a:pt x="179165" y="34576"/>
                      <a:pt x="123349" y="34576"/>
                    </a:cubicBezTo>
                    <a:cubicBezTo>
                      <a:pt x="67532" y="34576"/>
                      <a:pt x="45244" y="84296"/>
                      <a:pt x="45244" y="139541"/>
                    </a:cubicBezTo>
                    <a:cubicBezTo>
                      <a:pt x="45148" y="194881"/>
                      <a:pt x="67532" y="244507"/>
                      <a:pt x="123349" y="244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AE093AA-9D27-4859-9C5B-E400E89C4BB1}"/>
                  </a:ext>
                </a:extLst>
              </p:cNvPr>
              <p:cNvSpPr/>
              <p:nvPr/>
            </p:nvSpPr>
            <p:spPr>
              <a:xfrm>
                <a:off x="8283670" y="3294887"/>
                <a:ext cx="147902" cy="273653"/>
              </a:xfrm>
              <a:custGeom>
                <a:avLst/>
                <a:gdLst>
                  <a:gd name="connsiteX0" fmla="*/ 10096 w 147902"/>
                  <a:gd name="connsiteY0" fmla="*/ 273558 h 273653"/>
                  <a:gd name="connsiteX1" fmla="*/ 0 w 147902"/>
                  <a:gd name="connsiteY1" fmla="*/ 263462 h 273653"/>
                  <a:gd name="connsiteX2" fmla="*/ 0 w 147902"/>
                  <a:gd name="connsiteY2" fmla="*/ 15621 h 273653"/>
                  <a:gd name="connsiteX3" fmla="*/ 10096 w 147902"/>
                  <a:gd name="connsiteY3" fmla="*/ 5525 h 273653"/>
                  <a:gd name="connsiteX4" fmla="*/ 30766 w 147902"/>
                  <a:gd name="connsiteY4" fmla="*/ 5525 h 273653"/>
                  <a:gd name="connsiteX5" fmla="*/ 40862 w 147902"/>
                  <a:gd name="connsiteY5" fmla="*/ 15621 h 273653"/>
                  <a:gd name="connsiteX6" fmla="*/ 40862 w 147902"/>
                  <a:gd name="connsiteY6" fmla="*/ 40767 h 273653"/>
                  <a:gd name="connsiteX7" fmla="*/ 116777 w 147902"/>
                  <a:gd name="connsiteY7" fmla="*/ 0 h 273653"/>
                  <a:gd name="connsiteX8" fmla="*/ 140208 w 147902"/>
                  <a:gd name="connsiteY8" fmla="*/ 2858 h 273653"/>
                  <a:gd name="connsiteX9" fmla="*/ 147447 w 147902"/>
                  <a:gd name="connsiteY9" fmla="*/ 15145 h 273653"/>
                  <a:gd name="connsiteX10" fmla="*/ 142970 w 147902"/>
                  <a:gd name="connsiteY10" fmla="*/ 35814 h 273653"/>
                  <a:gd name="connsiteX11" fmla="*/ 131254 w 147902"/>
                  <a:gd name="connsiteY11" fmla="*/ 43053 h 273653"/>
                  <a:gd name="connsiteX12" fmla="*/ 107823 w 147902"/>
                  <a:gd name="connsiteY12" fmla="*/ 39719 h 273653"/>
                  <a:gd name="connsiteX13" fmla="*/ 43625 w 147902"/>
                  <a:gd name="connsiteY13" fmla="*/ 72104 h 273653"/>
                  <a:gd name="connsiteX14" fmla="*/ 43625 w 147902"/>
                  <a:gd name="connsiteY14" fmla="*/ 263557 h 273653"/>
                  <a:gd name="connsiteX15" fmla="*/ 33528 w 147902"/>
                  <a:gd name="connsiteY15" fmla="*/ 273653 h 273653"/>
                  <a:gd name="connsiteX16" fmla="*/ 10096 w 147902"/>
                  <a:gd name="connsiteY16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7902" h="273653">
                    <a:moveTo>
                      <a:pt x="10096" y="273558"/>
                    </a:moveTo>
                    <a:cubicBezTo>
                      <a:pt x="2857" y="273558"/>
                      <a:pt x="0" y="270796"/>
                      <a:pt x="0" y="263462"/>
                    </a:cubicBezTo>
                    <a:lnTo>
                      <a:pt x="0" y="15621"/>
                    </a:lnTo>
                    <a:cubicBezTo>
                      <a:pt x="0" y="8382"/>
                      <a:pt x="2762" y="5525"/>
                      <a:pt x="10096" y="5525"/>
                    </a:cubicBezTo>
                    <a:lnTo>
                      <a:pt x="30766" y="5525"/>
                    </a:lnTo>
                    <a:cubicBezTo>
                      <a:pt x="38005" y="5525"/>
                      <a:pt x="40862" y="8287"/>
                      <a:pt x="40862" y="15621"/>
                    </a:cubicBezTo>
                    <a:lnTo>
                      <a:pt x="40862" y="40767"/>
                    </a:lnTo>
                    <a:cubicBezTo>
                      <a:pt x="55912" y="21241"/>
                      <a:pt x="77724" y="0"/>
                      <a:pt x="116777" y="0"/>
                    </a:cubicBezTo>
                    <a:cubicBezTo>
                      <a:pt x="124016" y="0"/>
                      <a:pt x="132397" y="572"/>
                      <a:pt x="140208" y="2858"/>
                    </a:cubicBezTo>
                    <a:cubicBezTo>
                      <a:pt x="146304" y="4477"/>
                      <a:pt x="149066" y="8954"/>
                      <a:pt x="147447" y="15145"/>
                    </a:cubicBezTo>
                    <a:lnTo>
                      <a:pt x="142970" y="35814"/>
                    </a:lnTo>
                    <a:cubicBezTo>
                      <a:pt x="141256" y="43053"/>
                      <a:pt x="138493" y="44768"/>
                      <a:pt x="131254" y="43053"/>
                    </a:cubicBezTo>
                    <a:cubicBezTo>
                      <a:pt x="123444" y="40767"/>
                      <a:pt x="115634" y="39719"/>
                      <a:pt x="107823" y="39719"/>
                    </a:cubicBezTo>
                    <a:cubicBezTo>
                      <a:pt x="86582" y="39719"/>
                      <a:pt x="60960" y="48101"/>
                      <a:pt x="43625" y="72104"/>
                    </a:cubicBezTo>
                    <a:lnTo>
                      <a:pt x="43625" y="263557"/>
                    </a:lnTo>
                    <a:cubicBezTo>
                      <a:pt x="43625" y="270796"/>
                      <a:pt x="40862" y="273653"/>
                      <a:pt x="33528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27BC2D8-FD7D-4015-8240-C7260393327A}"/>
                  </a:ext>
                </a:extLst>
              </p:cNvPr>
              <p:cNvSpPr/>
              <p:nvPr/>
            </p:nvSpPr>
            <p:spPr>
              <a:xfrm>
                <a:off x="8478361" y="3167633"/>
                <a:ext cx="214021" cy="400907"/>
              </a:xfrm>
              <a:custGeom>
                <a:avLst/>
                <a:gdLst>
                  <a:gd name="connsiteX0" fmla="*/ 180404 w 214021"/>
                  <a:gd name="connsiteY0" fmla="*/ 400812 h 400907"/>
                  <a:gd name="connsiteX1" fmla="*/ 165925 w 214021"/>
                  <a:gd name="connsiteY1" fmla="*/ 391859 h 400907"/>
                  <a:gd name="connsiteX2" fmla="*/ 76581 w 214021"/>
                  <a:gd name="connsiteY2" fmla="*/ 271844 h 400907"/>
                  <a:gd name="connsiteX3" fmla="*/ 43625 w 214021"/>
                  <a:gd name="connsiteY3" fmla="*/ 295275 h 400907"/>
                  <a:gd name="connsiteX4" fmla="*/ 43625 w 214021"/>
                  <a:gd name="connsiteY4" fmla="*/ 390716 h 400907"/>
                  <a:gd name="connsiteX5" fmla="*/ 33528 w 214021"/>
                  <a:gd name="connsiteY5" fmla="*/ 400812 h 400907"/>
                  <a:gd name="connsiteX6" fmla="*/ 10096 w 214021"/>
                  <a:gd name="connsiteY6" fmla="*/ 400812 h 400907"/>
                  <a:gd name="connsiteX7" fmla="*/ 0 w 214021"/>
                  <a:gd name="connsiteY7" fmla="*/ 390716 h 400907"/>
                  <a:gd name="connsiteX8" fmla="*/ 0 w 214021"/>
                  <a:gd name="connsiteY8" fmla="*/ 10001 h 400907"/>
                  <a:gd name="connsiteX9" fmla="*/ 10096 w 214021"/>
                  <a:gd name="connsiteY9" fmla="*/ 0 h 400907"/>
                  <a:gd name="connsiteX10" fmla="*/ 33528 w 214021"/>
                  <a:gd name="connsiteY10" fmla="*/ 0 h 400907"/>
                  <a:gd name="connsiteX11" fmla="*/ 43625 w 214021"/>
                  <a:gd name="connsiteY11" fmla="*/ 10001 h 400907"/>
                  <a:gd name="connsiteX12" fmla="*/ 43625 w 214021"/>
                  <a:gd name="connsiteY12" fmla="*/ 253460 h 400907"/>
                  <a:gd name="connsiteX13" fmla="*/ 151352 w 214021"/>
                  <a:gd name="connsiteY13" fmla="*/ 141256 h 400907"/>
                  <a:gd name="connsiteX14" fmla="*/ 167544 w 214021"/>
                  <a:gd name="connsiteY14" fmla="*/ 132874 h 400907"/>
                  <a:gd name="connsiteX15" fmla="*/ 194881 w 214021"/>
                  <a:gd name="connsiteY15" fmla="*/ 132874 h 400907"/>
                  <a:gd name="connsiteX16" fmla="*/ 199358 w 214021"/>
                  <a:gd name="connsiteY16" fmla="*/ 141256 h 400907"/>
                  <a:gd name="connsiteX17" fmla="*/ 105537 w 214021"/>
                  <a:gd name="connsiteY17" fmla="*/ 248412 h 400907"/>
                  <a:gd name="connsiteX18" fmla="*/ 212693 w 214021"/>
                  <a:gd name="connsiteY18" fmla="*/ 391954 h 400907"/>
                  <a:gd name="connsiteX19" fmla="*/ 207169 w 214021"/>
                  <a:gd name="connsiteY19" fmla="*/ 400907 h 400907"/>
                  <a:gd name="connsiteX20" fmla="*/ 180404 w 214021"/>
                  <a:gd name="connsiteY20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4021" h="400907">
                    <a:moveTo>
                      <a:pt x="180404" y="400812"/>
                    </a:moveTo>
                    <a:cubicBezTo>
                      <a:pt x="173164" y="400812"/>
                      <a:pt x="169259" y="398526"/>
                      <a:pt x="165925" y="391859"/>
                    </a:cubicBezTo>
                    <a:cubicBezTo>
                      <a:pt x="144685" y="352806"/>
                      <a:pt x="111728" y="305276"/>
                      <a:pt x="76581" y="271844"/>
                    </a:cubicBezTo>
                    <a:cubicBezTo>
                      <a:pt x="65913" y="280226"/>
                      <a:pt x="54769" y="288036"/>
                      <a:pt x="43625" y="295275"/>
                    </a:cubicBezTo>
                    <a:lnTo>
                      <a:pt x="43625" y="390716"/>
                    </a:lnTo>
                    <a:cubicBezTo>
                      <a:pt x="43625" y="397955"/>
                      <a:pt x="40862" y="400812"/>
                      <a:pt x="33528" y="400812"/>
                    </a:cubicBezTo>
                    <a:lnTo>
                      <a:pt x="10096" y="400812"/>
                    </a:ln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5" y="2762"/>
                      <a:pt x="43625" y="10001"/>
                    </a:cubicBezTo>
                    <a:lnTo>
                      <a:pt x="43625" y="253460"/>
                    </a:lnTo>
                    <a:cubicBezTo>
                      <a:pt x="84391" y="224409"/>
                      <a:pt x="127349" y="176975"/>
                      <a:pt x="151352" y="141256"/>
                    </a:cubicBezTo>
                    <a:cubicBezTo>
                      <a:pt x="155829" y="135065"/>
                      <a:pt x="159734" y="132874"/>
                      <a:pt x="167544" y="132874"/>
                    </a:cubicBezTo>
                    <a:lnTo>
                      <a:pt x="194881" y="132874"/>
                    </a:lnTo>
                    <a:cubicBezTo>
                      <a:pt x="201073" y="132874"/>
                      <a:pt x="202692" y="136208"/>
                      <a:pt x="199358" y="141256"/>
                    </a:cubicBezTo>
                    <a:cubicBezTo>
                      <a:pt x="175355" y="178118"/>
                      <a:pt x="142399" y="215456"/>
                      <a:pt x="105537" y="248412"/>
                    </a:cubicBezTo>
                    <a:cubicBezTo>
                      <a:pt x="146875" y="286893"/>
                      <a:pt x="190405" y="344996"/>
                      <a:pt x="212693" y="391954"/>
                    </a:cubicBezTo>
                    <a:cubicBezTo>
                      <a:pt x="215551" y="397478"/>
                      <a:pt x="213836" y="400907"/>
                      <a:pt x="207169" y="400907"/>
                    </a:cubicBezTo>
                    <a:lnTo>
                      <a:pt x="180404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C18D451-3D41-4E25-9271-105671494D81}"/>
                  </a:ext>
                </a:extLst>
              </p:cNvPr>
              <p:cNvSpPr/>
              <p:nvPr/>
            </p:nvSpPr>
            <p:spPr>
              <a:xfrm>
                <a:off x="8725417" y="3294792"/>
                <a:ext cx="198427" cy="279272"/>
              </a:xfrm>
              <a:custGeom>
                <a:avLst/>
                <a:gdLst>
                  <a:gd name="connsiteX0" fmla="*/ 96320 w 198427"/>
                  <a:gd name="connsiteY0" fmla="*/ 279273 h 279272"/>
                  <a:gd name="connsiteX1" fmla="*/ 4213 w 198427"/>
                  <a:gd name="connsiteY1" fmla="*/ 250222 h 279272"/>
                  <a:gd name="connsiteX2" fmla="*/ 2594 w 198427"/>
                  <a:gd name="connsiteY2" fmla="*/ 236220 h 279272"/>
                  <a:gd name="connsiteX3" fmla="*/ 13167 w 198427"/>
                  <a:gd name="connsiteY3" fmla="*/ 222218 h 279272"/>
                  <a:gd name="connsiteX4" fmla="*/ 27168 w 198427"/>
                  <a:gd name="connsiteY4" fmla="*/ 220027 h 279272"/>
                  <a:gd name="connsiteX5" fmla="*/ 96987 w 198427"/>
                  <a:gd name="connsiteY5" fmla="*/ 243459 h 279272"/>
                  <a:gd name="connsiteX6" fmla="*/ 154994 w 198427"/>
                  <a:gd name="connsiteY6" fmla="*/ 203263 h 279272"/>
                  <a:gd name="connsiteX7" fmla="*/ 94129 w 198427"/>
                  <a:gd name="connsiteY7" fmla="*/ 156877 h 279272"/>
                  <a:gd name="connsiteX8" fmla="*/ 3070 w 198427"/>
                  <a:gd name="connsiteY8" fmla="*/ 78200 h 279272"/>
                  <a:gd name="connsiteX9" fmla="*/ 104702 w 198427"/>
                  <a:gd name="connsiteY9" fmla="*/ 0 h 279272"/>
                  <a:gd name="connsiteX10" fmla="*/ 187379 w 198427"/>
                  <a:gd name="connsiteY10" fmla="*/ 22384 h 279272"/>
                  <a:gd name="connsiteX11" fmla="*/ 190141 w 198427"/>
                  <a:gd name="connsiteY11" fmla="*/ 36385 h 279272"/>
                  <a:gd name="connsiteX12" fmla="*/ 180045 w 198427"/>
                  <a:gd name="connsiteY12" fmla="*/ 50863 h 279272"/>
                  <a:gd name="connsiteX13" fmla="*/ 166615 w 198427"/>
                  <a:gd name="connsiteY13" fmla="*/ 53626 h 279272"/>
                  <a:gd name="connsiteX14" fmla="*/ 104131 w 198427"/>
                  <a:gd name="connsiteY14" fmla="*/ 35719 h 279272"/>
                  <a:gd name="connsiteX15" fmla="*/ 46600 w 198427"/>
                  <a:gd name="connsiteY15" fmla="*/ 76486 h 279272"/>
                  <a:gd name="connsiteX16" fmla="*/ 106893 w 198427"/>
                  <a:gd name="connsiteY16" fmla="*/ 120015 h 279272"/>
                  <a:gd name="connsiteX17" fmla="*/ 198428 w 198427"/>
                  <a:gd name="connsiteY17" fmla="*/ 200406 h 279272"/>
                  <a:gd name="connsiteX18" fmla="*/ 96320 w 198427"/>
                  <a:gd name="connsiteY18" fmla="*/ 279273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8427" h="279272">
                    <a:moveTo>
                      <a:pt x="96320" y="279273"/>
                    </a:moveTo>
                    <a:cubicBezTo>
                      <a:pt x="53934" y="279273"/>
                      <a:pt x="22692" y="265843"/>
                      <a:pt x="4213" y="250222"/>
                    </a:cubicBezTo>
                    <a:cubicBezTo>
                      <a:pt x="-835" y="246316"/>
                      <a:pt x="-1311" y="241268"/>
                      <a:pt x="2594" y="236220"/>
                    </a:cubicBezTo>
                    <a:lnTo>
                      <a:pt x="13167" y="222218"/>
                    </a:lnTo>
                    <a:cubicBezTo>
                      <a:pt x="17643" y="216694"/>
                      <a:pt x="21549" y="216122"/>
                      <a:pt x="27168" y="220027"/>
                    </a:cubicBezTo>
                    <a:cubicBezTo>
                      <a:pt x="45647" y="234505"/>
                      <a:pt x="67936" y="243459"/>
                      <a:pt x="96987" y="243459"/>
                    </a:cubicBezTo>
                    <a:cubicBezTo>
                      <a:pt x="128800" y="243459"/>
                      <a:pt x="154994" y="230029"/>
                      <a:pt x="154994" y="203263"/>
                    </a:cubicBezTo>
                    <a:cubicBezTo>
                      <a:pt x="154994" y="173641"/>
                      <a:pt x="127657" y="165259"/>
                      <a:pt x="94129" y="156877"/>
                    </a:cubicBezTo>
                    <a:cubicBezTo>
                      <a:pt x="56125" y="147352"/>
                      <a:pt x="3070" y="138493"/>
                      <a:pt x="3070" y="78200"/>
                    </a:cubicBezTo>
                    <a:cubicBezTo>
                      <a:pt x="3070" y="30194"/>
                      <a:pt x="44980" y="0"/>
                      <a:pt x="104702" y="0"/>
                    </a:cubicBezTo>
                    <a:cubicBezTo>
                      <a:pt x="141564" y="0"/>
                      <a:pt x="169472" y="9525"/>
                      <a:pt x="187379" y="22384"/>
                    </a:cubicBezTo>
                    <a:cubicBezTo>
                      <a:pt x="192904" y="26289"/>
                      <a:pt x="193570" y="30766"/>
                      <a:pt x="190141" y="36385"/>
                    </a:cubicBezTo>
                    <a:lnTo>
                      <a:pt x="180045" y="50863"/>
                    </a:lnTo>
                    <a:cubicBezTo>
                      <a:pt x="176140" y="57055"/>
                      <a:pt x="172806" y="57531"/>
                      <a:pt x="166615" y="53626"/>
                    </a:cubicBezTo>
                    <a:cubicBezTo>
                      <a:pt x="150993" y="43053"/>
                      <a:pt x="130324" y="35719"/>
                      <a:pt x="104131" y="35719"/>
                    </a:cubicBezTo>
                    <a:cubicBezTo>
                      <a:pt x="66126" y="35719"/>
                      <a:pt x="46600" y="53626"/>
                      <a:pt x="46600" y="76486"/>
                    </a:cubicBezTo>
                    <a:cubicBezTo>
                      <a:pt x="46600" y="107156"/>
                      <a:pt x="74508" y="112204"/>
                      <a:pt x="106893" y="120015"/>
                    </a:cubicBezTo>
                    <a:cubicBezTo>
                      <a:pt x="149279" y="130111"/>
                      <a:pt x="198428" y="144018"/>
                      <a:pt x="198428" y="200406"/>
                    </a:cubicBezTo>
                    <a:cubicBezTo>
                      <a:pt x="198523" y="250222"/>
                      <a:pt x="153851" y="279273"/>
                      <a:pt x="96320" y="2792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4F4A1A6-3670-4890-A51E-D2A2C44FE23C}"/>
                </a:ext>
              </a:extLst>
            </p:cNvPr>
            <p:cNvSpPr/>
            <p:nvPr/>
          </p:nvSpPr>
          <p:spPr>
            <a:xfrm>
              <a:off x="515938" y="2471737"/>
              <a:ext cx="1909857" cy="1909857"/>
            </a:xfrm>
            <a:custGeom>
              <a:avLst/>
              <a:gdLst>
                <a:gd name="connsiteX0" fmla="*/ 1169194 w 1909857"/>
                <a:gd name="connsiteY0" fmla="*/ 706279 h 1909857"/>
                <a:gd name="connsiteX1" fmla="*/ 1282732 w 1909857"/>
                <a:gd name="connsiteY1" fmla="*/ 512350 h 1909857"/>
                <a:gd name="connsiteX2" fmla="*/ 1169194 w 1909857"/>
                <a:gd name="connsiteY2" fmla="*/ 706279 h 1909857"/>
                <a:gd name="connsiteX3" fmla="*/ 669227 w 1909857"/>
                <a:gd name="connsiteY3" fmla="*/ 745998 h 1909857"/>
                <a:gd name="connsiteX4" fmla="*/ 808101 w 1909857"/>
                <a:gd name="connsiteY4" fmla="*/ 510254 h 1909857"/>
                <a:gd name="connsiteX5" fmla="*/ 669227 w 1909857"/>
                <a:gd name="connsiteY5" fmla="*/ 745998 h 1909857"/>
                <a:gd name="connsiteX6" fmla="*/ 581978 w 1909857"/>
                <a:gd name="connsiteY6" fmla="*/ 1370267 h 1909857"/>
                <a:gd name="connsiteX7" fmla="*/ 515874 w 1909857"/>
                <a:gd name="connsiteY7" fmla="*/ 1304354 h 1909857"/>
                <a:gd name="connsiteX8" fmla="*/ 792575 w 1909857"/>
                <a:gd name="connsiteY8" fmla="*/ 1023842 h 1909857"/>
                <a:gd name="connsiteX9" fmla="*/ 581978 w 1909857"/>
                <a:gd name="connsiteY9" fmla="*/ 1370267 h 1909857"/>
                <a:gd name="connsiteX10" fmla="*/ 1309402 w 1909857"/>
                <a:gd name="connsiteY10" fmla="*/ 999935 h 1909857"/>
                <a:gd name="connsiteX11" fmla="*/ 1150715 w 1909857"/>
                <a:gd name="connsiteY11" fmla="*/ 1145381 h 1909857"/>
                <a:gd name="connsiteX12" fmla="*/ 1243298 w 1909857"/>
                <a:gd name="connsiteY12" fmla="*/ 1264349 h 1909857"/>
                <a:gd name="connsiteX13" fmla="*/ 1280255 w 1909857"/>
                <a:gd name="connsiteY13" fmla="*/ 1229963 h 1909857"/>
                <a:gd name="connsiteX14" fmla="*/ 1238250 w 1909857"/>
                <a:gd name="connsiteY14" fmla="*/ 1135761 h 1909857"/>
                <a:gd name="connsiteX15" fmla="*/ 1304163 w 1909857"/>
                <a:gd name="connsiteY15" fmla="*/ 1079183 h 1909857"/>
                <a:gd name="connsiteX16" fmla="*/ 1397318 w 1909857"/>
                <a:gd name="connsiteY16" fmla="*/ 1204151 h 1909857"/>
                <a:gd name="connsiteX17" fmla="*/ 1238060 w 1909857"/>
                <a:gd name="connsiteY17" fmla="*/ 1370171 h 1909857"/>
                <a:gd name="connsiteX18" fmla="*/ 1055561 w 1909857"/>
                <a:gd name="connsiteY18" fmla="*/ 1150525 h 1909857"/>
                <a:gd name="connsiteX19" fmla="*/ 1224820 w 1909857"/>
                <a:gd name="connsiteY19" fmla="*/ 899255 h 1909857"/>
                <a:gd name="connsiteX20" fmla="*/ 1372172 w 1909857"/>
                <a:gd name="connsiteY20" fmla="*/ 859441 h 1909857"/>
                <a:gd name="connsiteX21" fmla="*/ 1294733 w 1909857"/>
                <a:gd name="connsiteY21" fmla="*/ 817531 h 1909857"/>
                <a:gd name="connsiteX22" fmla="*/ 1224343 w 1909857"/>
                <a:gd name="connsiteY22" fmla="*/ 828770 h 1909857"/>
                <a:gd name="connsiteX23" fmla="*/ 1185196 w 1909857"/>
                <a:gd name="connsiteY23" fmla="*/ 780193 h 1909857"/>
                <a:gd name="connsiteX24" fmla="*/ 1370362 w 1909857"/>
                <a:gd name="connsiteY24" fmla="*/ 528923 h 1909857"/>
                <a:gd name="connsiteX25" fmla="*/ 1277779 w 1909857"/>
                <a:gd name="connsiteY25" fmla="*/ 438912 h 1909857"/>
                <a:gd name="connsiteX26" fmla="*/ 1087279 w 1909857"/>
                <a:gd name="connsiteY26" fmla="*/ 700754 h 1909857"/>
                <a:gd name="connsiteX27" fmla="*/ 1092613 w 1909857"/>
                <a:gd name="connsiteY27" fmla="*/ 761619 h 1909857"/>
                <a:gd name="connsiteX28" fmla="*/ 880110 w 1909857"/>
                <a:gd name="connsiteY28" fmla="*/ 898588 h 1909857"/>
                <a:gd name="connsiteX29" fmla="*/ 890302 w 1909857"/>
                <a:gd name="connsiteY29" fmla="*/ 818388 h 1909857"/>
                <a:gd name="connsiteX30" fmla="*/ 965645 w 1909857"/>
                <a:gd name="connsiteY30" fmla="*/ 692849 h 1909857"/>
                <a:gd name="connsiteX31" fmla="*/ 933926 w 1909857"/>
                <a:gd name="connsiteY31" fmla="*/ 658463 h 1909857"/>
                <a:gd name="connsiteX32" fmla="*/ 830771 w 1909857"/>
                <a:gd name="connsiteY32" fmla="*/ 793337 h 1909857"/>
                <a:gd name="connsiteX33" fmla="*/ 719709 w 1909857"/>
                <a:gd name="connsiteY33" fmla="*/ 859536 h 1909857"/>
                <a:gd name="connsiteX34" fmla="*/ 674751 w 1909857"/>
                <a:gd name="connsiteY34" fmla="*/ 819817 h 1909857"/>
                <a:gd name="connsiteX35" fmla="*/ 899636 w 1909857"/>
                <a:gd name="connsiteY35" fmla="*/ 523494 h 1909857"/>
                <a:gd name="connsiteX36" fmla="*/ 809720 w 1909857"/>
                <a:gd name="connsiteY36" fmla="*/ 438817 h 1909857"/>
                <a:gd name="connsiteX37" fmla="*/ 590169 w 1909857"/>
                <a:gd name="connsiteY37" fmla="*/ 753618 h 1909857"/>
                <a:gd name="connsiteX38" fmla="*/ 531971 w 1909857"/>
                <a:gd name="connsiteY38" fmla="*/ 674275 h 1909857"/>
                <a:gd name="connsiteX39" fmla="*/ 545211 w 1909857"/>
                <a:gd name="connsiteY39" fmla="*/ 594932 h 1909857"/>
                <a:gd name="connsiteX40" fmla="*/ 524066 w 1909857"/>
                <a:gd name="connsiteY40" fmla="*/ 571119 h 1909857"/>
                <a:gd name="connsiteX41" fmla="*/ 460534 w 1909857"/>
                <a:gd name="connsiteY41" fmla="*/ 684848 h 1909857"/>
                <a:gd name="connsiteX42" fmla="*/ 592836 w 1909857"/>
                <a:gd name="connsiteY42" fmla="*/ 827723 h 1909857"/>
                <a:gd name="connsiteX43" fmla="*/ 703898 w 1909857"/>
                <a:gd name="connsiteY43" fmla="*/ 925544 h 1909857"/>
                <a:gd name="connsiteX44" fmla="*/ 809720 w 1909857"/>
                <a:gd name="connsiteY44" fmla="*/ 888587 h 1909857"/>
                <a:gd name="connsiteX45" fmla="*/ 801719 w 1909857"/>
                <a:gd name="connsiteY45" fmla="*/ 938879 h 1909857"/>
                <a:gd name="connsiteX46" fmla="*/ 523970 w 1909857"/>
                <a:gd name="connsiteY46" fmla="*/ 1110806 h 1909857"/>
                <a:gd name="connsiteX47" fmla="*/ 428720 w 1909857"/>
                <a:gd name="connsiteY47" fmla="*/ 1298639 h 1909857"/>
                <a:gd name="connsiteX48" fmla="*/ 582168 w 1909857"/>
                <a:gd name="connsiteY48" fmla="*/ 1451991 h 1909857"/>
                <a:gd name="connsiteX49" fmla="*/ 841438 w 1909857"/>
                <a:gd name="connsiteY49" fmla="*/ 1219200 h 1909857"/>
                <a:gd name="connsiteX50" fmla="*/ 876395 w 1909857"/>
                <a:gd name="connsiteY50" fmla="*/ 978694 h 1909857"/>
                <a:gd name="connsiteX51" fmla="*/ 1119188 w 1909857"/>
                <a:gd name="connsiteY51" fmla="*/ 825151 h 1909857"/>
                <a:gd name="connsiteX52" fmla="*/ 1145667 w 1909857"/>
                <a:gd name="connsiteY52" fmla="*/ 856869 h 1909857"/>
                <a:gd name="connsiteX53" fmla="*/ 957929 w 1909857"/>
                <a:gd name="connsiteY53" fmla="*/ 1161002 h 1909857"/>
                <a:gd name="connsiteX54" fmla="*/ 1233011 w 1909857"/>
                <a:gd name="connsiteY54" fmla="*/ 1451991 h 1909857"/>
                <a:gd name="connsiteX55" fmla="*/ 1487043 w 1909857"/>
                <a:gd name="connsiteY55" fmla="*/ 1208723 h 1909857"/>
                <a:gd name="connsiteX56" fmla="*/ 1309402 w 1909857"/>
                <a:gd name="connsiteY56" fmla="*/ 999935 h 1909857"/>
                <a:gd name="connsiteX57" fmla="*/ 1764125 w 1909857"/>
                <a:gd name="connsiteY57" fmla="*/ 1227106 h 1909857"/>
                <a:gd name="connsiteX58" fmla="*/ 1759268 w 1909857"/>
                <a:gd name="connsiteY58" fmla="*/ 1228154 h 1909857"/>
                <a:gd name="connsiteX59" fmla="*/ 1756410 w 1909857"/>
                <a:gd name="connsiteY59" fmla="*/ 1224725 h 1909857"/>
                <a:gd name="connsiteX60" fmla="*/ 1788224 w 1909857"/>
                <a:gd name="connsiteY60" fmla="*/ 1021080 h 1909857"/>
                <a:gd name="connsiteX61" fmla="*/ 1679829 w 1909857"/>
                <a:gd name="connsiteY61" fmla="*/ 833247 h 1909857"/>
                <a:gd name="connsiteX62" fmla="*/ 1616297 w 1909857"/>
                <a:gd name="connsiteY62" fmla="*/ 899351 h 1909857"/>
                <a:gd name="connsiteX63" fmla="*/ 1703546 w 1909857"/>
                <a:gd name="connsiteY63" fmla="*/ 1132142 h 1909857"/>
                <a:gd name="connsiteX64" fmla="*/ 1669161 w 1909857"/>
                <a:gd name="connsiteY64" fmla="*/ 1322546 h 1909857"/>
                <a:gd name="connsiteX65" fmla="*/ 954977 w 1909857"/>
                <a:gd name="connsiteY65" fmla="*/ 1806512 h 1909857"/>
                <a:gd name="connsiteX66" fmla="*/ 685419 w 1909857"/>
                <a:gd name="connsiteY66" fmla="*/ 1764411 h 1909857"/>
                <a:gd name="connsiteX67" fmla="*/ 684181 w 1909857"/>
                <a:gd name="connsiteY67" fmla="*/ 1759172 h 1909857"/>
                <a:gd name="connsiteX68" fmla="*/ 688086 w 1909857"/>
                <a:gd name="connsiteY68" fmla="*/ 1756505 h 1909857"/>
                <a:gd name="connsiteX69" fmla="*/ 891540 w 1909857"/>
                <a:gd name="connsiteY69" fmla="*/ 1788128 h 1909857"/>
                <a:gd name="connsiteX70" fmla="*/ 1076706 w 1909857"/>
                <a:gd name="connsiteY70" fmla="*/ 1682210 h 1909857"/>
                <a:gd name="connsiteX71" fmla="*/ 1010507 w 1909857"/>
                <a:gd name="connsiteY71" fmla="*/ 1616202 h 1909857"/>
                <a:gd name="connsiteX72" fmla="*/ 780383 w 1909857"/>
                <a:gd name="connsiteY72" fmla="*/ 1706118 h 1909857"/>
                <a:gd name="connsiteX73" fmla="*/ 587312 w 1909857"/>
                <a:gd name="connsiteY73" fmla="*/ 1671733 h 1909857"/>
                <a:gd name="connsiteX74" fmla="*/ 103251 w 1909857"/>
                <a:gd name="connsiteY74" fmla="*/ 954881 h 1909857"/>
                <a:gd name="connsiteX75" fmla="*/ 145923 w 1909857"/>
                <a:gd name="connsiteY75" fmla="*/ 685324 h 1909857"/>
                <a:gd name="connsiteX76" fmla="*/ 150590 w 1909857"/>
                <a:gd name="connsiteY76" fmla="*/ 684562 h 1909857"/>
                <a:gd name="connsiteX77" fmla="*/ 153353 w 1909857"/>
                <a:gd name="connsiteY77" fmla="*/ 687991 h 1909857"/>
                <a:gd name="connsiteX78" fmla="*/ 121730 w 1909857"/>
                <a:gd name="connsiteY78" fmla="*/ 891445 h 1909857"/>
                <a:gd name="connsiteX79" fmla="*/ 230124 w 1909857"/>
                <a:gd name="connsiteY79" fmla="*/ 1076611 h 1909857"/>
                <a:gd name="connsiteX80" fmla="*/ 293656 w 1909857"/>
                <a:gd name="connsiteY80" fmla="*/ 1013174 h 1909857"/>
                <a:gd name="connsiteX81" fmla="*/ 206407 w 1909857"/>
                <a:gd name="connsiteY81" fmla="*/ 780383 h 1909857"/>
                <a:gd name="connsiteX82" fmla="*/ 240792 w 1909857"/>
                <a:gd name="connsiteY82" fmla="*/ 587216 h 1909857"/>
                <a:gd name="connsiteX83" fmla="*/ 955072 w 1909857"/>
                <a:gd name="connsiteY83" fmla="*/ 103156 h 1909857"/>
                <a:gd name="connsiteX84" fmla="*/ 1224820 w 1909857"/>
                <a:gd name="connsiteY84" fmla="*/ 148114 h 1909857"/>
                <a:gd name="connsiteX85" fmla="*/ 1225582 w 1909857"/>
                <a:gd name="connsiteY85" fmla="*/ 152876 h 1909857"/>
                <a:gd name="connsiteX86" fmla="*/ 1222153 w 1909857"/>
                <a:gd name="connsiteY86" fmla="*/ 155543 h 1909857"/>
                <a:gd name="connsiteX87" fmla="*/ 1018413 w 1909857"/>
                <a:gd name="connsiteY87" fmla="*/ 121730 h 1909857"/>
                <a:gd name="connsiteX88" fmla="*/ 833342 w 1909857"/>
                <a:gd name="connsiteY88" fmla="*/ 230219 h 1909857"/>
                <a:gd name="connsiteX89" fmla="*/ 899446 w 1909857"/>
                <a:gd name="connsiteY89" fmla="*/ 293656 h 1909857"/>
                <a:gd name="connsiteX90" fmla="*/ 1129570 w 1909857"/>
                <a:gd name="connsiteY90" fmla="*/ 206407 h 1909857"/>
                <a:gd name="connsiteX91" fmla="*/ 1322642 w 1909857"/>
                <a:gd name="connsiteY91" fmla="*/ 240792 h 1909857"/>
                <a:gd name="connsiteX92" fmla="*/ 1806702 w 1909857"/>
                <a:gd name="connsiteY92" fmla="*/ 954977 h 1909857"/>
                <a:gd name="connsiteX93" fmla="*/ 1764125 w 1909857"/>
                <a:gd name="connsiteY93" fmla="*/ 1227106 h 1909857"/>
                <a:gd name="connsiteX94" fmla="*/ 954977 w 1909857"/>
                <a:gd name="connsiteY94" fmla="*/ 44958 h 1909857"/>
                <a:gd name="connsiteX95" fmla="*/ 44958 w 1909857"/>
                <a:gd name="connsiteY95" fmla="*/ 954881 h 1909857"/>
                <a:gd name="connsiteX96" fmla="*/ 954977 w 1909857"/>
                <a:gd name="connsiteY96" fmla="*/ 1864805 h 1909857"/>
                <a:gd name="connsiteX97" fmla="*/ 1864805 w 1909857"/>
                <a:gd name="connsiteY97" fmla="*/ 954881 h 1909857"/>
                <a:gd name="connsiteX98" fmla="*/ 954977 w 1909857"/>
                <a:gd name="connsiteY98" fmla="*/ 44958 h 1909857"/>
                <a:gd name="connsiteX99" fmla="*/ 954977 w 1909857"/>
                <a:gd name="connsiteY99" fmla="*/ 1909858 h 1909857"/>
                <a:gd name="connsiteX100" fmla="*/ 0 w 1909857"/>
                <a:gd name="connsiteY100" fmla="*/ 954881 h 1909857"/>
                <a:gd name="connsiteX101" fmla="*/ 954977 w 1909857"/>
                <a:gd name="connsiteY101" fmla="*/ 0 h 1909857"/>
                <a:gd name="connsiteX102" fmla="*/ 1909858 w 1909857"/>
                <a:gd name="connsiteY102" fmla="*/ 954881 h 1909857"/>
                <a:gd name="connsiteX103" fmla="*/ 954977 w 1909857"/>
                <a:gd name="connsiteY103" fmla="*/ 1909858 h 190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909857" h="1909857">
                  <a:moveTo>
                    <a:pt x="1169194" y="706279"/>
                  </a:moveTo>
                  <a:cubicBezTo>
                    <a:pt x="1169194" y="597789"/>
                    <a:pt x="1242536" y="492347"/>
                    <a:pt x="1282732" y="512350"/>
                  </a:cubicBezTo>
                  <a:cubicBezTo>
                    <a:pt x="1328452" y="535210"/>
                    <a:pt x="1248632" y="637508"/>
                    <a:pt x="1169194" y="706279"/>
                  </a:cubicBezTo>
                  <a:moveTo>
                    <a:pt x="669227" y="745998"/>
                  </a:moveTo>
                  <a:cubicBezTo>
                    <a:pt x="669227" y="658749"/>
                    <a:pt x="755428" y="492728"/>
                    <a:pt x="808101" y="510254"/>
                  </a:cubicBezTo>
                  <a:cubicBezTo>
                    <a:pt x="870204" y="530924"/>
                    <a:pt x="756571" y="698278"/>
                    <a:pt x="669227" y="745998"/>
                  </a:cubicBezTo>
                  <a:close/>
                  <a:moveTo>
                    <a:pt x="581978" y="1370267"/>
                  </a:moveTo>
                  <a:cubicBezTo>
                    <a:pt x="542354" y="1372076"/>
                    <a:pt x="515874" y="1346740"/>
                    <a:pt x="515874" y="1304354"/>
                  </a:cubicBezTo>
                  <a:cubicBezTo>
                    <a:pt x="515874" y="1190625"/>
                    <a:pt x="673513" y="1082040"/>
                    <a:pt x="792575" y="1023842"/>
                  </a:cubicBezTo>
                  <a:cubicBezTo>
                    <a:pt x="771430" y="1182529"/>
                    <a:pt x="717899" y="1364075"/>
                    <a:pt x="581978" y="1370267"/>
                  </a:cubicBezTo>
                  <a:close/>
                  <a:moveTo>
                    <a:pt x="1309402" y="999935"/>
                  </a:moveTo>
                  <a:cubicBezTo>
                    <a:pt x="1219581" y="999935"/>
                    <a:pt x="1150715" y="1066133"/>
                    <a:pt x="1150715" y="1145381"/>
                  </a:cubicBezTo>
                  <a:cubicBezTo>
                    <a:pt x="1150715" y="1211580"/>
                    <a:pt x="1190339" y="1264349"/>
                    <a:pt x="1243298" y="1264349"/>
                  </a:cubicBezTo>
                  <a:cubicBezTo>
                    <a:pt x="1261872" y="1264349"/>
                    <a:pt x="1280255" y="1253776"/>
                    <a:pt x="1280255" y="1229963"/>
                  </a:cubicBezTo>
                  <a:cubicBezTo>
                    <a:pt x="1280255" y="1195578"/>
                    <a:pt x="1234726" y="1187196"/>
                    <a:pt x="1238250" y="1135761"/>
                  </a:cubicBezTo>
                  <a:cubicBezTo>
                    <a:pt x="1240441" y="1101852"/>
                    <a:pt x="1272445" y="1079183"/>
                    <a:pt x="1304163" y="1079183"/>
                  </a:cubicBezTo>
                  <a:cubicBezTo>
                    <a:pt x="1367695" y="1079183"/>
                    <a:pt x="1397318" y="1140714"/>
                    <a:pt x="1397318" y="1204151"/>
                  </a:cubicBezTo>
                  <a:cubicBezTo>
                    <a:pt x="1394651" y="1302068"/>
                    <a:pt x="1322642" y="1370171"/>
                    <a:pt x="1238060" y="1370171"/>
                  </a:cubicBezTo>
                  <a:cubicBezTo>
                    <a:pt x="1126903" y="1370171"/>
                    <a:pt x="1055561" y="1264349"/>
                    <a:pt x="1055561" y="1150525"/>
                  </a:cubicBezTo>
                  <a:cubicBezTo>
                    <a:pt x="1055561" y="981265"/>
                    <a:pt x="1166622" y="915067"/>
                    <a:pt x="1224820" y="899255"/>
                  </a:cubicBezTo>
                  <a:cubicBezTo>
                    <a:pt x="1225391" y="899160"/>
                    <a:pt x="1377029" y="926306"/>
                    <a:pt x="1372172" y="859441"/>
                  </a:cubicBezTo>
                  <a:cubicBezTo>
                    <a:pt x="1370171" y="830104"/>
                    <a:pt x="1326356" y="818864"/>
                    <a:pt x="1294733" y="817531"/>
                  </a:cubicBezTo>
                  <a:cubicBezTo>
                    <a:pt x="1259586" y="816102"/>
                    <a:pt x="1224343" y="828770"/>
                    <a:pt x="1224343" y="828770"/>
                  </a:cubicBezTo>
                  <a:cubicBezTo>
                    <a:pt x="1205865" y="819436"/>
                    <a:pt x="1193102" y="801243"/>
                    <a:pt x="1185196" y="780193"/>
                  </a:cubicBezTo>
                  <a:cubicBezTo>
                    <a:pt x="1293590" y="698183"/>
                    <a:pt x="1370362" y="618839"/>
                    <a:pt x="1370362" y="528923"/>
                  </a:cubicBezTo>
                  <a:cubicBezTo>
                    <a:pt x="1370362" y="481298"/>
                    <a:pt x="1338643" y="438912"/>
                    <a:pt x="1277779" y="438912"/>
                  </a:cubicBezTo>
                  <a:cubicBezTo>
                    <a:pt x="1169384" y="438912"/>
                    <a:pt x="1087279" y="576453"/>
                    <a:pt x="1087279" y="700754"/>
                  </a:cubicBezTo>
                  <a:cubicBezTo>
                    <a:pt x="1087279" y="721900"/>
                    <a:pt x="1087279" y="743140"/>
                    <a:pt x="1092613" y="761619"/>
                  </a:cubicBezTo>
                  <a:cubicBezTo>
                    <a:pt x="1023842" y="811911"/>
                    <a:pt x="972693" y="843058"/>
                    <a:pt x="880110" y="898588"/>
                  </a:cubicBezTo>
                  <a:cubicBezTo>
                    <a:pt x="880110" y="886968"/>
                    <a:pt x="882491" y="857155"/>
                    <a:pt x="890302" y="818388"/>
                  </a:cubicBezTo>
                  <a:cubicBezTo>
                    <a:pt x="922020" y="784003"/>
                    <a:pt x="965645" y="732568"/>
                    <a:pt x="965645" y="692849"/>
                  </a:cubicBezTo>
                  <a:cubicBezTo>
                    <a:pt x="965645" y="674370"/>
                    <a:pt x="955167" y="658463"/>
                    <a:pt x="933926" y="658463"/>
                  </a:cubicBezTo>
                  <a:cubicBezTo>
                    <a:pt x="881063" y="658463"/>
                    <a:pt x="841343" y="737807"/>
                    <a:pt x="830771" y="793337"/>
                  </a:cubicBezTo>
                  <a:cubicBezTo>
                    <a:pt x="806958" y="822388"/>
                    <a:pt x="759333" y="859536"/>
                    <a:pt x="719709" y="859536"/>
                  </a:cubicBezTo>
                  <a:cubicBezTo>
                    <a:pt x="687991" y="859536"/>
                    <a:pt x="677418" y="830390"/>
                    <a:pt x="674751" y="819817"/>
                  </a:cubicBezTo>
                  <a:cubicBezTo>
                    <a:pt x="775335" y="785336"/>
                    <a:pt x="899636" y="647890"/>
                    <a:pt x="899636" y="523494"/>
                  </a:cubicBezTo>
                  <a:cubicBezTo>
                    <a:pt x="899636" y="497015"/>
                    <a:pt x="889063" y="438817"/>
                    <a:pt x="809720" y="438817"/>
                  </a:cubicBezTo>
                  <a:cubicBezTo>
                    <a:pt x="690658" y="438817"/>
                    <a:pt x="590169" y="616077"/>
                    <a:pt x="590169" y="753618"/>
                  </a:cubicBezTo>
                  <a:cubicBezTo>
                    <a:pt x="547783" y="753618"/>
                    <a:pt x="531971" y="708660"/>
                    <a:pt x="531971" y="674275"/>
                  </a:cubicBezTo>
                  <a:cubicBezTo>
                    <a:pt x="531971" y="639890"/>
                    <a:pt x="545211" y="605504"/>
                    <a:pt x="545211" y="594932"/>
                  </a:cubicBezTo>
                  <a:cubicBezTo>
                    <a:pt x="545211" y="584359"/>
                    <a:pt x="539877" y="571119"/>
                    <a:pt x="524066" y="571119"/>
                  </a:cubicBezTo>
                  <a:cubicBezTo>
                    <a:pt x="484346" y="571119"/>
                    <a:pt x="460534" y="624078"/>
                    <a:pt x="460534" y="684848"/>
                  </a:cubicBezTo>
                  <a:cubicBezTo>
                    <a:pt x="463201" y="769525"/>
                    <a:pt x="518732" y="822388"/>
                    <a:pt x="592836" y="827723"/>
                  </a:cubicBezTo>
                  <a:cubicBezTo>
                    <a:pt x="603409" y="878015"/>
                    <a:pt x="648367" y="925544"/>
                    <a:pt x="703898" y="925544"/>
                  </a:cubicBezTo>
                  <a:cubicBezTo>
                    <a:pt x="738378" y="925544"/>
                    <a:pt x="780574" y="914972"/>
                    <a:pt x="809720" y="888587"/>
                  </a:cubicBezTo>
                  <a:cubicBezTo>
                    <a:pt x="807053" y="907161"/>
                    <a:pt x="804482" y="922973"/>
                    <a:pt x="801719" y="938879"/>
                  </a:cubicBezTo>
                  <a:cubicBezTo>
                    <a:pt x="685324" y="999744"/>
                    <a:pt x="600742" y="1042035"/>
                    <a:pt x="523970" y="1110806"/>
                  </a:cubicBezTo>
                  <a:cubicBezTo>
                    <a:pt x="463106" y="1166432"/>
                    <a:pt x="428720" y="1240441"/>
                    <a:pt x="428720" y="1298639"/>
                  </a:cubicBezTo>
                  <a:cubicBezTo>
                    <a:pt x="428720" y="1377982"/>
                    <a:pt x="479012" y="1451991"/>
                    <a:pt x="582168" y="1451991"/>
                  </a:cubicBezTo>
                  <a:cubicBezTo>
                    <a:pt x="703802" y="1451991"/>
                    <a:pt x="796481" y="1354169"/>
                    <a:pt x="841438" y="1219200"/>
                  </a:cubicBezTo>
                  <a:cubicBezTo>
                    <a:pt x="862679" y="1155764"/>
                    <a:pt x="871061" y="1063371"/>
                    <a:pt x="876395" y="978694"/>
                  </a:cubicBezTo>
                  <a:cubicBezTo>
                    <a:pt x="998125" y="909923"/>
                    <a:pt x="1055751" y="870109"/>
                    <a:pt x="1119188" y="825151"/>
                  </a:cubicBezTo>
                  <a:cubicBezTo>
                    <a:pt x="1127093" y="838390"/>
                    <a:pt x="1135190" y="848963"/>
                    <a:pt x="1145667" y="856869"/>
                  </a:cubicBezTo>
                  <a:cubicBezTo>
                    <a:pt x="1090136" y="886015"/>
                    <a:pt x="957929" y="968026"/>
                    <a:pt x="957929" y="1161002"/>
                  </a:cubicBezTo>
                  <a:cubicBezTo>
                    <a:pt x="957929" y="1298639"/>
                    <a:pt x="1050512" y="1451991"/>
                    <a:pt x="1233011" y="1451991"/>
                  </a:cubicBezTo>
                  <a:cubicBezTo>
                    <a:pt x="1383792" y="1451991"/>
                    <a:pt x="1487043" y="1327785"/>
                    <a:pt x="1487043" y="1208723"/>
                  </a:cubicBezTo>
                  <a:cubicBezTo>
                    <a:pt x="1486662" y="1100423"/>
                    <a:pt x="1425797" y="999935"/>
                    <a:pt x="1309402" y="999935"/>
                  </a:cubicBezTo>
                  <a:close/>
                  <a:moveTo>
                    <a:pt x="1764125" y="1227106"/>
                  </a:moveTo>
                  <a:cubicBezTo>
                    <a:pt x="1763649" y="1227963"/>
                    <a:pt x="1762125" y="1229201"/>
                    <a:pt x="1759268" y="1228154"/>
                  </a:cubicBezTo>
                  <a:cubicBezTo>
                    <a:pt x="1757077" y="1227296"/>
                    <a:pt x="1756315" y="1226153"/>
                    <a:pt x="1756410" y="1224725"/>
                  </a:cubicBezTo>
                  <a:cubicBezTo>
                    <a:pt x="1756601" y="1223201"/>
                    <a:pt x="1788414" y="1129094"/>
                    <a:pt x="1788224" y="1021080"/>
                  </a:cubicBezTo>
                  <a:cubicBezTo>
                    <a:pt x="1787843" y="904685"/>
                    <a:pt x="1740599" y="833247"/>
                    <a:pt x="1679829" y="833247"/>
                  </a:cubicBezTo>
                  <a:cubicBezTo>
                    <a:pt x="1642777" y="833247"/>
                    <a:pt x="1616297" y="859727"/>
                    <a:pt x="1616297" y="899351"/>
                  </a:cubicBezTo>
                  <a:cubicBezTo>
                    <a:pt x="1616297" y="970788"/>
                    <a:pt x="1703546" y="976027"/>
                    <a:pt x="1703546" y="1132142"/>
                  </a:cubicBezTo>
                  <a:cubicBezTo>
                    <a:pt x="1703546" y="1195578"/>
                    <a:pt x="1690307" y="1256348"/>
                    <a:pt x="1669161" y="1322546"/>
                  </a:cubicBezTo>
                  <a:cubicBezTo>
                    <a:pt x="1571244" y="1653159"/>
                    <a:pt x="1259110" y="1806512"/>
                    <a:pt x="954977" y="1806512"/>
                  </a:cubicBezTo>
                  <a:cubicBezTo>
                    <a:pt x="814769" y="1806512"/>
                    <a:pt x="715137" y="1777746"/>
                    <a:pt x="685419" y="1764411"/>
                  </a:cubicBezTo>
                  <a:cubicBezTo>
                    <a:pt x="684181" y="1763839"/>
                    <a:pt x="683228" y="1761458"/>
                    <a:pt x="684181" y="1759172"/>
                  </a:cubicBezTo>
                  <a:cubicBezTo>
                    <a:pt x="684848" y="1757267"/>
                    <a:pt x="686943" y="1755934"/>
                    <a:pt x="688086" y="1756505"/>
                  </a:cubicBezTo>
                  <a:cubicBezTo>
                    <a:pt x="700183" y="1761268"/>
                    <a:pt x="785717" y="1788128"/>
                    <a:pt x="891540" y="1788128"/>
                  </a:cubicBezTo>
                  <a:cubicBezTo>
                    <a:pt x="1007936" y="1788128"/>
                    <a:pt x="1076706" y="1740599"/>
                    <a:pt x="1076706" y="1682210"/>
                  </a:cubicBezTo>
                  <a:cubicBezTo>
                    <a:pt x="1076706" y="1645253"/>
                    <a:pt x="1047655" y="1616202"/>
                    <a:pt x="1010507" y="1616202"/>
                  </a:cubicBezTo>
                  <a:cubicBezTo>
                    <a:pt x="939070" y="1616202"/>
                    <a:pt x="933736" y="1706118"/>
                    <a:pt x="780383" y="1706118"/>
                  </a:cubicBezTo>
                  <a:cubicBezTo>
                    <a:pt x="714280" y="1706118"/>
                    <a:pt x="656082" y="1692974"/>
                    <a:pt x="587312" y="1671733"/>
                  </a:cubicBezTo>
                  <a:cubicBezTo>
                    <a:pt x="259271" y="1571244"/>
                    <a:pt x="102965" y="1261682"/>
                    <a:pt x="103251" y="954881"/>
                  </a:cubicBezTo>
                  <a:cubicBezTo>
                    <a:pt x="103346" y="805529"/>
                    <a:pt x="145256" y="686467"/>
                    <a:pt x="145923" y="685324"/>
                  </a:cubicBezTo>
                  <a:cubicBezTo>
                    <a:pt x="146399" y="684562"/>
                    <a:pt x="148304" y="683705"/>
                    <a:pt x="150590" y="684562"/>
                  </a:cubicBezTo>
                  <a:cubicBezTo>
                    <a:pt x="152972" y="685324"/>
                    <a:pt x="153638" y="687419"/>
                    <a:pt x="153353" y="687991"/>
                  </a:cubicBezTo>
                  <a:cubicBezTo>
                    <a:pt x="149447" y="700373"/>
                    <a:pt x="121730" y="785717"/>
                    <a:pt x="121730" y="891445"/>
                  </a:cubicBezTo>
                  <a:cubicBezTo>
                    <a:pt x="121730" y="1007936"/>
                    <a:pt x="169355" y="1076611"/>
                    <a:pt x="230124" y="1076611"/>
                  </a:cubicBezTo>
                  <a:cubicBezTo>
                    <a:pt x="264509" y="1076611"/>
                    <a:pt x="293656" y="1050131"/>
                    <a:pt x="293656" y="1013174"/>
                  </a:cubicBezTo>
                  <a:cubicBezTo>
                    <a:pt x="293656" y="941737"/>
                    <a:pt x="206407" y="933831"/>
                    <a:pt x="206407" y="780383"/>
                  </a:cubicBezTo>
                  <a:cubicBezTo>
                    <a:pt x="206407" y="714185"/>
                    <a:pt x="219647" y="655987"/>
                    <a:pt x="240792" y="587216"/>
                  </a:cubicBezTo>
                  <a:cubicBezTo>
                    <a:pt x="341281" y="259175"/>
                    <a:pt x="650843" y="105442"/>
                    <a:pt x="955072" y="103156"/>
                  </a:cubicBezTo>
                  <a:cubicBezTo>
                    <a:pt x="1096423" y="102108"/>
                    <a:pt x="1220153" y="144399"/>
                    <a:pt x="1224820" y="148114"/>
                  </a:cubicBezTo>
                  <a:cubicBezTo>
                    <a:pt x="1225582" y="148781"/>
                    <a:pt x="1226534" y="150686"/>
                    <a:pt x="1225582" y="152876"/>
                  </a:cubicBezTo>
                  <a:cubicBezTo>
                    <a:pt x="1224629" y="155353"/>
                    <a:pt x="1223010" y="155639"/>
                    <a:pt x="1222153" y="155543"/>
                  </a:cubicBezTo>
                  <a:cubicBezTo>
                    <a:pt x="1220629" y="155353"/>
                    <a:pt x="1140238" y="121730"/>
                    <a:pt x="1018413" y="121730"/>
                  </a:cubicBezTo>
                  <a:cubicBezTo>
                    <a:pt x="904780" y="121634"/>
                    <a:pt x="833342" y="169259"/>
                    <a:pt x="833342" y="230219"/>
                  </a:cubicBezTo>
                  <a:cubicBezTo>
                    <a:pt x="833342" y="264605"/>
                    <a:pt x="859727" y="293656"/>
                    <a:pt x="899446" y="293656"/>
                  </a:cubicBezTo>
                  <a:cubicBezTo>
                    <a:pt x="970883" y="293656"/>
                    <a:pt x="976217" y="206407"/>
                    <a:pt x="1129570" y="206407"/>
                  </a:cubicBezTo>
                  <a:cubicBezTo>
                    <a:pt x="1195769" y="206407"/>
                    <a:pt x="1253871" y="219647"/>
                    <a:pt x="1322642" y="240792"/>
                  </a:cubicBezTo>
                  <a:cubicBezTo>
                    <a:pt x="1653350" y="341281"/>
                    <a:pt x="1803940" y="653510"/>
                    <a:pt x="1806702" y="954977"/>
                  </a:cubicBezTo>
                  <a:cubicBezTo>
                    <a:pt x="1808131" y="1109377"/>
                    <a:pt x="1764602" y="1226344"/>
                    <a:pt x="1764125" y="1227106"/>
                  </a:cubicBezTo>
                  <a:close/>
                  <a:moveTo>
                    <a:pt x="954977" y="44958"/>
                  </a:moveTo>
                  <a:cubicBezTo>
                    <a:pt x="452342" y="44958"/>
                    <a:pt x="44958" y="452342"/>
                    <a:pt x="44958" y="954881"/>
                  </a:cubicBezTo>
                  <a:cubicBezTo>
                    <a:pt x="44958" y="1457516"/>
                    <a:pt x="452438" y="1864805"/>
                    <a:pt x="954977" y="1864805"/>
                  </a:cubicBezTo>
                  <a:cubicBezTo>
                    <a:pt x="1457516" y="1864805"/>
                    <a:pt x="1864805" y="1457516"/>
                    <a:pt x="1864805" y="954881"/>
                  </a:cubicBezTo>
                  <a:cubicBezTo>
                    <a:pt x="1864805" y="455009"/>
                    <a:pt x="1457516" y="44958"/>
                    <a:pt x="954977" y="44958"/>
                  </a:cubicBezTo>
                  <a:close/>
                  <a:moveTo>
                    <a:pt x="954977" y="1909858"/>
                  </a:moveTo>
                  <a:cubicBezTo>
                    <a:pt x="428530" y="1909858"/>
                    <a:pt x="0" y="1483995"/>
                    <a:pt x="0" y="954881"/>
                  </a:cubicBezTo>
                  <a:cubicBezTo>
                    <a:pt x="0" y="428530"/>
                    <a:pt x="428530" y="0"/>
                    <a:pt x="954977" y="0"/>
                  </a:cubicBezTo>
                  <a:cubicBezTo>
                    <a:pt x="1481233" y="0"/>
                    <a:pt x="1909858" y="428530"/>
                    <a:pt x="1909858" y="954881"/>
                  </a:cubicBezTo>
                  <a:cubicBezTo>
                    <a:pt x="1909858" y="1483995"/>
                    <a:pt x="1481233" y="1909858"/>
                    <a:pt x="954977" y="19098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532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onogr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2BCCCB42-DBB6-4C8E-828D-6493684B084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734718" y="2068512"/>
            <a:ext cx="2722563" cy="2720975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3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onogram + tag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78B709-D700-48BE-8A7F-40526690FBDC}"/>
              </a:ext>
            </a:extLst>
          </p:cNvPr>
          <p:cNvGrpSpPr/>
          <p:nvPr userDrawn="1"/>
        </p:nvGrpSpPr>
        <p:grpSpPr>
          <a:xfrm>
            <a:off x="1892047" y="2474071"/>
            <a:ext cx="8407906" cy="1909857"/>
            <a:chOff x="515938" y="2471737"/>
            <a:chExt cx="8407906" cy="1909857"/>
          </a:xfrm>
          <a:solidFill>
            <a:schemeClr val="tx1"/>
          </a:solidFill>
        </p:grpSpPr>
        <p:grpSp>
          <p:nvGrpSpPr>
            <p:cNvPr id="4" name="Graphic 1">
              <a:extLst>
                <a:ext uri="{FF2B5EF4-FFF2-40B4-BE49-F238E27FC236}">
                  <a16:creationId xmlns:a16="http://schemas.microsoft.com/office/drawing/2014/main" id="{527CBAE7-1622-4F87-8FE3-3921BDD7B65A}"/>
                </a:ext>
              </a:extLst>
            </p:cNvPr>
            <p:cNvGrpSpPr/>
            <p:nvPr/>
          </p:nvGrpSpPr>
          <p:grpSpPr>
            <a:xfrm>
              <a:off x="2697543" y="3167633"/>
              <a:ext cx="6226301" cy="518064"/>
              <a:chOff x="2697543" y="3167633"/>
              <a:chExt cx="6226301" cy="518064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975FB12-3580-43B5-A933-24B3ED80925D}"/>
                  </a:ext>
                </a:extLst>
              </p:cNvPr>
              <p:cNvSpPr/>
              <p:nvPr/>
            </p:nvSpPr>
            <p:spPr>
              <a:xfrm>
                <a:off x="2697543" y="3198780"/>
                <a:ext cx="251269" cy="369665"/>
              </a:xfrm>
              <a:custGeom>
                <a:avLst/>
                <a:gdLst>
                  <a:gd name="connsiteX0" fmla="*/ 10097 w 251269"/>
                  <a:gd name="connsiteY0" fmla="*/ 369665 h 369665"/>
                  <a:gd name="connsiteX1" fmla="*/ 0 w 251269"/>
                  <a:gd name="connsiteY1" fmla="*/ 359569 h 369665"/>
                  <a:gd name="connsiteX2" fmla="*/ 0 w 251269"/>
                  <a:gd name="connsiteY2" fmla="*/ 10096 h 369665"/>
                  <a:gd name="connsiteX3" fmla="*/ 10097 w 251269"/>
                  <a:gd name="connsiteY3" fmla="*/ 0 h 369665"/>
                  <a:gd name="connsiteX4" fmla="*/ 108871 w 251269"/>
                  <a:gd name="connsiteY4" fmla="*/ 0 h 369665"/>
                  <a:gd name="connsiteX5" fmla="*/ 233934 w 251269"/>
                  <a:gd name="connsiteY5" fmla="*/ 96583 h 369665"/>
                  <a:gd name="connsiteX6" fmla="*/ 182023 w 251269"/>
                  <a:gd name="connsiteY6" fmla="*/ 178689 h 369665"/>
                  <a:gd name="connsiteX7" fmla="*/ 251270 w 251269"/>
                  <a:gd name="connsiteY7" fmla="*/ 269176 h 369665"/>
                  <a:gd name="connsiteX8" fmla="*/ 125063 w 251269"/>
                  <a:gd name="connsiteY8" fmla="*/ 369665 h 369665"/>
                  <a:gd name="connsiteX9" fmla="*/ 10097 w 251269"/>
                  <a:gd name="connsiteY9" fmla="*/ 369665 h 369665"/>
                  <a:gd name="connsiteX10" fmla="*/ 45815 w 251269"/>
                  <a:gd name="connsiteY10" fmla="*/ 163640 h 369665"/>
                  <a:gd name="connsiteX11" fmla="*/ 111157 w 251269"/>
                  <a:gd name="connsiteY11" fmla="*/ 163640 h 369665"/>
                  <a:gd name="connsiteX12" fmla="*/ 187071 w 251269"/>
                  <a:gd name="connsiteY12" fmla="*/ 100013 h 369665"/>
                  <a:gd name="connsiteX13" fmla="*/ 111728 w 251269"/>
                  <a:gd name="connsiteY13" fmla="*/ 38100 h 369665"/>
                  <a:gd name="connsiteX14" fmla="*/ 45815 w 251269"/>
                  <a:gd name="connsiteY14" fmla="*/ 38100 h 369665"/>
                  <a:gd name="connsiteX15" fmla="*/ 45815 w 251269"/>
                  <a:gd name="connsiteY15" fmla="*/ 163640 h 369665"/>
                  <a:gd name="connsiteX16" fmla="*/ 45815 w 251269"/>
                  <a:gd name="connsiteY16" fmla="*/ 331661 h 369665"/>
                  <a:gd name="connsiteX17" fmla="*/ 126778 w 251269"/>
                  <a:gd name="connsiteY17" fmla="*/ 331661 h 369665"/>
                  <a:gd name="connsiteX18" fmla="*/ 204407 w 251269"/>
                  <a:gd name="connsiteY18" fmla="*/ 266890 h 369665"/>
                  <a:gd name="connsiteX19" fmla="*/ 127921 w 251269"/>
                  <a:gd name="connsiteY19" fmla="*/ 200501 h 369665"/>
                  <a:gd name="connsiteX20" fmla="*/ 45815 w 251269"/>
                  <a:gd name="connsiteY20" fmla="*/ 200501 h 369665"/>
                  <a:gd name="connsiteX21" fmla="*/ 45815 w 251269"/>
                  <a:gd name="connsiteY21" fmla="*/ 331661 h 36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1269" h="369665">
                    <a:moveTo>
                      <a:pt x="10097" y="369665"/>
                    </a:moveTo>
                    <a:cubicBezTo>
                      <a:pt x="2858" y="369665"/>
                      <a:pt x="0" y="366903"/>
                      <a:pt x="0" y="359569"/>
                    </a:cubicBezTo>
                    <a:lnTo>
                      <a:pt x="0" y="10096"/>
                    </a:lnTo>
                    <a:cubicBezTo>
                      <a:pt x="0" y="2857"/>
                      <a:pt x="2762" y="0"/>
                      <a:pt x="10097" y="0"/>
                    </a:cubicBezTo>
                    <a:lnTo>
                      <a:pt x="108871" y="0"/>
                    </a:lnTo>
                    <a:cubicBezTo>
                      <a:pt x="198787" y="0"/>
                      <a:pt x="233934" y="44101"/>
                      <a:pt x="233934" y="96583"/>
                    </a:cubicBezTo>
                    <a:cubicBezTo>
                      <a:pt x="233934" y="131731"/>
                      <a:pt x="218885" y="161925"/>
                      <a:pt x="182023" y="178689"/>
                    </a:cubicBezTo>
                    <a:cubicBezTo>
                      <a:pt x="230600" y="192691"/>
                      <a:pt x="251270" y="227267"/>
                      <a:pt x="251270" y="269176"/>
                    </a:cubicBezTo>
                    <a:cubicBezTo>
                      <a:pt x="251270" y="321659"/>
                      <a:pt x="215551" y="369665"/>
                      <a:pt x="125063" y="369665"/>
                    </a:cubicBezTo>
                    <a:lnTo>
                      <a:pt x="10097" y="369665"/>
                    </a:lnTo>
                    <a:close/>
                    <a:moveTo>
                      <a:pt x="45815" y="163640"/>
                    </a:moveTo>
                    <a:lnTo>
                      <a:pt x="111157" y="163640"/>
                    </a:lnTo>
                    <a:cubicBezTo>
                      <a:pt x="167545" y="163640"/>
                      <a:pt x="187071" y="134588"/>
                      <a:pt x="187071" y="100013"/>
                    </a:cubicBezTo>
                    <a:cubicBezTo>
                      <a:pt x="187071" y="66008"/>
                      <a:pt x="167545" y="38100"/>
                      <a:pt x="111728" y="38100"/>
                    </a:cubicBezTo>
                    <a:lnTo>
                      <a:pt x="45815" y="38100"/>
                    </a:lnTo>
                    <a:lnTo>
                      <a:pt x="45815" y="163640"/>
                    </a:lnTo>
                    <a:close/>
                    <a:moveTo>
                      <a:pt x="45815" y="331661"/>
                    </a:moveTo>
                    <a:lnTo>
                      <a:pt x="126778" y="331661"/>
                    </a:lnTo>
                    <a:cubicBezTo>
                      <a:pt x="183737" y="331661"/>
                      <a:pt x="204407" y="302038"/>
                      <a:pt x="204407" y="266890"/>
                    </a:cubicBezTo>
                    <a:cubicBezTo>
                      <a:pt x="204407" y="231172"/>
                      <a:pt x="184880" y="200501"/>
                      <a:pt x="127921" y="200501"/>
                    </a:cubicBezTo>
                    <a:lnTo>
                      <a:pt x="45815" y="200501"/>
                    </a:lnTo>
                    <a:lnTo>
                      <a:pt x="45815" y="3316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399F1A2-9760-4EFA-9912-3CE2BFB4AF89}"/>
                  </a:ext>
                </a:extLst>
              </p:cNvPr>
              <p:cNvSpPr/>
              <p:nvPr/>
            </p:nvSpPr>
            <p:spPr>
              <a:xfrm>
                <a:off x="3011297" y="3300412"/>
                <a:ext cx="212788" cy="273653"/>
              </a:xfrm>
              <a:custGeom>
                <a:avLst/>
                <a:gdLst>
                  <a:gd name="connsiteX0" fmla="*/ 90964 w 212788"/>
                  <a:gd name="connsiteY0" fmla="*/ 273653 h 273653"/>
                  <a:gd name="connsiteX1" fmla="*/ 0 w 212788"/>
                  <a:gd name="connsiteY1" fmla="*/ 172021 h 273653"/>
                  <a:gd name="connsiteX2" fmla="*/ 0 w 212788"/>
                  <a:gd name="connsiteY2" fmla="*/ 10096 h 273653"/>
                  <a:gd name="connsiteX3" fmla="*/ 10001 w 212788"/>
                  <a:gd name="connsiteY3" fmla="*/ 0 h 273653"/>
                  <a:gd name="connsiteX4" fmla="*/ 33433 w 212788"/>
                  <a:gd name="connsiteY4" fmla="*/ 0 h 273653"/>
                  <a:gd name="connsiteX5" fmla="*/ 43529 w 212788"/>
                  <a:gd name="connsiteY5" fmla="*/ 10096 h 273653"/>
                  <a:gd name="connsiteX6" fmla="*/ 43529 w 212788"/>
                  <a:gd name="connsiteY6" fmla="*/ 168021 h 273653"/>
                  <a:gd name="connsiteX7" fmla="*/ 99917 w 212788"/>
                  <a:gd name="connsiteY7" fmla="*/ 237268 h 273653"/>
                  <a:gd name="connsiteX8" fmla="*/ 169164 w 212788"/>
                  <a:gd name="connsiteY8" fmla="*/ 201549 h 273653"/>
                  <a:gd name="connsiteX9" fmla="*/ 169164 w 212788"/>
                  <a:gd name="connsiteY9" fmla="*/ 10096 h 273653"/>
                  <a:gd name="connsiteX10" fmla="*/ 179260 w 212788"/>
                  <a:gd name="connsiteY10" fmla="*/ 0 h 273653"/>
                  <a:gd name="connsiteX11" fmla="*/ 202692 w 212788"/>
                  <a:gd name="connsiteY11" fmla="*/ 0 h 273653"/>
                  <a:gd name="connsiteX12" fmla="*/ 212788 w 212788"/>
                  <a:gd name="connsiteY12" fmla="*/ 10096 h 273653"/>
                  <a:gd name="connsiteX13" fmla="*/ 212788 w 212788"/>
                  <a:gd name="connsiteY13" fmla="*/ 257937 h 273653"/>
                  <a:gd name="connsiteX14" fmla="*/ 202692 w 212788"/>
                  <a:gd name="connsiteY14" fmla="*/ 268034 h 273653"/>
                  <a:gd name="connsiteX15" fmla="*/ 182023 w 212788"/>
                  <a:gd name="connsiteY15" fmla="*/ 268034 h 273653"/>
                  <a:gd name="connsiteX16" fmla="*/ 171926 w 212788"/>
                  <a:gd name="connsiteY16" fmla="*/ 257937 h 273653"/>
                  <a:gd name="connsiteX17" fmla="*/ 171926 w 212788"/>
                  <a:gd name="connsiteY17" fmla="*/ 235553 h 273653"/>
                  <a:gd name="connsiteX18" fmla="*/ 90964 w 212788"/>
                  <a:gd name="connsiteY18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88" h="273653">
                    <a:moveTo>
                      <a:pt x="90964" y="273653"/>
                    </a:moveTo>
                    <a:cubicBezTo>
                      <a:pt x="25622" y="273653"/>
                      <a:pt x="0" y="226790"/>
                      <a:pt x="0" y="172021"/>
                    </a:cubicBezTo>
                    <a:lnTo>
                      <a:pt x="0" y="10096"/>
                    </a:lnTo>
                    <a:cubicBezTo>
                      <a:pt x="0" y="2858"/>
                      <a:pt x="2762" y="0"/>
                      <a:pt x="10001" y="0"/>
                    </a:cubicBezTo>
                    <a:lnTo>
                      <a:pt x="33433" y="0"/>
                    </a:lnTo>
                    <a:cubicBezTo>
                      <a:pt x="40672" y="0"/>
                      <a:pt x="43529" y="2762"/>
                      <a:pt x="43529" y="10096"/>
                    </a:cubicBezTo>
                    <a:lnTo>
                      <a:pt x="43529" y="168021"/>
                    </a:lnTo>
                    <a:cubicBezTo>
                      <a:pt x="43529" y="199263"/>
                      <a:pt x="54673" y="237268"/>
                      <a:pt x="99917" y="237268"/>
                    </a:cubicBezTo>
                    <a:cubicBezTo>
                      <a:pt x="122777" y="237268"/>
                      <a:pt x="150209" y="228314"/>
                      <a:pt x="169164" y="201549"/>
                    </a:cubicBezTo>
                    <a:lnTo>
                      <a:pt x="169164" y="10096"/>
                    </a:lnTo>
                    <a:cubicBezTo>
                      <a:pt x="169164" y="2858"/>
                      <a:pt x="171926" y="0"/>
                      <a:pt x="179260" y="0"/>
                    </a:cubicBezTo>
                    <a:lnTo>
                      <a:pt x="202692" y="0"/>
                    </a:lnTo>
                    <a:cubicBezTo>
                      <a:pt x="209931" y="0"/>
                      <a:pt x="212788" y="2762"/>
                      <a:pt x="212788" y="10096"/>
                    </a:cubicBezTo>
                    <a:lnTo>
                      <a:pt x="212788" y="257937"/>
                    </a:lnTo>
                    <a:cubicBezTo>
                      <a:pt x="212788" y="265176"/>
                      <a:pt x="210026" y="268034"/>
                      <a:pt x="202692" y="268034"/>
                    </a:cubicBezTo>
                    <a:lnTo>
                      <a:pt x="182023" y="268034"/>
                    </a:lnTo>
                    <a:cubicBezTo>
                      <a:pt x="174784" y="268034"/>
                      <a:pt x="171926" y="265271"/>
                      <a:pt x="171926" y="257937"/>
                    </a:cubicBezTo>
                    <a:lnTo>
                      <a:pt x="171926" y="235553"/>
                    </a:lnTo>
                    <a:cubicBezTo>
                      <a:pt x="156781" y="254603"/>
                      <a:pt x="132779" y="273653"/>
                      <a:pt x="90964" y="2736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8032747-5D30-4BD5-987A-E0CD8522095B}"/>
                  </a:ext>
                </a:extLst>
              </p:cNvPr>
              <p:cNvSpPr/>
              <p:nvPr/>
            </p:nvSpPr>
            <p:spPr>
              <a:xfrm>
                <a:off x="3299143" y="3173634"/>
                <a:ext cx="59245" cy="394811"/>
              </a:xfrm>
              <a:custGeom>
                <a:avLst/>
                <a:gdLst>
                  <a:gd name="connsiteX0" fmla="*/ 29623 w 59245"/>
                  <a:gd name="connsiteY0" fmla="*/ 60388 h 394811"/>
                  <a:gd name="connsiteX1" fmla="*/ 0 w 59245"/>
                  <a:gd name="connsiteY1" fmla="*/ 30194 h 394811"/>
                  <a:gd name="connsiteX2" fmla="*/ 29623 w 59245"/>
                  <a:gd name="connsiteY2" fmla="*/ 0 h 394811"/>
                  <a:gd name="connsiteX3" fmla="*/ 59246 w 59245"/>
                  <a:gd name="connsiteY3" fmla="*/ 30194 h 394811"/>
                  <a:gd name="connsiteX4" fmla="*/ 29623 w 59245"/>
                  <a:gd name="connsiteY4" fmla="*/ 60388 h 394811"/>
                  <a:gd name="connsiteX5" fmla="*/ 17907 w 59245"/>
                  <a:gd name="connsiteY5" fmla="*/ 394811 h 394811"/>
                  <a:gd name="connsiteX6" fmla="*/ 7810 w 59245"/>
                  <a:gd name="connsiteY6" fmla="*/ 384715 h 394811"/>
                  <a:gd name="connsiteX7" fmla="*/ 7810 w 59245"/>
                  <a:gd name="connsiteY7" fmla="*/ 136874 h 394811"/>
                  <a:gd name="connsiteX8" fmla="*/ 17907 w 59245"/>
                  <a:gd name="connsiteY8" fmla="*/ 126778 h 394811"/>
                  <a:gd name="connsiteX9" fmla="*/ 41338 w 59245"/>
                  <a:gd name="connsiteY9" fmla="*/ 126778 h 394811"/>
                  <a:gd name="connsiteX10" fmla="*/ 51435 w 59245"/>
                  <a:gd name="connsiteY10" fmla="*/ 136874 h 394811"/>
                  <a:gd name="connsiteX11" fmla="*/ 51435 w 59245"/>
                  <a:gd name="connsiteY11" fmla="*/ 384715 h 394811"/>
                  <a:gd name="connsiteX12" fmla="*/ 41338 w 59245"/>
                  <a:gd name="connsiteY12" fmla="*/ 394811 h 394811"/>
                  <a:gd name="connsiteX13" fmla="*/ 17907 w 59245"/>
                  <a:gd name="connsiteY13" fmla="*/ 394811 h 39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245" h="394811">
                    <a:moveTo>
                      <a:pt x="29623" y="60388"/>
                    </a:moveTo>
                    <a:cubicBezTo>
                      <a:pt x="11239" y="60388"/>
                      <a:pt x="0" y="46958"/>
                      <a:pt x="0" y="30194"/>
                    </a:cubicBezTo>
                    <a:cubicBezTo>
                      <a:pt x="0" y="13430"/>
                      <a:pt x="11144" y="0"/>
                      <a:pt x="29623" y="0"/>
                    </a:cubicBezTo>
                    <a:cubicBezTo>
                      <a:pt x="48006" y="0"/>
                      <a:pt x="59246" y="13430"/>
                      <a:pt x="59246" y="30194"/>
                    </a:cubicBezTo>
                    <a:cubicBezTo>
                      <a:pt x="59246" y="46958"/>
                      <a:pt x="48006" y="60388"/>
                      <a:pt x="29623" y="60388"/>
                    </a:cubicBezTo>
                    <a:close/>
                    <a:moveTo>
                      <a:pt x="17907" y="394811"/>
                    </a:moveTo>
                    <a:cubicBezTo>
                      <a:pt x="10668" y="394811"/>
                      <a:pt x="7810" y="392049"/>
                      <a:pt x="7810" y="384715"/>
                    </a:cubicBezTo>
                    <a:lnTo>
                      <a:pt x="7810" y="136874"/>
                    </a:lnTo>
                    <a:cubicBezTo>
                      <a:pt x="7810" y="129635"/>
                      <a:pt x="10573" y="126778"/>
                      <a:pt x="17907" y="126778"/>
                    </a:cubicBezTo>
                    <a:lnTo>
                      <a:pt x="41338" y="126778"/>
                    </a:lnTo>
                    <a:cubicBezTo>
                      <a:pt x="48577" y="126778"/>
                      <a:pt x="51435" y="129540"/>
                      <a:pt x="51435" y="136874"/>
                    </a:cubicBezTo>
                    <a:lnTo>
                      <a:pt x="51435" y="384715"/>
                    </a:lnTo>
                    <a:cubicBezTo>
                      <a:pt x="51435" y="391954"/>
                      <a:pt x="48673" y="394811"/>
                      <a:pt x="41338" y="394811"/>
                    </a:cubicBezTo>
                    <a:lnTo>
                      <a:pt x="17907" y="394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34DF0B2-5649-4DDB-9049-35C47077597D}"/>
                  </a:ext>
                </a:extLst>
              </p:cNvPr>
              <p:cNvSpPr/>
              <p:nvPr/>
            </p:nvSpPr>
            <p:spPr>
              <a:xfrm>
                <a:off x="3433636" y="3167633"/>
                <a:ext cx="43624" cy="400907"/>
              </a:xfrm>
              <a:custGeom>
                <a:avLst/>
                <a:gdLst>
                  <a:gd name="connsiteX0" fmla="*/ 10096 w 43624"/>
                  <a:gd name="connsiteY0" fmla="*/ 400812 h 400907"/>
                  <a:gd name="connsiteX1" fmla="*/ 0 w 43624"/>
                  <a:gd name="connsiteY1" fmla="*/ 390716 h 400907"/>
                  <a:gd name="connsiteX2" fmla="*/ 0 w 43624"/>
                  <a:gd name="connsiteY2" fmla="*/ 10001 h 400907"/>
                  <a:gd name="connsiteX3" fmla="*/ 10096 w 43624"/>
                  <a:gd name="connsiteY3" fmla="*/ 0 h 400907"/>
                  <a:gd name="connsiteX4" fmla="*/ 33528 w 43624"/>
                  <a:gd name="connsiteY4" fmla="*/ 0 h 400907"/>
                  <a:gd name="connsiteX5" fmla="*/ 43624 w 43624"/>
                  <a:gd name="connsiteY5" fmla="*/ 10001 h 400907"/>
                  <a:gd name="connsiteX6" fmla="*/ 43624 w 43624"/>
                  <a:gd name="connsiteY6" fmla="*/ 390811 h 400907"/>
                  <a:gd name="connsiteX7" fmla="*/ 33528 w 43624"/>
                  <a:gd name="connsiteY7" fmla="*/ 400907 h 400907"/>
                  <a:gd name="connsiteX8" fmla="*/ 10096 w 43624"/>
                  <a:gd name="connsiteY8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24" h="400907">
                    <a:moveTo>
                      <a:pt x="10096" y="400812"/>
                    </a:move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4" y="2762"/>
                      <a:pt x="43624" y="10001"/>
                    </a:cubicBezTo>
                    <a:lnTo>
                      <a:pt x="43624" y="390811"/>
                    </a:lnTo>
                    <a:cubicBezTo>
                      <a:pt x="43624" y="398050"/>
                      <a:pt x="40862" y="400907"/>
                      <a:pt x="33528" y="400907"/>
                    </a:cubicBezTo>
                    <a:lnTo>
                      <a:pt x="10096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96C52C-2867-4BA1-B059-AC4327A6E1D0}"/>
                  </a:ext>
                </a:extLst>
              </p:cNvPr>
              <p:cNvSpPr/>
              <p:nvPr/>
            </p:nvSpPr>
            <p:spPr>
              <a:xfrm>
                <a:off x="3541935" y="3167633"/>
                <a:ext cx="230600" cy="406336"/>
              </a:xfrm>
              <a:custGeom>
                <a:avLst/>
                <a:gdLst>
                  <a:gd name="connsiteX0" fmla="*/ 199930 w 230600"/>
                  <a:gd name="connsiteY0" fmla="*/ 400812 h 406336"/>
                  <a:gd name="connsiteX1" fmla="*/ 189833 w 230600"/>
                  <a:gd name="connsiteY1" fmla="*/ 390716 h 406336"/>
                  <a:gd name="connsiteX2" fmla="*/ 189833 w 230600"/>
                  <a:gd name="connsiteY2" fmla="*/ 368332 h 406336"/>
                  <a:gd name="connsiteX3" fmla="*/ 112204 w 230600"/>
                  <a:gd name="connsiteY3" fmla="*/ 406337 h 406336"/>
                  <a:gd name="connsiteX4" fmla="*/ 0 w 230600"/>
                  <a:gd name="connsiteY4" fmla="*/ 267367 h 406336"/>
                  <a:gd name="connsiteX5" fmla="*/ 112204 w 230600"/>
                  <a:gd name="connsiteY5" fmla="*/ 127254 h 406336"/>
                  <a:gd name="connsiteX6" fmla="*/ 187071 w 230600"/>
                  <a:gd name="connsiteY6" fmla="*/ 161354 h 406336"/>
                  <a:gd name="connsiteX7" fmla="*/ 187071 w 230600"/>
                  <a:gd name="connsiteY7" fmla="*/ 10001 h 406336"/>
                  <a:gd name="connsiteX8" fmla="*/ 197072 w 230600"/>
                  <a:gd name="connsiteY8" fmla="*/ 0 h 406336"/>
                  <a:gd name="connsiteX9" fmla="*/ 220504 w 230600"/>
                  <a:gd name="connsiteY9" fmla="*/ 0 h 406336"/>
                  <a:gd name="connsiteX10" fmla="*/ 230600 w 230600"/>
                  <a:gd name="connsiteY10" fmla="*/ 10001 h 406336"/>
                  <a:gd name="connsiteX11" fmla="*/ 230600 w 230600"/>
                  <a:gd name="connsiteY11" fmla="*/ 390811 h 406336"/>
                  <a:gd name="connsiteX12" fmla="*/ 220504 w 230600"/>
                  <a:gd name="connsiteY12" fmla="*/ 400907 h 406336"/>
                  <a:gd name="connsiteX13" fmla="*/ 199930 w 230600"/>
                  <a:gd name="connsiteY13" fmla="*/ 400907 h 406336"/>
                  <a:gd name="connsiteX14" fmla="*/ 120587 w 230600"/>
                  <a:gd name="connsiteY14" fmla="*/ 371285 h 406336"/>
                  <a:gd name="connsiteX15" fmla="*/ 186976 w 230600"/>
                  <a:gd name="connsiteY15" fmla="*/ 334423 h 406336"/>
                  <a:gd name="connsiteX16" fmla="*/ 186976 w 230600"/>
                  <a:gd name="connsiteY16" fmla="*/ 199263 h 406336"/>
                  <a:gd name="connsiteX17" fmla="*/ 120587 w 230600"/>
                  <a:gd name="connsiteY17" fmla="*/ 162401 h 406336"/>
                  <a:gd name="connsiteX18" fmla="*/ 45244 w 230600"/>
                  <a:gd name="connsiteY18" fmla="*/ 266795 h 406336"/>
                  <a:gd name="connsiteX19" fmla="*/ 120587 w 230600"/>
                  <a:gd name="connsiteY19" fmla="*/ 371285 h 40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0600" h="406336">
                    <a:moveTo>
                      <a:pt x="199930" y="400812"/>
                    </a:moveTo>
                    <a:cubicBezTo>
                      <a:pt x="192691" y="400812"/>
                      <a:pt x="189833" y="398050"/>
                      <a:pt x="189833" y="390716"/>
                    </a:cubicBezTo>
                    <a:lnTo>
                      <a:pt x="189833" y="368332"/>
                    </a:lnTo>
                    <a:cubicBezTo>
                      <a:pt x="175831" y="389573"/>
                      <a:pt x="151829" y="406337"/>
                      <a:pt x="112204" y="406337"/>
                    </a:cubicBezTo>
                    <a:cubicBezTo>
                      <a:pt x="42386" y="406337"/>
                      <a:pt x="0" y="354997"/>
                      <a:pt x="0" y="267367"/>
                    </a:cubicBezTo>
                    <a:cubicBezTo>
                      <a:pt x="0" y="180308"/>
                      <a:pt x="42481" y="127254"/>
                      <a:pt x="112204" y="127254"/>
                    </a:cubicBezTo>
                    <a:cubicBezTo>
                      <a:pt x="150781" y="127254"/>
                      <a:pt x="174212" y="142875"/>
                      <a:pt x="187071" y="161354"/>
                    </a:cubicBezTo>
                    <a:lnTo>
                      <a:pt x="187071" y="10001"/>
                    </a:lnTo>
                    <a:cubicBezTo>
                      <a:pt x="187071" y="2762"/>
                      <a:pt x="189833" y="0"/>
                      <a:pt x="197072" y="0"/>
                    </a:cubicBezTo>
                    <a:lnTo>
                      <a:pt x="220504" y="0"/>
                    </a:lnTo>
                    <a:cubicBezTo>
                      <a:pt x="227743" y="0"/>
                      <a:pt x="230600" y="2762"/>
                      <a:pt x="230600" y="10001"/>
                    </a:cubicBezTo>
                    <a:lnTo>
                      <a:pt x="230600" y="390811"/>
                    </a:lnTo>
                    <a:cubicBezTo>
                      <a:pt x="230600" y="398050"/>
                      <a:pt x="227838" y="400907"/>
                      <a:pt x="220504" y="400907"/>
                    </a:cubicBezTo>
                    <a:lnTo>
                      <a:pt x="199930" y="400907"/>
                    </a:lnTo>
                    <a:close/>
                    <a:moveTo>
                      <a:pt x="120587" y="371285"/>
                    </a:moveTo>
                    <a:cubicBezTo>
                      <a:pt x="146304" y="371285"/>
                      <a:pt x="170307" y="360617"/>
                      <a:pt x="186976" y="334423"/>
                    </a:cubicBezTo>
                    <a:lnTo>
                      <a:pt x="186976" y="199263"/>
                    </a:lnTo>
                    <a:cubicBezTo>
                      <a:pt x="170212" y="172974"/>
                      <a:pt x="146209" y="162401"/>
                      <a:pt x="120587" y="162401"/>
                    </a:cubicBezTo>
                    <a:cubicBezTo>
                      <a:pt x="75343" y="162401"/>
                      <a:pt x="45244" y="196977"/>
                      <a:pt x="45244" y="266795"/>
                    </a:cubicBezTo>
                    <a:cubicBezTo>
                      <a:pt x="45244" y="336614"/>
                      <a:pt x="75438" y="371285"/>
                      <a:pt x="120587" y="3712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07266B4-DF8F-45A5-8472-A1F4691953DD}"/>
                  </a:ext>
                </a:extLst>
              </p:cNvPr>
              <p:cNvSpPr/>
              <p:nvPr/>
            </p:nvSpPr>
            <p:spPr>
              <a:xfrm>
                <a:off x="3847782" y="3173634"/>
                <a:ext cx="59245" cy="394811"/>
              </a:xfrm>
              <a:custGeom>
                <a:avLst/>
                <a:gdLst>
                  <a:gd name="connsiteX0" fmla="*/ 29623 w 59245"/>
                  <a:gd name="connsiteY0" fmla="*/ 60388 h 394811"/>
                  <a:gd name="connsiteX1" fmla="*/ 0 w 59245"/>
                  <a:gd name="connsiteY1" fmla="*/ 30194 h 394811"/>
                  <a:gd name="connsiteX2" fmla="*/ 29623 w 59245"/>
                  <a:gd name="connsiteY2" fmla="*/ 0 h 394811"/>
                  <a:gd name="connsiteX3" fmla="*/ 59246 w 59245"/>
                  <a:gd name="connsiteY3" fmla="*/ 30194 h 394811"/>
                  <a:gd name="connsiteX4" fmla="*/ 29623 w 59245"/>
                  <a:gd name="connsiteY4" fmla="*/ 60388 h 394811"/>
                  <a:gd name="connsiteX5" fmla="*/ 17907 w 59245"/>
                  <a:gd name="connsiteY5" fmla="*/ 394811 h 394811"/>
                  <a:gd name="connsiteX6" fmla="*/ 7811 w 59245"/>
                  <a:gd name="connsiteY6" fmla="*/ 384715 h 394811"/>
                  <a:gd name="connsiteX7" fmla="*/ 7811 w 59245"/>
                  <a:gd name="connsiteY7" fmla="*/ 136874 h 394811"/>
                  <a:gd name="connsiteX8" fmla="*/ 17907 w 59245"/>
                  <a:gd name="connsiteY8" fmla="*/ 126778 h 394811"/>
                  <a:gd name="connsiteX9" fmla="*/ 41339 w 59245"/>
                  <a:gd name="connsiteY9" fmla="*/ 126778 h 394811"/>
                  <a:gd name="connsiteX10" fmla="*/ 51435 w 59245"/>
                  <a:gd name="connsiteY10" fmla="*/ 136874 h 394811"/>
                  <a:gd name="connsiteX11" fmla="*/ 51435 w 59245"/>
                  <a:gd name="connsiteY11" fmla="*/ 384715 h 394811"/>
                  <a:gd name="connsiteX12" fmla="*/ 41339 w 59245"/>
                  <a:gd name="connsiteY12" fmla="*/ 394811 h 394811"/>
                  <a:gd name="connsiteX13" fmla="*/ 17907 w 59245"/>
                  <a:gd name="connsiteY13" fmla="*/ 394811 h 39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245" h="394811">
                    <a:moveTo>
                      <a:pt x="29623" y="60388"/>
                    </a:moveTo>
                    <a:cubicBezTo>
                      <a:pt x="11144" y="60388"/>
                      <a:pt x="0" y="46958"/>
                      <a:pt x="0" y="30194"/>
                    </a:cubicBezTo>
                    <a:cubicBezTo>
                      <a:pt x="0" y="13430"/>
                      <a:pt x="11144" y="0"/>
                      <a:pt x="29623" y="0"/>
                    </a:cubicBezTo>
                    <a:cubicBezTo>
                      <a:pt x="48006" y="0"/>
                      <a:pt x="59246" y="13430"/>
                      <a:pt x="59246" y="30194"/>
                    </a:cubicBezTo>
                    <a:cubicBezTo>
                      <a:pt x="59246" y="46958"/>
                      <a:pt x="48006" y="60388"/>
                      <a:pt x="29623" y="60388"/>
                    </a:cubicBezTo>
                    <a:close/>
                    <a:moveTo>
                      <a:pt x="17907" y="394811"/>
                    </a:moveTo>
                    <a:cubicBezTo>
                      <a:pt x="10668" y="394811"/>
                      <a:pt x="7811" y="392049"/>
                      <a:pt x="7811" y="384715"/>
                    </a:cubicBezTo>
                    <a:lnTo>
                      <a:pt x="7811" y="136874"/>
                    </a:lnTo>
                    <a:cubicBezTo>
                      <a:pt x="7811" y="129635"/>
                      <a:pt x="10668" y="126778"/>
                      <a:pt x="17907" y="126778"/>
                    </a:cubicBezTo>
                    <a:lnTo>
                      <a:pt x="41339" y="126778"/>
                    </a:lnTo>
                    <a:cubicBezTo>
                      <a:pt x="48578" y="126778"/>
                      <a:pt x="51435" y="129540"/>
                      <a:pt x="51435" y="136874"/>
                    </a:cubicBezTo>
                    <a:lnTo>
                      <a:pt x="51435" y="384715"/>
                    </a:lnTo>
                    <a:cubicBezTo>
                      <a:pt x="51435" y="391954"/>
                      <a:pt x="48578" y="394811"/>
                      <a:pt x="41339" y="394811"/>
                    </a:cubicBezTo>
                    <a:lnTo>
                      <a:pt x="17907" y="394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095DB20-5A6D-443E-980D-D96A827B18A4}"/>
                  </a:ext>
                </a:extLst>
              </p:cNvPr>
              <p:cNvSpPr/>
              <p:nvPr/>
            </p:nvSpPr>
            <p:spPr>
              <a:xfrm>
                <a:off x="3982276" y="3294792"/>
                <a:ext cx="216121" cy="273653"/>
              </a:xfrm>
              <a:custGeom>
                <a:avLst/>
                <a:gdLst>
                  <a:gd name="connsiteX0" fmla="*/ 10096 w 216121"/>
                  <a:gd name="connsiteY0" fmla="*/ 273653 h 273653"/>
                  <a:gd name="connsiteX1" fmla="*/ 0 w 216121"/>
                  <a:gd name="connsiteY1" fmla="*/ 263557 h 273653"/>
                  <a:gd name="connsiteX2" fmla="*/ 0 w 216121"/>
                  <a:gd name="connsiteY2" fmla="*/ 15716 h 273653"/>
                  <a:gd name="connsiteX3" fmla="*/ 10096 w 216121"/>
                  <a:gd name="connsiteY3" fmla="*/ 5620 h 273653"/>
                  <a:gd name="connsiteX4" fmla="*/ 30766 w 216121"/>
                  <a:gd name="connsiteY4" fmla="*/ 5620 h 273653"/>
                  <a:gd name="connsiteX5" fmla="*/ 40767 w 216121"/>
                  <a:gd name="connsiteY5" fmla="*/ 15716 h 273653"/>
                  <a:gd name="connsiteX6" fmla="*/ 40767 w 216121"/>
                  <a:gd name="connsiteY6" fmla="*/ 38005 h 273653"/>
                  <a:gd name="connsiteX7" fmla="*/ 123444 w 216121"/>
                  <a:gd name="connsiteY7" fmla="*/ 0 h 273653"/>
                  <a:gd name="connsiteX8" fmla="*/ 216122 w 216121"/>
                  <a:gd name="connsiteY8" fmla="*/ 101632 h 273653"/>
                  <a:gd name="connsiteX9" fmla="*/ 216122 w 216121"/>
                  <a:gd name="connsiteY9" fmla="*/ 263557 h 273653"/>
                  <a:gd name="connsiteX10" fmla="*/ 206026 w 216121"/>
                  <a:gd name="connsiteY10" fmla="*/ 273653 h 273653"/>
                  <a:gd name="connsiteX11" fmla="*/ 182594 w 216121"/>
                  <a:gd name="connsiteY11" fmla="*/ 273653 h 273653"/>
                  <a:gd name="connsiteX12" fmla="*/ 172498 w 216121"/>
                  <a:gd name="connsiteY12" fmla="*/ 263557 h 273653"/>
                  <a:gd name="connsiteX13" fmla="*/ 172498 w 216121"/>
                  <a:gd name="connsiteY13" fmla="*/ 105632 h 273653"/>
                  <a:gd name="connsiteX14" fmla="*/ 114395 w 216121"/>
                  <a:gd name="connsiteY14" fmla="*/ 36385 h 273653"/>
                  <a:gd name="connsiteX15" fmla="*/ 43529 w 216121"/>
                  <a:gd name="connsiteY15" fmla="*/ 72104 h 273653"/>
                  <a:gd name="connsiteX16" fmla="*/ 43529 w 216121"/>
                  <a:gd name="connsiteY16" fmla="*/ 263557 h 273653"/>
                  <a:gd name="connsiteX17" fmla="*/ 33433 w 216121"/>
                  <a:gd name="connsiteY17" fmla="*/ 273653 h 273653"/>
                  <a:gd name="connsiteX18" fmla="*/ 10096 w 216121"/>
                  <a:gd name="connsiteY18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121" h="273653">
                    <a:moveTo>
                      <a:pt x="10096" y="273653"/>
                    </a:moveTo>
                    <a:cubicBezTo>
                      <a:pt x="2857" y="273653"/>
                      <a:pt x="0" y="270891"/>
                      <a:pt x="0" y="263557"/>
                    </a:cubicBezTo>
                    <a:lnTo>
                      <a:pt x="0" y="15716"/>
                    </a:lnTo>
                    <a:cubicBezTo>
                      <a:pt x="0" y="8477"/>
                      <a:pt x="2857" y="5620"/>
                      <a:pt x="10096" y="5620"/>
                    </a:cubicBezTo>
                    <a:lnTo>
                      <a:pt x="30766" y="5620"/>
                    </a:lnTo>
                    <a:cubicBezTo>
                      <a:pt x="38005" y="5620"/>
                      <a:pt x="40767" y="8382"/>
                      <a:pt x="40767" y="15716"/>
                    </a:cubicBezTo>
                    <a:lnTo>
                      <a:pt x="40767" y="38005"/>
                    </a:lnTo>
                    <a:cubicBezTo>
                      <a:pt x="55816" y="19050"/>
                      <a:pt x="80963" y="0"/>
                      <a:pt x="123444" y="0"/>
                    </a:cubicBezTo>
                    <a:cubicBezTo>
                      <a:pt x="189833" y="0"/>
                      <a:pt x="216122" y="46863"/>
                      <a:pt x="216122" y="101632"/>
                    </a:cubicBezTo>
                    <a:lnTo>
                      <a:pt x="216122" y="263557"/>
                    </a:lnTo>
                    <a:cubicBezTo>
                      <a:pt x="216122" y="270796"/>
                      <a:pt x="213360" y="273653"/>
                      <a:pt x="206026" y="273653"/>
                    </a:cubicBezTo>
                    <a:lnTo>
                      <a:pt x="182594" y="273653"/>
                    </a:lnTo>
                    <a:cubicBezTo>
                      <a:pt x="175355" y="273653"/>
                      <a:pt x="172498" y="270891"/>
                      <a:pt x="172498" y="263557"/>
                    </a:cubicBezTo>
                    <a:lnTo>
                      <a:pt x="172498" y="105632"/>
                    </a:lnTo>
                    <a:cubicBezTo>
                      <a:pt x="172498" y="74390"/>
                      <a:pt x="161830" y="36385"/>
                      <a:pt x="114395" y="36385"/>
                    </a:cubicBezTo>
                    <a:cubicBezTo>
                      <a:pt x="90964" y="36385"/>
                      <a:pt x="63055" y="45339"/>
                      <a:pt x="43529" y="72104"/>
                    </a:cubicBezTo>
                    <a:lnTo>
                      <a:pt x="43529" y="263557"/>
                    </a:lnTo>
                    <a:cubicBezTo>
                      <a:pt x="43529" y="270796"/>
                      <a:pt x="40672" y="273653"/>
                      <a:pt x="33433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0CD18E3-372E-4662-9A1B-FA076EFC92D8}"/>
                  </a:ext>
                </a:extLst>
              </p:cNvPr>
              <p:cNvSpPr/>
              <p:nvPr/>
            </p:nvSpPr>
            <p:spPr>
              <a:xfrm>
                <a:off x="4249642" y="3294887"/>
                <a:ext cx="247840" cy="390810"/>
              </a:xfrm>
              <a:custGeom>
                <a:avLst/>
                <a:gdLst>
                  <a:gd name="connsiteX0" fmla="*/ 116681 w 247840"/>
                  <a:gd name="connsiteY0" fmla="*/ 390811 h 390810"/>
                  <a:gd name="connsiteX1" fmla="*/ 0 w 247840"/>
                  <a:gd name="connsiteY1" fmla="*/ 317087 h 390810"/>
                  <a:gd name="connsiteX2" fmla="*/ 44101 w 247840"/>
                  <a:gd name="connsiteY2" fmla="*/ 258509 h 390810"/>
                  <a:gd name="connsiteX3" fmla="*/ 19526 w 247840"/>
                  <a:gd name="connsiteY3" fmla="*/ 221647 h 390810"/>
                  <a:gd name="connsiteX4" fmla="*/ 54674 w 247840"/>
                  <a:gd name="connsiteY4" fmla="*/ 172498 h 390810"/>
                  <a:gd name="connsiteX5" fmla="*/ 17812 w 247840"/>
                  <a:gd name="connsiteY5" fmla="*/ 95441 h 390810"/>
                  <a:gd name="connsiteX6" fmla="*/ 116110 w 247840"/>
                  <a:gd name="connsiteY6" fmla="*/ 0 h 390810"/>
                  <a:gd name="connsiteX7" fmla="*/ 152971 w 247840"/>
                  <a:gd name="connsiteY7" fmla="*/ 5620 h 390810"/>
                  <a:gd name="connsiteX8" fmla="*/ 234505 w 247840"/>
                  <a:gd name="connsiteY8" fmla="*/ 5620 h 390810"/>
                  <a:gd name="connsiteX9" fmla="*/ 244602 w 247840"/>
                  <a:gd name="connsiteY9" fmla="*/ 15716 h 390810"/>
                  <a:gd name="connsiteX10" fmla="*/ 244602 w 247840"/>
                  <a:gd name="connsiteY10" fmla="*/ 29718 h 390810"/>
                  <a:gd name="connsiteX11" fmla="*/ 234505 w 247840"/>
                  <a:gd name="connsiteY11" fmla="*/ 39719 h 390810"/>
                  <a:gd name="connsiteX12" fmla="*/ 192024 w 247840"/>
                  <a:gd name="connsiteY12" fmla="*/ 34671 h 390810"/>
                  <a:gd name="connsiteX13" fmla="*/ 218313 w 247840"/>
                  <a:gd name="connsiteY13" fmla="*/ 94393 h 390810"/>
                  <a:gd name="connsiteX14" fmla="*/ 117253 w 247840"/>
                  <a:gd name="connsiteY14" fmla="*/ 189833 h 390810"/>
                  <a:gd name="connsiteX15" fmla="*/ 74295 w 247840"/>
                  <a:gd name="connsiteY15" fmla="*/ 183166 h 390810"/>
                  <a:gd name="connsiteX16" fmla="*/ 57531 w 247840"/>
                  <a:gd name="connsiteY16" fmla="*/ 214408 h 390810"/>
                  <a:gd name="connsiteX17" fmla="*/ 93250 w 247840"/>
                  <a:gd name="connsiteY17" fmla="*/ 232315 h 390810"/>
                  <a:gd name="connsiteX18" fmla="*/ 160782 w 247840"/>
                  <a:gd name="connsiteY18" fmla="*/ 232315 h 390810"/>
                  <a:gd name="connsiteX19" fmla="*/ 247841 w 247840"/>
                  <a:gd name="connsiteY19" fmla="*/ 300419 h 390810"/>
                  <a:gd name="connsiteX20" fmla="*/ 116681 w 247840"/>
                  <a:gd name="connsiteY20" fmla="*/ 390811 h 390810"/>
                  <a:gd name="connsiteX21" fmla="*/ 117253 w 247840"/>
                  <a:gd name="connsiteY21" fmla="*/ 359569 h 390810"/>
                  <a:gd name="connsiteX22" fmla="*/ 204311 w 247840"/>
                  <a:gd name="connsiteY22" fmla="*/ 304895 h 390810"/>
                  <a:gd name="connsiteX23" fmla="*/ 151829 w 247840"/>
                  <a:gd name="connsiteY23" fmla="*/ 268034 h 390810"/>
                  <a:gd name="connsiteX24" fmla="*/ 73057 w 247840"/>
                  <a:gd name="connsiteY24" fmla="*/ 268034 h 390810"/>
                  <a:gd name="connsiteX25" fmla="*/ 42386 w 247840"/>
                  <a:gd name="connsiteY25" fmla="*/ 311563 h 390810"/>
                  <a:gd name="connsiteX26" fmla="*/ 117253 w 247840"/>
                  <a:gd name="connsiteY26" fmla="*/ 359569 h 390810"/>
                  <a:gd name="connsiteX27" fmla="*/ 118396 w 247840"/>
                  <a:gd name="connsiteY27" fmla="*/ 158591 h 390810"/>
                  <a:gd name="connsiteX28" fmla="*/ 175927 w 247840"/>
                  <a:gd name="connsiteY28" fmla="*/ 94964 h 390810"/>
                  <a:gd name="connsiteX29" fmla="*/ 118396 w 247840"/>
                  <a:gd name="connsiteY29" fmla="*/ 31337 h 390810"/>
                  <a:gd name="connsiteX30" fmla="*/ 60865 w 247840"/>
                  <a:gd name="connsiteY30" fmla="*/ 94964 h 390810"/>
                  <a:gd name="connsiteX31" fmla="*/ 118396 w 247840"/>
                  <a:gd name="connsiteY31" fmla="*/ 158591 h 39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47840" h="390810">
                    <a:moveTo>
                      <a:pt x="116681" y="390811"/>
                    </a:moveTo>
                    <a:cubicBezTo>
                      <a:pt x="46387" y="390811"/>
                      <a:pt x="0" y="364046"/>
                      <a:pt x="0" y="317087"/>
                    </a:cubicBezTo>
                    <a:cubicBezTo>
                      <a:pt x="0" y="288036"/>
                      <a:pt x="17907" y="269081"/>
                      <a:pt x="44101" y="258509"/>
                    </a:cubicBezTo>
                    <a:cubicBezTo>
                      <a:pt x="29623" y="252317"/>
                      <a:pt x="19526" y="240030"/>
                      <a:pt x="19526" y="221647"/>
                    </a:cubicBezTo>
                    <a:cubicBezTo>
                      <a:pt x="19526" y="197644"/>
                      <a:pt x="38005" y="182023"/>
                      <a:pt x="54674" y="172498"/>
                    </a:cubicBezTo>
                    <a:cubicBezTo>
                      <a:pt x="28385" y="154019"/>
                      <a:pt x="17812" y="124492"/>
                      <a:pt x="17812" y="95441"/>
                    </a:cubicBezTo>
                    <a:cubicBezTo>
                      <a:pt x="17812" y="47435"/>
                      <a:pt x="46292" y="0"/>
                      <a:pt x="116110" y="0"/>
                    </a:cubicBezTo>
                    <a:cubicBezTo>
                      <a:pt x="131159" y="0"/>
                      <a:pt x="142875" y="2286"/>
                      <a:pt x="152971" y="5620"/>
                    </a:cubicBezTo>
                    <a:lnTo>
                      <a:pt x="234505" y="5620"/>
                    </a:lnTo>
                    <a:cubicBezTo>
                      <a:pt x="241745" y="5620"/>
                      <a:pt x="244602" y="8382"/>
                      <a:pt x="244602" y="15716"/>
                    </a:cubicBezTo>
                    <a:lnTo>
                      <a:pt x="244602" y="29718"/>
                    </a:lnTo>
                    <a:cubicBezTo>
                      <a:pt x="244602" y="36957"/>
                      <a:pt x="241268" y="39719"/>
                      <a:pt x="234505" y="39719"/>
                    </a:cubicBezTo>
                    <a:cubicBezTo>
                      <a:pt x="219932" y="39148"/>
                      <a:pt x="204883" y="37529"/>
                      <a:pt x="192024" y="34671"/>
                    </a:cubicBezTo>
                    <a:cubicBezTo>
                      <a:pt x="210979" y="50864"/>
                      <a:pt x="218313" y="69818"/>
                      <a:pt x="218313" y="94393"/>
                    </a:cubicBezTo>
                    <a:cubicBezTo>
                      <a:pt x="218313" y="142399"/>
                      <a:pt x="190976" y="189833"/>
                      <a:pt x="117253" y="189833"/>
                    </a:cubicBezTo>
                    <a:cubicBezTo>
                      <a:pt x="101060" y="189833"/>
                      <a:pt x="86582" y="187547"/>
                      <a:pt x="74295" y="183166"/>
                    </a:cubicBezTo>
                    <a:cubicBezTo>
                      <a:pt x="63151" y="193739"/>
                      <a:pt x="57531" y="204406"/>
                      <a:pt x="57531" y="214408"/>
                    </a:cubicBezTo>
                    <a:cubicBezTo>
                      <a:pt x="57531" y="222790"/>
                      <a:pt x="60865" y="232315"/>
                      <a:pt x="93250" y="232315"/>
                    </a:cubicBezTo>
                    <a:lnTo>
                      <a:pt x="160782" y="232315"/>
                    </a:lnTo>
                    <a:cubicBezTo>
                      <a:pt x="209360" y="232315"/>
                      <a:pt x="247841" y="253556"/>
                      <a:pt x="247841" y="300419"/>
                    </a:cubicBezTo>
                    <a:cubicBezTo>
                      <a:pt x="247841" y="351758"/>
                      <a:pt x="202121" y="390811"/>
                      <a:pt x="116681" y="390811"/>
                    </a:cubicBezTo>
                    <a:close/>
                    <a:moveTo>
                      <a:pt x="117253" y="359569"/>
                    </a:moveTo>
                    <a:cubicBezTo>
                      <a:pt x="177546" y="359569"/>
                      <a:pt x="204311" y="334994"/>
                      <a:pt x="204311" y="304895"/>
                    </a:cubicBezTo>
                    <a:cubicBezTo>
                      <a:pt x="204311" y="284226"/>
                      <a:pt x="191453" y="268034"/>
                      <a:pt x="151829" y="268034"/>
                    </a:cubicBezTo>
                    <a:lnTo>
                      <a:pt x="73057" y="268034"/>
                    </a:lnTo>
                    <a:cubicBezTo>
                      <a:pt x="51245" y="278130"/>
                      <a:pt x="42386" y="293180"/>
                      <a:pt x="42386" y="311563"/>
                    </a:cubicBezTo>
                    <a:cubicBezTo>
                      <a:pt x="42386" y="336614"/>
                      <a:pt x="58579" y="359569"/>
                      <a:pt x="117253" y="359569"/>
                    </a:cubicBezTo>
                    <a:close/>
                    <a:moveTo>
                      <a:pt x="118396" y="158591"/>
                    </a:moveTo>
                    <a:cubicBezTo>
                      <a:pt x="155829" y="158591"/>
                      <a:pt x="175927" y="131826"/>
                      <a:pt x="175927" y="94964"/>
                    </a:cubicBezTo>
                    <a:cubicBezTo>
                      <a:pt x="175927" y="58674"/>
                      <a:pt x="155829" y="31337"/>
                      <a:pt x="118396" y="31337"/>
                    </a:cubicBezTo>
                    <a:cubicBezTo>
                      <a:pt x="80963" y="31337"/>
                      <a:pt x="60865" y="58674"/>
                      <a:pt x="60865" y="94964"/>
                    </a:cubicBezTo>
                    <a:cubicBezTo>
                      <a:pt x="60865" y="131731"/>
                      <a:pt x="80963" y="158591"/>
                      <a:pt x="118396" y="1585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F14A302-54D3-4025-84C6-1280785778FB}"/>
                  </a:ext>
                </a:extLst>
              </p:cNvPr>
              <p:cNvSpPr/>
              <p:nvPr/>
            </p:nvSpPr>
            <p:spPr>
              <a:xfrm>
                <a:off x="4647502" y="3294697"/>
                <a:ext cx="213264" cy="279272"/>
              </a:xfrm>
              <a:custGeom>
                <a:avLst/>
                <a:gdLst>
                  <a:gd name="connsiteX0" fmla="*/ 182594 w 213264"/>
                  <a:gd name="connsiteY0" fmla="*/ 273748 h 279272"/>
                  <a:gd name="connsiteX1" fmla="*/ 172498 w 213264"/>
                  <a:gd name="connsiteY1" fmla="*/ 263652 h 279272"/>
                  <a:gd name="connsiteX2" fmla="*/ 172498 w 213264"/>
                  <a:gd name="connsiteY2" fmla="*/ 239649 h 279272"/>
                  <a:gd name="connsiteX3" fmla="*/ 89345 w 213264"/>
                  <a:gd name="connsiteY3" fmla="*/ 279273 h 279272"/>
                  <a:gd name="connsiteX4" fmla="*/ 0 w 213264"/>
                  <a:gd name="connsiteY4" fmla="*/ 198311 h 279272"/>
                  <a:gd name="connsiteX5" fmla="*/ 106585 w 213264"/>
                  <a:gd name="connsiteY5" fmla="*/ 115633 h 279272"/>
                  <a:gd name="connsiteX6" fmla="*/ 169735 w 213264"/>
                  <a:gd name="connsiteY6" fmla="*/ 126206 h 279272"/>
                  <a:gd name="connsiteX7" fmla="*/ 169735 w 213264"/>
                  <a:gd name="connsiteY7" fmla="*/ 103918 h 279272"/>
                  <a:gd name="connsiteX8" fmla="*/ 106585 w 213264"/>
                  <a:gd name="connsiteY8" fmla="*/ 36862 h 279272"/>
                  <a:gd name="connsiteX9" fmla="*/ 36862 w 213264"/>
                  <a:gd name="connsiteY9" fmla="*/ 59246 h 279272"/>
                  <a:gd name="connsiteX10" fmla="*/ 22860 w 213264"/>
                  <a:gd name="connsiteY10" fmla="*/ 56959 h 279272"/>
                  <a:gd name="connsiteX11" fmla="*/ 13906 w 213264"/>
                  <a:gd name="connsiteY11" fmla="*/ 44101 h 279272"/>
                  <a:gd name="connsiteX12" fmla="*/ 16192 w 213264"/>
                  <a:gd name="connsiteY12" fmla="*/ 29623 h 279272"/>
                  <a:gd name="connsiteX13" fmla="*/ 110490 w 213264"/>
                  <a:gd name="connsiteY13" fmla="*/ 0 h 279272"/>
                  <a:gd name="connsiteX14" fmla="*/ 213265 w 213264"/>
                  <a:gd name="connsiteY14" fmla="*/ 97155 h 279272"/>
                  <a:gd name="connsiteX15" fmla="*/ 213265 w 213264"/>
                  <a:gd name="connsiteY15" fmla="*/ 263557 h 279272"/>
                  <a:gd name="connsiteX16" fmla="*/ 203168 w 213264"/>
                  <a:gd name="connsiteY16" fmla="*/ 273653 h 279272"/>
                  <a:gd name="connsiteX17" fmla="*/ 182594 w 213264"/>
                  <a:gd name="connsiteY17" fmla="*/ 273653 h 279272"/>
                  <a:gd name="connsiteX18" fmla="*/ 169831 w 213264"/>
                  <a:gd name="connsiteY18" fmla="*/ 205645 h 279272"/>
                  <a:gd name="connsiteX19" fmla="*/ 169831 w 213264"/>
                  <a:gd name="connsiteY19" fmla="*/ 158210 h 279272"/>
                  <a:gd name="connsiteX20" fmla="*/ 112300 w 213264"/>
                  <a:gd name="connsiteY20" fmla="*/ 149257 h 279272"/>
                  <a:gd name="connsiteX21" fmla="*/ 44196 w 213264"/>
                  <a:gd name="connsiteY21" fmla="*/ 197263 h 279272"/>
                  <a:gd name="connsiteX22" fmla="*/ 96679 w 213264"/>
                  <a:gd name="connsiteY22" fmla="*/ 244126 h 279272"/>
                  <a:gd name="connsiteX23" fmla="*/ 169831 w 213264"/>
                  <a:gd name="connsiteY23" fmla="*/ 205645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3264" h="279272">
                    <a:moveTo>
                      <a:pt x="182594" y="273748"/>
                    </a:moveTo>
                    <a:cubicBezTo>
                      <a:pt x="175355" y="273748"/>
                      <a:pt x="172498" y="270986"/>
                      <a:pt x="172498" y="263652"/>
                    </a:cubicBezTo>
                    <a:lnTo>
                      <a:pt x="172498" y="239649"/>
                    </a:lnTo>
                    <a:cubicBezTo>
                      <a:pt x="158020" y="258604"/>
                      <a:pt x="134017" y="279273"/>
                      <a:pt x="89345" y="279273"/>
                    </a:cubicBezTo>
                    <a:cubicBezTo>
                      <a:pt x="31242" y="279273"/>
                      <a:pt x="0" y="244697"/>
                      <a:pt x="0" y="198311"/>
                    </a:cubicBezTo>
                    <a:cubicBezTo>
                      <a:pt x="0" y="151448"/>
                      <a:pt x="32956" y="115633"/>
                      <a:pt x="106585" y="115633"/>
                    </a:cubicBezTo>
                    <a:cubicBezTo>
                      <a:pt x="132874" y="115633"/>
                      <a:pt x="155162" y="120110"/>
                      <a:pt x="169735" y="126206"/>
                    </a:cubicBezTo>
                    <a:lnTo>
                      <a:pt x="169735" y="103918"/>
                    </a:lnTo>
                    <a:cubicBezTo>
                      <a:pt x="169735" y="70961"/>
                      <a:pt x="159639" y="36862"/>
                      <a:pt x="106585" y="36862"/>
                    </a:cubicBezTo>
                    <a:cubicBezTo>
                      <a:pt x="82010" y="36862"/>
                      <a:pt x="55816" y="44101"/>
                      <a:pt x="36862" y="59246"/>
                    </a:cubicBezTo>
                    <a:cubicBezTo>
                      <a:pt x="30671" y="63722"/>
                      <a:pt x="27337" y="63151"/>
                      <a:pt x="22860" y="56959"/>
                    </a:cubicBezTo>
                    <a:lnTo>
                      <a:pt x="13906" y="44101"/>
                    </a:lnTo>
                    <a:cubicBezTo>
                      <a:pt x="10573" y="38576"/>
                      <a:pt x="11144" y="33528"/>
                      <a:pt x="16192" y="29623"/>
                    </a:cubicBezTo>
                    <a:cubicBezTo>
                      <a:pt x="39052" y="10668"/>
                      <a:pt x="73152" y="0"/>
                      <a:pt x="110490" y="0"/>
                    </a:cubicBezTo>
                    <a:cubicBezTo>
                      <a:pt x="183071" y="0"/>
                      <a:pt x="213265" y="39624"/>
                      <a:pt x="213265" y="97155"/>
                    </a:cubicBezTo>
                    <a:lnTo>
                      <a:pt x="213265" y="263557"/>
                    </a:lnTo>
                    <a:cubicBezTo>
                      <a:pt x="213265" y="270796"/>
                      <a:pt x="210502" y="273653"/>
                      <a:pt x="203168" y="273653"/>
                    </a:cubicBezTo>
                    <a:lnTo>
                      <a:pt x="182594" y="273653"/>
                    </a:lnTo>
                    <a:close/>
                    <a:moveTo>
                      <a:pt x="169831" y="205645"/>
                    </a:moveTo>
                    <a:lnTo>
                      <a:pt x="169831" y="158210"/>
                    </a:lnTo>
                    <a:cubicBezTo>
                      <a:pt x="155257" y="151543"/>
                      <a:pt x="129064" y="149257"/>
                      <a:pt x="112300" y="149257"/>
                    </a:cubicBezTo>
                    <a:cubicBezTo>
                      <a:pt x="62008" y="149257"/>
                      <a:pt x="44196" y="169354"/>
                      <a:pt x="44196" y="197263"/>
                    </a:cubicBezTo>
                    <a:cubicBezTo>
                      <a:pt x="44196" y="219551"/>
                      <a:pt x="55340" y="244126"/>
                      <a:pt x="96679" y="244126"/>
                    </a:cubicBezTo>
                    <a:cubicBezTo>
                      <a:pt x="124587" y="244221"/>
                      <a:pt x="150781" y="232981"/>
                      <a:pt x="169831" y="2056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96E3B42-BE6A-45E9-AE30-CC8D6859D501}"/>
                  </a:ext>
                </a:extLst>
              </p:cNvPr>
              <p:cNvSpPr/>
              <p:nvPr/>
            </p:nvSpPr>
            <p:spPr>
              <a:xfrm>
                <a:off x="5031394" y="3300412"/>
                <a:ext cx="384544" cy="268033"/>
              </a:xfrm>
              <a:custGeom>
                <a:avLst/>
                <a:gdLst>
                  <a:gd name="connsiteX0" fmla="*/ 93977 w 384544"/>
                  <a:gd name="connsiteY0" fmla="*/ 268034 h 268033"/>
                  <a:gd name="connsiteX1" fmla="*/ 79499 w 384544"/>
                  <a:gd name="connsiteY1" fmla="*/ 259080 h 268033"/>
                  <a:gd name="connsiteX2" fmla="*/ 251 w 384544"/>
                  <a:gd name="connsiteY2" fmla="*/ 10096 h 268033"/>
                  <a:gd name="connsiteX3" fmla="*/ 8633 w 384544"/>
                  <a:gd name="connsiteY3" fmla="*/ 0 h 268033"/>
                  <a:gd name="connsiteX4" fmla="*/ 32636 w 384544"/>
                  <a:gd name="connsiteY4" fmla="*/ 0 h 268033"/>
                  <a:gd name="connsiteX5" fmla="*/ 44351 w 384544"/>
                  <a:gd name="connsiteY5" fmla="*/ 10096 h 268033"/>
                  <a:gd name="connsiteX6" fmla="*/ 105788 w 384544"/>
                  <a:gd name="connsiteY6" fmla="*/ 224504 h 268033"/>
                  <a:gd name="connsiteX7" fmla="*/ 171129 w 384544"/>
                  <a:gd name="connsiteY7" fmla="*/ 10096 h 268033"/>
                  <a:gd name="connsiteX8" fmla="*/ 182845 w 384544"/>
                  <a:gd name="connsiteY8" fmla="*/ 0 h 268033"/>
                  <a:gd name="connsiteX9" fmla="*/ 201800 w 384544"/>
                  <a:gd name="connsiteY9" fmla="*/ 0 h 268033"/>
                  <a:gd name="connsiteX10" fmla="*/ 213515 w 384544"/>
                  <a:gd name="connsiteY10" fmla="*/ 10096 h 268033"/>
                  <a:gd name="connsiteX11" fmla="*/ 279333 w 384544"/>
                  <a:gd name="connsiteY11" fmla="*/ 224504 h 268033"/>
                  <a:gd name="connsiteX12" fmla="*/ 340769 w 384544"/>
                  <a:gd name="connsiteY12" fmla="*/ 10096 h 268033"/>
                  <a:gd name="connsiteX13" fmla="*/ 352485 w 384544"/>
                  <a:gd name="connsiteY13" fmla="*/ 0 h 268033"/>
                  <a:gd name="connsiteX14" fmla="*/ 375917 w 384544"/>
                  <a:gd name="connsiteY14" fmla="*/ 0 h 268033"/>
                  <a:gd name="connsiteX15" fmla="*/ 384298 w 384544"/>
                  <a:gd name="connsiteY15" fmla="*/ 10096 h 268033"/>
                  <a:gd name="connsiteX16" fmla="*/ 305527 w 384544"/>
                  <a:gd name="connsiteY16" fmla="*/ 259080 h 268033"/>
                  <a:gd name="connsiteX17" fmla="*/ 291049 w 384544"/>
                  <a:gd name="connsiteY17" fmla="*/ 268034 h 268033"/>
                  <a:gd name="connsiteX18" fmla="*/ 269237 w 384544"/>
                  <a:gd name="connsiteY18" fmla="*/ 268034 h 268033"/>
                  <a:gd name="connsiteX19" fmla="*/ 255235 w 384544"/>
                  <a:gd name="connsiteY19" fmla="*/ 259080 h 268033"/>
                  <a:gd name="connsiteX20" fmla="*/ 192084 w 384544"/>
                  <a:gd name="connsiteY20" fmla="*/ 65913 h 268033"/>
                  <a:gd name="connsiteX21" fmla="*/ 129600 w 384544"/>
                  <a:gd name="connsiteY21" fmla="*/ 258509 h 268033"/>
                  <a:gd name="connsiteX22" fmla="*/ 115598 w 384544"/>
                  <a:gd name="connsiteY22" fmla="*/ 268034 h 268033"/>
                  <a:gd name="connsiteX23" fmla="*/ 93977 w 384544"/>
                  <a:gd name="connsiteY23" fmla="*/ 268034 h 26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544" h="268033">
                    <a:moveTo>
                      <a:pt x="93977" y="268034"/>
                    </a:moveTo>
                    <a:cubicBezTo>
                      <a:pt x="86738" y="268034"/>
                      <a:pt x="82832" y="265271"/>
                      <a:pt x="79499" y="259080"/>
                    </a:cubicBezTo>
                    <a:cubicBezTo>
                      <a:pt x="51019" y="197644"/>
                      <a:pt x="16348" y="96583"/>
                      <a:pt x="251" y="10096"/>
                    </a:cubicBezTo>
                    <a:cubicBezTo>
                      <a:pt x="-892" y="3334"/>
                      <a:pt x="1870" y="0"/>
                      <a:pt x="8633" y="0"/>
                    </a:cubicBezTo>
                    <a:lnTo>
                      <a:pt x="32636" y="0"/>
                    </a:lnTo>
                    <a:cubicBezTo>
                      <a:pt x="39875" y="0"/>
                      <a:pt x="43208" y="2762"/>
                      <a:pt x="44351" y="10096"/>
                    </a:cubicBezTo>
                    <a:cubicBezTo>
                      <a:pt x="57210" y="82677"/>
                      <a:pt x="82832" y="169736"/>
                      <a:pt x="105788" y="224504"/>
                    </a:cubicBezTo>
                    <a:cubicBezTo>
                      <a:pt x="130934" y="169831"/>
                      <a:pt x="158270" y="82677"/>
                      <a:pt x="171129" y="10096"/>
                    </a:cubicBezTo>
                    <a:cubicBezTo>
                      <a:pt x="172177" y="2858"/>
                      <a:pt x="175606" y="0"/>
                      <a:pt x="182845" y="0"/>
                    </a:cubicBezTo>
                    <a:lnTo>
                      <a:pt x="201800" y="0"/>
                    </a:lnTo>
                    <a:cubicBezTo>
                      <a:pt x="209039" y="0"/>
                      <a:pt x="212372" y="2762"/>
                      <a:pt x="213515" y="10096"/>
                    </a:cubicBezTo>
                    <a:cubicBezTo>
                      <a:pt x="226946" y="82677"/>
                      <a:pt x="254282" y="169736"/>
                      <a:pt x="279333" y="224504"/>
                    </a:cubicBezTo>
                    <a:cubicBezTo>
                      <a:pt x="302193" y="169831"/>
                      <a:pt x="327911" y="82677"/>
                      <a:pt x="340769" y="10096"/>
                    </a:cubicBezTo>
                    <a:cubicBezTo>
                      <a:pt x="341817" y="2858"/>
                      <a:pt x="345246" y="0"/>
                      <a:pt x="352485" y="0"/>
                    </a:cubicBezTo>
                    <a:lnTo>
                      <a:pt x="375917" y="0"/>
                    </a:lnTo>
                    <a:cubicBezTo>
                      <a:pt x="382584" y="0"/>
                      <a:pt x="385442" y="3334"/>
                      <a:pt x="384298" y="10096"/>
                    </a:cubicBezTo>
                    <a:cubicBezTo>
                      <a:pt x="368678" y="96583"/>
                      <a:pt x="334007" y="197072"/>
                      <a:pt x="305527" y="259080"/>
                    </a:cubicBezTo>
                    <a:cubicBezTo>
                      <a:pt x="302193" y="265271"/>
                      <a:pt x="298288" y="268034"/>
                      <a:pt x="291049" y="268034"/>
                    </a:cubicBezTo>
                    <a:lnTo>
                      <a:pt x="269237" y="268034"/>
                    </a:lnTo>
                    <a:cubicBezTo>
                      <a:pt x="261998" y="268034"/>
                      <a:pt x="258092" y="265271"/>
                      <a:pt x="255235" y="259080"/>
                    </a:cubicBezTo>
                    <a:cubicBezTo>
                      <a:pt x="223421" y="184880"/>
                      <a:pt x="203324" y="124015"/>
                      <a:pt x="192084" y="65913"/>
                    </a:cubicBezTo>
                    <a:cubicBezTo>
                      <a:pt x="181511" y="124015"/>
                      <a:pt x="160842" y="184880"/>
                      <a:pt x="129600" y="258509"/>
                    </a:cubicBezTo>
                    <a:cubicBezTo>
                      <a:pt x="126838" y="265271"/>
                      <a:pt x="122933" y="268034"/>
                      <a:pt x="115598" y="268034"/>
                    </a:cubicBezTo>
                    <a:lnTo>
                      <a:pt x="93977" y="2680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3C046D0-9753-4230-B74B-EDA7B2E01E77}"/>
                  </a:ext>
                </a:extLst>
              </p:cNvPr>
              <p:cNvSpPr/>
              <p:nvPr/>
            </p:nvSpPr>
            <p:spPr>
              <a:xfrm>
                <a:off x="5451316" y="3294887"/>
                <a:ext cx="246697" cy="279177"/>
              </a:xfrm>
              <a:custGeom>
                <a:avLst/>
                <a:gdLst>
                  <a:gd name="connsiteX0" fmla="*/ 123348 w 246697"/>
                  <a:gd name="connsiteY0" fmla="*/ 279178 h 279177"/>
                  <a:gd name="connsiteX1" fmla="*/ 0 w 246697"/>
                  <a:gd name="connsiteY1" fmla="*/ 139637 h 279177"/>
                  <a:gd name="connsiteX2" fmla="*/ 123348 w 246697"/>
                  <a:gd name="connsiteY2" fmla="*/ 0 h 279177"/>
                  <a:gd name="connsiteX3" fmla="*/ 246697 w 246697"/>
                  <a:gd name="connsiteY3" fmla="*/ 139637 h 279177"/>
                  <a:gd name="connsiteX4" fmla="*/ 123348 w 246697"/>
                  <a:gd name="connsiteY4" fmla="*/ 279178 h 279177"/>
                  <a:gd name="connsiteX5" fmla="*/ 123348 w 246697"/>
                  <a:gd name="connsiteY5" fmla="*/ 244507 h 279177"/>
                  <a:gd name="connsiteX6" fmla="*/ 201453 w 246697"/>
                  <a:gd name="connsiteY6" fmla="*/ 139541 h 279177"/>
                  <a:gd name="connsiteX7" fmla="*/ 123348 w 246697"/>
                  <a:gd name="connsiteY7" fmla="*/ 34576 h 279177"/>
                  <a:gd name="connsiteX8" fmla="*/ 45244 w 246697"/>
                  <a:gd name="connsiteY8" fmla="*/ 139541 h 279177"/>
                  <a:gd name="connsiteX9" fmla="*/ 123348 w 246697"/>
                  <a:gd name="connsiteY9" fmla="*/ 244507 h 2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7" h="279177">
                    <a:moveTo>
                      <a:pt x="123348" y="279178"/>
                    </a:moveTo>
                    <a:cubicBezTo>
                      <a:pt x="35719" y="279178"/>
                      <a:pt x="0" y="211646"/>
                      <a:pt x="0" y="139637"/>
                    </a:cubicBezTo>
                    <a:cubicBezTo>
                      <a:pt x="0" y="67627"/>
                      <a:pt x="37433" y="0"/>
                      <a:pt x="123348" y="0"/>
                    </a:cubicBezTo>
                    <a:cubicBezTo>
                      <a:pt x="210978" y="0"/>
                      <a:pt x="246697" y="67532"/>
                      <a:pt x="246697" y="139637"/>
                    </a:cubicBezTo>
                    <a:cubicBezTo>
                      <a:pt x="246697" y="211550"/>
                      <a:pt x="209264" y="279178"/>
                      <a:pt x="123348" y="279178"/>
                    </a:cubicBezTo>
                    <a:close/>
                    <a:moveTo>
                      <a:pt x="123348" y="244507"/>
                    </a:moveTo>
                    <a:cubicBezTo>
                      <a:pt x="179165" y="244507"/>
                      <a:pt x="201453" y="194786"/>
                      <a:pt x="201453" y="139541"/>
                    </a:cubicBezTo>
                    <a:cubicBezTo>
                      <a:pt x="201453" y="84296"/>
                      <a:pt x="179165" y="34576"/>
                      <a:pt x="123348" y="34576"/>
                    </a:cubicBezTo>
                    <a:cubicBezTo>
                      <a:pt x="67532" y="34576"/>
                      <a:pt x="45244" y="84296"/>
                      <a:pt x="45244" y="139541"/>
                    </a:cubicBezTo>
                    <a:cubicBezTo>
                      <a:pt x="45148" y="194881"/>
                      <a:pt x="67437" y="244507"/>
                      <a:pt x="123348" y="244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07E501-818E-4E58-BA38-76B2316C0C8D}"/>
                  </a:ext>
                </a:extLst>
              </p:cNvPr>
              <p:cNvSpPr/>
              <p:nvPr/>
            </p:nvSpPr>
            <p:spPr>
              <a:xfrm>
                <a:off x="5762689" y="3294887"/>
                <a:ext cx="147946" cy="273653"/>
              </a:xfrm>
              <a:custGeom>
                <a:avLst/>
                <a:gdLst>
                  <a:gd name="connsiteX0" fmla="*/ 10096 w 147946"/>
                  <a:gd name="connsiteY0" fmla="*/ 273558 h 273653"/>
                  <a:gd name="connsiteX1" fmla="*/ 0 w 147946"/>
                  <a:gd name="connsiteY1" fmla="*/ 263462 h 273653"/>
                  <a:gd name="connsiteX2" fmla="*/ 0 w 147946"/>
                  <a:gd name="connsiteY2" fmla="*/ 15621 h 273653"/>
                  <a:gd name="connsiteX3" fmla="*/ 10096 w 147946"/>
                  <a:gd name="connsiteY3" fmla="*/ 5525 h 273653"/>
                  <a:gd name="connsiteX4" fmla="*/ 30766 w 147946"/>
                  <a:gd name="connsiteY4" fmla="*/ 5525 h 273653"/>
                  <a:gd name="connsiteX5" fmla="*/ 40862 w 147946"/>
                  <a:gd name="connsiteY5" fmla="*/ 15621 h 273653"/>
                  <a:gd name="connsiteX6" fmla="*/ 40862 w 147946"/>
                  <a:gd name="connsiteY6" fmla="*/ 40767 h 273653"/>
                  <a:gd name="connsiteX7" fmla="*/ 116776 w 147946"/>
                  <a:gd name="connsiteY7" fmla="*/ 0 h 273653"/>
                  <a:gd name="connsiteX8" fmla="*/ 140208 w 147946"/>
                  <a:gd name="connsiteY8" fmla="*/ 2858 h 273653"/>
                  <a:gd name="connsiteX9" fmla="*/ 147447 w 147946"/>
                  <a:gd name="connsiteY9" fmla="*/ 15145 h 273653"/>
                  <a:gd name="connsiteX10" fmla="*/ 142970 w 147946"/>
                  <a:gd name="connsiteY10" fmla="*/ 35814 h 273653"/>
                  <a:gd name="connsiteX11" fmla="*/ 131254 w 147946"/>
                  <a:gd name="connsiteY11" fmla="*/ 43053 h 273653"/>
                  <a:gd name="connsiteX12" fmla="*/ 107822 w 147946"/>
                  <a:gd name="connsiteY12" fmla="*/ 39719 h 273653"/>
                  <a:gd name="connsiteX13" fmla="*/ 43624 w 147946"/>
                  <a:gd name="connsiteY13" fmla="*/ 72104 h 273653"/>
                  <a:gd name="connsiteX14" fmla="*/ 43624 w 147946"/>
                  <a:gd name="connsiteY14" fmla="*/ 263557 h 273653"/>
                  <a:gd name="connsiteX15" fmla="*/ 33528 w 147946"/>
                  <a:gd name="connsiteY15" fmla="*/ 273653 h 273653"/>
                  <a:gd name="connsiteX16" fmla="*/ 10096 w 147946"/>
                  <a:gd name="connsiteY16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7946" h="273653">
                    <a:moveTo>
                      <a:pt x="10096" y="273558"/>
                    </a:moveTo>
                    <a:cubicBezTo>
                      <a:pt x="2857" y="273558"/>
                      <a:pt x="0" y="270796"/>
                      <a:pt x="0" y="263462"/>
                    </a:cubicBezTo>
                    <a:lnTo>
                      <a:pt x="0" y="15621"/>
                    </a:lnTo>
                    <a:cubicBezTo>
                      <a:pt x="0" y="8382"/>
                      <a:pt x="2762" y="5525"/>
                      <a:pt x="10096" y="5525"/>
                    </a:cubicBezTo>
                    <a:lnTo>
                      <a:pt x="30766" y="5525"/>
                    </a:lnTo>
                    <a:cubicBezTo>
                      <a:pt x="38005" y="5525"/>
                      <a:pt x="40862" y="8287"/>
                      <a:pt x="40862" y="15621"/>
                    </a:cubicBezTo>
                    <a:lnTo>
                      <a:pt x="40862" y="40767"/>
                    </a:lnTo>
                    <a:cubicBezTo>
                      <a:pt x="55912" y="21241"/>
                      <a:pt x="77724" y="0"/>
                      <a:pt x="116776" y="0"/>
                    </a:cubicBezTo>
                    <a:cubicBezTo>
                      <a:pt x="124015" y="0"/>
                      <a:pt x="132397" y="572"/>
                      <a:pt x="140208" y="2858"/>
                    </a:cubicBezTo>
                    <a:cubicBezTo>
                      <a:pt x="146399" y="4477"/>
                      <a:pt x="149161" y="8954"/>
                      <a:pt x="147447" y="15145"/>
                    </a:cubicBezTo>
                    <a:lnTo>
                      <a:pt x="142970" y="35814"/>
                    </a:lnTo>
                    <a:cubicBezTo>
                      <a:pt x="141351" y="43053"/>
                      <a:pt x="138493" y="44768"/>
                      <a:pt x="131254" y="43053"/>
                    </a:cubicBezTo>
                    <a:cubicBezTo>
                      <a:pt x="123444" y="40767"/>
                      <a:pt x="115633" y="39719"/>
                      <a:pt x="107822" y="39719"/>
                    </a:cubicBezTo>
                    <a:cubicBezTo>
                      <a:pt x="86582" y="39719"/>
                      <a:pt x="60960" y="48101"/>
                      <a:pt x="43624" y="72104"/>
                    </a:cubicBezTo>
                    <a:lnTo>
                      <a:pt x="43624" y="263557"/>
                    </a:lnTo>
                    <a:cubicBezTo>
                      <a:pt x="43624" y="270796"/>
                      <a:pt x="40862" y="273653"/>
                      <a:pt x="33528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1025F52-60D2-4920-87E0-85802A3A3905}"/>
                  </a:ext>
                </a:extLst>
              </p:cNvPr>
              <p:cNvSpPr/>
              <p:nvPr/>
            </p:nvSpPr>
            <p:spPr>
              <a:xfrm>
                <a:off x="5957475" y="3167633"/>
                <a:ext cx="43624" cy="400907"/>
              </a:xfrm>
              <a:custGeom>
                <a:avLst/>
                <a:gdLst>
                  <a:gd name="connsiteX0" fmla="*/ 10096 w 43624"/>
                  <a:gd name="connsiteY0" fmla="*/ 400812 h 400907"/>
                  <a:gd name="connsiteX1" fmla="*/ 0 w 43624"/>
                  <a:gd name="connsiteY1" fmla="*/ 390716 h 400907"/>
                  <a:gd name="connsiteX2" fmla="*/ 0 w 43624"/>
                  <a:gd name="connsiteY2" fmla="*/ 10001 h 400907"/>
                  <a:gd name="connsiteX3" fmla="*/ 10096 w 43624"/>
                  <a:gd name="connsiteY3" fmla="*/ 0 h 400907"/>
                  <a:gd name="connsiteX4" fmla="*/ 33528 w 43624"/>
                  <a:gd name="connsiteY4" fmla="*/ 0 h 400907"/>
                  <a:gd name="connsiteX5" fmla="*/ 43625 w 43624"/>
                  <a:gd name="connsiteY5" fmla="*/ 10001 h 400907"/>
                  <a:gd name="connsiteX6" fmla="*/ 43625 w 43624"/>
                  <a:gd name="connsiteY6" fmla="*/ 390811 h 400907"/>
                  <a:gd name="connsiteX7" fmla="*/ 33528 w 43624"/>
                  <a:gd name="connsiteY7" fmla="*/ 400907 h 400907"/>
                  <a:gd name="connsiteX8" fmla="*/ 10096 w 43624"/>
                  <a:gd name="connsiteY8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24" h="400907">
                    <a:moveTo>
                      <a:pt x="10096" y="400812"/>
                    </a:moveTo>
                    <a:cubicBezTo>
                      <a:pt x="2858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3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5" y="2762"/>
                      <a:pt x="43625" y="10001"/>
                    </a:cubicBezTo>
                    <a:lnTo>
                      <a:pt x="43625" y="390811"/>
                    </a:lnTo>
                    <a:cubicBezTo>
                      <a:pt x="43625" y="398050"/>
                      <a:pt x="40863" y="400907"/>
                      <a:pt x="33528" y="400907"/>
                    </a:cubicBezTo>
                    <a:lnTo>
                      <a:pt x="10096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8E80837-B27C-49EC-BD0F-9E045C266BDA}"/>
                  </a:ext>
                </a:extLst>
              </p:cNvPr>
              <p:cNvSpPr/>
              <p:nvPr/>
            </p:nvSpPr>
            <p:spPr>
              <a:xfrm>
                <a:off x="6065679" y="3167633"/>
                <a:ext cx="230695" cy="406336"/>
              </a:xfrm>
              <a:custGeom>
                <a:avLst/>
                <a:gdLst>
                  <a:gd name="connsiteX0" fmla="*/ 199930 w 230695"/>
                  <a:gd name="connsiteY0" fmla="*/ 400812 h 406336"/>
                  <a:gd name="connsiteX1" fmla="*/ 189833 w 230695"/>
                  <a:gd name="connsiteY1" fmla="*/ 390716 h 406336"/>
                  <a:gd name="connsiteX2" fmla="*/ 189833 w 230695"/>
                  <a:gd name="connsiteY2" fmla="*/ 368332 h 406336"/>
                  <a:gd name="connsiteX3" fmla="*/ 112204 w 230695"/>
                  <a:gd name="connsiteY3" fmla="*/ 406337 h 406336"/>
                  <a:gd name="connsiteX4" fmla="*/ 0 w 230695"/>
                  <a:gd name="connsiteY4" fmla="*/ 267367 h 406336"/>
                  <a:gd name="connsiteX5" fmla="*/ 112204 w 230695"/>
                  <a:gd name="connsiteY5" fmla="*/ 127254 h 406336"/>
                  <a:gd name="connsiteX6" fmla="*/ 187071 w 230695"/>
                  <a:gd name="connsiteY6" fmla="*/ 161354 h 406336"/>
                  <a:gd name="connsiteX7" fmla="*/ 187071 w 230695"/>
                  <a:gd name="connsiteY7" fmla="*/ 10001 h 406336"/>
                  <a:gd name="connsiteX8" fmla="*/ 197167 w 230695"/>
                  <a:gd name="connsiteY8" fmla="*/ 0 h 406336"/>
                  <a:gd name="connsiteX9" fmla="*/ 220599 w 230695"/>
                  <a:gd name="connsiteY9" fmla="*/ 0 h 406336"/>
                  <a:gd name="connsiteX10" fmla="*/ 230695 w 230695"/>
                  <a:gd name="connsiteY10" fmla="*/ 10001 h 406336"/>
                  <a:gd name="connsiteX11" fmla="*/ 230695 w 230695"/>
                  <a:gd name="connsiteY11" fmla="*/ 390811 h 406336"/>
                  <a:gd name="connsiteX12" fmla="*/ 220599 w 230695"/>
                  <a:gd name="connsiteY12" fmla="*/ 400907 h 406336"/>
                  <a:gd name="connsiteX13" fmla="*/ 199930 w 230695"/>
                  <a:gd name="connsiteY13" fmla="*/ 400907 h 406336"/>
                  <a:gd name="connsiteX14" fmla="*/ 120682 w 230695"/>
                  <a:gd name="connsiteY14" fmla="*/ 371285 h 406336"/>
                  <a:gd name="connsiteX15" fmla="*/ 187071 w 230695"/>
                  <a:gd name="connsiteY15" fmla="*/ 334423 h 406336"/>
                  <a:gd name="connsiteX16" fmla="*/ 187071 w 230695"/>
                  <a:gd name="connsiteY16" fmla="*/ 199263 h 406336"/>
                  <a:gd name="connsiteX17" fmla="*/ 120682 w 230695"/>
                  <a:gd name="connsiteY17" fmla="*/ 162401 h 406336"/>
                  <a:gd name="connsiteX18" fmla="*/ 45339 w 230695"/>
                  <a:gd name="connsiteY18" fmla="*/ 266795 h 406336"/>
                  <a:gd name="connsiteX19" fmla="*/ 120682 w 230695"/>
                  <a:gd name="connsiteY19" fmla="*/ 371285 h 40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0695" h="406336">
                    <a:moveTo>
                      <a:pt x="199930" y="400812"/>
                    </a:moveTo>
                    <a:cubicBezTo>
                      <a:pt x="192691" y="400812"/>
                      <a:pt x="189833" y="398050"/>
                      <a:pt x="189833" y="390716"/>
                    </a:cubicBezTo>
                    <a:lnTo>
                      <a:pt x="189833" y="368332"/>
                    </a:lnTo>
                    <a:cubicBezTo>
                      <a:pt x="175831" y="389573"/>
                      <a:pt x="151829" y="406337"/>
                      <a:pt x="112204" y="406337"/>
                    </a:cubicBezTo>
                    <a:cubicBezTo>
                      <a:pt x="42386" y="406337"/>
                      <a:pt x="0" y="354997"/>
                      <a:pt x="0" y="267367"/>
                    </a:cubicBezTo>
                    <a:cubicBezTo>
                      <a:pt x="0" y="180308"/>
                      <a:pt x="42386" y="127254"/>
                      <a:pt x="112204" y="127254"/>
                    </a:cubicBezTo>
                    <a:cubicBezTo>
                      <a:pt x="150685" y="127254"/>
                      <a:pt x="174212" y="142875"/>
                      <a:pt x="187071" y="161354"/>
                    </a:cubicBezTo>
                    <a:lnTo>
                      <a:pt x="187071" y="10001"/>
                    </a:lnTo>
                    <a:cubicBezTo>
                      <a:pt x="187071" y="2762"/>
                      <a:pt x="189833" y="0"/>
                      <a:pt x="197167" y="0"/>
                    </a:cubicBezTo>
                    <a:lnTo>
                      <a:pt x="220599" y="0"/>
                    </a:lnTo>
                    <a:cubicBezTo>
                      <a:pt x="227838" y="0"/>
                      <a:pt x="230695" y="2762"/>
                      <a:pt x="230695" y="10001"/>
                    </a:cubicBezTo>
                    <a:lnTo>
                      <a:pt x="230695" y="390811"/>
                    </a:lnTo>
                    <a:cubicBezTo>
                      <a:pt x="230695" y="398050"/>
                      <a:pt x="227933" y="400907"/>
                      <a:pt x="220599" y="400907"/>
                    </a:cubicBezTo>
                    <a:lnTo>
                      <a:pt x="199930" y="400907"/>
                    </a:lnTo>
                    <a:close/>
                    <a:moveTo>
                      <a:pt x="120682" y="371285"/>
                    </a:moveTo>
                    <a:cubicBezTo>
                      <a:pt x="146399" y="371285"/>
                      <a:pt x="170402" y="360617"/>
                      <a:pt x="187071" y="334423"/>
                    </a:cubicBezTo>
                    <a:lnTo>
                      <a:pt x="187071" y="199263"/>
                    </a:lnTo>
                    <a:cubicBezTo>
                      <a:pt x="170307" y="172974"/>
                      <a:pt x="146304" y="162401"/>
                      <a:pt x="120682" y="162401"/>
                    </a:cubicBezTo>
                    <a:cubicBezTo>
                      <a:pt x="75438" y="162401"/>
                      <a:pt x="45339" y="196977"/>
                      <a:pt x="45339" y="266795"/>
                    </a:cubicBezTo>
                    <a:cubicBezTo>
                      <a:pt x="45244" y="336614"/>
                      <a:pt x="75438" y="371285"/>
                      <a:pt x="120682" y="3712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322C621-39E0-4502-8562-FFFD8297691C}"/>
                  </a:ext>
                </a:extLst>
              </p:cNvPr>
              <p:cNvSpPr/>
              <p:nvPr/>
            </p:nvSpPr>
            <p:spPr>
              <a:xfrm>
                <a:off x="6462014" y="3228403"/>
                <a:ext cx="176048" cy="345662"/>
              </a:xfrm>
              <a:custGeom>
                <a:avLst/>
                <a:gdLst>
                  <a:gd name="connsiteX0" fmla="*/ 10001 w 176048"/>
                  <a:gd name="connsiteY0" fmla="*/ 106108 h 345662"/>
                  <a:gd name="connsiteX1" fmla="*/ 0 w 176048"/>
                  <a:gd name="connsiteY1" fmla="*/ 96107 h 345662"/>
                  <a:gd name="connsiteX2" fmla="*/ 0 w 176048"/>
                  <a:gd name="connsiteY2" fmla="*/ 82105 h 345662"/>
                  <a:gd name="connsiteX3" fmla="*/ 10001 w 176048"/>
                  <a:gd name="connsiteY3" fmla="*/ 72009 h 345662"/>
                  <a:gd name="connsiteX4" fmla="*/ 45720 w 176048"/>
                  <a:gd name="connsiteY4" fmla="*/ 72009 h 345662"/>
                  <a:gd name="connsiteX5" fmla="*/ 45720 w 176048"/>
                  <a:gd name="connsiteY5" fmla="*/ 10096 h 345662"/>
                  <a:gd name="connsiteX6" fmla="*/ 55816 w 176048"/>
                  <a:gd name="connsiteY6" fmla="*/ 0 h 345662"/>
                  <a:gd name="connsiteX7" fmla="*/ 79248 w 176048"/>
                  <a:gd name="connsiteY7" fmla="*/ 0 h 345662"/>
                  <a:gd name="connsiteX8" fmla="*/ 89345 w 176048"/>
                  <a:gd name="connsiteY8" fmla="*/ 10096 h 345662"/>
                  <a:gd name="connsiteX9" fmla="*/ 89345 w 176048"/>
                  <a:gd name="connsiteY9" fmla="*/ 72104 h 345662"/>
                  <a:gd name="connsiteX10" fmla="*/ 165259 w 176048"/>
                  <a:gd name="connsiteY10" fmla="*/ 72104 h 345662"/>
                  <a:gd name="connsiteX11" fmla="*/ 175355 w 176048"/>
                  <a:gd name="connsiteY11" fmla="*/ 82201 h 345662"/>
                  <a:gd name="connsiteX12" fmla="*/ 175355 w 176048"/>
                  <a:gd name="connsiteY12" fmla="*/ 96202 h 345662"/>
                  <a:gd name="connsiteX13" fmla="*/ 165259 w 176048"/>
                  <a:gd name="connsiteY13" fmla="*/ 106204 h 345662"/>
                  <a:gd name="connsiteX14" fmla="*/ 89345 w 176048"/>
                  <a:gd name="connsiteY14" fmla="*/ 106204 h 345662"/>
                  <a:gd name="connsiteX15" fmla="*/ 89345 w 176048"/>
                  <a:gd name="connsiteY15" fmla="*/ 263652 h 345662"/>
                  <a:gd name="connsiteX16" fmla="*/ 124492 w 176048"/>
                  <a:gd name="connsiteY16" fmla="*/ 309467 h 345662"/>
                  <a:gd name="connsiteX17" fmla="*/ 156305 w 176048"/>
                  <a:gd name="connsiteY17" fmla="*/ 300514 h 345662"/>
                  <a:gd name="connsiteX18" fmla="*/ 168593 w 176048"/>
                  <a:gd name="connsiteY18" fmla="*/ 304419 h 345662"/>
                  <a:gd name="connsiteX19" fmla="*/ 174688 w 176048"/>
                  <a:gd name="connsiteY19" fmla="*/ 318897 h 345662"/>
                  <a:gd name="connsiteX20" fmla="*/ 170212 w 176048"/>
                  <a:gd name="connsiteY20" fmla="*/ 333375 h 345662"/>
                  <a:gd name="connsiteX21" fmla="*/ 118872 w 176048"/>
                  <a:gd name="connsiteY21" fmla="*/ 345662 h 345662"/>
                  <a:gd name="connsiteX22" fmla="*/ 45720 w 176048"/>
                  <a:gd name="connsiteY22" fmla="*/ 265271 h 345662"/>
                  <a:gd name="connsiteX23" fmla="*/ 45720 w 176048"/>
                  <a:gd name="connsiteY23" fmla="*/ 106108 h 345662"/>
                  <a:gd name="connsiteX24" fmla="*/ 10001 w 176048"/>
                  <a:gd name="connsiteY24" fmla="*/ 106108 h 34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6048" h="345662">
                    <a:moveTo>
                      <a:pt x="10001" y="106108"/>
                    </a:moveTo>
                    <a:cubicBezTo>
                      <a:pt x="2762" y="106108"/>
                      <a:pt x="0" y="103346"/>
                      <a:pt x="0" y="96107"/>
                    </a:cubicBezTo>
                    <a:lnTo>
                      <a:pt x="0" y="82105"/>
                    </a:lnTo>
                    <a:cubicBezTo>
                      <a:pt x="0" y="74867"/>
                      <a:pt x="2762" y="72009"/>
                      <a:pt x="10001" y="72009"/>
                    </a:cubicBezTo>
                    <a:lnTo>
                      <a:pt x="45720" y="72009"/>
                    </a:lnTo>
                    <a:lnTo>
                      <a:pt x="45720" y="10096"/>
                    </a:lnTo>
                    <a:cubicBezTo>
                      <a:pt x="45720" y="2857"/>
                      <a:pt x="48577" y="0"/>
                      <a:pt x="55816" y="0"/>
                    </a:cubicBezTo>
                    <a:lnTo>
                      <a:pt x="79248" y="0"/>
                    </a:lnTo>
                    <a:cubicBezTo>
                      <a:pt x="86487" y="0"/>
                      <a:pt x="89345" y="2762"/>
                      <a:pt x="89345" y="10096"/>
                    </a:cubicBezTo>
                    <a:lnTo>
                      <a:pt x="89345" y="72104"/>
                    </a:lnTo>
                    <a:lnTo>
                      <a:pt x="165259" y="72104"/>
                    </a:lnTo>
                    <a:cubicBezTo>
                      <a:pt x="172498" y="72104"/>
                      <a:pt x="175355" y="74867"/>
                      <a:pt x="175355" y="82201"/>
                    </a:cubicBezTo>
                    <a:lnTo>
                      <a:pt x="175355" y="96202"/>
                    </a:lnTo>
                    <a:cubicBezTo>
                      <a:pt x="175355" y="103442"/>
                      <a:pt x="172593" y="106204"/>
                      <a:pt x="165259" y="106204"/>
                    </a:cubicBezTo>
                    <a:lnTo>
                      <a:pt x="89345" y="106204"/>
                    </a:lnTo>
                    <a:lnTo>
                      <a:pt x="89345" y="263652"/>
                    </a:lnTo>
                    <a:cubicBezTo>
                      <a:pt x="89345" y="293275"/>
                      <a:pt x="98298" y="309467"/>
                      <a:pt x="124492" y="309467"/>
                    </a:cubicBezTo>
                    <a:cubicBezTo>
                      <a:pt x="136779" y="309467"/>
                      <a:pt x="146875" y="306134"/>
                      <a:pt x="156305" y="300514"/>
                    </a:cubicBezTo>
                    <a:cubicBezTo>
                      <a:pt x="162496" y="297180"/>
                      <a:pt x="165830" y="298228"/>
                      <a:pt x="168593" y="304419"/>
                    </a:cubicBezTo>
                    <a:lnTo>
                      <a:pt x="174688" y="318897"/>
                    </a:lnTo>
                    <a:cubicBezTo>
                      <a:pt x="177546" y="325565"/>
                      <a:pt x="175831" y="330041"/>
                      <a:pt x="170212" y="333375"/>
                    </a:cubicBezTo>
                    <a:cubicBezTo>
                      <a:pt x="154591" y="342328"/>
                      <a:pt x="137255" y="345662"/>
                      <a:pt x="118872" y="345662"/>
                    </a:cubicBezTo>
                    <a:cubicBezTo>
                      <a:pt x="72009" y="345662"/>
                      <a:pt x="45720" y="324421"/>
                      <a:pt x="45720" y="265271"/>
                    </a:cubicBezTo>
                    <a:lnTo>
                      <a:pt x="45720" y="106108"/>
                    </a:lnTo>
                    <a:lnTo>
                      <a:pt x="10001" y="1061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E1DA50-FC90-4046-8F6A-A1F49FE83ED5}"/>
                  </a:ext>
                </a:extLst>
              </p:cNvPr>
              <p:cNvSpPr/>
              <p:nvPr/>
            </p:nvSpPr>
            <p:spPr>
              <a:xfrm>
                <a:off x="6691948" y="3167633"/>
                <a:ext cx="216122" cy="400907"/>
              </a:xfrm>
              <a:custGeom>
                <a:avLst/>
                <a:gdLst>
                  <a:gd name="connsiteX0" fmla="*/ 10096 w 216122"/>
                  <a:gd name="connsiteY0" fmla="*/ 400812 h 400907"/>
                  <a:gd name="connsiteX1" fmla="*/ 0 w 216122"/>
                  <a:gd name="connsiteY1" fmla="*/ 390716 h 400907"/>
                  <a:gd name="connsiteX2" fmla="*/ 0 w 216122"/>
                  <a:gd name="connsiteY2" fmla="*/ 10001 h 400907"/>
                  <a:gd name="connsiteX3" fmla="*/ 10096 w 216122"/>
                  <a:gd name="connsiteY3" fmla="*/ 0 h 400907"/>
                  <a:gd name="connsiteX4" fmla="*/ 33528 w 216122"/>
                  <a:gd name="connsiteY4" fmla="*/ 0 h 400907"/>
                  <a:gd name="connsiteX5" fmla="*/ 43624 w 216122"/>
                  <a:gd name="connsiteY5" fmla="*/ 10001 h 400907"/>
                  <a:gd name="connsiteX6" fmla="*/ 43624 w 216122"/>
                  <a:gd name="connsiteY6" fmla="*/ 162401 h 400907"/>
                  <a:gd name="connsiteX7" fmla="*/ 122872 w 216122"/>
                  <a:gd name="connsiteY7" fmla="*/ 127254 h 400907"/>
                  <a:gd name="connsiteX8" fmla="*/ 216122 w 216122"/>
                  <a:gd name="connsiteY8" fmla="*/ 228886 h 400907"/>
                  <a:gd name="connsiteX9" fmla="*/ 216122 w 216122"/>
                  <a:gd name="connsiteY9" fmla="*/ 390811 h 400907"/>
                  <a:gd name="connsiteX10" fmla="*/ 206026 w 216122"/>
                  <a:gd name="connsiteY10" fmla="*/ 400907 h 400907"/>
                  <a:gd name="connsiteX11" fmla="*/ 182594 w 216122"/>
                  <a:gd name="connsiteY11" fmla="*/ 400907 h 400907"/>
                  <a:gd name="connsiteX12" fmla="*/ 172498 w 216122"/>
                  <a:gd name="connsiteY12" fmla="*/ 390811 h 400907"/>
                  <a:gd name="connsiteX13" fmla="*/ 172498 w 216122"/>
                  <a:gd name="connsiteY13" fmla="*/ 232791 h 400907"/>
                  <a:gd name="connsiteX14" fmla="*/ 114395 w 216122"/>
                  <a:gd name="connsiteY14" fmla="*/ 163544 h 400907"/>
                  <a:gd name="connsiteX15" fmla="*/ 43529 w 216122"/>
                  <a:gd name="connsiteY15" fmla="*/ 199263 h 400907"/>
                  <a:gd name="connsiteX16" fmla="*/ 43529 w 216122"/>
                  <a:gd name="connsiteY16" fmla="*/ 390716 h 400907"/>
                  <a:gd name="connsiteX17" fmla="*/ 33432 w 216122"/>
                  <a:gd name="connsiteY17" fmla="*/ 400812 h 400907"/>
                  <a:gd name="connsiteX18" fmla="*/ 10096 w 216122"/>
                  <a:gd name="connsiteY18" fmla="*/ 400812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122" h="400907">
                    <a:moveTo>
                      <a:pt x="10096" y="400812"/>
                    </a:move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4" y="2762"/>
                      <a:pt x="43624" y="10001"/>
                    </a:cubicBezTo>
                    <a:lnTo>
                      <a:pt x="43624" y="162401"/>
                    </a:lnTo>
                    <a:cubicBezTo>
                      <a:pt x="59245" y="143923"/>
                      <a:pt x="83248" y="127254"/>
                      <a:pt x="122872" y="127254"/>
                    </a:cubicBezTo>
                    <a:cubicBezTo>
                      <a:pt x="189833" y="127254"/>
                      <a:pt x="216122" y="174689"/>
                      <a:pt x="216122" y="228886"/>
                    </a:cubicBezTo>
                    <a:lnTo>
                      <a:pt x="216122" y="390811"/>
                    </a:lnTo>
                    <a:cubicBezTo>
                      <a:pt x="216122" y="398050"/>
                      <a:pt x="213360" y="400907"/>
                      <a:pt x="206026" y="400907"/>
                    </a:cubicBezTo>
                    <a:lnTo>
                      <a:pt x="182594" y="400907"/>
                    </a:lnTo>
                    <a:cubicBezTo>
                      <a:pt x="175355" y="400907"/>
                      <a:pt x="172498" y="398145"/>
                      <a:pt x="172498" y="390811"/>
                    </a:cubicBezTo>
                    <a:lnTo>
                      <a:pt x="172498" y="232791"/>
                    </a:lnTo>
                    <a:cubicBezTo>
                      <a:pt x="172498" y="201549"/>
                      <a:pt x="161925" y="163544"/>
                      <a:pt x="114395" y="163544"/>
                    </a:cubicBezTo>
                    <a:cubicBezTo>
                      <a:pt x="90964" y="163544"/>
                      <a:pt x="63055" y="172498"/>
                      <a:pt x="43529" y="199263"/>
                    </a:cubicBezTo>
                    <a:lnTo>
                      <a:pt x="43529" y="390716"/>
                    </a:lnTo>
                    <a:cubicBezTo>
                      <a:pt x="43529" y="397955"/>
                      <a:pt x="40767" y="400812"/>
                      <a:pt x="33432" y="400812"/>
                    </a:cubicBezTo>
                    <a:lnTo>
                      <a:pt x="10096" y="4008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EDA7DE4-6A1B-4A7E-A711-6E64C8A2B21D}"/>
                  </a:ext>
                </a:extLst>
              </p:cNvPr>
              <p:cNvSpPr/>
              <p:nvPr/>
            </p:nvSpPr>
            <p:spPr>
              <a:xfrm>
                <a:off x="6973221" y="3294697"/>
                <a:ext cx="213360" cy="279272"/>
              </a:xfrm>
              <a:custGeom>
                <a:avLst/>
                <a:gdLst>
                  <a:gd name="connsiteX0" fmla="*/ 182594 w 213360"/>
                  <a:gd name="connsiteY0" fmla="*/ 273748 h 279272"/>
                  <a:gd name="connsiteX1" fmla="*/ 172498 w 213360"/>
                  <a:gd name="connsiteY1" fmla="*/ 263652 h 279272"/>
                  <a:gd name="connsiteX2" fmla="*/ 172498 w 213360"/>
                  <a:gd name="connsiteY2" fmla="*/ 239649 h 279272"/>
                  <a:gd name="connsiteX3" fmla="*/ 89345 w 213360"/>
                  <a:gd name="connsiteY3" fmla="*/ 279273 h 279272"/>
                  <a:gd name="connsiteX4" fmla="*/ 0 w 213360"/>
                  <a:gd name="connsiteY4" fmla="*/ 198311 h 279272"/>
                  <a:gd name="connsiteX5" fmla="*/ 106585 w 213360"/>
                  <a:gd name="connsiteY5" fmla="*/ 115633 h 279272"/>
                  <a:gd name="connsiteX6" fmla="*/ 169736 w 213360"/>
                  <a:gd name="connsiteY6" fmla="*/ 126206 h 279272"/>
                  <a:gd name="connsiteX7" fmla="*/ 169736 w 213360"/>
                  <a:gd name="connsiteY7" fmla="*/ 103918 h 279272"/>
                  <a:gd name="connsiteX8" fmla="*/ 106585 w 213360"/>
                  <a:gd name="connsiteY8" fmla="*/ 36862 h 279272"/>
                  <a:gd name="connsiteX9" fmla="*/ 36766 w 213360"/>
                  <a:gd name="connsiteY9" fmla="*/ 59246 h 279272"/>
                  <a:gd name="connsiteX10" fmla="*/ 22860 w 213360"/>
                  <a:gd name="connsiteY10" fmla="*/ 56959 h 279272"/>
                  <a:gd name="connsiteX11" fmla="*/ 13907 w 213360"/>
                  <a:gd name="connsiteY11" fmla="*/ 44101 h 279272"/>
                  <a:gd name="connsiteX12" fmla="*/ 16193 w 213360"/>
                  <a:gd name="connsiteY12" fmla="*/ 29623 h 279272"/>
                  <a:gd name="connsiteX13" fmla="*/ 110585 w 213360"/>
                  <a:gd name="connsiteY13" fmla="*/ 0 h 279272"/>
                  <a:gd name="connsiteX14" fmla="*/ 213360 w 213360"/>
                  <a:gd name="connsiteY14" fmla="*/ 97155 h 279272"/>
                  <a:gd name="connsiteX15" fmla="*/ 213360 w 213360"/>
                  <a:gd name="connsiteY15" fmla="*/ 263557 h 279272"/>
                  <a:gd name="connsiteX16" fmla="*/ 203264 w 213360"/>
                  <a:gd name="connsiteY16" fmla="*/ 273653 h 279272"/>
                  <a:gd name="connsiteX17" fmla="*/ 182594 w 213360"/>
                  <a:gd name="connsiteY17" fmla="*/ 273653 h 279272"/>
                  <a:gd name="connsiteX18" fmla="*/ 169736 w 213360"/>
                  <a:gd name="connsiteY18" fmla="*/ 205645 h 279272"/>
                  <a:gd name="connsiteX19" fmla="*/ 169736 w 213360"/>
                  <a:gd name="connsiteY19" fmla="*/ 158210 h 279272"/>
                  <a:gd name="connsiteX20" fmla="*/ 112205 w 213360"/>
                  <a:gd name="connsiteY20" fmla="*/ 149257 h 279272"/>
                  <a:gd name="connsiteX21" fmla="*/ 44101 w 213360"/>
                  <a:gd name="connsiteY21" fmla="*/ 197263 h 279272"/>
                  <a:gd name="connsiteX22" fmla="*/ 96584 w 213360"/>
                  <a:gd name="connsiteY22" fmla="*/ 244126 h 279272"/>
                  <a:gd name="connsiteX23" fmla="*/ 169736 w 213360"/>
                  <a:gd name="connsiteY23" fmla="*/ 205645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3360" h="279272">
                    <a:moveTo>
                      <a:pt x="182594" y="273748"/>
                    </a:moveTo>
                    <a:cubicBezTo>
                      <a:pt x="175356" y="273748"/>
                      <a:pt x="172498" y="270986"/>
                      <a:pt x="172498" y="263652"/>
                    </a:cubicBezTo>
                    <a:lnTo>
                      <a:pt x="172498" y="239649"/>
                    </a:lnTo>
                    <a:cubicBezTo>
                      <a:pt x="157925" y="258604"/>
                      <a:pt x="134017" y="279273"/>
                      <a:pt x="89345" y="279273"/>
                    </a:cubicBezTo>
                    <a:cubicBezTo>
                      <a:pt x="31242" y="279273"/>
                      <a:pt x="0" y="244697"/>
                      <a:pt x="0" y="198311"/>
                    </a:cubicBezTo>
                    <a:cubicBezTo>
                      <a:pt x="0" y="151448"/>
                      <a:pt x="32957" y="115633"/>
                      <a:pt x="106585" y="115633"/>
                    </a:cubicBezTo>
                    <a:cubicBezTo>
                      <a:pt x="132874" y="115633"/>
                      <a:pt x="155162" y="120110"/>
                      <a:pt x="169736" y="126206"/>
                    </a:cubicBezTo>
                    <a:lnTo>
                      <a:pt x="169736" y="103918"/>
                    </a:lnTo>
                    <a:cubicBezTo>
                      <a:pt x="169736" y="70961"/>
                      <a:pt x="159639" y="36862"/>
                      <a:pt x="106585" y="36862"/>
                    </a:cubicBezTo>
                    <a:cubicBezTo>
                      <a:pt x="82010" y="36862"/>
                      <a:pt x="55816" y="44101"/>
                      <a:pt x="36766" y="59246"/>
                    </a:cubicBezTo>
                    <a:cubicBezTo>
                      <a:pt x="30671" y="63722"/>
                      <a:pt x="27241" y="63151"/>
                      <a:pt x="22860" y="56959"/>
                    </a:cubicBezTo>
                    <a:lnTo>
                      <a:pt x="13907" y="44101"/>
                    </a:lnTo>
                    <a:cubicBezTo>
                      <a:pt x="10573" y="38576"/>
                      <a:pt x="11144" y="33528"/>
                      <a:pt x="16193" y="29623"/>
                    </a:cubicBezTo>
                    <a:cubicBezTo>
                      <a:pt x="39053" y="10668"/>
                      <a:pt x="73152" y="0"/>
                      <a:pt x="110585" y="0"/>
                    </a:cubicBezTo>
                    <a:cubicBezTo>
                      <a:pt x="183166" y="0"/>
                      <a:pt x="213360" y="39624"/>
                      <a:pt x="213360" y="97155"/>
                    </a:cubicBezTo>
                    <a:lnTo>
                      <a:pt x="213360" y="263557"/>
                    </a:lnTo>
                    <a:cubicBezTo>
                      <a:pt x="213360" y="270796"/>
                      <a:pt x="210503" y="273653"/>
                      <a:pt x="203264" y="273653"/>
                    </a:cubicBezTo>
                    <a:lnTo>
                      <a:pt x="182594" y="273653"/>
                    </a:lnTo>
                    <a:close/>
                    <a:moveTo>
                      <a:pt x="169736" y="205645"/>
                    </a:moveTo>
                    <a:lnTo>
                      <a:pt x="169736" y="158210"/>
                    </a:lnTo>
                    <a:cubicBezTo>
                      <a:pt x="155162" y="151543"/>
                      <a:pt x="128968" y="149257"/>
                      <a:pt x="112205" y="149257"/>
                    </a:cubicBezTo>
                    <a:cubicBezTo>
                      <a:pt x="61913" y="149257"/>
                      <a:pt x="44101" y="169354"/>
                      <a:pt x="44101" y="197263"/>
                    </a:cubicBezTo>
                    <a:cubicBezTo>
                      <a:pt x="44101" y="219551"/>
                      <a:pt x="55245" y="244126"/>
                      <a:pt x="96584" y="244126"/>
                    </a:cubicBezTo>
                    <a:cubicBezTo>
                      <a:pt x="124492" y="244221"/>
                      <a:pt x="150781" y="232981"/>
                      <a:pt x="169736" y="2056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D0770C1-C595-4208-ABA6-A6E328A53740}"/>
                  </a:ext>
                </a:extLst>
              </p:cNvPr>
              <p:cNvSpPr/>
              <p:nvPr/>
            </p:nvSpPr>
            <p:spPr>
              <a:xfrm>
                <a:off x="7234491" y="3228403"/>
                <a:ext cx="176049" cy="345662"/>
              </a:xfrm>
              <a:custGeom>
                <a:avLst/>
                <a:gdLst>
                  <a:gd name="connsiteX0" fmla="*/ 10001 w 176049"/>
                  <a:gd name="connsiteY0" fmla="*/ 106108 h 345662"/>
                  <a:gd name="connsiteX1" fmla="*/ 0 w 176049"/>
                  <a:gd name="connsiteY1" fmla="*/ 96107 h 345662"/>
                  <a:gd name="connsiteX2" fmla="*/ 0 w 176049"/>
                  <a:gd name="connsiteY2" fmla="*/ 82105 h 345662"/>
                  <a:gd name="connsiteX3" fmla="*/ 10001 w 176049"/>
                  <a:gd name="connsiteY3" fmla="*/ 72009 h 345662"/>
                  <a:gd name="connsiteX4" fmla="*/ 45720 w 176049"/>
                  <a:gd name="connsiteY4" fmla="*/ 72009 h 345662"/>
                  <a:gd name="connsiteX5" fmla="*/ 45720 w 176049"/>
                  <a:gd name="connsiteY5" fmla="*/ 10096 h 345662"/>
                  <a:gd name="connsiteX6" fmla="*/ 55816 w 176049"/>
                  <a:gd name="connsiteY6" fmla="*/ 0 h 345662"/>
                  <a:gd name="connsiteX7" fmla="*/ 79248 w 176049"/>
                  <a:gd name="connsiteY7" fmla="*/ 0 h 345662"/>
                  <a:gd name="connsiteX8" fmla="*/ 89345 w 176049"/>
                  <a:gd name="connsiteY8" fmla="*/ 10096 h 345662"/>
                  <a:gd name="connsiteX9" fmla="*/ 89345 w 176049"/>
                  <a:gd name="connsiteY9" fmla="*/ 72104 h 345662"/>
                  <a:gd name="connsiteX10" fmla="*/ 165259 w 176049"/>
                  <a:gd name="connsiteY10" fmla="*/ 72104 h 345662"/>
                  <a:gd name="connsiteX11" fmla="*/ 175356 w 176049"/>
                  <a:gd name="connsiteY11" fmla="*/ 82201 h 345662"/>
                  <a:gd name="connsiteX12" fmla="*/ 175356 w 176049"/>
                  <a:gd name="connsiteY12" fmla="*/ 96202 h 345662"/>
                  <a:gd name="connsiteX13" fmla="*/ 165259 w 176049"/>
                  <a:gd name="connsiteY13" fmla="*/ 106204 h 345662"/>
                  <a:gd name="connsiteX14" fmla="*/ 89345 w 176049"/>
                  <a:gd name="connsiteY14" fmla="*/ 106204 h 345662"/>
                  <a:gd name="connsiteX15" fmla="*/ 89345 w 176049"/>
                  <a:gd name="connsiteY15" fmla="*/ 263652 h 345662"/>
                  <a:gd name="connsiteX16" fmla="*/ 124492 w 176049"/>
                  <a:gd name="connsiteY16" fmla="*/ 309467 h 345662"/>
                  <a:gd name="connsiteX17" fmla="*/ 156306 w 176049"/>
                  <a:gd name="connsiteY17" fmla="*/ 300514 h 345662"/>
                  <a:gd name="connsiteX18" fmla="*/ 168593 w 176049"/>
                  <a:gd name="connsiteY18" fmla="*/ 304419 h 345662"/>
                  <a:gd name="connsiteX19" fmla="*/ 174689 w 176049"/>
                  <a:gd name="connsiteY19" fmla="*/ 318897 h 345662"/>
                  <a:gd name="connsiteX20" fmla="*/ 170212 w 176049"/>
                  <a:gd name="connsiteY20" fmla="*/ 333375 h 345662"/>
                  <a:gd name="connsiteX21" fmla="*/ 118872 w 176049"/>
                  <a:gd name="connsiteY21" fmla="*/ 345662 h 345662"/>
                  <a:gd name="connsiteX22" fmla="*/ 45720 w 176049"/>
                  <a:gd name="connsiteY22" fmla="*/ 265271 h 345662"/>
                  <a:gd name="connsiteX23" fmla="*/ 45720 w 176049"/>
                  <a:gd name="connsiteY23" fmla="*/ 106108 h 345662"/>
                  <a:gd name="connsiteX24" fmla="*/ 10001 w 176049"/>
                  <a:gd name="connsiteY24" fmla="*/ 106108 h 34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6049" h="345662">
                    <a:moveTo>
                      <a:pt x="10001" y="106108"/>
                    </a:moveTo>
                    <a:cubicBezTo>
                      <a:pt x="2763" y="106108"/>
                      <a:pt x="0" y="103346"/>
                      <a:pt x="0" y="96107"/>
                    </a:cubicBezTo>
                    <a:lnTo>
                      <a:pt x="0" y="82105"/>
                    </a:lnTo>
                    <a:cubicBezTo>
                      <a:pt x="0" y="74867"/>
                      <a:pt x="2763" y="72009"/>
                      <a:pt x="10001" y="72009"/>
                    </a:cubicBezTo>
                    <a:lnTo>
                      <a:pt x="45720" y="72009"/>
                    </a:lnTo>
                    <a:lnTo>
                      <a:pt x="45720" y="10096"/>
                    </a:lnTo>
                    <a:cubicBezTo>
                      <a:pt x="45720" y="2857"/>
                      <a:pt x="48578" y="0"/>
                      <a:pt x="55816" y="0"/>
                    </a:cubicBezTo>
                    <a:lnTo>
                      <a:pt x="79248" y="0"/>
                    </a:lnTo>
                    <a:cubicBezTo>
                      <a:pt x="86487" y="0"/>
                      <a:pt x="89345" y="2762"/>
                      <a:pt x="89345" y="10096"/>
                    </a:cubicBezTo>
                    <a:lnTo>
                      <a:pt x="89345" y="72104"/>
                    </a:lnTo>
                    <a:lnTo>
                      <a:pt x="165259" y="72104"/>
                    </a:lnTo>
                    <a:cubicBezTo>
                      <a:pt x="172498" y="72104"/>
                      <a:pt x="175356" y="74867"/>
                      <a:pt x="175356" y="82201"/>
                    </a:cubicBezTo>
                    <a:lnTo>
                      <a:pt x="175356" y="96202"/>
                    </a:lnTo>
                    <a:cubicBezTo>
                      <a:pt x="175356" y="103442"/>
                      <a:pt x="172593" y="106204"/>
                      <a:pt x="165259" y="106204"/>
                    </a:cubicBezTo>
                    <a:lnTo>
                      <a:pt x="89345" y="106204"/>
                    </a:lnTo>
                    <a:lnTo>
                      <a:pt x="89345" y="263652"/>
                    </a:lnTo>
                    <a:cubicBezTo>
                      <a:pt x="89345" y="293275"/>
                      <a:pt x="98298" y="309467"/>
                      <a:pt x="124492" y="309467"/>
                    </a:cubicBezTo>
                    <a:cubicBezTo>
                      <a:pt x="136779" y="309467"/>
                      <a:pt x="146876" y="306134"/>
                      <a:pt x="156306" y="300514"/>
                    </a:cubicBezTo>
                    <a:cubicBezTo>
                      <a:pt x="162496" y="297180"/>
                      <a:pt x="165831" y="298228"/>
                      <a:pt x="168593" y="304419"/>
                    </a:cubicBezTo>
                    <a:lnTo>
                      <a:pt x="174689" y="318897"/>
                    </a:lnTo>
                    <a:cubicBezTo>
                      <a:pt x="177546" y="325565"/>
                      <a:pt x="175832" y="330041"/>
                      <a:pt x="170212" y="333375"/>
                    </a:cubicBezTo>
                    <a:cubicBezTo>
                      <a:pt x="154591" y="342328"/>
                      <a:pt x="137256" y="345662"/>
                      <a:pt x="118872" y="345662"/>
                    </a:cubicBezTo>
                    <a:cubicBezTo>
                      <a:pt x="72009" y="345662"/>
                      <a:pt x="45720" y="324421"/>
                      <a:pt x="45720" y="265271"/>
                    </a:cubicBezTo>
                    <a:lnTo>
                      <a:pt x="45720" y="106108"/>
                    </a:lnTo>
                    <a:lnTo>
                      <a:pt x="10001" y="1061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44DC65-BD28-420E-ABB8-529967970C39}"/>
                  </a:ext>
                </a:extLst>
              </p:cNvPr>
              <p:cNvSpPr/>
              <p:nvPr/>
            </p:nvSpPr>
            <p:spPr>
              <a:xfrm>
                <a:off x="7552376" y="3300412"/>
                <a:ext cx="384644" cy="268033"/>
              </a:xfrm>
              <a:custGeom>
                <a:avLst/>
                <a:gdLst>
                  <a:gd name="connsiteX0" fmla="*/ 93976 w 384644"/>
                  <a:gd name="connsiteY0" fmla="*/ 268034 h 268033"/>
                  <a:gd name="connsiteX1" fmla="*/ 79499 w 384644"/>
                  <a:gd name="connsiteY1" fmla="*/ 259080 h 268033"/>
                  <a:gd name="connsiteX2" fmla="*/ 251 w 384644"/>
                  <a:gd name="connsiteY2" fmla="*/ 10096 h 268033"/>
                  <a:gd name="connsiteX3" fmla="*/ 8633 w 384644"/>
                  <a:gd name="connsiteY3" fmla="*/ 0 h 268033"/>
                  <a:gd name="connsiteX4" fmla="*/ 32635 w 384644"/>
                  <a:gd name="connsiteY4" fmla="*/ 0 h 268033"/>
                  <a:gd name="connsiteX5" fmla="*/ 44351 w 384644"/>
                  <a:gd name="connsiteY5" fmla="*/ 10096 h 268033"/>
                  <a:gd name="connsiteX6" fmla="*/ 105788 w 384644"/>
                  <a:gd name="connsiteY6" fmla="*/ 224504 h 268033"/>
                  <a:gd name="connsiteX7" fmla="*/ 171129 w 384644"/>
                  <a:gd name="connsiteY7" fmla="*/ 10096 h 268033"/>
                  <a:gd name="connsiteX8" fmla="*/ 182845 w 384644"/>
                  <a:gd name="connsiteY8" fmla="*/ 0 h 268033"/>
                  <a:gd name="connsiteX9" fmla="*/ 201799 w 384644"/>
                  <a:gd name="connsiteY9" fmla="*/ 0 h 268033"/>
                  <a:gd name="connsiteX10" fmla="*/ 213515 w 384644"/>
                  <a:gd name="connsiteY10" fmla="*/ 10096 h 268033"/>
                  <a:gd name="connsiteX11" fmla="*/ 279428 w 384644"/>
                  <a:gd name="connsiteY11" fmla="*/ 224504 h 268033"/>
                  <a:gd name="connsiteX12" fmla="*/ 340865 w 384644"/>
                  <a:gd name="connsiteY12" fmla="*/ 10096 h 268033"/>
                  <a:gd name="connsiteX13" fmla="*/ 352580 w 384644"/>
                  <a:gd name="connsiteY13" fmla="*/ 0 h 268033"/>
                  <a:gd name="connsiteX14" fmla="*/ 376012 w 384644"/>
                  <a:gd name="connsiteY14" fmla="*/ 0 h 268033"/>
                  <a:gd name="connsiteX15" fmla="*/ 384394 w 384644"/>
                  <a:gd name="connsiteY15" fmla="*/ 10096 h 268033"/>
                  <a:gd name="connsiteX16" fmla="*/ 305622 w 384644"/>
                  <a:gd name="connsiteY16" fmla="*/ 259080 h 268033"/>
                  <a:gd name="connsiteX17" fmla="*/ 291144 w 384644"/>
                  <a:gd name="connsiteY17" fmla="*/ 268034 h 268033"/>
                  <a:gd name="connsiteX18" fmla="*/ 269237 w 384644"/>
                  <a:gd name="connsiteY18" fmla="*/ 268034 h 268033"/>
                  <a:gd name="connsiteX19" fmla="*/ 255235 w 384644"/>
                  <a:gd name="connsiteY19" fmla="*/ 259080 h 268033"/>
                  <a:gd name="connsiteX20" fmla="*/ 192084 w 384644"/>
                  <a:gd name="connsiteY20" fmla="*/ 65913 h 268033"/>
                  <a:gd name="connsiteX21" fmla="*/ 129600 w 384644"/>
                  <a:gd name="connsiteY21" fmla="*/ 258509 h 268033"/>
                  <a:gd name="connsiteX22" fmla="*/ 115694 w 384644"/>
                  <a:gd name="connsiteY22" fmla="*/ 268034 h 268033"/>
                  <a:gd name="connsiteX23" fmla="*/ 93976 w 384644"/>
                  <a:gd name="connsiteY23" fmla="*/ 268034 h 26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644" h="268033">
                    <a:moveTo>
                      <a:pt x="93976" y="268034"/>
                    </a:moveTo>
                    <a:cubicBezTo>
                      <a:pt x="86738" y="268034"/>
                      <a:pt x="82832" y="265271"/>
                      <a:pt x="79499" y="259080"/>
                    </a:cubicBezTo>
                    <a:cubicBezTo>
                      <a:pt x="51019" y="197644"/>
                      <a:pt x="16443" y="96583"/>
                      <a:pt x="251" y="10096"/>
                    </a:cubicBezTo>
                    <a:cubicBezTo>
                      <a:pt x="-892" y="3334"/>
                      <a:pt x="1870" y="0"/>
                      <a:pt x="8633" y="0"/>
                    </a:cubicBezTo>
                    <a:lnTo>
                      <a:pt x="32635" y="0"/>
                    </a:lnTo>
                    <a:cubicBezTo>
                      <a:pt x="39874" y="0"/>
                      <a:pt x="43304" y="2762"/>
                      <a:pt x="44351" y="10096"/>
                    </a:cubicBezTo>
                    <a:cubicBezTo>
                      <a:pt x="57210" y="82677"/>
                      <a:pt x="82832" y="169736"/>
                      <a:pt x="105788" y="224504"/>
                    </a:cubicBezTo>
                    <a:cubicBezTo>
                      <a:pt x="130933" y="169831"/>
                      <a:pt x="158270" y="82677"/>
                      <a:pt x="171129" y="10096"/>
                    </a:cubicBezTo>
                    <a:cubicBezTo>
                      <a:pt x="172272" y="2858"/>
                      <a:pt x="175606" y="0"/>
                      <a:pt x="182845" y="0"/>
                    </a:cubicBezTo>
                    <a:lnTo>
                      <a:pt x="201799" y="0"/>
                    </a:lnTo>
                    <a:cubicBezTo>
                      <a:pt x="209038" y="0"/>
                      <a:pt x="212373" y="2762"/>
                      <a:pt x="213515" y="10096"/>
                    </a:cubicBezTo>
                    <a:cubicBezTo>
                      <a:pt x="226945" y="82677"/>
                      <a:pt x="254282" y="169736"/>
                      <a:pt x="279428" y="224504"/>
                    </a:cubicBezTo>
                    <a:cubicBezTo>
                      <a:pt x="302288" y="169831"/>
                      <a:pt x="328006" y="82677"/>
                      <a:pt x="340865" y="10096"/>
                    </a:cubicBezTo>
                    <a:cubicBezTo>
                      <a:pt x="342008" y="2858"/>
                      <a:pt x="345341" y="0"/>
                      <a:pt x="352580" y="0"/>
                    </a:cubicBezTo>
                    <a:lnTo>
                      <a:pt x="376012" y="0"/>
                    </a:lnTo>
                    <a:cubicBezTo>
                      <a:pt x="382774" y="0"/>
                      <a:pt x="385537" y="3334"/>
                      <a:pt x="384394" y="10096"/>
                    </a:cubicBezTo>
                    <a:cubicBezTo>
                      <a:pt x="368773" y="96583"/>
                      <a:pt x="334197" y="197072"/>
                      <a:pt x="305622" y="259080"/>
                    </a:cubicBezTo>
                    <a:cubicBezTo>
                      <a:pt x="302288" y="265271"/>
                      <a:pt x="298383" y="268034"/>
                      <a:pt x="291144" y="268034"/>
                    </a:cubicBezTo>
                    <a:lnTo>
                      <a:pt x="269237" y="268034"/>
                    </a:lnTo>
                    <a:cubicBezTo>
                      <a:pt x="261997" y="268034"/>
                      <a:pt x="258092" y="265271"/>
                      <a:pt x="255235" y="259080"/>
                    </a:cubicBezTo>
                    <a:cubicBezTo>
                      <a:pt x="223421" y="184880"/>
                      <a:pt x="203324" y="124015"/>
                      <a:pt x="192084" y="65913"/>
                    </a:cubicBezTo>
                    <a:cubicBezTo>
                      <a:pt x="181511" y="124015"/>
                      <a:pt x="160842" y="184880"/>
                      <a:pt x="129600" y="258509"/>
                    </a:cubicBezTo>
                    <a:cubicBezTo>
                      <a:pt x="126838" y="265271"/>
                      <a:pt x="122933" y="268034"/>
                      <a:pt x="115694" y="268034"/>
                    </a:cubicBezTo>
                    <a:lnTo>
                      <a:pt x="93976" y="2680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10A2C75-2CE3-413A-B20E-2ADCBCD9B4E7}"/>
                  </a:ext>
                </a:extLst>
              </p:cNvPr>
              <p:cNvSpPr/>
              <p:nvPr/>
            </p:nvSpPr>
            <p:spPr>
              <a:xfrm>
                <a:off x="7972298" y="3294887"/>
                <a:ext cx="246697" cy="279177"/>
              </a:xfrm>
              <a:custGeom>
                <a:avLst/>
                <a:gdLst>
                  <a:gd name="connsiteX0" fmla="*/ 123349 w 246697"/>
                  <a:gd name="connsiteY0" fmla="*/ 279178 h 279177"/>
                  <a:gd name="connsiteX1" fmla="*/ 0 w 246697"/>
                  <a:gd name="connsiteY1" fmla="*/ 139637 h 279177"/>
                  <a:gd name="connsiteX2" fmla="*/ 123349 w 246697"/>
                  <a:gd name="connsiteY2" fmla="*/ 0 h 279177"/>
                  <a:gd name="connsiteX3" fmla="*/ 246697 w 246697"/>
                  <a:gd name="connsiteY3" fmla="*/ 139637 h 279177"/>
                  <a:gd name="connsiteX4" fmla="*/ 123349 w 246697"/>
                  <a:gd name="connsiteY4" fmla="*/ 279178 h 279177"/>
                  <a:gd name="connsiteX5" fmla="*/ 123349 w 246697"/>
                  <a:gd name="connsiteY5" fmla="*/ 244507 h 279177"/>
                  <a:gd name="connsiteX6" fmla="*/ 201453 w 246697"/>
                  <a:gd name="connsiteY6" fmla="*/ 139541 h 279177"/>
                  <a:gd name="connsiteX7" fmla="*/ 123349 w 246697"/>
                  <a:gd name="connsiteY7" fmla="*/ 34576 h 279177"/>
                  <a:gd name="connsiteX8" fmla="*/ 45244 w 246697"/>
                  <a:gd name="connsiteY8" fmla="*/ 139541 h 279177"/>
                  <a:gd name="connsiteX9" fmla="*/ 123349 w 246697"/>
                  <a:gd name="connsiteY9" fmla="*/ 244507 h 2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7" h="279177">
                    <a:moveTo>
                      <a:pt x="123349" y="279178"/>
                    </a:moveTo>
                    <a:cubicBezTo>
                      <a:pt x="35719" y="279178"/>
                      <a:pt x="0" y="211646"/>
                      <a:pt x="0" y="139637"/>
                    </a:cubicBezTo>
                    <a:cubicBezTo>
                      <a:pt x="0" y="67627"/>
                      <a:pt x="37433" y="0"/>
                      <a:pt x="123349" y="0"/>
                    </a:cubicBezTo>
                    <a:cubicBezTo>
                      <a:pt x="210978" y="0"/>
                      <a:pt x="246697" y="67532"/>
                      <a:pt x="246697" y="139637"/>
                    </a:cubicBezTo>
                    <a:cubicBezTo>
                      <a:pt x="246697" y="211550"/>
                      <a:pt x="209264" y="279178"/>
                      <a:pt x="123349" y="279178"/>
                    </a:cubicBezTo>
                    <a:close/>
                    <a:moveTo>
                      <a:pt x="123349" y="244507"/>
                    </a:moveTo>
                    <a:cubicBezTo>
                      <a:pt x="179165" y="244507"/>
                      <a:pt x="201453" y="194786"/>
                      <a:pt x="201453" y="139541"/>
                    </a:cubicBezTo>
                    <a:cubicBezTo>
                      <a:pt x="201453" y="84296"/>
                      <a:pt x="179165" y="34576"/>
                      <a:pt x="123349" y="34576"/>
                    </a:cubicBezTo>
                    <a:cubicBezTo>
                      <a:pt x="67532" y="34576"/>
                      <a:pt x="45244" y="84296"/>
                      <a:pt x="45244" y="139541"/>
                    </a:cubicBezTo>
                    <a:cubicBezTo>
                      <a:pt x="45148" y="194881"/>
                      <a:pt x="67532" y="244507"/>
                      <a:pt x="123349" y="244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824209F-4644-45FB-B8F0-BD54E6636602}"/>
                  </a:ext>
                </a:extLst>
              </p:cNvPr>
              <p:cNvSpPr/>
              <p:nvPr/>
            </p:nvSpPr>
            <p:spPr>
              <a:xfrm>
                <a:off x="8283670" y="3294887"/>
                <a:ext cx="147902" cy="273653"/>
              </a:xfrm>
              <a:custGeom>
                <a:avLst/>
                <a:gdLst>
                  <a:gd name="connsiteX0" fmla="*/ 10096 w 147902"/>
                  <a:gd name="connsiteY0" fmla="*/ 273558 h 273653"/>
                  <a:gd name="connsiteX1" fmla="*/ 0 w 147902"/>
                  <a:gd name="connsiteY1" fmla="*/ 263462 h 273653"/>
                  <a:gd name="connsiteX2" fmla="*/ 0 w 147902"/>
                  <a:gd name="connsiteY2" fmla="*/ 15621 h 273653"/>
                  <a:gd name="connsiteX3" fmla="*/ 10096 w 147902"/>
                  <a:gd name="connsiteY3" fmla="*/ 5525 h 273653"/>
                  <a:gd name="connsiteX4" fmla="*/ 30766 w 147902"/>
                  <a:gd name="connsiteY4" fmla="*/ 5525 h 273653"/>
                  <a:gd name="connsiteX5" fmla="*/ 40862 w 147902"/>
                  <a:gd name="connsiteY5" fmla="*/ 15621 h 273653"/>
                  <a:gd name="connsiteX6" fmla="*/ 40862 w 147902"/>
                  <a:gd name="connsiteY6" fmla="*/ 40767 h 273653"/>
                  <a:gd name="connsiteX7" fmla="*/ 116777 w 147902"/>
                  <a:gd name="connsiteY7" fmla="*/ 0 h 273653"/>
                  <a:gd name="connsiteX8" fmla="*/ 140208 w 147902"/>
                  <a:gd name="connsiteY8" fmla="*/ 2858 h 273653"/>
                  <a:gd name="connsiteX9" fmla="*/ 147447 w 147902"/>
                  <a:gd name="connsiteY9" fmla="*/ 15145 h 273653"/>
                  <a:gd name="connsiteX10" fmla="*/ 142970 w 147902"/>
                  <a:gd name="connsiteY10" fmla="*/ 35814 h 273653"/>
                  <a:gd name="connsiteX11" fmla="*/ 131254 w 147902"/>
                  <a:gd name="connsiteY11" fmla="*/ 43053 h 273653"/>
                  <a:gd name="connsiteX12" fmla="*/ 107823 w 147902"/>
                  <a:gd name="connsiteY12" fmla="*/ 39719 h 273653"/>
                  <a:gd name="connsiteX13" fmla="*/ 43625 w 147902"/>
                  <a:gd name="connsiteY13" fmla="*/ 72104 h 273653"/>
                  <a:gd name="connsiteX14" fmla="*/ 43625 w 147902"/>
                  <a:gd name="connsiteY14" fmla="*/ 263557 h 273653"/>
                  <a:gd name="connsiteX15" fmla="*/ 33528 w 147902"/>
                  <a:gd name="connsiteY15" fmla="*/ 273653 h 273653"/>
                  <a:gd name="connsiteX16" fmla="*/ 10096 w 147902"/>
                  <a:gd name="connsiteY16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7902" h="273653">
                    <a:moveTo>
                      <a:pt x="10096" y="273558"/>
                    </a:moveTo>
                    <a:cubicBezTo>
                      <a:pt x="2857" y="273558"/>
                      <a:pt x="0" y="270796"/>
                      <a:pt x="0" y="263462"/>
                    </a:cubicBezTo>
                    <a:lnTo>
                      <a:pt x="0" y="15621"/>
                    </a:lnTo>
                    <a:cubicBezTo>
                      <a:pt x="0" y="8382"/>
                      <a:pt x="2762" y="5525"/>
                      <a:pt x="10096" y="5525"/>
                    </a:cubicBezTo>
                    <a:lnTo>
                      <a:pt x="30766" y="5525"/>
                    </a:lnTo>
                    <a:cubicBezTo>
                      <a:pt x="38005" y="5525"/>
                      <a:pt x="40862" y="8287"/>
                      <a:pt x="40862" y="15621"/>
                    </a:cubicBezTo>
                    <a:lnTo>
                      <a:pt x="40862" y="40767"/>
                    </a:lnTo>
                    <a:cubicBezTo>
                      <a:pt x="55912" y="21241"/>
                      <a:pt x="77724" y="0"/>
                      <a:pt x="116777" y="0"/>
                    </a:cubicBezTo>
                    <a:cubicBezTo>
                      <a:pt x="124016" y="0"/>
                      <a:pt x="132397" y="572"/>
                      <a:pt x="140208" y="2858"/>
                    </a:cubicBezTo>
                    <a:cubicBezTo>
                      <a:pt x="146304" y="4477"/>
                      <a:pt x="149066" y="8954"/>
                      <a:pt x="147447" y="15145"/>
                    </a:cubicBezTo>
                    <a:lnTo>
                      <a:pt x="142970" y="35814"/>
                    </a:lnTo>
                    <a:cubicBezTo>
                      <a:pt x="141256" y="43053"/>
                      <a:pt x="138493" y="44768"/>
                      <a:pt x="131254" y="43053"/>
                    </a:cubicBezTo>
                    <a:cubicBezTo>
                      <a:pt x="123444" y="40767"/>
                      <a:pt x="115634" y="39719"/>
                      <a:pt x="107823" y="39719"/>
                    </a:cubicBezTo>
                    <a:cubicBezTo>
                      <a:pt x="86582" y="39719"/>
                      <a:pt x="60960" y="48101"/>
                      <a:pt x="43625" y="72104"/>
                    </a:cubicBezTo>
                    <a:lnTo>
                      <a:pt x="43625" y="263557"/>
                    </a:lnTo>
                    <a:cubicBezTo>
                      <a:pt x="43625" y="270796"/>
                      <a:pt x="40862" y="273653"/>
                      <a:pt x="33528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5A5A6C0-B92D-4FEC-9896-6AFECFE62D19}"/>
                  </a:ext>
                </a:extLst>
              </p:cNvPr>
              <p:cNvSpPr/>
              <p:nvPr/>
            </p:nvSpPr>
            <p:spPr>
              <a:xfrm>
                <a:off x="8478361" y="3167633"/>
                <a:ext cx="214021" cy="400907"/>
              </a:xfrm>
              <a:custGeom>
                <a:avLst/>
                <a:gdLst>
                  <a:gd name="connsiteX0" fmla="*/ 180404 w 214021"/>
                  <a:gd name="connsiteY0" fmla="*/ 400812 h 400907"/>
                  <a:gd name="connsiteX1" fmla="*/ 165925 w 214021"/>
                  <a:gd name="connsiteY1" fmla="*/ 391859 h 400907"/>
                  <a:gd name="connsiteX2" fmla="*/ 76581 w 214021"/>
                  <a:gd name="connsiteY2" fmla="*/ 271844 h 400907"/>
                  <a:gd name="connsiteX3" fmla="*/ 43625 w 214021"/>
                  <a:gd name="connsiteY3" fmla="*/ 295275 h 400907"/>
                  <a:gd name="connsiteX4" fmla="*/ 43625 w 214021"/>
                  <a:gd name="connsiteY4" fmla="*/ 390716 h 400907"/>
                  <a:gd name="connsiteX5" fmla="*/ 33528 w 214021"/>
                  <a:gd name="connsiteY5" fmla="*/ 400812 h 400907"/>
                  <a:gd name="connsiteX6" fmla="*/ 10096 w 214021"/>
                  <a:gd name="connsiteY6" fmla="*/ 400812 h 400907"/>
                  <a:gd name="connsiteX7" fmla="*/ 0 w 214021"/>
                  <a:gd name="connsiteY7" fmla="*/ 390716 h 400907"/>
                  <a:gd name="connsiteX8" fmla="*/ 0 w 214021"/>
                  <a:gd name="connsiteY8" fmla="*/ 10001 h 400907"/>
                  <a:gd name="connsiteX9" fmla="*/ 10096 w 214021"/>
                  <a:gd name="connsiteY9" fmla="*/ 0 h 400907"/>
                  <a:gd name="connsiteX10" fmla="*/ 33528 w 214021"/>
                  <a:gd name="connsiteY10" fmla="*/ 0 h 400907"/>
                  <a:gd name="connsiteX11" fmla="*/ 43625 w 214021"/>
                  <a:gd name="connsiteY11" fmla="*/ 10001 h 400907"/>
                  <a:gd name="connsiteX12" fmla="*/ 43625 w 214021"/>
                  <a:gd name="connsiteY12" fmla="*/ 253460 h 400907"/>
                  <a:gd name="connsiteX13" fmla="*/ 151352 w 214021"/>
                  <a:gd name="connsiteY13" fmla="*/ 141256 h 400907"/>
                  <a:gd name="connsiteX14" fmla="*/ 167544 w 214021"/>
                  <a:gd name="connsiteY14" fmla="*/ 132874 h 400907"/>
                  <a:gd name="connsiteX15" fmla="*/ 194881 w 214021"/>
                  <a:gd name="connsiteY15" fmla="*/ 132874 h 400907"/>
                  <a:gd name="connsiteX16" fmla="*/ 199358 w 214021"/>
                  <a:gd name="connsiteY16" fmla="*/ 141256 h 400907"/>
                  <a:gd name="connsiteX17" fmla="*/ 105537 w 214021"/>
                  <a:gd name="connsiteY17" fmla="*/ 248412 h 400907"/>
                  <a:gd name="connsiteX18" fmla="*/ 212693 w 214021"/>
                  <a:gd name="connsiteY18" fmla="*/ 391954 h 400907"/>
                  <a:gd name="connsiteX19" fmla="*/ 207169 w 214021"/>
                  <a:gd name="connsiteY19" fmla="*/ 400907 h 400907"/>
                  <a:gd name="connsiteX20" fmla="*/ 180404 w 214021"/>
                  <a:gd name="connsiteY20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4021" h="400907">
                    <a:moveTo>
                      <a:pt x="180404" y="400812"/>
                    </a:moveTo>
                    <a:cubicBezTo>
                      <a:pt x="173164" y="400812"/>
                      <a:pt x="169259" y="398526"/>
                      <a:pt x="165925" y="391859"/>
                    </a:cubicBezTo>
                    <a:cubicBezTo>
                      <a:pt x="144685" y="352806"/>
                      <a:pt x="111728" y="305276"/>
                      <a:pt x="76581" y="271844"/>
                    </a:cubicBezTo>
                    <a:cubicBezTo>
                      <a:pt x="65913" y="280226"/>
                      <a:pt x="54769" y="288036"/>
                      <a:pt x="43625" y="295275"/>
                    </a:cubicBezTo>
                    <a:lnTo>
                      <a:pt x="43625" y="390716"/>
                    </a:lnTo>
                    <a:cubicBezTo>
                      <a:pt x="43625" y="397955"/>
                      <a:pt x="40862" y="400812"/>
                      <a:pt x="33528" y="400812"/>
                    </a:cubicBezTo>
                    <a:lnTo>
                      <a:pt x="10096" y="400812"/>
                    </a:ln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5" y="2762"/>
                      <a:pt x="43625" y="10001"/>
                    </a:cubicBezTo>
                    <a:lnTo>
                      <a:pt x="43625" y="253460"/>
                    </a:lnTo>
                    <a:cubicBezTo>
                      <a:pt x="84391" y="224409"/>
                      <a:pt x="127349" y="176975"/>
                      <a:pt x="151352" y="141256"/>
                    </a:cubicBezTo>
                    <a:cubicBezTo>
                      <a:pt x="155829" y="135065"/>
                      <a:pt x="159734" y="132874"/>
                      <a:pt x="167544" y="132874"/>
                    </a:cubicBezTo>
                    <a:lnTo>
                      <a:pt x="194881" y="132874"/>
                    </a:lnTo>
                    <a:cubicBezTo>
                      <a:pt x="201073" y="132874"/>
                      <a:pt x="202692" y="136208"/>
                      <a:pt x="199358" y="141256"/>
                    </a:cubicBezTo>
                    <a:cubicBezTo>
                      <a:pt x="175355" y="178118"/>
                      <a:pt x="142399" y="215456"/>
                      <a:pt x="105537" y="248412"/>
                    </a:cubicBezTo>
                    <a:cubicBezTo>
                      <a:pt x="146875" y="286893"/>
                      <a:pt x="190405" y="344996"/>
                      <a:pt x="212693" y="391954"/>
                    </a:cubicBezTo>
                    <a:cubicBezTo>
                      <a:pt x="215551" y="397478"/>
                      <a:pt x="213836" y="400907"/>
                      <a:pt x="207169" y="400907"/>
                    </a:cubicBezTo>
                    <a:lnTo>
                      <a:pt x="180404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930C084-B623-484C-A754-34B411C78A76}"/>
                  </a:ext>
                </a:extLst>
              </p:cNvPr>
              <p:cNvSpPr/>
              <p:nvPr/>
            </p:nvSpPr>
            <p:spPr>
              <a:xfrm>
                <a:off x="8725417" y="3294792"/>
                <a:ext cx="198427" cy="279272"/>
              </a:xfrm>
              <a:custGeom>
                <a:avLst/>
                <a:gdLst>
                  <a:gd name="connsiteX0" fmla="*/ 96320 w 198427"/>
                  <a:gd name="connsiteY0" fmla="*/ 279273 h 279272"/>
                  <a:gd name="connsiteX1" fmla="*/ 4213 w 198427"/>
                  <a:gd name="connsiteY1" fmla="*/ 250222 h 279272"/>
                  <a:gd name="connsiteX2" fmla="*/ 2594 w 198427"/>
                  <a:gd name="connsiteY2" fmla="*/ 236220 h 279272"/>
                  <a:gd name="connsiteX3" fmla="*/ 13167 w 198427"/>
                  <a:gd name="connsiteY3" fmla="*/ 222218 h 279272"/>
                  <a:gd name="connsiteX4" fmla="*/ 27168 w 198427"/>
                  <a:gd name="connsiteY4" fmla="*/ 220027 h 279272"/>
                  <a:gd name="connsiteX5" fmla="*/ 96987 w 198427"/>
                  <a:gd name="connsiteY5" fmla="*/ 243459 h 279272"/>
                  <a:gd name="connsiteX6" fmla="*/ 154994 w 198427"/>
                  <a:gd name="connsiteY6" fmla="*/ 203263 h 279272"/>
                  <a:gd name="connsiteX7" fmla="*/ 94129 w 198427"/>
                  <a:gd name="connsiteY7" fmla="*/ 156877 h 279272"/>
                  <a:gd name="connsiteX8" fmla="*/ 3070 w 198427"/>
                  <a:gd name="connsiteY8" fmla="*/ 78200 h 279272"/>
                  <a:gd name="connsiteX9" fmla="*/ 104702 w 198427"/>
                  <a:gd name="connsiteY9" fmla="*/ 0 h 279272"/>
                  <a:gd name="connsiteX10" fmla="*/ 187379 w 198427"/>
                  <a:gd name="connsiteY10" fmla="*/ 22384 h 279272"/>
                  <a:gd name="connsiteX11" fmla="*/ 190141 w 198427"/>
                  <a:gd name="connsiteY11" fmla="*/ 36385 h 279272"/>
                  <a:gd name="connsiteX12" fmla="*/ 180045 w 198427"/>
                  <a:gd name="connsiteY12" fmla="*/ 50863 h 279272"/>
                  <a:gd name="connsiteX13" fmla="*/ 166615 w 198427"/>
                  <a:gd name="connsiteY13" fmla="*/ 53626 h 279272"/>
                  <a:gd name="connsiteX14" fmla="*/ 104131 w 198427"/>
                  <a:gd name="connsiteY14" fmla="*/ 35719 h 279272"/>
                  <a:gd name="connsiteX15" fmla="*/ 46600 w 198427"/>
                  <a:gd name="connsiteY15" fmla="*/ 76486 h 279272"/>
                  <a:gd name="connsiteX16" fmla="*/ 106893 w 198427"/>
                  <a:gd name="connsiteY16" fmla="*/ 120015 h 279272"/>
                  <a:gd name="connsiteX17" fmla="*/ 198428 w 198427"/>
                  <a:gd name="connsiteY17" fmla="*/ 200406 h 279272"/>
                  <a:gd name="connsiteX18" fmla="*/ 96320 w 198427"/>
                  <a:gd name="connsiteY18" fmla="*/ 279273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8427" h="279272">
                    <a:moveTo>
                      <a:pt x="96320" y="279273"/>
                    </a:moveTo>
                    <a:cubicBezTo>
                      <a:pt x="53934" y="279273"/>
                      <a:pt x="22692" y="265843"/>
                      <a:pt x="4213" y="250222"/>
                    </a:cubicBezTo>
                    <a:cubicBezTo>
                      <a:pt x="-835" y="246316"/>
                      <a:pt x="-1311" y="241268"/>
                      <a:pt x="2594" y="236220"/>
                    </a:cubicBezTo>
                    <a:lnTo>
                      <a:pt x="13167" y="222218"/>
                    </a:lnTo>
                    <a:cubicBezTo>
                      <a:pt x="17643" y="216694"/>
                      <a:pt x="21549" y="216122"/>
                      <a:pt x="27168" y="220027"/>
                    </a:cubicBezTo>
                    <a:cubicBezTo>
                      <a:pt x="45647" y="234505"/>
                      <a:pt x="67936" y="243459"/>
                      <a:pt x="96987" y="243459"/>
                    </a:cubicBezTo>
                    <a:cubicBezTo>
                      <a:pt x="128800" y="243459"/>
                      <a:pt x="154994" y="230029"/>
                      <a:pt x="154994" y="203263"/>
                    </a:cubicBezTo>
                    <a:cubicBezTo>
                      <a:pt x="154994" y="173641"/>
                      <a:pt x="127657" y="165259"/>
                      <a:pt x="94129" y="156877"/>
                    </a:cubicBezTo>
                    <a:cubicBezTo>
                      <a:pt x="56125" y="147352"/>
                      <a:pt x="3070" y="138493"/>
                      <a:pt x="3070" y="78200"/>
                    </a:cubicBezTo>
                    <a:cubicBezTo>
                      <a:pt x="3070" y="30194"/>
                      <a:pt x="44980" y="0"/>
                      <a:pt x="104702" y="0"/>
                    </a:cubicBezTo>
                    <a:cubicBezTo>
                      <a:pt x="141564" y="0"/>
                      <a:pt x="169472" y="9525"/>
                      <a:pt x="187379" y="22384"/>
                    </a:cubicBezTo>
                    <a:cubicBezTo>
                      <a:pt x="192904" y="26289"/>
                      <a:pt x="193570" y="30766"/>
                      <a:pt x="190141" y="36385"/>
                    </a:cubicBezTo>
                    <a:lnTo>
                      <a:pt x="180045" y="50863"/>
                    </a:lnTo>
                    <a:cubicBezTo>
                      <a:pt x="176140" y="57055"/>
                      <a:pt x="172806" y="57531"/>
                      <a:pt x="166615" y="53626"/>
                    </a:cubicBezTo>
                    <a:cubicBezTo>
                      <a:pt x="150993" y="43053"/>
                      <a:pt x="130324" y="35719"/>
                      <a:pt x="104131" y="35719"/>
                    </a:cubicBezTo>
                    <a:cubicBezTo>
                      <a:pt x="66126" y="35719"/>
                      <a:pt x="46600" y="53626"/>
                      <a:pt x="46600" y="76486"/>
                    </a:cubicBezTo>
                    <a:cubicBezTo>
                      <a:pt x="46600" y="107156"/>
                      <a:pt x="74508" y="112204"/>
                      <a:pt x="106893" y="120015"/>
                    </a:cubicBezTo>
                    <a:cubicBezTo>
                      <a:pt x="149279" y="130111"/>
                      <a:pt x="198428" y="144018"/>
                      <a:pt x="198428" y="200406"/>
                    </a:cubicBezTo>
                    <a:cubicBezTo>
                      <a:pt x="198523" y="250222"/>
                      <a:pt x="153851" y="279273"/>
                      <a:pt x="96320" y="2792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311DA80-C769-4D42-B18A-E62A2F278AAF}"/>
                </a:ext>
              </a:extLst>
            </p:cNvPr>
            <p:cNvSpPr/>
            <p:nvPr/>
          </p:nvSpPr>
          <p:spPr>
            <a:xfrm>
              <a:off x="515938" y="2471737"/>
              <a:ext cx="1909857" cy="1909857"/>
            </a:xfrm>
            <a:custGeom>
              <a:avLst/>
              <a:gdLst>
                <a:gd name="connsiteX0" fmla="*/ 1169194 w 1909857"/>
                <a:gd name="connsiteY0" fmla="*/ 706279 h 1909857"/>
                <a:gd name="connsiteX1" fmla="*/ 1282732 w 1909857"/>
                <a:gd name="connsiteY1" fmla="*/ 512350 h 1909857"/>
                <a:gd name="connsiteX2" fmla="*/ 1169194 w 1909857"/>
                <a:gd name="connsiteY2" fmla="*/ 706279 h 1909857"/>
                <a:gd name="connsiteX3" fmla="*/ 669227 w 1909857"/>
                <a:gd name="connsiteY3" fmla="*/ 745998 h 1909857"/>
                <a:gd name="connsiteX4" fmla="*/ 808101 w 1909857"/>
                <a:gd name="connsiteY4" fmla="*/ 510254 h 1909857"/>
                <a:gd name="connsiteX5" fmla="*/ 669227 w 1909857"/>
                <a:gd name="connsiteY5" fmla="*/ 745998 h 1909857"/>
                <a:gd name="connsiteX6" fmla="*/ 581978 w 1909857"/>
                <a:gd name="connsiteY6" fmla="*/ 1370267 h 1909857"/>
                <a:gd name="connsiteX7" fmla="*/ 515874 w 1909857"/>
                <a:gd name="connsiteY7" fmla="*/ 1304354 h 1909857"/>
                <a:gd name="connsiteX8" fmla="*/ 792575 w 1909857"/>
                <a:gd name="connsiteY8" fmla="*/ 1023842 h 1909857"/>
                <a:gd name="connsiteX9" fmla="*/ 581978 w 1909857"/>
                <a:gd name="connsiteY9" fmla="*/ 1370267 h 1909857"/>
                <a:gd name="connsiteX10" fmla="*/ 1309402 w 1909857"/>
                <a:gd name="connsiteY10" fmla="*/ 999935 h 1909857"/>
                <a:gd name="connsiteX11" fmla="*/ 1150715 w 1909857"/>
                <a:gd name="connsiteY11" fmla="*/ 1145381 h 1909857"/>
                <a:gd name="connsiteX12" fmla="*/ 1243298 w 1909857"/>
                <a:gd name="connsiteY12" fmla="*/ 1264349 h 1909857"/>
                <a:gd name="connsiteX13" fmla="*/ 1280255 w 1909857"/>
                <a:gd name="connsiteY13" fmla="*/ 1229963 h 1909857"/>
                <a:gd name="connsiteX14" fmla="*/ 1238250 w 1909857"/>
                <a:gd name="connsiteY14" fmla="*/ 1135761 h 1909857"/>
                <a:gd name="connsiteX15" fmla="*/ 1304163 w 1909857"/>
                <a:gd name="connsiteY15" fmla="*/ 1079183 h 1909857"/>
                <a:gd name="connsiteX16" fmla="*/ 1397318 w 1909857"/>
                <a:gd name="connsiteY16" fmla="*/ 1204151 h 1909857"/>
                <a:gd name="connsiteX17" fmla="*/ 1238060 w 1909857"/>
                <a:gd name="connsiteY17" fmla="*/ 1370171 h 1909857"/>
                <a:gd name="connsiteX18" fmla="*/ 1055561 w 1909857"/>
                <a:gd name="connsiteY18" fmla="*/ 1150525 h 1909857"/>
                <a:gd name="connsiteX19" fmla="*/ 1224820 w 1909857"/>
                <a:gd name="connsiteY19" fmla="*/ 899255 h 1909857"/>
                <a:gd name="connsiteX20" fmla="*/ 1372172 w 1909857"/>
                <a:gd name="connsiteY20" fmla="*/ 859441 h 1909857"/>
                <a:gd name="connsiteX21" fmla="*/ 1294733 w 1909857"/>
                <a:gd name="connsiteY21" fmla="*/ 817531 h 1909857"/>
                <a:gd name="connsiteX22" fmla="*/ 1224343 w 1909857"/>
                <a:gd name="connsiteY22" fmla="*/ 828770 h 1909857"/>
                <a:gd name="connsiteX23" fmla="*/ 1185196 w 1909857"/>
                <a:gd name="connsiteY23" fmla="*/ 780193 h 1909857"/>
                <a:gd name="connsiteX24" fmla="*/ 1370362 w 1909857"/>
                <a:gd name="connsiteY24" fmla="*/ 528923 h 1909857"/>
                <a:gd name="connsiteX25" fmla="*/ 1277779 w 1909857"/>
                <a:gd name="connsiteY25" fmla="*/ 438912 h 1909857"/>
                <a:gd name="connsiteX26" fmla="*/ 1087279 w 1909857"/>
                <a:gd name="connsiteY26" fmla="*/ 700754 h 1909857"/>
                <a:gd name="connsiteX27" fmla="*/ 1092613 w 1909857"/>
                <a:gd name="connsiteY27" fmla="*/ 761619 h 1909857"/>
                <a:gd name="connsiteX28" fmla="*/ 880110 w 1909857"/>
                <a:gd name="connsiteY28" fmla="*/ 898588 h 1909857"/>
                <a:gd name="connsiteX29" fmla="*/ 890302 w 1909857"/>
                <a:gd name="connsiteY29" fmla="*/ 818388 h 1909857"/>
                <a:gd name="connsiteX30" fmla="*/ 965645 w 1909857"/>
                <a:gd name="connsiteY30" fmla="*/ 692849 h 1909857"/>
                <a:gd name="connsiteX31" fmla="*/ 933926 w 1909857"/>
                <a:gd name="connsiteY31" fmla="*/ 658463 h 1909857"/>
                <a:gd name="connsiteX32" fmla="*/ 830771 w 1909857"/>
                <a:gd name="connsiteY32" fmla="*/ 793337 h 1909857"/>
                <a:gd name="connsiteX33" fmla="*/ 719709 w 1909857"/>
                <a:gd name="connsiteY33" fmla="*/ 859536 h 1909857"/>
                <a:gd name="connsiteX34" fmla="*/ 674751 w 1909857"/>
                <a:gd name="connsiteY34" fmla="*/ 819817 h 1909857"/>
                <a:gd name="connsiteX35" fmla="*/ 899636 w 1909857"/>
                <a:gd name="connsiteY35" fmla="*/ 523494 h 1909857"/>
                <a:gd name="connsiteX36" fmla="*/ 809720 w 1909857"/>
                <a:gd name="connsiteY36" fmla="*/ 438817 h 1909857"/>
                <a:gd name="connsiteX37" fmla="*/ 590169 w 1909857"/>
                <a:gd name="connsiteY37" fmla="*/ 753618 h 1909857"/>
                <a:gd name="connsiteX38" fmla="*/ 531971 w 1909857"/>
                <a:gd name="connsiteY38" fmla="*/ 674275 h 1909857"/>
                <a:gd name="connsiteX39" fmla="*/ 545211 w 1909857"/>
                <a:gd name="connsiteY39" fmla="*/ 594932 h 1909857"/>
                <a:gd name="connsiteX40" fmla="*/ 524066 w 1909857"/>
                <a:gd name="connsiteY40" fmla="*/ 571119 h 1909857"/>
                <a:gd name="connsiteX41" fmla="*/ 460534 w 1909857"/>
                <a:gd name="connsiteY41" fmla="*/ 684848 h 1909857"/>
                <a:gd name="connsiteX42" fmla="*/ 592836 w 1909857"/>
                <a:gd name="connsiteY42" fmla="*/ 827723 h 1909857"/>
                <a:gd name="connsiteX43" fmla="*/ 703898 w 1909857"/>
                <a:gd name="connsiteY43" fmla="*/ 925544 h 1909857"/>
                <a:gd name="connsiteX44" fmla="*/ 809720 w 1909857"/>
                <a:gd name="connsiteY44" fmla="*/ 888587 h 1909857"/>
                <a:gd name="connsiteX45" fmla="*/ 801719 w 1909857"/>
                <a:gd name="connsiteY45" fmla="*/ 938879 h 1909857"/>
                <a:gd name="connsiteX46" fmla="*/ 523970 w 1909857"/>
                <a:gd name="connsiteY46" fmla="*/ 1110806 h 1909857"/>
                <a:gd name="connsiteX47" fmla="*/ 428720 w 1909857"/>
                <a:gd name="connsiteY47" fmla="*/ 1298639 h 1909857"/>
                <a:gd name="connsiteX48" fmla="*/ 582168 w 1909857"/>
                <a:gd name="connsiteY48" fmla="*/ 1451991 h 1909857"/>
                <a:gd name="connsiteX49" fmla="*/ 841438 w 1909857"/>
                <a:gd name="connsiteY49" fmla="*/ 1219200 h 1909857"/>
                <a:gd name="connsiteX50" fmla="*/ 876395 w 1909857"/>
                <a:gd name="connsiteY50" fmla="*/ 978694 h 1909857"/>
                <a:gd name="connsiteX51" fmla="*/ 1119188 w 1909857"/>
                <a:gd name="connsiteY51" fmla="*/ 825151 h 1909857"/>
                <a:gd name="connsiteX52" fmla="*/ 1145667 w 1909857"/>
                <a:gd name="connsiteY52" fmla="*/ 856869 h 1909857"/>
                <a:gd name="connsiteX53" fmla="*/ 957929 w 1909857"/>
                <a:gd name="connsiteY53" fmla="*/ 1161002 h 1909857"/>
                <a:gd name="connsiteX54" fmla="*/ 1233011 w 1909857"/>
                <a:gd name="connsiteY54" fmla="*/ 1451991 h 1909857"/>
                <a:gd name="connsiteX55" fmla="*/ 1487043 w 1909857"/>
                <a:gd name="connsiteY55" fmla="*/ 1208723 h 1909857"/>
                <a:gd name="connsiteX56" fmla="*/ 1309402 w 1909857"/>
                <a:gd name="connsiteY56" fmla="*/ 999935 h 1909857"/>
                <a:gd name="connsiteX57" fmla="*/ 1764125 w 1909857"/>
                <a:gd name="connsiteY57" fmla="*/ 1227106 h 1909857"/>
                <a:gd name="connsiteX58" fmla="*/ 1759268 w 1909857"/>
                <a:gd name="connsiteY58" fmla="*/ 1228154 h 1909857"/>
                <a:gd name="connsiteX59" fmla="*/ 1756410 w 1909857"/>
                <a:gd name="connsiteY59" fmla="*/ 1224725 h 1909857"/>
                <a:gd name="connsiteX60" fmla="*/ 1788224 w 1909857"/>
                <a:gd name="connsiteY60" fmla="*/ 1021080 h 1909857"/>
                <a:gd name="connsiteX61" fmla="*/ 1679829 w 1909857"/>
                <a:gd name="connsiteY61" fmla="*/ 833247 h 1909857"/>
                <a:gd name="connsiteX62" fmla="*/ 1616297 w 1909857"/>
                <a:gd name="connsiteY62" fmla="*/ 899351 h 1909857"/>
                <a:gd name="connsiteX63" fmla="*/ 1703546 w 1909857"/>
                <a:gd name="connsiteY63" fmla="*/ 1132142 h 1909857"/>
                <a:gd name="connsiteX64" fmla="*/ 1669161 w 1909857"/>
                <a:gd name="connsiteY64" fmla="*/ 1322546 h 1909857"/>
                <a:gd name="connsiteX65" fmla="*/ 954977 w 1909857"/>
                <a:gd name="connsiteY65" fmla="*/ 1806512 h 1909857"/>
                <a:gd name="connsiteX66" fmla="*/ 685419 w 1909857"/>
                <a:gd name="connsiteY66" fmla="*/ 1764411 h 1909857"/>
                <a:gd name="connsiteX67" fmla="*/ 684181 w 1909857"/>
                <a:gd name="connsiteY67" fmla="*/ 1759172 h 1909857"/>
                <a:gd name="connsiteX68" fmla="*/ 688086 w 1909857"/>
                <a:gd name="connsiteY68" fmla="*/ 1756505 h 1909857"/>
                <a:gd name="connsiteX69" fmla="*/ 891540 w 1909857"/>
                <a:gd name="connsiteY69" fmla="*/ 1788128 h 1909857"/>
                <a:gd name="connsiteX70" fmla="*/ 1076706 w 1909857"/>
                <a:gd name="connsiteY70" fmla="*/ 1682210 h 1909857"/>
                <a:gd name="connsiteX71" fmla="*/ 1010507 w 1909857"/>
                <a:gd name="connsiteY71" fmla="*/ 1616202 h 1909857"/>
                <a:gd name="connsiteX72" fmla="*/ 780383 w 1909857"/>
                <a:gd name="connsiteY72" fmla="*/ 1706118 h 1909857"/>
                <a:gd name="connsiteX73" fmla="*/ 587312 w 1909857"/>
                <a:gd name="connsiteY73" fmla="*/ 1671733 h 1909857"/>
                <a:gd name="connsiteX74" fmla="*/ 103251 w 1909857"/>
                <a:gd name="connsiteY74" fmla="*/ 954881 h 1909857"/>
                <a:gd name="connsiteX75" fmla="*/ 145923 w 1909857"/>
                <a:gd name="connsiteY75" fmla="*/ 685324 h 1909857"/>
                <a:gd name="connsiteX76" fmla="*/ 150590 w 1909857"/>
                <a:gd name="connsiteY76" fmla="*/ 684562 h 1909857"/>
                <a:gd name="connsiteX77" fmla="*/ 153353 w 1909857"/>
                <a:gd name="connsiteY77" fmla="*/ 687991 h 1909857"/>
                <a:gd name="connsiteX78" fmla="*/ 121730 w 1909857"/>
                <a:gd name="connsiteY78" fmla="*/ 891445 h 1909857"/>
                <a:gd name="connsiteX79" fmla="*/ 230124 w 1909857"/>
                <a:gd name="connsiteY79" fmla="*/ 1076611 h 1909857"/>
                <a:gd name="connsiteX80" fmla="*/ 293656 w 1909857"/>
                <a:gd name="connsiteY80" fmla="*/ 1013174 h 1909857"/>
                <a:gd name="connsiteX81" fmla="*/ 206407 w 1909857"/>
                <a:gd name="connsiteY81" fmla="*/ 780383 h 1909857"/>
                <a:gd name="connsiteX82" fmla="*/ 240792 w 1909857"/>
                <a:gd name="connsiteY82" fmla="*/ 587216 h 1909857"/>
                <a:gd name="connsiteX83" fmla="*/ 955072 w 1909857"/>
                <a:gd name="connsiteY83" fmla="*/ 103156 h 1909857"/>
                <a:gd name="connsiteX84" fmla="*/ 1224820 w 1909857"/>
                <a:gd name="connsiteY84" fmla="*/ 148114 h 1909857"/>
                <a:gd name="connsiteX85" fmla="*/ 1225582 w 1909857"/>
                <a:gd name="connsiteY85" fmla="*/ 152876 h 1909857"/>
                <a:gd name="connsiteX86" fmla="*/ 1222153 w 1909857"/>
                <a:gd name="connsiteY86" fmla="*/ 155543 h 1909857"/>
                <a:gd name="connsiteX87" fmla="*/ 1018413 w 1909857"/>
                <a:gd name="connsiteY87" fmla="*/ 121730 h 1909857"/>
                <a:gd name="connsiteX88" fmla="*/ 833342 w 1909857"/>
                <a:gd name="connsiteY88" fmla="*/ 230219 h 1909857"/>
                <a:gd name="connsiteX89" fmla="*/ 899446 w 1909857"/>
                <a:gd name="connsiteY89" fmla="*/ 293656 h 1909857"/>
                <a:gd name="connsiteX90" fmla="*/ 1129570 w 1909857"/>
                <a:gd name="connsiteY90" fmla="*/ 206407 h 1909857"/>
                <a:gd name="connsiteX91" fmla="*/ 1322642 w 1909857"/>
                <a:gd name="connsiteY91" fmla="*/ 240792 h 1909857"/>
                <a:gd name="connsiteX92" fmla="*/ 1806702 w 1909857"/>
                <a:gd name="connsiteY92" fmla="*/ 954977 h 1909857"/>
                <a:gd name="connsiteX93" fmla="*/ 1764125 w 1909857"/>
                <a:gd name="connsiteY93" fmla="*/ 1227106 h 1909857"/>
                <a:gd name="connsiteX94" fmla="*/ 954977 w 1909857"/>
                <a:gd name="connsiteY94" fmla="*/ 44958 h 1909857"/>
                <a:gd name="connsiteX95" fmla="*/ 44958 w 1909857"/>
                <a:gd name="connsiteY95" fmla="*/ 954881 h 1909857"/>
                <a:gd name="connsiteX96" fmla="*/ 954977 w 1909857"/>
                <a:gd name="connsiteY96" fmla="*/ 1864805 h 1909857"/>
                <a:gd name="connsiteX97" fmla="*/ 1864805 w 1909857"/>
                <a:gd name="connsiteY97" fmla="*/ 954881 h 1909857"/>
                <a:gd name="connsiteX98" fmla="*/ 954977 w 1909857"/>
                <a:gd name="connsiteY98" fmla="*/ 44958 h 1909857"/>
                <a:gd name="connsiteX99" fmla="*/ 954977 w 1909857"/>
                <a:gd name="connsiteY99" fmla="*/ 1909858 h 1909857"/>
                <a:gd name="connsiteX100" fmla="*/ 0 w 1909857"/>
                <a:gd name="connsiteY100" fmla="*/ 954881 h 1909857"/>
                <a:gd name="connsiteX101" fmla="*/ 954977 w 1909857"/>
                <a:gd name="connsiteY101" fmla="*/ 0 h 1909857"/>
                <a:gd name="connsiteX102" fmla="*/ 1909858 w 1909857"/>
                <a:gd name="connsiteY102" fmla="*/ 954881 h 1909857"/>
                <a:gd name="connsiteX103" fmla="*/ 954977 w 1909857"/>
                <a:gd name="connsiteY103" fmla="*/ 1909858 h 190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909857" h="1909857">
                  <a:moveTo>
                    <a:pt x="1169194" y="706279"/>
                  </a:moveTo>
                  <a:cubicBezTo>
                    <a:pt x="1169194" y="597789"/>
                    <a:pt x="1242536" y="492347"/>
                    <a:pt x="1282732" y="512350"/>
                  </a:cubicBezTo>
                  <a:cubicBezTo>
                    <a:pt x="1328452" y="535210"/>
                    <a:pt x="1248632" y="637508"/>
                    <a:pt x="1169194" y="706279"/>
                  </a:cubicBezTo>
                  <a:moveTo>
                    <a:pt x="669227" y="745998"/>
                  </a:moveTo>
                  <a:cubicBezTo>
                    <a:pt x="669227" y="658749"/>
                    <a:pt x="755428" y="492728"/>
                    <a:pt x="808101" y="510254"/>
                  </a:cubicBezTo>
                  <a:cubicBezTo>
                    <a:pt x="870204" y="530924"/>
                    <a:pt x="756571" y="698278"/>
                    <a:pt x="669227" y="745998"/>
                  </a:cubicBezTo>
                  <a:close/>
                  <a:moveTo>
                    <a:pt x="581978" y="1370267"/>
                  </a:moveTo>
                  <a:cubicBezTo>
                    <a:pt x="542354" y="1372076"/>
                    <a:pt x="515874" y="1346740"/>
                    <a:pt x="515874" y="1304354"/>
                  </a:cubicBezTo>
                  <a:cubicBezTo>
                    <a:pt x="515874" y="1190625"/>
                    <a:pt x="673513" y="1082040"/>
                    <a:pt x="792575" y="1023842"/>
                  </a:cubicBezTo>
                  <a:cubicBezTo>
                    <a:pt x="771430" y="1182529"/>
                    <a:pt x="717899" y="1364075"/>
                    <a:pt x="581978" y="1370267"/>
                  </a:cubicBezTo>
                  <a:close/>
                  <a:moveTo>
                    <a:pt x="1309402" y="999935"/>
                  </a:moveTo>
                  <a:cubicBezTo>
                    <a:pt x="1219581" y="999935"/>
                    <a:pt x="1150715" y="1066133"/>
                    <a:pt x="1150715" y="1145381"/>
                  </a:cubicBezTo>
                  <a:cubicBezTo>
                    <a:pt x="1150715" y="1211580"/>
                    <a:pt x="1190339" y="1264349"/>
                    <a:pt x="1243298" y="1264349"/>
                  </a:cubicBezTo>
                  <a:cubicBezTo>
                    <a:pt x="1261872" y="1264349"/>
                    <a:pt x="1280255" y="1253776"/>
                    <a:pt x="1280255" y="1229963"/>
                  </a:cubicBezTo>
                  <a:cubicBezTo>
                    <a:pt x="1280255" y="1195578"/>
                    <a:pt x="1234726" y="1187196"/>
                    <a:pt x="1238250" y="1135761"/>
                  </a:cubicBezTo>
                  <a:cubicBezTo>
                    <a:pt x="1240441" y="1101852"/>
                    <a:pt x="1272445" y="1079183"/>
                    <a:pt x="1304163" y="1079183"/>
                  </a:cubicBezTo>
                  <a:cubicBezTo>
                    <a:pt x="1367695" y="1079183"/>
                    <a:pt x="1397318" y="1140714"/>
                    <a:pt x="1397318" y="1204151"/>
                  </a:cubicBezTo>
                  <a:cubicBezTo>
                    <a:pt x="1394651" y="1302068"/>
                    <a:pt x="1322642" y="1370171"/>
                    <a:pt x="1238060" y="1370171"/>
                  </a:cubicBezTo>
                  <a:cubicBezTo>
                    <a:pt x="1126903" y="1370171"/>
                    <a:pt x="1055561" y="1264349"/>
                    <a:pt x="1055561" y="1150525"/>
                  </a:cubicBezTo>
                  <a:cubicBezTo>
                    <a:pt x="1055561" y="981265"/>
                    <a:pt x="1166622" y="915067"/>
                    <a:pt x="1224820" y="899255"/>
                  </a:cubicBezTo>
                  <a:cubicBezTo>
                    <a:pt x="1225391" y="899160"/>
                    <a:pt x="1377029" y="926306"/>
                    <a:pt x="1372172" y="859441"/>
                  </a:cubicBezTo>
                  <a:cubicBezTo>
                    <a:pt x="1370171" y="830104"/>
                    <a:pt x="1326356" y="818864"/>
                    <a:pt x="1294733" y="817531"/>
                  </a:cubicBezTo>
                  <a:cubicBezTo>
                    <a:pt x="1259586" y="816102"/>
                    <a:pt x="1224343" y="828770"/>
                    <a:pt x="1224343" y="828770"/>
                  </a:cubicBezTo>
                  <a:cubicBezTo>
                    <a:pt x="1205865" y="819436"/>
                    <a:pt x="1193102" y="801243"/>
                    <a:pt x="1185196" y="780193"/>
                  </a:cubicBezTo>
                  <a:cubicBezTo>
                    <a:pt x="1293590" y="698183"/>
                    <a:pt x="1370362" y="618839"/>
                    <a:pt x="1370362" y="528923"/>
                  </a:cubicBezTo>
                  <a:cubicBezTo>
                    <a:pt x="1370362" y="481298"/>
                    <a:pt x="1338643" y="438912"/>
                    <a:pt x="1277779" y="438912"/>
                  </a:cubicBezTo>
                  <a:cubicBezTo>
                    <a:pt x="1169384" y="438912"/>
                    <a:pt x="1087279" y="576453"/>
                    <a:pt x="1087279" y="700754"/>
                  </a:cubicBezTo>
                  <a:cubicBezTo>
                    <a:pt x="1087279" y="721900"/>
                    <a:pt x="1087279" y="743140"/>
                    <a:pt x="1092613" y="761619"/>
                  </a:cubicBezTo>
                  <a:cubicBezTo>
                    <a:pt x="1023842" y="811911"/>
                    <a:pt x="972693" y="843058"/>
                    <a:pt x="880110" y="898588"/>
                  </a:cubicBezTo>
                  <a:cubicBezTo>
                    <a:pt x="880110" y="886968"/>
                    <a:pt x="882491" y="857155"/>
                    <a:pt x="890302" y="818388"/>
                  </a:cubicBezTo>
                  <a:cubicBezTo>
                    <a:pt x="922020" y="784003"/>
                    <a:pt x="965645" y="732568"/>
                    <a:pt x="965645" y="692849"/>
                  </a:cubicBezTo>
                  <a:cubicBezTo>
                    <a:pt x="965645" y="674370"/>
                    <a:pt x="955167" y="658463"/>
                    <a:pt x="933926" y="658463"/>
                  </a:cubicBezTo>
                  <a:cubicBezTo>
                    <a:pt x="881063" y="658463"/>
                    <a:pt x="841343" y="737807"/>
                    <a:pt x="830771" y="793337"/>
                  </a:cubicBezTo>
                  <a:cubicBezTo>
                    <a:pt x="806958" y="822388"/>
                    <a:pt x="759333" y="859536"/>
                    <a:pt x="719709" y="859536"/>
                  </a:cubicBezTo>
                  <a:cubicBezTo>
                    <a:pt x="687991" y="859536"/>
                    <a:pt x="677418" y="830390"/>
                    <a:pt x="674751" y="819817"/>
                  </a:cubicBezTo>
                  <a:cubicBezTo>
                    <a:pt x="775335" y="785336"/>
                    <a:pt x="899636" y="647890"/>
                    <a:pt x="899636" y="523494"/>
                  </a:cubicBezTo>
                  <a:cubicBezTo>
                    <a:pt x="899636" y="497015"/>
                    <a:pt x="889063" y="438817"/>
                    <a:pt x="809720" y="438817"/>
                  </a:cubicBezTo>
                  <a:cubicBezTo>
                    <a:pt x="690658" y="438817"/>
                    <a:pt x="590169" y="616077"/>
                    <a:pt x="590169" y="753618"/>
                  </a:cubicBezTo>
                  <a:cubicBezTo>
                    <a:pt x="547783" y="753618"/>
                    <a:pt x="531971" y="708660"/>
                    <a:pt x="531971" y="674275"/>
                  </a:cubicBezTo>
                  <a:cubicBezTo>
                    <a:pt x="531971" y="639890"/>
                    <a:pt x="545211" y="605504"/>
                    <a:pt x="545211" y="594932"/>
                  </a:cubicBezTo>
                  <a:cubicBezTo>
                    <a:pt x="545211" y="584359"/>
                    <a:pt x="539877" y="571119"/>
                    <a:pt x="524066" y="571119"/>
                  </a:cubicBezTo>
                  <a:cubicBezTo>
                    <a:pt x="484346" y="571119"/>
                    <a:pt x="460534" y="624078"/>
                    <a:pt x="460534" y="684848"/>
                  </a:cubicBezTo>
                  <a:cubicBezTo>
                    <a:pt x="463201" y="769525"/>
                    <a:pt x="518732" y="822388"/>
                    <a:pt x="592836" y="827723"/>
                  </a:cubicBezTo>
                  <a:cubicBezTo>
                    <a:pt x="603409" y="878015"/>
                    <a:pt x="648367" y="925544"/>
                    <a:pt x="703898" y="925544"/>
                  </a:cubicBezTo>
                  <a:cubicBezTo>
                    <a:pt x="738378" y="925544"/>
                    <a:pt x="780574" y="914972"/>
                    <a:pt x="809720" y="888587"/>
                  </a:cubicBezTo>
                  <a:cubicBezTo>
                    <a:pt x="807053" y="907161"/>
                    <a:pt x="804482" y="922973"/>
                    <a:pt x="801719" y="938879"/>
                  </a:cubicBezTo>
                  <a:cubicBezTo>
                    <a:pt x="685324" y="999744"/>
                    <a:pt x="600742" y="1042035"/>
                    <a:pt x="523970" y="1110806"/>
                  </a:cubicBezTo>
                  <a:cubicBezTo>
                    <a:pt x="463106" y="1166432"/>
                    <a:pt x="428720" y="1240441"/>
                    <a:pt x="428720" y="1298639"/>
                  </a:cubicBezTo>
                  <a:cubicBezTo>
                    <a:pt x="428720" y="1377982"/>
                    <a:pt x="479012" y="1451991"/>
                    <a:pt x="582168" y="1451991"/>
                  </a:cubicBezTo>
                  <a:cubicBezTo>
                    <a:pt x="703802" y="1451991"/>
                    <a:pt x="796481" y="1354169"/>
                    <a:pt x="841438" y="1219200"/>
                  </a:cubicBezTo>
                  <a:cubicBezTo>
                    <a:pt x="862679" y="1155764"/>
                    <a:pt x="871061" y="1063371"/>
                    <a:pt x="876395" y="978694"/>
                  </a:cubicBezTo>
                  <a:cubicBezTo>
                    <a:pt x="998125" y="909923"/>
                    <a:pt x="1055751" y="870109"/>
                    <a:pt x="1119188" y="825151"/>
                  </a:cubicBezTo>
                  <a:cubicBezTo>
                    <a:pt x="1127093" y="838390"/>
                    <a:pt x="1135190" y="848963"/>
                    <a:pt x="1145667" y="856869"/>
                  </a:cubicBezTo>
                  <a:cubicBezTo>
                    <a:pt x="1090136" y="886015"/>
                    <a:pt x="957929" y="968026"/>
                    <a:pt x="957929" y="1161002"/>
                  </a:cubicBezTo>
                  <a:cubicBezTo>
                    <a:pt x="957929" y="1298639"/>
                    <a:pt x="1050512" y="1451991"/>
                    <a:pt x="1233011" y="1451991"/>
                  </a:cubicBezTo>
                  <a:cubicBezTo>
                    <a:pt x="1383792" y="1451991"/>
                    <a:pt x="1487043" y="1327785"/>
                    <a:pt x="1487043" y="1208723"/>
                  </a:cubicBezTo>
                  <a:cubicBezTo>
                    <a:pt x="1486662" y="1100423"/>
                    <a:pt x="1425797" y="999935"/>
                    <a:pt x="1309402" y="999935"/>
                  </a:cubicBezTo>
                  <a:close/>
                  <a:moveTo>
                    <a:pt x="1764125" y="1227106"/>
                  </a:moveTo>
                  <a:cubicBezTo>
                    <a:pt x="1763649" y="1227963"/>
                    <a:pt x="1762125" y="1229201"/>
                    <a:pt x="1759268" y="1228154"/>
                  </a:cubicBezTo>
                  <a:cubicBezTo>
                    <a:pt x="1757077" y="1227296"/>
                    <a:pt x="1756315" y="1226153"/>
                    <a:pt x="1756410" y="1224725"/>
                  </a:cubicBezTo>
                  <a:cubicBezTo>
                    <a:pt x="1756601" y="1223201"/>
                    <a:pt x="1788414" y="1129094"/>
                    <a:pt x="1788224" y="1021080"/>
                  </a:cubicBezTo>
                  <a:cubicBezTo>
                    <a:pt x="1787843" y="904685"/>
                    <a:pt x="1740599" y="833247"/>
                    <a:pt x="1679829" y="833247"/>
                  </a:cubicBezTo>
                  <a:cubicBezTo>
                    <a:pt x="1642777" y="833247"/>
                    <a:pt x="1616297" y="859727"/>
                    <a:pt x="1616297" y="899351"/>
                  </a:cubicBezTo>
                  <a:cubicBezTo>
                    <a:pt x="1616297" y="970788"/>
                    <a:pt x="1703546" y="976027"/>
                    <a:pt x="1703546" y="1132142"/>
                  </a:cubicBezTo>
                  <a:cubicBezTo>
                    <a:pt x="1703546" y="1195578"/>
                    <a:pt x="1690307" y="1256348"/>
                    <a:pt x="1669161" y="1322546"/>
                  </a:cubicBezTo>
                  <a:cubicBezTo>
                    <a:pt x="1571244" y="1653159"/>
                    <a:pt x="1259110" y="1806512"/>
                    <a:pt x="954977" y="1806512"/>
                  </a:cubicBezTo>
                  <a:cubicBezTo>
                    <a:pt x="814769" y="1806512"/>
                    <a:pt x="715137" y="1777746"/>
                    <a:pt x="685419" y="1764411"/>
                  </a:cubicBezTo>
                  <a:cubicBezTo>
                    <a:pt x="684181" y="1763839"/>
                    <a:pt x="683228" y="1761458"/>
                    <a:pt x="684181" y="1759172"/>
                  </a:cubicBezTo>
                  <a:cubicBezTo>
                    <a:pt x="684848" y="1757267"/>
                    <a:pt x="686943" y="1755934"/>
                    <a:pt x="688086" y="1756505"/>
                  </a:cubicBezTo>
                  <a:cubicBezTo>
                    <a:pt x="700183" y="1761268"/>
                    <a:pt x="785717" y="1788128"/>
                    <a:pt x="891540" y="1788128"/>
                  </a:cubicBezTo>
                  <a:cubicBezTo>
                    <a:pt x="1007936" y="1788128"/>
                    <a:pt x="1076706" y="1740599"/>
                    <a:pt x="1076706" y="1682210"/>
                  </a:cubicBezTo>
                  <a:cubicBezTo>
                    <a:pt x="1076706" y="1645253"/>
                    <a:pt x="1047655" y="1616202"/>
                    <a:pt x="1010507" y="1616202"/>
                  </a:cubicBezTo>
                  <a:cubicBezTo>
                    <a:pt x="939070" y="1616202"/>
                    <a:pt x="933736" y="1706118"/>
                    <a:pt x="780383" y="1706118"/>
                  </a:cubicBezTo>
                  <a:cubicBezTo>
                    <a:pt x="714280" y="1706118"/>
                    <a:pt x="656082" y="1692974"/>
                    <a:pt x="587312" y="1671733"/>
                  </a:cubicBezTo>
                  <a:cubicBezTo>
                    <a:pt x="259271" y="1571244"/>
                    <a:pt x="102965" y="1261682"/>
                    <a:pt x="103251" y="954881"/>
                  </a:cubicBezTo>
                  <a:cubicBezTo>
                    <a:pt x="103346" y="805529"/>
                    <a:pt x="145256" y="686467"/>
                    <a:pt x="145923" y="685324"/>
                  </a:cubicBezTo>
                  <a:cubicBezTo>
                    <a:pt x="146399" y="684562"/>
                    <a:pt x="148304" y="683705"/>
                    <a:pt x="150590" y="684562"/>
                  </a:cubicBezTo>
                  <a:cubicBezTo>
                    <a:pt x="152972" y="685324"/>
                    <a:pt x="153638" y="687419"/>
                    <a:pt x="153353" y="687991"/>
                  </a:cubicBezTo>
                  <a:cubicBezTo>
                    <a:pt x="149447" y="700373"/>
                    <a:pt x="121730" y="785717"/>
                    <a:pt x="121730" y="891445"/>
                  </a:cubicBezTo>
                  <a:cubicBezTo>
                    <a:pt x="121730" y="1007936"/>
                    <a:pt x="169355" y="1076611"/>
                    <a:pt x="230124" y="1076611"/>
                  </a:cubicBezTo>
                  <a:cubicBezTo>
                    <a:pt x="264509" y="1076611"/>
                    <a:pt x="293656" y="1050131"/>
                    <a:pt x="293656" y="1013174"/>
                  </a:cubicBezTo>
                  <a:cubicBezTo>
                    <a:pt x="293656" y="941737"/>
                    <a:pt x="206407" y="933831"/>
                    <a:pt x="206407" y="780383"/>
                  </a:cubicBezTo>
                  <a:cubicBezTo>
                    <a:pt x="206407" y="714185"/>
                    <a:pt x="219647" y="655987"/>
                    <a:pt x="240792" y="587216"/>
                  </a:cubicBezTo>
                  <a:cubicBezTo>
                    <a:pt x="341281" y="259175"/>
                    <a:pt x="650843" y="105442"/>
                    <a:pt x="955072" y="103156"/>
                  </a:cubicBezTo>
                  <a:cubicBezTo>
                    <a:pt x="1096423" y="102108"/>
                    <a:pt x="1220153" y="144399"/>
                    <a:pt x="1224820" y="148114"/>
                  </a:cubicBezTo>
                  <a:cubicBezTo>
                    <a:pt x="1225582" y="148781"/>
                    <a:pt x="1226534" y="150686"/>
                    <a:pt x="1225582" y="152876"/>
                  </a:cubicBezTo>
                  <a:cubicBezTo>
                    <a:pt x="1224629" y="155353"/>
                    <a:pt x="1223010" y="155639"/>
                    <a:pt x="1222153" y="155543"/>
                  </a:cubicBezTo>
                  <a:cubicBezTo>
                    <a:pt x="1220629" y="155353"/>
                    <a:pt x="1140238" y="121730"/>
                    <a:pt x="1018413" y="121730"/>
                  </a:cubicBezTo>
                  <a:cubicBezTo>
                    <a:pt x="904780" y="121634"/>
                    <a:pt x="833342" y="169259"/>
                    <a:pt x="833342" y="230219"/>
                  </a:cubicBezTo>
                  <a:cubicBezTo>
                    <a:pt x="833342" y="264605"/>
                    <a:pt x="859727" y="293656"/>
                    <a:pt x="899446" y="293656"/>
                  </a:cubicBezTo>
                  <a:cubicBezTo>
                    <a:pt x="970883" y="293656"/>
                    <a:pt x="976217" y="206407"/>
                    <a:pt x="1129570" y="206407"/>
                  </a:cubicBezTo>
                  <a:cubicBezTo>
                    <a:pt x="1195769" y="206407"/>
                    <a:pt x="1253871" y="219647"/>
                    <a:pt x="1322642" y="240792"/>
                  </a:cubicBezTo>
                  <a:cubicBezTo>
                    <a:pt x="1653350" y="341281"/>
                    <a:pt x="1803940" y="653510"/>
                    <a:pt x="1806702" y="954977"/>
                  </a:cubicBezTo>
                  <a:cubicBezTo>
                    <a:pt x="1808131" y="1109377"/>
                    <a:pt x="1764602" y="1226344"/>
                    <a:pt x="1764125" y="1227106"/>
                  </a:cubicBezTo>
                  <a:close/>
                  <a:moveTo>
                    <a:pt x="954977" y="44958"/>
                  </a:moveTo>
                  <a:cubicBezTo>
                    <a:pt x="452342" y="44958"/>
                    <a:pt x="44958" y="452342"/>
                    <a:pt x="44958" y="954881"/>
                  </a:cubicBezTo>
                  <a:cubicBezTo>
                    <a:pt x="44958" y="1457516"/>
                    <a:pt x="452438" y="1864805"/>
                    <a:pt x="954977" y="1864805"/>
                  </a:cubicBezTo>
                  <a:cubicBezTo>
                    <a:pt x="1457516" y="1864805"/>
                    <a:pt x="1864805" y="1457516"/>
                    <a:pt x="1864805" y="954881"/>
                  </a:cubicBezTo>
                  <a:cubicBezTo>
                    <a:pt x="1864805" y="455009"/>
                    <a:pt x="1457516" y="44958"/>
                    <a:pt x="954977" y="44958"/>
                  </a:cubicBezTo>
                  <a:close/>
                  <a:moveTo>
                    <a:pt x="954977" y="1909858"/>
                  </a:moveTo>
                  <a:cubicBezTo>
                    <a:pt x="428530" y="1909858"/>
                    <a:pt x="0" y="1483995"/>
                    <a:pt x="0" y="954881"/>
                  </a:cubicBezTo>
                  <a:cubicBezTo>
                    <a:pt x="0" y="428530"/>
                    <a:pt x="428530" y="0"/>
                    <a:pt x="954977" y="0"/>
                  </a:cubicBezTo>
                  <a:cubicBezTo>
                    <a:pt x="1481233" y="0"/>
                    <a:pt x="1909858" y="428530"/>
                    <a:pt x="1909858" y="954881"/>
                  </a:cubicBezTo>
                  <a:cubicBezTo>
                    <a:pt x="1909858" y="1483995"/>
                    <a:pt x="1481233" y="1909858"/>
                    <a:pt x="954977" y="1909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61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– image blu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1C58D78-481F-E04F-AD15-62DCB2984DA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00" y="0"/>
            <a:ext cx="12190800" cy="6866827"/>
          </a:xfrm>
          <a:prstGeom prst="rect">
            <a:avLst/>
          </a:prstGeom>
          <a:solidFill>
            <a:srgbClr val="D1DAE3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DA6804-5DFF-0F47-9799-B370D29E52FF}"/>
              </a:ext>
            </a:extLst>
          </p:cNvPr>
          <p:cNvSpPr txBox="1">
            <a:spLocks/>
          </p:cNvSpPr>
          <p:nvPr userDrawn="1"/>
        </p:nvSpPr>
        <p:spPr>
          <a:xfrm>
            <a:off x="515938" y="758457"/>
            <a:ext cx="8361498" cy="2915786"/>
          </a:xfrm>
          <a:prstGeom prst="rect">
            <a:avLst/>
          </a:prstGeom>
        </p:spPr>
        <p:txBody>
          <a:bodyPr vert="horz" wrap="square" lIns="0" tIns="45720" rIns="90000" bIns="45720" rtlCol="0" anchor="t">
            <a:noAutofit/>
          </a:bodyPr>
          <a:lstStyle>
            <a:lvl1pPr algn="l" defTabSz="914400" rtl="0" eaLnBrk="1" latinLnBrk="0" hangingPunct="1">
              <a:lnSpc>
                <a:spcPts val="7200"/>
              </a:lnSpc>
              <a:spcBef>
                <a:spcPct val="0"/>
              </a:spcBef>
              <a:buNone/>
              <a:defRPr sz="5400" b="0" i="0" kern="1200" spc="-100" baseline="0">
                <a:solidFill>
                  <a:schemeClr val="bg1"/>
                </a:solidFill>
                <a:latin typeface="GE Inspira Sans" panose="020B0503060000000003" pitchFamily="34" charset="77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C155388-2ED0-124B-A584-E6A3D9F99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170" y="1739107"/>
            <a:ext cx="836149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 i="0" cap="none" spc="2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BD21D3-31E8-EC46-A22B-747FBFB482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660" y="2175339"/>
            <a:ext cx="8361498" cy="2686539"/>
          </a:xfrm>
        </p:spPr>
        <p:txBody>
          <a:bodyPr wrap="square" lIns="0" rIns="90000" anchor="t">
            <a:noAutofit/>
          </a:bodyPr>
          <a:lstStyle>
            <a:lvl1pPr marL="0" indent="0" algn="l">
              <a:lnSpc>
                <a:spcPct val="100000"/>
              </a:lnSpc>
              <a:tabLst>
                <a:tab pos="442913" algn="l"/>
              </a:tabLst>
              <a:defRPr sz="5400" b="0" i="0" spc="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r>
              <a:rPr lang="en-US" dirty="0"/>
              <a:t>GE’s presentation</a:t>
            </a:r>
            <a:br>
              <a:rPr lang="en-US" dirty="0"/>
            </a:br>
            <a:r>
              <a:rPr lang="en-US" dirty="0"/>
              <a:t>template title example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71C0E7B0-5003-A14C-B8EC-323E20FF01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7170" y="6490509"/>
            <a:ext cx="8361498" cy="304800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GB" sz="850" smtClean="0">
                <a:solidFill>
                  <a:srgbClr val="FFFFFF">
                    <a:alpha val="73000"/>
                  </a:srgbClr>
                </a:solidFill>
                <a:effectLst/>
              </a:defRPr>
            </a:lvl1pPr>
            <a:lvl2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2pPr>
            <a:lvl3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3pPr>
            <a:lvl4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4pPr>
            <a:lvl5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5pPr>
          </a:lstStyle>
          <a:p>
            <a:r>
              <a:rPr lang="en-GB" dirty="0">
                <a:solidFill>
                  <a:srgbClr val="FFFFFF"/>
                </a:solidFill>
                <a:effectLst/>
                <a:latin typeface="GE Inspira Sans" panose="020B0503060000000003" pitchFamily="34" charset="77"/>
              </a:rPr>
              <a:t>Placeholder confidentiality disclosure. 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6E75377-7FF8-45AE-9624-C57842656BA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02186" y="512764"/>
            <a:ext cx="773877" cy="773426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4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nogr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2BCCCB42-DBB6-4C8E-828D-6493684B084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734718" y="2068512"/>
            <a:ext cx="2722563" cy="2720975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FEFEF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1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No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495300" y="1485899"/>
            <a:ext cx="11201400" cy="4653643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1032" y="6432462"/>
            <a:ext cx="329636" cy="182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00E6A5BD-C011-4A45-AA3A-201790FB7F2B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69205" y="6432462"/>
            <a:ext cx="436112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Template Title 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3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112" y="2188297"/>
            <a:ext cx="8367496" cy="747568"/>
          </a:xfrm>
          <a:prstGeom prst="rect">
            <a:avLst/>
          </a:prstGeom>
        </p:spPr>
        <p:txBody>
          <a:bodyPr lIns="0" rIns="9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 spc="0" baseline="0">
                <a:solidFill>
                  <a:schemeClr val="tx1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8ABC-1AD3-DD4F-9068-FE60D075595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17527" y="6375870"/>
            <a:ext cx="39833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DBFA-CCB4-6049-89ED-2571E0272B0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B42BE50-9B00-4E11-BA35-8B2AF1E850BD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2026934"/>
            <a:ext cx="486580" cy="45719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BDB1DA1-915E-4A2F-BD2A-490B5ACAC0C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2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112" y="2183535"/>
            <a:ext cx="8367496" cy="747568"/>
          </a:xfrm>
          <a:prstGeom prst="rect">
            <a:avLst/>
          </a:prstGeom>
        </p:spPr>
        <p:txBody>
          <a:bodyPr lIns="0" rIns="9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 spc="0" baseline="0">
                <a:solidFill>
                  <a:schemeClr val="tx1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66190-A8E4-4044-B087-73F009582A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5939" y="6375870"/>
            <a:ext cx="39833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0F0D-CE81-A345-8AC1-A06034C67D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3F54073-0A99-4E5E-B4C7-52F1F4608E20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2022172"/>
            <a:ext cx="486580" cy="45719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958B397-33F2-4A46-940A-4C492ABEBEA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5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– image white log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929547F-D79A-A743-A163-0082268D07C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"/>
            <a:ext cx="12190800" cy="6858000"/>
          </a:xfrm>
          <a:prstGeom prst="rect">
            <a:avLst/>
          </a:prstGeom>
          <a:solidFill>
            <a:srgbClr val="D1DAE3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112" y="2183536"/>
            <a:ext cx="8367496" cy="747568"/>
          </a:xfrm>
          <a:prstGeom prst="rect">
            <a:avLst/>
          </a:prstGeom>
        </p:spPr>
        <p:txBody>
          <a:bodyPr lIns="0" rIns="9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 spc="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66190-A8E4-4044-B087-73F009582A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5939" y="6374282"/>
            <a:ext cx="39833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0F0D-CE81-A345-8AC1-A06034C67D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BC94422-0904-40DE-B294-D814B16B3A37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2022173"/>
            <a:ext cx="486580" cy="45719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79026A0-F671-4BF4-95E4-D088728E58D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36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– image blue logo">
    <p:bg>
      <p:bgPr>
        <a:solidFill>
          <a:srgbClr val="D1D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330FED-C39F-E64C-ADDE-2B5C83E841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112" y="2183536"/>
            <a:ext cx="8367496" cy="747568"/>
          </a:xfrm>
          <a:prstGeom prst="rect">
            <a:avLst/>
          </a:prstGeom>
        </p:spPr>
        <p:txBody>
          <a:bodyPr lIns="0" rIns="9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 spc="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C0C4-E862-4C4F-9DE4-39F2EB10D9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7527" y="6375870"/>
            <a:ext cx="3983325" cy="365125"/>
          </a:xfrm>
        </p:spPr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3A9D7-90BB-D444-80F9-0452F89D8F9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021708F6-1E14-4DC8-90E9-8C31FB597609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2022173"/>
            <a:ext cx="486580" cy="45719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BC6CD55F-8FA1-4696-8435-CDD9601B5BD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52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D806E8-A885-A147-86AC-A42F00391D4B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F507B-C3AD-5A48-BF9C-644219E248A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76EC2DB-C13E-2F44-BB7A-EA4D2C94710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6565" y="1885364"/>
            <a:ext cx="972000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1" name="Title 21">
            <a:extLst>
              <a:ext uri="{FF2B5EF4-FFF2-40B4-BE49-F238E27FC236}">
                <a16:creationId xmlns:a16="http://schemas.microsoft.com/office/drawing/2014/main" id="{78720D93-187A-944C-8989-F1B46C07F2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 for presenters, click to add text </a:t>
            </a:r>
            <a:br>
              <a:rPr lang="en-US" dirty="0"/>
            </a:br>
            <a:r>
              <a:rPr lang="en-US" dirty="0"/>
              <a:t>Lorem ipsum dolor sit amet, consetetur sadipscing elitr, sed diam</a:t>
            </a:r>
          </a:p>
        </p:txBody>
      </p:sp>
      <p:sp>
        <p:nvSpPr>
          <p:cNvPr id="100" name="Text Placeholder 10">
            <a:extLst>
              <a:ext uri="{FF2B5EF4-FFF2-40B4-BE49-F238E27FC236}">
                <a16:creationId xmlns:a16="http://schemas.microsoft.com/office/drawing/2014/main" id="{CD21224E-74B1-D344-A0BA-6B6D41A6C91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35125" y="2466006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01" name="Text Placeholder 14">
            <a:extLst>
              <a:ext uri="{FF2B5EF4-FFF2-40B4-BE49-F238E27FC236}">
                <a16:creationId xmlns:a16="http://schemas.microsoft.com/office/drawing/2014/main" id="{C0F407B7-36FF-E74E-87D8-4527EB86816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5125" y="1886406"/>
            <a:ext cx="2381250" cy="165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2" name="Text Placeholder 16">
            <a:extLst>
              <a:ext uri="{FF2B5EF4-FFF2-40B4-BE49-F238E27FC236}">
                <a16:creationId xmlns:a16="http://schemas.microsoft.com/office/drawing/2014/main" id="{AAE8B8F8-3416-684D-AA10-E8D628F1912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5125" y="20952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07" name="Picture Placeholder 2">
            <a:extLst>
              <a:ext uri="{FF2B5EF4-FFF2-40B4-BE49-F238E27FC236}">
                <a16:creationId xmlns:a16="http://schemas.microsoft.com/office/drawing/2014/main" id="{B8E93E53-0A2D-D440-9DA2-3901C34407B4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518190" y="3405606"/>
            <a:ext cx="972619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8" name="Text Placeholder 10">
            <a:extLst>
              <a:ext uri="{FF2B5EF4-FFF2-40B4-BE49-F238E27FC236}">
                <a16:creationId xmlns:a16="http://schemas.microsoft.com/office/drawing/2014/main" id="{A04F3E3E-8E64-1A40-B3CB-28F23156DAEC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634400" y="3978006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09" name="Text Placeholder 14">
            <a:extLst>
              <a:ext uri="{FF2B5EF4-FFF2-40B4-BE49-F238E27FC236}">
                <a16:creationId xmlns:a16="http://schemas.microsoft.com/office/drawing/2014/main" id="{1DD593BA-417E-B94B-AC0D-DC7E89DED17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634400" y="3405480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0" name="Text Placeholder 16">
            <a:extLst>
              <a:ext uri="{FF2B5EF4-FFF2-40B4-BE49-F238E27FC236}">
                <a16:creationId xmlns:a16="http://schemas.microsoft.com/office/drawing/2014/main" id="{399257F1-DCFA-1347-8512-FDF8C9537DC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634400" y="36144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15" name="Picture Placeholder 2">
            <a:extLst>
              <a:ext uri="{FF2B5EF4-FFF2-40B4-BE49-F238E27FC236}">
                <a16:creationId xmlns:a16="http://schemas.microsoft.com/office/drawing/2014/main" id="{ECCFAA26-228F-DB41-8476-05C76288D5E7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518190" y="4928410"/>
            <a:ext cx="972619" cy="1152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16" name="Text Placeholder 10">
            <a:extLst>
              <a:ext uri="{FF2B5EF4-FFF2-40B4-BE49-F238E27FC236}">
                <a16:creationId xmlns:a16="http://schemas.microsoft.com/office/drawing/2014/main" id="{90E32973-9B95-C94A-A2AB-BC5B374C3A71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634400" y="5508010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17" name="Text Placeholder 14">
            <a:extLst>
              <a:ext uri="{FF2B5EF4-FFF2-40B4-BE49-F238E27FC236}">
                <a16:creationId xmlns:a16="http://schemas.microsoft.com/office/drawing/2014/main" id="{D1EC174D-8B2F-5942-981E-94D88E882D65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634400" y="4928410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8" name="Text Placeholder 16">
            <a:extLst>
              <a:ext uri="{FF2B5EF4-FFF2-40B4-BE49-F238E27FC236}">
                <a16:creationId xmlns:a16="http://schemas.microsoft.com/office/drawing/2014/main" id="{92D2280F-BA83-944F-B49B-6442F7631128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634400" y="5137210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21" name="Picture Placeholder 2">
            <a:extLst>
              <a:ext uri="{FF2B5EF4-FFF2-40B4-BE49-F238E27FC236}">
                <a16:creationId xmlns:a16="http://schemas.microsoft.com/office/drawing/2014/main" id="{052B5D5C-C35D-454A-8B07-42E2A29F74EA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4347236" y="1885364"/>
            <a:ext cx="972619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5" name="Picture Placeholder 2">
            <a:extLst>
              <a:ext uri="{FF2B5EF4-FFF2-40B4-BE49-F238E27FC236}">
                <a16:creationId xmlns:a16="http://schemas.microsoft.com/office/drawing/2014/main" id="{3B06F66A-AEB8-6041-86A7-8997213BBE77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4347236" y="3405480"/>
            <a:ext cx="972619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4" name="Picture Placeholder 2">
            <a:extLst>
              <a:ext uri="{FF2B5EF4-FFF2-40B4-BE49-F238E27FC236}">
                <a16:creationId xmlns:a16="http://schemas.microsoft.com/office/drawing/2014/main" id="{131AA6AB-69D3-4647-8493-7841D303A711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8175193" y="1885364"/>
            <a:ext cx="972619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8" name="Picture Placeholder 2">
            <a:extLst>
              <a:ext uri="{FF2B5EF4-FFF2-40B4-BE49-F238E27FC236}">
                <a16:creationId xmlns:a16="http://schemas.microsoft.com/office/drawing/2014/main" id="{163F9142-E903-2940-B113-F58C6326B033}"/>
              </a:ext>
            </a:extLst>
          </p:cNvPr>
          <p:cNvSpPr>
            <a:spLocks noGrp="1"/>
          </p:cNvSpPr>
          <p:nvPr>
            <p:ph type="pic" sz="quarter" idx="96" hasCustomPrompt="1"/>
          </p:nvPr>
        </p:nvSpPr>
        <p:spPr>
          <a:xfrm>
            <a:off x="8176072" y="3405480"/>
            <a:ext cx="972619" cy="1152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2" name="Picture Placeholder 2">
            <a:extLst>
              <a:ext uri="{FF2B5EF4-FFF2-40B4-BE49-F238E27FC236}">
                <a16:creationId xmlns:a16="http://schemas.microsoft.com/office/drawing/2014/main" id="{281F52CE-4DC4-5C4B-9E55-3FB69BEFD6DD}"/>
              </a:ext>
            </a:extLst>
          </p:cNvPr>
          <p:cNvSpPr>
            <a:spLocks noGrp="1"/>
          </p:cNvSpPr>
          <p:nvPr>
            <p:ph type="pic" sz="quarter" idx="100" hasCustomPrompt="1"/>
          </p:nvPr>
        </p:nvSpPr>
        <p:spPr>
          <a:xfrm>
            <a:off x="8176072" y="4928410"/>
            <a:ext cx="972000" cy="1152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9" name="Text Placeholder 10">
            <a:extLst>
              <a:ext uri="{FF2B5EF4-FFF2-40B4-BE49-F238E27FC236}">
                <a16:creationId xmlns:a16="http://schemas.microsoft.com/office/drawing/2014/main" id="{33E4A2AE-7E17-4C4F-A275-48DFCEFD9417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458814" y="2466006"/>
            <a:ext cx="2381250" cy="57363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60" name="Text Placeholder 14">
            <a:extLst>
              <a:ext uri="{FF2B5EF4-FFF2-40B4-BE49-F238E27FC236}">
                <a16:creationId xmlns:a16="http://schemas.microsoft.com/office/drawing/2014/main" id="{FE2BC6BF-6673-7341-B628-6033D4D92490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5458814" y="1886406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1" name="Text Placeholder 16">
            <a:extLst>
              <a:ext uri="{FF2B5EF4-FFF2-40B4-BE49-F238E27FC236}">
                <a16:creationId xmlns:a16="http://schemas.microsoft.com/office/drawing/2014/main" id="{D1370357-7BD8-0A4C-9686-8F7BA24345F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5458065" y="20952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62" name="Text Placeholder 10">
            <a:extLst>
              <a:ext uri="{FF2B5EF4-FFF2-40B4-BE49-F238E27FC236}">
                <a16:creationId xmlns:a16="http://schemas.microsoft.com/office/drawing/2014/main" id="{C8A10C82-9413-FB4A-BCA8-7E1355023917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5458814" y="3978006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63" name="Text Placeholder 14">
            <a:extLst>
              <a:ext uri="{FF2B5EF4-FFF2-40B4-BE49-F238E27FC236}">
                <a16:creationId xmlns:a16="http://schemas.microsoft.com/office/drawing/2014/main" id="{A78F47B2-2846-714D-AC79-DE277B846609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5458814" y="3405606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4" name="Text Placeholder 16">
            <a:extLst>
              <a:ext uri="{FF2B5EF4-FFF2-40B4-BE49-F238E27FC236}">
                <a16:creationId xmlns:a16="http://schemas.microsoft.com/office/drawing/2014/main" id="{5887964F-FA09-CC4C-B5EC-FC3C36876447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5458814" y="36144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65" name="Text Placeholder 10">
            <a:extLst>
              <a:ext uri="{FF2B5EF4-FFF2-40B4-BE49-F238E27FC236}">
                <a16:creationId xmlns:a16="http://schemas.microsoft.com/office/drawing/2014/main" id="{5F01192D-829F-A94D-AAA6-AE92C5F5904D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5458814" y="5508010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66" name="Text Placeholder 14">
            <a:extLst>
              <a:ext uri="{FF2B5EF4-FFF2-40B4-BE49-F238E27FC236}">
                <a16:creationId xmlns:a16="http://schemas.microsoft.com/office/drawing/2014/main" id="{6530C860-E40B-7E40-96E6-21DFFF4E6CD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458814" y="4928410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7" name="Text Placeholder 16">
            <a:extLst>
              <a:ext uri="{FF2B5EF4-FFF2-40B4-BE49-F238E27FC236}">
                <a16:creationId xmlns:a16="http://schemas.microsoft.com/office/drawing/2014/main" id="{11972ADC-C30C-AD40-8926-B29D21EE6CDC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5458814" y="5137210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77" name="Text Placeholder 10">
            <a:extLst>
              <a:ext uri="{FF2B5EF4-FFF2-40B4-BE49-F238E27FC236}">
                <a16:creationId xmlns:a16="http://schemas.microsoft.com/office/drawing/2014/main" id="{66B1BC70-1EDC-A848-AC69-002510C8E60C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9282324" y="2466006"/>
            <a:ext cx="2381250" cy="57363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78" name="Text Placeholder 14">
            <a:extLst>
              <a:ext uri="{FF2B5EF4-FFF2-40B4-BE49-F238E27FC236}">
                <a16:creationId xmlns:a16="http://schemas.microsoft.com/office/drawing/2014/main" id="{65FB4B36-B2A2-A745-9801-270C3AECD8A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9282324" y="1886406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9" name="Text Placeholder 16">
            <a:extLst>
              <a:ext uri="{FF2B5EF4-FFF2-40B4-BE49-F238E27FC236}">
                <a16:creationId xmlns:a16="http://schemas.microsoft.com/office/drawing/2014/main" id="{8CCB3875-0A0F-E840-A0ED-6568BDC6B016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282962" y="20952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80" name="Text Placeholder 10">
            <a:extLst>
              <a:ext uri="{FF2B5EF4-FFF2-40B4-BE49-F238E27FC236}">
                <a16:creationId xmlns:a16="http://schemas.microsoft.com/office/drawing/2014/main" id="{59A68BDD-22E3-9E47-A703-5ABB474FB44D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282324" y="3978006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81" name="Text Placeholder 14">
            <a:extLst>
              <a:ext uri="{FF2B5EF4-FFF2-40B4-BE49-F238E27FC236}">
                <a16:creationId xmlns:a16="http://schemas.microsoft.com/office/drawing/2014/main" id="{30F4A901-EA22-6D47-A340-28A7FFE75558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9282324" y="3405606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2" name="Text Placeholder 16">
            <a:extLst>
              <a:ext uri="{FF2B5EF4-FFF2-40B4-BE49-F238E27FC236}">
                <a16:creationId xmlns:a16="http://schemas.microsoft.com/office/drawing/2014/main" id="{C0C00234-E76E-A84D-B8E8-413D63FA261D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282324" y="36144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83" name="Text Placeholder 10">
            <a:extLst>
              <a:ext uri="{FF2B5EF4-FFF2-40B4-BE49-F238E27FC236}">
                <a16:creationId xmlns:a16="http://schemas.microsoft.com/office/drawing/2014/main" id="{D35F0340-8B74-6D4D-B7E3-8959D4D62374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9282324" y="5508010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84" name="Text Placeholder 14">
            <a:extLst>
              <a:ext uri="{FF2B5EF4-FFF2-40B4-BE49-F238E27FC236}">
                <a16:creationId xmlns:a16="http://schemas.microsoft.com/office/drawing/2014/main" id="{D69E6FF2-AF87-A845-9D10-A697E3BEAF73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9282324" y="4928410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5" name="Text Placeholder 16">
            <a:extLst>
              <a:ext uri="{FF2B5EF4-FFF2-40B4-BE49-F238E27FC236}">
                <a16:creationId xmlns:a16="http://schemas.microsoft.com/office/drawing/2014/main" id="{AD3ADA6F-734D-BC4B-9104-86F5F10E4C1E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9282324" y="5137210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88" name="Picture Placeholder 2">
            <a:extLst>
              <a:ext uri="{FF2B5EF4-FFF2-40B4-BE49-F238E27FC236}">
                <a16:creationId xmlns:a16="http://schemas.microsoft.com/office/drawing/2014/main" id="{ECF68313-78C7-C241-A10D-520599054286}"/>
              </a:ext>
            </a:extLst>
          </p:cNvPr>
          <p:cNvSpPr>
            <a:spLocks noGrp="1"/>
          </p:cNvSpPr>
          <p:nvPr>
            <p:ph type="pic" sz="quarter" idx="122" hasCustomPrompt="1"/>
          </p:nvPr>
        </p:nvSpPr>
        <p:spPr>
          <a:xfrm>
            <a:off x="4347236" y="4928410"/>
            <a:ext cx="972619" cy="1152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691D9995-CF3F-44A0-A6F7-B429DCF1BF5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3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DD9F9-1BB4-D046-9F22-670879F3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9" y="403351"/>
            <a:ext cx="10436080" cy="9746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9F91-B67A-AD44-AD3A-EC979CAAD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1538" y="6375055"/>
            <a:ext cx="7387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1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5D04751-2D6F-2448-A041-CC0EA6CF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9" y="6377458"/>
            <a:ext cx="398332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 b="1" cap="none" spc="15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CCA04B1-56B1-B145-AF18-4B9CC416B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23955" y="6376411"/>
            <a:ext cx="12039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 b="1" cap="none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3767B-B587-524C-A1FB-B88AD9CBA3D1}"/>
              </a:ext>
            </a:extLst>
          </p:cNvPr>
          <p:cNvSpPr txBox="1"/>
          <p:nvPr userDrawn="1"/>
        </p:nvSpPr>
        <p:spPr>
          <a:xfrm>
            <a:off x="6999014" y="6363672"/>
            <a:ext cx="4032524" cy="3537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50" dirty="0">
              <a:solidFill>
                <a:schemeClr val="bg2"/>
              </a:solidFill>
              <a:latin typeface="GE Inspira Sans" panose="020B0503060000000003" pitchFamily="34" charset="77"/>
            </a:endParaRPr>
          </a:p>
          <a:p>
            <a:r>
              <a:rPr lang="en-US" sz="850" dirty="0">
                <a:solidFill>
                  <a:schemeClr val="bg2"/>
                </a:solidFill>
                <a:latin typeface="GE Inspira Sans" panose="020B0503060000000003" pitchFamily="34" charset="77"/>
              </a:rPr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F3E5F1-D8A5-204C-9DE2-35C6F5AF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9" y="1805592"/>
            <a:ext cx="11160124" cy="4100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88" r:id="rId4"/>
    <p:sldLayoutId id="2147483650" r:id="rId5"/>
    <p:sldLayoutId id="2147483660" r:id="rId6"/>
    <p:sldLayoutId id="2147483669" r:id="rId7"/>
    <p:sldLayoutId id="2147483689" r:id="rId8"/>
    <p:sldLayoutId id="2147483697" r:id="rId9"/>
    <p:sldLayoutId id="2147483651" r:id="rId10"/>
    <p:sldLayoutId id="2147483683" r:id="rId11"/>
    <p:sldLayoutId id="2147483678" r:id="rId12"/>
    <p:sldLayoutId id="2147483691" r:id="rId13"/>
    <p:sldLayoutId id="2147483690" r:id="rId14"/>
    <p:sldLayoutId id="2147483692" r:id="rId15"/>
    <p:sldLayoutId id="2147483662" r:id="rId16"/>
    <p:sldLayoutId id="2147483675" r:id="rId17"/>
    <p:sldLayoutId id="2147483698" r:id="rId18"/>
    <p:sldLayoutId id="2147483674" r:id="rId19"/>
    <p:sldLayoutId id="2147483680" r:id="rId20"/>
    <p:sldLayoutId id="2147483677" r:id="rId21"/>
    <p:sldLayoutId id="2147483682" r:id="rId22"/>
    <p:sldLayoutId id="2147483664" r:id="rId23"/>
    <p:sldLayoutId id="2147483663" r:id="rId24"/>
    <p:sldLayoutId id="2147483670" r:id="rId25"/>
    <p:sldLayoutId id="2147483672" r:id="rId26"/>
    <p:sldLayoutId id="2147483673" r:id="rId27"/>
    <p:sldLayoutId id="2147483666" r:id="rId28"/>
    <p:sldLayoutId id="2147483693" r:id="rId29"/>
    <p:sldLayoutId id="2147483676" r:id="rId30"/>
    <p:sldLayoutId id="2147483687" r:id="rId31"/>
    <p:sldLayoutId id="2147483699" r:id="rId32"/>
    <p:sldLayoutId id="2147483655" r:id="rId33"/>
    <p:sldLayoutId id="2147483652" r:id="rId34"/>
    <p:sldLayoutId id="2147483696" r:id="rId35"/>
    <p:sldLayoutId id="2147483685" r:id="rId36"/>
    <p:sldLayoutId id="2147483701" r:id="rId37"/>
    <p:sldLayoutId id="2147483700" r:id="rId38"/>
    <p:sldLayoutId id="2147483702" r:id="rId39"/>
    <p:sldLayoutId id="2147483694" r:id="rId40"/>
    <p:sldLayoutId id="2147483704" r:id="rId4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spc="0" baseline="0">
          <a:solidFill>
            <a:schemeClr val="tx1"/>
          </a:solidFill>
          <a:latin typeface="GE Inspira Sans" panose="020B05030600000000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Tx/>
        <a:buNone/>
        <a:defRPr sz="200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1pPr>
      <a:lvl2pPr marL="190500" indent="-149225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SzPct val="100000"/>
        <a:buFont typeface="GE Inspira Sans" panose="020B0604020202020204" pitchFamily="34" charset="0"/>
        <a:buChar char="•"/>
        <a:tabLst/>
        <a:defRPr sz="180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2pPr>
      <a:lvl3pPr marL="404813" indent="-163513" algn="l" defTabSz="9144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/>
        </a:buClr>
        <a:buSzPct val="46000"/>
        <a:buFont typeface="Wingdings 2" panose="05020102010507070707" pitchFamily="18" charset="2"/>
        <a:buChar char=""/>
        <a:tabLst/>
        <a:defRPr sz="160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3pPr>
      <a:lvl4pPr marL="617538" indent="-155575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SzPct val="100000"/>
        <a:buFont typeface="GE Inspira Sans" panose="020B0604020202020204" pitchFamily="34" charset="0"/>
        <a:buChar char="•"/>
        <a:tabLst/>
        <a:defRPr sz="1400" b="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4pPr>
      <a:lvl5pPr marL="812800" indent="-146050" algn="l" defTabSz="914400" rtl="0" eaLnBrk="1" latinLnBrk="0" hangingPunct="1">
        <a:lnSpc>
          <a:spcPct val="100000"/>
        </a:lnSpc>
        <a:spcBef>
          <a:spcPts val="200"/>
        </a:spcBef>
        <a:spcAft>
          <a:spcPts val="0"/>
        </a:spcAft>
        <a:buSzPct val="46000"/>
        <a:buFont typeface="Wingdings 2" panose="05020102010507070707" pitchFamily="18" charset="2"/>
        <a:buChar char=""/>
        <a:tabLst/>
        <a:defRPr sz="120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5pPr>
      <a:lvl6pPr marL="533400" indent="-177800" algn="l" defTabSz="914400" rtl="0" eaLnBrk="1" latinLnBrk="0" hangingPunct="1">
        <a:lnSpc>
          <a:spcPct val="90000"/>
        </a:lnSpc>
        <a:spcBef>
          <a:spcPts val="500"/>
        </a:spcBef>
        <a:buFont typeface="GE Inspira Sans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GE Inspira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GE Inspira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GE Inspira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997" userDrawn="1">
          <p15:clr>
            <a:srgbClr val="F26B43"/>
          </p15:clr>
        </p15:guide>
        <p15:guide id="8" orient="horz" pos="4156" userDrawn="1">
          <p15:clr>
            <a:srgbClr val="F26B43"/>
          </p15:clr>
        </p15:guide>
        <p15:guide id="9" orient="horz" pos="1185" userDrawn="1">
          <p15:clr>
            <a:srgbClr val="F26B43"/>
          </p15:clr>
        </p15:guide>
        <p15:guide id="11" orient="horz" pos="150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4378036-5DAA-DD47-9980-9705BD9E4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47" y="2180896"/>
            <a:ext cx="11238744" cy="2686539"/>
          </a:xfrm>
        </p:spPr>
        <p:txBody>
          <a:bodyPr/>
          <a:lstStyle/>
          <a:p>
            <a:r>
              <a:rPr lang="en-US" sz="3600" dirty="0"/>
              <a:t>Experience Deploying Heterogeneous Platforms </a:t>
            </a:r>
            <a:br>
              <a:rPr lang="en-US" sz="3600" dirty="0"/>
            </a:br>
            <a:r>
              <a:rPr lang="en-US" sz="3600" dirty="0"/>
              <a:t>for Design Engineering Workflows: </a:t>
            </a:r>
            <a:br>
              <a:rPr lang="en-US" sz="3600" dirty="0"/>
            </a:br>
            <a:r>
              <a:rPr lang="en-US" sz="3600" dirty="0"/>
              <a:t>A Software Refactoring </a:t>
            </a:r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Andy Gallo</a:t>
            </a:r>
            <a:br>
              <a:rPr lang="en-US" sz="2400" dirty="0"/>
            </a:br>
            <a:r>
              <a:rPr lang="en-US" sz="2400" dirty="0"/>
              <a:t>GE Research</a:t>
            </a:r>
            <a:br>
              <a:rPr lang="en-US" sz="36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340EB-17EC-0642-AC58-A96BDAC96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758" y="1741775"/>
            <a:ext cx="8361498" cy="365125"/>
          </a:xfrm>
        </p:spPr>
        <p:txBody>
          <a:bodyPr/>
          <a:lstStyle/>
          <a:p>
            <a:r>
              <a:rPr lang="en-GB" dirty="0"/>
              <a:t>September 2022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08E0A5-DECA-B34D-9748-6922FD5031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69229-8664-E749-B2F1-2204D9D622B1}"/>
              </a:ext>
            </a:extLst>
          </p:cNvPr>
          <p:cNvSpPr txBox="1"/>
          <p:nvPr/>
        </p:nvSpPr>
        <p:spPr>
          <a:xfrm>
            <a:off x="2154621" y="68001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3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circuit board&#10;&#10;Description automatically generated">
            <a:extLst>
              <a:ext uri="{FF2B5EF4-FFF2-40B4-BE49-F238E27FC236}">
                <a16:creationId xmlns:a16="http://schemas.microsoft.com/office/drawing/2014/main" id="{BC9E69BD-FFFC-46B7-A052-21635951EC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4" b="74945"/>
          <a:stretch/>
        </p:blipFill>
        <p:spPr>
          <a:xfrm>
            <a:off x="0" y="0"/>
            <a:ext cx="12192000" cy="125233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951581E-277D-4CA7-A1A9-86569342A500}"/>
              </a:ext>
            </a:extLst>
          </p:cNvPr>
          <p:cNvSpPr/>
          <p:nvPr/>
        </p:nvSpPr>
        <p:spPr>
          <a:xfrm rot="16200000">
            <a:off x="5463602" y="-5463602"/>
            <a:ext cx="1264796" cy="1219200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83000">
                <a:srgbClr val="00000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04D07F-FD3D-44AF-AE45-7CD7267B1F9F}"/>
              </a:ext>
            </a:extLst>
          </p:cNvPr>
          <p:cNvSpPr/>
          <p:nvPr/>
        </p:nvSpPr>
        <p:spPr>
          <a:xfrm>
            <a:off x="-5" y="0"/>
            <a:ext cx="12192000" cy="1252330"/>
          </a:xfrm>
          <a:prstGeom prst="rect">
            <a:avLst/>
          </a:prstGeom>
          <a:solidFill>
            <a:srgbClr val="00468A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82076E-87EB-1642-8F2A-F1B87F7CC7DB}"/>
              </a:ext>
            </a:extLst>
          </p:cNvPr>
          <p:cNvCxnSpPr/>
          <p:nvPr/>
        </p:nvCxnSpPr>
        <p:spPr>
          <a:xfrm>
            <a:off x="4238558" y="1896718"/>
            <a:ext cx="0" cy="44953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14E7DA-DB90-6A49-B86A-CAD6659D2E85}"/>
              </a:ext>
            </a:extLst>
          </p:cNvPr>
          <p:cNvCxnSpPr/>
          <p:nvPr/>
        </p:nvCxnSpPr>
        <p:spPr>
          <a:xfrm>
            <a:off x="8183405" y="1890207"/>
            <a:ext cx="0" cy="44067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48025EFF-B033-1948-858D-16FA0149D21B}"/>
              </a:ext>
            </a:extLst>
          </p:cNvPr>
          <p:cNvSpPr txBox="1">
            <a:spLocks/>
          </p:cNvSpPr>
          <p:nvPr/>
        </p:nvSpPr>
        <p:spPr>
          <a:xfrm>
            <a:off x="495299" y="409479"/>
            <a:ext cx="11488719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 Inspira Sans"/>
                <a:ea typeface="+mj-ea"/>
                <a:cs typeface="+mj-cs"/>
              </a:rPr>
              <a:t>Designing </a:t>
            </a:r>
            <a:r>
              <a:rPr lang="en-US" dirty="0">
                <a:solidFill>
                  <a:prstClr val="white"/>
                </a:solidFill>
                <a:latin typeface="GE Inspira Sans"/>
              </a:rPr>
              <a:t>a heterogenous workflow platform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27EC19-FD6A-D54F-AAA6-8BCF1B83057E}"/>
              </a:ext>
            </a:extLst>
          </p:cNvPr>
          <p:cNvSpPr/>
          <p:nvPr/>
        </p:nvSpPr>
        <p:spPr>
          <a:xfrm>
            <a:off x="487898" y="1390464"/>
            <a:ext cx="3200400" cy="320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 Inspira Sans" panose="020B0503060000000003" pitchFamily="34" charset="77"/>
              </a:rPr>
              <a:t>Architectural Themes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74A27-4516-8144-9F79-29DB4C2F4B53}"/>
              </a:ext>
            </a:extLst>
          </p:cNvPr>
          <p:cNvSpPr/>
          <p:nvPr/>
        </p:nvSpPr>
        <p:spPr>
          <a:xfrm>
            <a:off x="4670443" y="1390464"/>
            <a:ext cx="3200400" cy="320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 Inspira Sans" panose="020B0503060000000003" pitchFamily="34" charset="77"/>
              </a:rPr>
              <a:t>Compute “Site” Software 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1E59DC-088E-F040-A690-A5133C6BFCCF}"/>
              </a:ext>
            </a:extLst>
          </p:cNvPr>
          <p:cNvSpPr/>
          <p:nvPr/>
        </p:nvSpPr>
        <p:spPr>
          <a:xfrm>
            <a:off x="8508885" y="1390464"/>
            <a:ext cx="3200400" cy="320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 Inspira Sans" panose="020B0503060000000003" pitchFamily="34" charset="77"/>
              </a:rPr>
              <a:t>Workflow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F1A2D4-508F-7B4B-1B55-AFF041234F32}"/>
              </a:ext>
            </a:extLst>
          </p:cNvPr>
          <p:cNvSpPr txBox="1">
            <a:spLocks/>
          </p:cNvSpPr>
          <p:nvPr/>
        </p:nvSpPr>
        <p:spPr>
          <a:xfrm>
            <a:off x="517796" y="2171986"/>
            <a:ext cx="3470275" cy="5143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Tx/>
              <a:buNone/>
              <a:defRPr sz="20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1pPr>
            <a:lvl2pPr marL="190500" indent="-149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GE Inspira Sans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2pPr>
            <a:lvl3pPr marL="404813" indent="-1635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46000"/>
              <a:buFont typeface="Wingdings 2" panose="05020102010507070707" pitchFamily="18" charset="2"/>
              <a:buChar char=""/>
              <a:tabLst/>
              <a:defRPr sz="16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3pPr>
            <a:lvl4pPr marL="617538" indent="-1555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Font typeface="GE Inspira Sans" panose="020B0604020202020204" pitchFamily="34" charset="0"/>
              <a:buChar char="•"/>
              <a:tabLst/>
              <a:defRPr sz="1400" b="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4pPr>
            <a:lvl5pPr marL="812800" indent="-146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46000"/>
              <a:buFont typeface="Wingdings 2" panose="05020102010507070707" pitchFamily="18" charset="2"/>
              <a:buChar char=""/>
              <a:tabLst/>
              <a:defRPr sz="12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5pPr>
            <a:lvl6pPr marL="5334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Heterogeneous complexity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n-US" sz="1200" dirty="0"/>
              <a:t> </a:t>
            </a:r>
            <a:r>
              <a:rPr lang="en-US" sz="1200" b="1" dirty="0"/>
              <a:t>loosely coupled </a:t>
            </a:r>
            <a:r>
              <a:rPr lang="en-US" sz="1200" dirty="0"/>
              <a:t>modular</a:t>
            </a:r>
            <a:r>
              <a:rPr lang="en-US" sz="1200" b="1" dirty="0"/>
              <a:t> </a:t>
            </a:r>
            <a:r>
              <a:rPr lang="en-US" sz="1200" dirty="0"/>
              <a:t>data, tooling &amp; compute fronted by a secure </a:t>
            </a:r>
            <a:r>
              <a:rPr lang="en-US" sz="1200" b="1" dirty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itchFamily="2" charset="2"/>
              </a:rPr>
              <a:t>To </a:t>
            </a:r>
            <a:r>
              <a:rPr lang="en-US" sz="1200" dirty="0"/>
              <a:t>yield actionable insights at all stages of the </a:t>
            </a:r>
            <a:r>
              <a:rPr lang="en-US" sz="1200" b="1" dirty="0"/>
              <a:t>digital thread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b="1" dirty="0"/>
              <a:t>metadata</a:t>
            </a:r>
            <a:r>
              <a:rPr lang="en-US" sz="1200" dirty="0"/>
              <a:t> for {data, tools, compute, et al} – 5Ws, </a:t>
            </a:r>
            <a:r>
              <a:rPr lang="en-US" sz="1200" i="1" dirty="0"/>
              <a:t>provenance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Software Defined Everything </a:t>
            </a:r>
            <a:r>
              <a:rPr lang="en-US" sz="1200" dirty="0"/>
              <a:t>– compute, network, M apps on N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Need traceability &amp; model fidelity sufficient to </a:t>
            </a:r>
            <a:r>
              <a:rPr lang="en-US" sz="1200" b="1" dirty="0"/>
              <a:t>trust</a:t>
            </a:r>
            <a:r>
              <a:rPr lang="en-US" sz="1200" dirty="0"/>
              <a:t>; digital test in lieu of physical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Value in </a:t>
            </a:r>
            <a:r>
              <a:rPr lang="en-US" sz="1200" b="1" dirty="0"/>
              <a:t>ML</a:t>
            </a:r>
            <a:r>
              <a:rPr lang="en-US" sz="1200" dirty="0"/>
              <a:t> trained from and used to train simulations, must include model validation, UQ, and decision provenance.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r>
              <a:rPr lang="en-US" sz="1400" i="1" dirty="0">
                <a:solidFill>
                  <a:srgbClr val="FF0000"/>
                </a:solidFill>
              </a:rPr>
              <a:t>“</a:t>
            </a:r>
            <a:r>
              <a:rPr lang="en-US" sz="1400" b="1" i="1" dirty="0">
                <a:solidFill>
                  <a:srgbClr val="FF0000"/>
                </a:solidFill>
              </a:rPr>
              <a:t>The workflow is the app</a:t>
            </a:r>
            <a:r>
              <a:rPr lang="en-US" sz="1400" i="1" dirty="0">
                <a:solidFill>
                  <a:srgbClr val="FF0000"/>
                </a:solidFill>
              </a:rPr>
              <a:t>.” </a:t>
            </a:r>
          </a:p>
          <a:p>
            <a:endParaRPr lang="en-US" sz="1200" dirty="0"/>
          </a:p>
          <a:p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7EEF5-A66A-E2B4-000B-6948D712D6E8}"/>
              </a:ext>
            </a:extLst>
          </p:cNvPr>
          <p:cNvSpPr txBox="1"/>
          <p:nvPr/>
        </p:nvSpPr>
        <p:spPr>
          <a:xfrm>
            <a:off x="602966" y="1777089"/>
            <a:ext cx="2970264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1200"/>
              </a:spcBef>
            </a:pPr>
            <a:r>
              <a:rPr lang="en-US" sz="1200" dirty="0"/>
              <a:t>“Cambrian explosion”, high barriers to entry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45D59BEE-012C-73C5-3F19-98830DC1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12" y="2687102"/>
            <a:ext cx="3213372" cy="170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09EB59DD-5B5B-F67A-CD4B-7A063CE8B5D9}"/>
              </a:ext>
            </a:extLst>
          </p:cNvPr>
          <p:cNvSpPr txBox="1">
            <a:spLocks/>
          </p:cNvSpPr>
          <p:nvPr/>
        </p:nvSpPr>
        <p:spPr>
          <a:xfrm>
            <a:off x="8203928" y="1788329"/>
            <a:ext cx="3780090" cy="30134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Tx/>
              <a:buNone/>
              <a:defRPr sz="20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1pPr>
            <a:lvl2pPr marL="190500" indent="-149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GE Inspira Sans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2pPr>
            <a:lvl3pPr marL="404813" indent="-1635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46000"/>
              <a:buFont typeface="Wingdings 2" panose="05020102010507070707" pitchFamily="18" charset="2"/>
              <a:buChar char=""/>
              <a:tabLst/>
              <a:defRPr sz="16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3pPr>
            <a:lvl4pPr marL="617538" indent="-1555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Font typeface="GE Inspira Sans" panose="020B0604020202020204" pitchFamily="34" charset="0"/>
              <a:buChar char="•"/>
              <a:tabLst/>
              <a:defRPr sz="1400" b="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4pPr>
            <a:lvl5pPr marL="812800" indent="-146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46000"/>
              <a:buFont typeface="Wingdings 2" panose="05020102010507070707" pitchFamily="18" charset="2"/>
              <a:buChar char=""/>
              <a:tabLst/>
              <a:defRPr sz="12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5pPr>
            <a:lvl6pPr marL="5334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 1: </a:t>
            </a:r>
            <a:r>
              <a:rPr lang="en-US" b="1" dirty="0"/>
              <a:t>Intra-Job</a:t>
            </a:r>
            <a:r>
              <a:rPr lang="en-US" dirty="0"/>
              <a:t> </a:t>
            </a:r>
          </a:p>
          <a:p>
            <a:r>
              <a:rPr lang="en-US" sz="1200" dirty="0"/>
              <a:t>Example:</a:t>
            </a:r>
          </a:p>
          <a:p>
            <a:pPr marL="255588" lvl="2" indent="0">
              <a:buNone/>
            </a:pPr>
            <a:r>
              <a:rPr lang="en-US" sz="1200" dirty="0"/>
              <a:t>Iterative optimization of a design space exploration and visualization using in situ analysis and steerage of high fidelity CFD</a:t>
            </a:r>
          </a:p>
          <a:p>
            <a:pPr marL="255588" lvl="2" indent="0">
              <a:buNone/>
            </a:pPr>
            <a:endParaRPr lang="en-US" sz="1200" dirty="0"/>
          </a:p>
          <a:p>
            <a:r>
              <a:rPr lang="en-US" dirty="0"/>
              <a:t>Type 2: </a:t>
            </a:r>
            <a:r>
              <a:rPr lang="en-US" b="1" dirty="0"/>
              <a:t>Intra-Site</a:t>
            </a:r>
          </a:p>
          <a:p>
            <a:r>
              <a:rPr lang="en-US" sz="1200" dirty="0"/>
              <a:t>Example:</a:t>
            </a:r>
          </a:p>
          <a:p>
            <a:pPr marL="255588" lvl="2" indent="0">
              <a:buNone/>
            </a:pPr>
            <a:r>
              <a:rPr lang="en-US" sz="1200" dirty="0"/>
              <a:t>Workflow composed of high fidelity, GPU-accelerated CFD visualized using in situ techniques and used to inform the training of a NN-informed design space exploration of cooling hole placement</a:t>
            </a:r>
          </a:p>
          <a:p>
            <a:pPr marL="255588" lvl="2" indent="0">
              <a:buNone/>
            </a:pPr>
            <a:endParaRPr lang="en-US" sz="1200" dirty="0"/>
          </a:p>
          <a:p>
            <a:r>
              <a:rPr lang="en-US" dirty="0"/>
              <a:t>Type 3: </a:t>
            </a:r>
            <a:r>
              <a:rPr lang="en-US" b="1" dirty="0"/>
              <a:t>Inter-Site</a:t>
            </a:r>
          </a:p>
          <a:p>
            <a:r>
              <a:rPr lang="en-US" sz="1200" dirty="0"/>
              <a:t>Example: </a:t>
            </a:r>
          </a:p>
          <a:p>
            <a:pPr marL="255588" lvl="2" indent="0">
              <a:buNone/>
            </a:pPr>
            <a:r>
              <a:rPr lang="en-US" sz="1200" dirty="0"/>
              <a:t>Workflow that enables democratization of inter-agency resources - see: MxN app readiness (2021-2023 NERSC grant)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033F0-CFC2-DC84-D69C-C380D94364E0}"/>
              </a:ext>
            </a:extLst>
          </p:cNvPr>
          <p:cNvSpPr txBox="1"/>
          <p:nvPr/>
        </p:nvSpPr>
        <p:spPr>
          <a:xfrm>
            <a:off x="4269389" y="5500973"/>
            <a:ext cx="394484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/>
              <a:t>Interfaces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Flexible IDEs, Python, &amp; Web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Allows for domain-specific utilities,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Supports diverse user communities &amp;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7FD08A2-BC89-F38F-F4E8-E333EF948C9E}"/>
              </a:ext>
            </a:extLst>
          </p:cNvPr>
          <p:cNvSpPr txBox="1">
            <a:spLocks/>
          </p:cNvSpPr>
          <p:nvPr/>
        </p:nvSpPr>
        <p:spPr>
          <a:xfrm>
            <a:off x="4336276" y="1855127"/>
            <a:ext cx="3805564" cy="9746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GB" sz="2800" b="0" i="0" u="none" strike="noStrike" kern="1200" spc="0" baseline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/>
              <a:t>Architectural “API View”</a:t>
            </a:r>
            <a:br>
              <a:rPr lang="en-US" sz="1200" b="1" dirty="0"/>
            </a:br>
            <a:r>
              <a:rPr lang="en-US" sz="1200" dirty="0"/>
              <a:t>Workflow as a sequence of system utterances, organized into </a:t>
            </a:r>
            <a:r>
              <a:rPr lang="en-US" sz="1200" b="1" dirty="0"/>
              <a:t>4 subsystems</a:t>
            </a:r>
            <a:r>
              <a:rPr lang="en-US" sz="1200" dirty="0"/>
              <a:t>, each with a small set of system verbs embodied in an </a:t>
            </a:r>
            <a:r>
              <a:rPr lang="en-US" sz="1200" b="1" dirty="0"/>
              <a:t>API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45997-0162-2E15-DDCB-BA25F4D04AB2}"/>
              </a:ext>
            </a:extLst>
          </p:cNvPr>
          <p:cNvSpPr txBox="1"/>
          <p:nvPr/>
        </p:nvSpPr>
        <p:spPr>
          <a:xfrm>
            <a:off x="4424612" y="4561431"/>
            <a:ext cx="38784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Auth:  </a:t>
            </a:r>
            <a:r>
              <a:rPr lang="en-US" sz="1200" dirty="0"/>
              <a:t>authenticate &amp; authorize use within tenancies</a:t>
            </a:r>
            <a:br>
              <a:rPr lang="en-US" sz="1200" dirty="0"/>
            </a:br>
            <a:r>
              <a:rPr lang="en-US" sz="1200" b="1" dirty="0"/>
              <a:t>Run:    </a:t>
            </a:r>
            <a:r>
              <a:rPr lang="en-US" sz="1200" dirty="0"/>
              <a:t>async job exec &amp; chaining (data &amp; control flow)</a:t>
            </a:r>
            <a:br>
              <a:rPr lang="en-US" sz="1200" b="1" dirty="0"/>
            </a:br>
            <a:r>
              <a:rPr lang="en-US" sz="1200" b="1" dirty="0"/>
              <a:t>Repo: </a:t>
            </a:r>
            <a:r>
              <a:rPr lang="en-US" sz="1200" dirty="0"/>
              <a:t>put / get / find data &amp; metadata</a:t>
            </a:r>
            <a:br>
              <a:rPr lang="en-US" sz="1200" b="1" dirty="0"/>
            </a:br>
            <a:r>
              <a:rPr lang="en-US" sz="1200" b="1" dirty="0"/>
              <a:t>Spin:   </a:t>
            </a:r>
            <a:r>
              <a:rPr lang="en-US" sz="1200" dirty="0"/>
              <a:t>(de)provision resources</a:t>
            </a:r>
          </a:p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9E4B6-F56B-937E-E015-8D150745A21F}"/>
              </a:ext>
            </a:extLst>
          </p:cNvPr>
          <p:cNvSpPr txBox="1"/>
          <p:nvPr/>
        </p:nvSpPr>
        <p:spPr>
          <a:xfrm>
            <a:off x="4285759" y="4327240"/>
            <a:ext cx="38784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Subsystems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D81B-8BF4-0884-F961-BBDA91BCB1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5BB3F6-D0CB-BDAC-896D-7B262ADCC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899" y="5577094"/>
            <a:ext cx="2526188" cy="1252330"/>
          </a:xfrm>
          <a:prstGeom prst="rect">
            <a:avLst/>
          </a:prstGeom>
        </p:spPr>
      </p:pic>
      <p:pic>
        <p:nvPicPr>
          <p:cNvPr id="3" name="Picture 8" descr="/static/community_logos/python-powered-w-100x40.png">
            <a:extLst>
              <a:ext uri="{FF2B5EF4-FFF2-40B4-BE49-F238E27FC236}">
                <a16:creationId xmlns:a16="http://schemas.microsoft.com/office/drawing/2014/main" id="{EAAD32DB-9CFD-1505-15F4-381D569C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89" y="3135426"/>
            <a:ext cx="69249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oauth.net/images/oauth-logo-square.png">
            <a:extLst>
              <a:ext uri="{FF2B5EF4-FFF2-40B4-BE49-F238E27FC236}">
                <a16:creationId xmlns:a16="http://schemas.microsoft.com/office/drawing/2014/main" id="{03E98EBB-9CF6-5A3E-E395-D8F397561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002" y="4178917"/>
            <a:ext cx="346099" cy="34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ws-logo">
            <a:extLst>
              <a:ext uri="{FF2B5EF4-FFF2-40B4-BE49-F238E27FC236}">
                <a16:creationId xmlns:a16="http://schemas.microsoft.com/office/drawing/2014/main" id="{B4208DA3-54A1-8A54-94A7-AB2C3F72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901" y="4057496"/>
            <a:ext cx="645627" cy="48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33BE54-150E-5A5D-2F9A-432BC2A490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7806" y="5673846"/>
            <a:ext cx="1591197" cy="11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7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2DF19-2E9C-BB55-7D7C-A069BAF38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E6A5BD-C011-4A45-AA3A-201790FB7F2B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F9226EB-2F12-3B8E-09A8-C981554D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3" y="1382827"/>
            <a:ext cx="5635372" cy="306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AD3687EE-AB75-72D5-3FEC-BE82D4BB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4" b="74945"/>
          <a:stretch/>
        </p:blipFill>
        <p:spPr>
          <a:xfrm>
            <a:off x="0" y="0"/>
            <a:ext cx="12192000" cy="12523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F9E6B3-ABAC-AF98-3FB9-962053B5B9DA}"/>
              </a:ext>
            </a:extLst>
          </p:cNvPr>
          <p:cNvSpPr/>
          <p:nvPr/>
        </p:nvSpPr>
        <p:spPr>
          <a:xfrm rot="16200000">
            <a:off x="5463602" y="-5463602"/>
            <a:ext cx="1264796" cy="1219200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83000">
                <a:srgbClr val="00000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8E44B-4833-BB77-8559-7CEB80683C04}"/>
              </a:ext>
            </a:extLst>
          </p:cNvPr>
          <p:cNvSpPr/>
          <p:nvPr/>
        </p:nvSpPr>
        <p:spPr>
          <a:xfrm>
            <a:off x="-5" y="0"/>
            <a:ext cx="12192000" cy="1252330"/>
          </a:xfrm>
          <a:prstGeom prst="rect">
            <a:avLst/>
          </a:prstGeom>
          <a:solidFill>
            <a:srgbClr val="00468A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423087-8468-F1C5-C474-4C28AB82836A}"/>
              </a:ext>
            </a:extLst>
          </p:cNvPr>
          <p:cNvSpPr txBox="1">
            <a:spLocks/>
          </p:cNvSpPr>
          <p:nvPr/>
        </p:nvSpPr>
        <p:spPr>
          <a:xfrm>
            <a:off x="495299" y="409479"/>
            <a:ext cx="11488719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GE Inspira Sans"/>
              </a:rPr>
              <a:t>GE’s “DT4D” System Workflow Examples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j-ea"/>
              <a:cs typeface="+mj-cs"/>
            </a:endParaRPr>
          </a:p>
          <a:p>
            <a:pPr lvl="0">
              <a:defRPr/>
            </a:pPr>
            <a:r>
              <a:rPr lang="en-US" sz="2200" dirty="0">
                <a:solidFill>
                  <a:prstClr val="white"/>
                </a:solidFill>
                <a:latin typeface="GE Inspira Sans"/>
              </a:rPr>
              <a:t>A further exploration of workflow types &amp; uses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 Inspira Sans"/>
              <a:ea typeface="+mj-ea"/>
              <a:cs typeface="+mj-cs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8556BC7-9DD7-296C-6791-101BB196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739" y="1342222"/>
            <a:ext cx="4876500" cy="31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8E7E08F-048E-09F4-8720-143347CC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67" y="4938973"/>
            <a:ext cx="5577644" cy="10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A58C4-BB32-30A8-2847-7197CF9508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978" y="4773896"/>
            <a:ext cx="5828017" cy="1658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B7675-EDC8-3D65-7D0C-DA2CEB91A705}"/>
              </a:ext>
            </a:extLst>
          </p:cNvPr>
          <p:cNvSpPr txBox="1"/>
          <p:nvPr/>
        </p:nvSpPr>
        <p:spPr>
          <a:xfrm>
            <a:off x="32682" y="1283140"/>
            <a:ext cx="329636" cy="3515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r>
              <a:rPr lang="en-US" sz="14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7E3C6B-6E36-C0DD-97FA-EC40C57C8BE6}"/>
              </a:ext>
            </a:extLst>
          </p:cNvPr>
          <p:cNvSpPr txBox="1"/>
          <p:nvPr/>
        </p:nvSpPr>
        <p:spPr>
          <a:xfrm>
            <a:off x="6346776" y="1283140"/>
            <a:ext cx="329636" cy="3515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r>
              <a:rPr lang="en-US" sz="14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F08F1-B086-0037-CD6A-60A4335F4594}"/>
              </a:ext>
            </a:extLst>
          </p:cNvPr>
          <p:cNvSpPr txBox="1"/>
          <p:nvPr/>
        </p:nvSpPr>
        <p:spPr>
          <a:xfrm>
            <a:off x="6346776" y="4691668"/>
            <a:ext cx="329636" cy="3515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r>
              <a:rPr lang="en-US" sz="1400" dirty="0"/>
              <a:t>( C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03811-931A-5E15-5FAE-4562010B2A07}"/>
              </a:ext>
            </a:extLst>
          </p:cNvPr>
          <p:cNvSpPr txBox="1"/>
          <p:nvPr/>
        </p:nvSpPr>
        <p:spPr>
          <a:xfrm>
            <a:off x="32682" y="4688119"/>
            <a:ext cx="329636" cy="3515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r>
              <a:rPr lang="en-US" sz="1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9701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7416E1-ABEB-C2C0-58B8-107AD278B456}"/>
              </a:ext>
            </a:extLst>
          </p:cNvPr>
          <p:cNvSpPr/>
          <p:nvPr/>
        </p:nvSpPr>
        <p:spPr>
          <a:xfrm>
            <a:off x="659102" y="1896887"/>
            <a:ext cx="4433954" cy="3945871"/>
          </a:xfrm>
          <a:prstGeom prst="rect">
            <a:avLst/>
          </a:prstGeom>
          <a:solidFill>
            <a:srgbClr val="D1DA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5439E6-5C76-DAA3-4459-61B43E647A1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9FE6A-1A6B-E65C-0AC3-181B37491B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3576" y="1182199"/>
            <a:ext cx="5406166" cy="258340"/>
          </a:xfrm>
        </p:spPr>
        <p:txBody>
          <a:bodyPr/>
          <a:lstStyle/>
          <a:p>
            <a:r>
              <a:rPr lang="en-US" dirty="0"/>
              <a:t>Next Steps &amp; Areas for Collaboration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4E210-536B-44B1-B130-87A64B8771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64305" y="1696389"/>
            <a:ext cx="5405437" cy="46786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refactoring of the workflow types &amp; subsystems model; unification of tooling</a:t>
            </a:r>
          </a:p>
          <a:p>
            <a:pPr marL="690563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Messaging</a:t>
            </a:r>
          </a:p>
          <a:p>
            <a:pPr marL="690563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Resource Types</a:t>
            </a:r>
          </a:p>
          <a:p>
            <a:pPr marL="690563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Standard APIs             	   </a:t>
            </a:r>
            <a:r>
              <a:rPr lang="en-US" sz="1200" b="1" dirty="0">
                <a:solidFill>
                  <a:schemeClr val="accent6"/>
                </a:solidFill>
                <a:sym typeface="Wingdings" pitchFamily="2" charset="2"/>
              </a:rPr>
              <a:t></a:t>
            </a:r>
            <a:r>
              <a:rPr lang="en-US" sz="1200" dirty="0">
                <a:sym typeface="Wingdings" pitchFamily="2" charset="2"/>
              </a:rPr>
              <a:t> </a:t>
            </a:r>
            <a:endParaRPr lang="en-US" sz="1200" dirty="0"/>
          </a:p>
          <a:p>
            <a:pPr marL="690563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Zero trust security    	   </a:t>
            </a:r>
            <a:r>
              <a:rPr lang="en-US" sz="1200" b="1" dirty="0">
                <a:solidFill>
                  <a:schemeClr val="accent6"/>
                </a:solidFill>
                <a:sym typeface="Wingdings" pitchFamily="2" charset="2"/>
              </a:rPr>
              <a:t></a:t>
            </a:r>
            <a:r>
              <a:rPr lang="en-US" sz="1200" dirty="0">
                <a:sym typeface="Wingdings" pitchFamily="2" charset="2"/>
              </a:rPr>
              <a:t> </a:t>
            </a:r>
            <a:endParaRPr lang="en-US" sz="1200" dirty="0"/>
          </a:p>
          <a:p>
            <a:pPr marL="690563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Metadata using FAIR principles</a:t>
            </a:r>
            <a:r>
              <a:rPr lang="en-US" sz="1200" b="1" dirty="0">
                <a:solidFill>
                  <a:schemeClr val="accent6"/>
                </a:solidFill>
                <a:sym typeface="Wingdings" pitchFamily="2" charset="2"/>
              </a:rPr>
              <a:t>      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Plug-and-play MxN CI/CD   </a:t>
            </a:r>
            <a:r>
              <a:rPr lang="en-US" sz="1200" b="1" dirty="0">
                <a:solidFill>
                  <a:schemeClr val="accent6"/>
                </a:solidFill>
                <a:sym typeface="Wingdings" pitchFamily="2" charset="2"/>
              </a:rPr>
              <a:t></a:t>
            </a:r>
            <a:r>
              <a:rPr lang="en-US" sz="1200" dirty="0">
                <a:sym typeface="Wingdings" pitchFamily="2" charset="2"/>
              </a:rPr>
              <a:t>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Multi-order modeling, model quality assess &amp; notate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Workflow visualization &amp;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ECD37E-EF1E-DC31-8BB9-D573638A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3 Workflow Tooling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986C6-CB2C-918F-8E15-8CD116F2ADBA}"/>
              </a:ext>
            </a:extLst>
          </p:cNvPr>
          <p:cNvSpPr txBox="1"/>
          <p:nvPr/>
        </p:nvSpPr>
        <p:spPr>
          <a:xfrm>
            <a:off x="9511514" y="3039894"/>
            <a:ext cx="914400" cy="3891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r>
              <a:rPr lang="en-US" sz="1600" b="1" dirty="0">
                <a:solidFill>
                  <a:srgbClr val="FF0000"/>
                </a:solidFill>
              </a:rPr>
              <a:t>Democratization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9BAE11-E781-6D2E-C73F-5B75AA67D7B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BD0C6-CA65-5FF4-F037-9B66B16D3268}"/>
              </a:ext>
            </a:extLst>
          </p:cNvPr>
          <p:cNvSpPr/>
          <p:nvPr/>
        </p:nvSpPr>
        <p:spPr>
          <a:xfrm>
            <a:off x="2030008" y="1249415"/>
            <a:ext cx="1208015" cy="42624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Type 3 </a:t>
            </a:r>
          </a:p>
          <a:p>
            <a:pPr algn="ctr"/>
            <a:r>
              <a:rPr lang="en-US" sz="1400" dirty="0"/>
              <a:t>Site Façade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2C53E-7982-C9F4-C7C4-5D9CB04171D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34016" y="1675660"/>
            <a:ext cx="0" cy="37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>
            <a:extLst>
              <a:ext uri="{FF2B5EF4-FFF2-40B4-BE49-F238E27FC236}">
                <a16:creationId xmlns:a16="http://schemas.microsoft.com/office/drawing/2014/main" id="{7530B867-7C7A-94F2-12DD-72F987C04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91" y="1896887"/>
            <a:ext cx="4433957" cy="407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6C1E38-B6E4-6D38-88B5-57B26EE7D10C}"/>
              </a:ext>
            </a:extLst>
          </p:cNvPr>
          <p:cNvSpPr txBox="1"/>
          <p:nvPr/>
        </p:nvSpPr>
        <p:spPr>
          <a:xfrm>
            <a:off x="442605" y="5881422"/>
            <a:ext cx="4650451" cy="3651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r>
              <a:rPr lang="en-US" sz="1400" dirty="0"/>
              <a:t>GE’s DT4D “type 2” intra-site system fronted by inter-site façade  </a:t>
            </a:r>
          </a:p>
        </p:txBody>
      </p:sp>
    </p:spTree>
    <p:extLst>
      <p:ext uri="{BB962C8B-B14F-4D97-AF65-F5344CB8AC3E}">
        <p14:creationId xmlns:p14="http://schemas.microsoft.com/office/powerpoint/2010/main" val="190142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85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's Colors">
      <a:dk1>
        <a:srgbClr val="0C2340"/>
      </a:dk1>
      <a:lt1>
        <a:srgbClr val="FFFFFF"/>
      </a:lt1>
      <a:dk2>
        <a:srgbClr val="59CBE8"/>
      </a:dk2>
      <a:lt2>
        <a:srgbClr val="0C2340"/>
      </a:lt2>
      <a:accent1>
        <a:srgbClr val="005EB8"/>
      </a:accent1>
      <a:accent2>
        <a:srgbClr val="333F48"/>
      </a:accent2>
      <a:accent3>
        <a:srgbClr val="59CBE8"/>
      </a:accent3>
      <a:accent4>
        <a:srgbClr val="0C2340"/>
      </a:accent4>
      <a:accent5>
        <a:srgbClr val="B3C2D1"/>
      </a:accent5>
      <a:accent6>
        <a:srgbClr val="00BF6F"/>
      </a:accent6>
      <a:hlink>
        <a:srgbClr val="FFFFFF"/>
      </a:hlink>
      <a:folHlink>
        <a:srgbClr val="F0F3F7"/>
      </a:folHlink>
    </a:clrScheme>
    <a:fontScheme name="GE PPT Template">
      <a:majorFont>
        <a:latin typeface="GE Inspira Sans"/>
        <a:ea typeface=""/>
        <a:cs typeface=""/>
      </a:majorFont>
      <a:minorFont>
        <a:latin typeface="GE Insp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spcBef>
            <a:spcPts val="1200"/>
          </a:spcBef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F983162E-A680-8945-983E-BA647308F17E}" vid="{CDA682D4-23E7-FB4D-83D1-53DB803459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GE Inspira Sans"/>
        <a:font script="Hebr" typeface="GE Inspira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GE Inspira Sans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E Colors">
      <a:dk1>
        <a:srgbClr val="63666A"/>
      </a:dk1>
      <a:lt1>
        <a:sysClr val="window" lastClr="FFFFFF"/>
      </a:lt1>
      <a:dk2>
        <a:srgbClr val="B1B3B3"/>
      </a:dk2>
      <a:lt2>
        <a:srgbClr val="F0F0F0"/>
      </a:lt2>
      <a:accent1>
        <a:srgbClr val="005EB8"/>
      </a:accent1>
      <a:accent2>
        <a:srgbClr val="63666A"/>
      </a:accent2>
      <a:accent3>
        <a:srgbClr val="00B5E2"/>
      </a:accent3>
      <a:accent4>
        <a:srgbClr val="13294B"/>
      </a:accent4>
      <a:accent5>
        <a:srgbClr val="B1B3B3"/>
      </a:accent5>
      <a:accent6>
        <a:srgbClr val="00BF6F"/>
      </a:accent6>
      <a:hlink>
        <a:srgbClr val="005CB9"/>
      </a:hlink>
      <a:folHlink>
        <a:srgbClr val="00B5E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GE Inspira Sans"/>
        <a:font script="Hebr" typeface="GE Inspira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GE Inspira Sans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8800</TotalTime>
  <Words>437</Words>
  <Application>Microsoft Macintosh PowerPoint</Application>
  <PresentationFormat>Widescreen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GE Inspira Sans</vt:lpstr>
      <vt:lpstr>Arial</vt:lpstr>
      <vt:lpstr>Wingdings 2</vt:lpstr>
      <vt:lpstr>Office Theme</vt:lpstr>
      <vt:lpstr>Experience Deploying Heterogeneous Platforms  for Design Engineering Workflows:  A Software Refactoring   Andy Gallo GE Research  </vt:lpstr>
      <vt:lpstr>PowerPoint Presentation</vt:lpstr>
      <vt:lpstr>PowerPoint Presentation</vt:lpstr>
      <vt:lpstr>Type 3 Workflow Tooling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Gallo, Andrew (GE Research, US)</dc:creator>
  <cp:keywords/>
  <dc:description/>
  <cp:lastModifiedBy>Gallo, Andrew (GE Research, US)</cp:lastModifiedBy>
  <cp:revision>782</cp:revision>
  <cp:lastPrinted>2022-08-25T04:31:41Z</cp:lastPrinted>
  <dcterms:created xsi:type="dcterms:W3CDTF">2021-02-18T01:36:44Z</dcterms:created>
  <dcterms:modified xsi:type="dcterms:W3CDTF">2022-09-12T01:29:59Z</dcterms:modified>
  <cp:category/>
</cp:coreProperties>
</file>