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0"/>
  </p:notesMasterIdLst>
  <p:handoutMasterIdLst>
    <p:handoutMasterId r:id="rId11"/>
  </p:handoutMasterIdLst>
  <p:sldIdLst>
    <p:sldId id="427" r:id="rId2"/>
    <p:sldId id="436" r:id="rId3"/>
    <p:sldId id="458" r:id="rId4"/>
    <p:sldId id="435" r:id="rId5"/>
    <p:sldId id="441" r:id="rId6"/>
    <p:sldId id="453" r:id="rId7"/>
    <p:sldId id="468" r:id="rId8"/>
    <p:sldId id="467" r:id="rId9"/>
  </p:sldIdLst>
  <p:sldSz cx="11522075" cy="864076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760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521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728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3042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880360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456432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4032504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608576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3" autoAdjust="0"/>
    <p:restoredTop sz="95672" autoAdjust="0"/>
  </p:normalViewPr>
  <p:slideViewPr>
    <p:cSldViewPr>
      <p:cViewPr varScale="1">
        <p:scale>
          <a:sx n="87" d="100"/>
          <a:sy n="87" d="100"/>
        </p:scale>
        <p:origin x="1236" y="-54"/>
      </p:cViewPr>
      <p:guideLst>
        <p:guide orient="horz" pos="2722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304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2024/3/21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2024/3/21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607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214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21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288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DEE79-D6A9-404B-B2E7-14B1D354893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22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1ppt.com/tubiao/" TargetMode="Externa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1ppt.com/tubia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684237"/>
            <a:ext cx="9793764" cy="18521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4896432"/>
            <a:ext cx="8065453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6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2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11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76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4" y="346033"/>
            <a:ext cx="2592467" cy="73726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346033"/>
            <a:ext cx="7585366" cy="73726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981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764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 bwMode="auto">
          <a:xfrm>
            <a:off x="3492660" y="10399074"/>
            <a:ext cx="5081165" cy="453634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第一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PPT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  <a:hlinkClick r:id="rId6"/>
              </a:rPr>
              <a:t>www.1ppt.com/tubiao/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05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10867" y="1009940"/>
            <a:ext cx="11568081" cy="762747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8002" y="-18002"/>
            <a:ext cx="11565216" cy="109809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 bwMode="auto">
          <a:xfrm>
            <a:off x="3492660" y="18556379"/>
            <a:ext cx="5081165" cy="453634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第一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PPT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  <a:hlinkClick r:id="rId6"/>
              </a:rPr>
              <a:t>www.1ppt.com/tubiao/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21737" y="1054219"/>
            <a:ext cx="11568081" cy="7586544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11" descr="png素材 (276)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700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30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5552492"/>
            <a:ext cx="9793764" cy="1716152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3662326"/>
            <a:ext cx="9793764" cy="1890166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603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520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81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0414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801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562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322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082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0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2016180"/>
            <a:ext cx="5088916" cy="5702504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2016180"/>
            <a:ext cx="5088916" cy="5702504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53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934171"/>
            <a:ext cx="5090917" cy="80607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6035" indent="0">
              <a:buNone/>
              <a:defRPr sz="2500" b="1"/>
            </a:lvl2pPr>
            <a:lvl3pPr marL="1152070" indent="0">
              <a:buNone/>
              <a:defRPr sz="2300" b="1"/>
            </a:lvl3pPr>
            <a:lvl4pPr marL="1728105" indent="0">
              <a:buNone/>
              <a:defRPr sz="2000" b="1"/>
            </a:lvl4pPr>
            <a:lvl5pPr marL="2304141" indent="0">
              <a:buNone/>
              <a:defRPr sz="2000" b="1"/>
            </a:lvl5pPr>
            <a:lvl6pPr marL="2880176" indent="0">
              <a:buNone/>
              <a:defRPr sz="2000" b="1"/>
            </a:lvl6pPr>
            <a:lvl7pPr marL="3456210" indent="0">
              <a:buNone/>
              <a:defRPr sz="2000" b="1"/>
            </a:lvl7pPr>
            <a:lvl8pPr marL="4032246" indent="0">
              <a:buNone/>
              <a:defRPr sz="2000" b="1"/>
            </a:lvl8pPr>
            <a:lvl9pPr marL="4608281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740242"/>
            <a:ext cx="5090917" cy="4978440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934171"/>
            <a:ext cx="5092917" cy="80607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6035" indent="0">
              <a:buNone/>
              <a:defRPr sz="2500" b="1"/>
            </a:lvl2pPr>
            <a:lvl3pPr marL="1152070" indent="0">
              <a:buNone/>
              <a:defRPr sz="2300" b="1"/>
            </a:lvl3pPr>
            <a:lvl4pPr marL="1728105" indent="0">
              <a:buNone/>
              <a:defRPr sz="2000" b="1"/>
            </a:lvl4pPr>
            <a:lvl5pPr marL="2304141" indent="0">
              <a:buNone/>
              <a:defRPr sz="2000" b="1"/>
            </a:lvl5pPr>
            <a:lvl6pPr marL="2880176" indent="0">
              <a:buNone/>
              <a:defRPr sz="2000" b="1"/>
            </a:lvl6pPr>
            <a:lvl7pPr marL="3456210" indent="0">
              <a:buNone/>
              <a:defRPr sz="2000" b="1"/>
            </a:lvl7pPr>
            <a:lvl8pPr marL="4032246" indent="0">
              <a:buNone/>
              <a:defRPr sz="2000" b="1"/>
            </a:lvl8pPr>
            <a:lvl9pPr marL="4608281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740242"/>
            <a:ext cx="5092917" cy="4978440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10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92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34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344032"/>
            <a:ext cx="3790683" cy="1464129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344032"/>
            <a:ext cx="6441160" cy="7374652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808161"/>
            <a:ext cx="3790683" cy="5910523"/>
          </a:xfrm>
        </p:spPr>
        <p:txBody>
          <a:bodyPr/>
          <a:lstStyle>
            <a:lvl1pPr marL="0" indent="0">
              <a:buNone/>
              <a:defRPr sz="1800"/>
            </a:lvl1pPr>
            <a:lvl2pPr marL="576035" indent="0">
              <a:buNone/>
              <a:defRPr sz="1500"/>
            </a:lvl2pPr>
            <a:lvl3pPr marL="1152070" indent="0">
              <a:buNone/>
              <a:defRPr sz="1300"/>
            </a:lvl3pPr>
            <a:lvl4pPr marL="1728105" indent="0">
              <a:buNone/>
              <a:defRPr sz="1100"/>
            </a:lvl4pPr>
            <a:lvl5pPr marL="2304141" indent="0">
              <a:buNone/>
              <a:defRPr sz="1100"/>
            </a:lvl5pPr>
            <a:lvl6pPr marL="2880176" indent="0">
              <a:buNone/>
              <a:defRPr sz="1100"/>
            </a:lvl6pPr>
            <a:lvl7pPr marL="3456210" indent="0">
              <a:buNone/>
              <a:defRPr sz="1100"/>
            </a:lvl7pPr>
            <a:lvl8pPr marL="4032246" indent="0">
              <a:buNone/>
              <a:defRPr sz="1100"/>
            </a:lvl8pPr>
            <a:lvl9pPr marL="4608281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56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6048534"/>
            <a:ext cx="6913245" cy="714064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772068"/>
            <a:ext cx="6913245" cy="5184458"/>
          </a:xfrm>
        </p:spPr>
        <p:txBody>
          <a:bodyPr/>
          <a:lstStyle>
            <a:lvl1pPr marL="0" indent="0">
              <a:buNone/>
              <a:defRPr sz="4000"/>
            </a:lvl1pPr>
            <a:lvl2pPr marL="576035" indent="0">
              <a:buNone/>
              <a:defRPr sz="3500"/>
            </a:lvl2pPr>
            <a:lvl3pPr marL="1152070" indent="0">
              <a:buNone/>
              <a:defRPr sz="3000"/>
            </a:lvl3pPr>
            <a:lvl4pPr marL="1728105" indent="0">
              <a:buNone/>
              <a:defRPr sz="2500"/>
            </a:lvl4pPr>
            <a:lvl5pPr marL="2304141" indent="0">
              <a:buNone/>
              <a:defRPr sz="2500"/>
            </a:lvl5pPr>
            <a:lvl6pPr marL="2880176" indent="0">
              <a:buNone/>
              <a:defRPr sz="2500"/>
            </a:lvl6pPr>
            <a:lvl7pPr marL="3456210" indent="0">
              <a:buNone/>
              <a:defRPr sz="2500"/>
            </a:lvl7pPr>
            <a:lvl8pPr marL="4032246" indent="0">
              <a:buNone/>
              <a:defRPr sz="2500"/>
            </a:lvl8pPr>
            <a:lvl9pPr marL="4608281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6762599"/>
            <a:ext cx="6913245" cy="1014089"/>
          </a:xfrm>
        </p:spPr>
        <p:txBody>
          <a:bodyPr/>
          <a:lstStyle>
            <a:lvl1pPr marL="0" indent="0">
              <a:buNone/>
              <a:defRPr sz="1800"/>
            </a:lvl1pPr>
            <a:lvl2pPr marL="576035" indent="0">
              <a:buNone/>
              <a:defRPr sz="1500"/>
            </a:lvl2pPr>
            <a:lvl3pPr marL="1152070" indent="0">
              <a:buNone/>
              <a:defRPr sz="1300"/>
            </a:lvl3pPr>
            <a:lvl4pPr marL="1728105" indent="0">
              <a:buNone/>
              <a:defRPr sz="1100"/>
            </a:lvl4pPr>
            <a:lvl5pPr marL="2304141" indent="0">
              <a:buNone/>
              <a:defRPr sz="1100"/>
            </a:lvl5pPr>
            <a:lvl6pPr marL="2880176" indent="0">
              <a:buNone/>
              <a:defRPr sz="1100"/>
            </a:lvl6pPr>
            <a:lvl7pPr marL="3456210" indent="0">
              <a:buNone/>
              <a:defRPr sz="1100"/>
            </a:lvl7pPr>
            <a:lvl8pPr marL="4032246" indent="0">
              <a:buNone/>
              <a:defRPr sz="1100"/>
            </a:lvl8pPr>
            <a:lvl9pPr marL="4608281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14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346031"/>
            <a:ext cx="10369868" cy="1440127"/>
          </a:xfrm>
          <a:prstGeom prst="rect">
            <a:avLst/>
          </a:prstGeom>
        </p:spPr>
        <p:txBody>
          <a:bodyPr vert="horz" lIns="115207" tIns="57603" rIns="115207" bIns="5760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2016180"/>
            <a:ext cx="10369868" cy="5702504"/>
          </a:xfrm>
          <a:prstGeom prst="rect">
            <a:avLst/>
          </a:prstGeom>
        </p:spPr>
        <p:txBody>
          <a:bodyPr vert="horz" lIns="115207" tIns="57603" rIns="115207" bIns="57603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8008709"/>
            <a:ext cx="2688484" cy="460041"/>
          </a:xfrm>
          <a:prstGeom prst="rect">
            <a:avLst/>
          </a:prstGeom>
        </p:spPr>
        <p:txBody>
          <a:bodyPr vert="horz" lIns="115207" tIns="57603" rIns="115207" bIns="57603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52070"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52070" fontAlgn="auto">
                <a:spcBef>
                  <a:spcPts val="0"/>
                </a:spcBef>
                <a:spcAft>
                  <a:spcPts val="0"/>
                </a:spcAft>
              </a:pPr>
              <a:t>2024/3/21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8008709"/>
            <a:ext cx="3648657" cy="460041"/>
          </a:xfrm>
          <a:prstGeom prst="rect">
            <a:avLst/>
          </a:prstGeom>
        </p:spPr>
        <p:txBody>
          <a:bodyPr vert="horz" lIns="115207" tIns="57603" rIns="115207" bIns="57603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5207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8008709"/>
            <a:ext cx="2688484" cy="460041"/>
          </a:xfrm>
          <a:prstGeom prst="rect">
            <a:avLst/>
          </a:prstGeom>
        </p:spPr>
        <p:txBody>
          <a:bodyPr vert="horz" lIns="115207" tIns="57603" rIns="115207" bIns="57603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52070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52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5896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698" r:id="rId13"/>
    <p:sldLayoutId id="2147483713" r:id="rId14"/>
  </p:sldLayoutIdLst>
  <p:txStyles>
    <p:titleStyle>
      <a:lvl1pPr algn="ctr" defTabSz="1152070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26" indent="-432026" algn="l" defTabSz="115207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057" indent="-360022" algn="l" defTabSz="1152070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088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123" indent="-288017" algn="l" defTabSz="1152070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158" indent="-288017" algn="l" defTabSz="1152070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193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229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264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98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35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070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105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141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176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210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246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281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95548" y="1133135"/>
            <a:ext cx="10515600" cy="92022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576072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152144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728216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304288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82199" y="6121713"/>
            <a:ext cx="18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API Acquaintance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411809" y="3317366"/>
            <a:ext cx="3798952" cy="1258891"/>
            <a:chOff x="6400718" y="1832608"/>
            <a:chExt cx="3798952" cy="1258891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7052352" y="1833521"/>
              <a:ext cx="3147318" cy="9430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0"/>
            <p:cNvSpPr>
              <a:spLocks/>
            </p:cNvSpPr>
            <p:nvPr/>
          </p:nvSpPr>
          <p:spPr bwMode="auto">
            <a:xfrm>
              <a:off x="6400718" y="1832608"/>
              <a:ext cx="651634" cy="1258891"/>
            </a:xfrm>
            <a:custGeom>
              <a:avLst/>
              <a:gdLst>
                <a:gd name="T0" fmla="*/ 657 w 657"/>
                <a:gd name="T1" fmla="*/ 0 h 1096"/>
                <a:gd name="T2" fmla="*/ 0 w 657"/>
                <a:gd name="T3" fmla="*/ 1015 h 1096"/>
                <a:gd name="T4" fmla="*/ 85 w 657"/>
                <a:gd name="T5" fmla="*/ 1096 h 1096"/>
                <a:gd name="T6" fmla="*/ 657 w 657"/>
                <a:gd name="T7" fmla="*/ 821 h 1096"/>
                <a:gd name="T8" fmla="*/ 657 w 657"/>
                <a:gd name="T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" h="1096">
                  <a:moveTo>
                    <a:pt x="657" y="0"/>
                  </a:moveTo>
                  <a:lnTo>
                    <a:pt x="0" y="1015"/>
                  </a:lnTo>
                  <a:lnTo>
                    <a:pt x="85" y="1096"/>
                  </a:lnTo>
                  <a:lnTo>
                    <a:pt x="657" y="821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0397" y="3270025"/>
            <a:ext cx="3713398" cy="1258891"/>
            <a:chOff x="2076758" y="1832608"/>
            <a:chExt cx="3713398" cy="1258891"/>
          </a:xfrm>
        </p:grpSpPr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2076758" y="1833521"/>
              <a:ext cx="3067405" cy="9430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2"/>
            <p:cNvSpPr>
              <a:spLocks/>
            </p:cNvSpPr>
            <p:nvPr/>
          </p:nvSpPr>
          <p:spPr bwMode="auto">
            <a:xfrm>
              <a:off x="5138522" y="1832608"/>
              <a:ext cx="651634" cy="1258891"/>
            </a:xfrm>
            <a:custGeom>
              <a:avLst/>
              <a:gdLst>
                <a:gd name="T0" fmla="*/ 0 w 657"/>
                <a:gd name="T1" fmla="*/ 0 h 1096"/>
                <a:gd name="T2" fmla="*/ 657 w 657"/>
                <a:gd name="T3" fmla="*/ 1015 h 1096"/>
                <a:gd name="T4" fmla="*/ 572 w 657"/>
                <a:gd name="T5" fmla="*/ 1096 h 1096"/>
                <a:gd name="T6" fmla="*/ 0 w 657"/>
                <a:gd name="T7" fmla="*/ 821 h 1096"/>
                <a:gd name="T8" fmla="*/ 0 w 657"/>
                <a:gd name="T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" h="1096">
                  <a:moveTo>
                    <a:pt x="0" y="0"/>
                  </a:moveTo>
                  <a:lnTo>
                    <a:pt x="657" y="1015"/>
                  </a:lnTo>
                  <a:lnTo>
                    <a:pt x="572" y="1096"/>
                  </a:lnTo>
                  <a:lnTo>
                    <a:pt x="0" y="8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56094" y="4734158"/>
            <a:ext cx="3854666" cy="940722"/>
            <a:chOff x="6345003" y="3249400"/>
            <a:chExt cx="3854666" cy="940722"/>
          </a:xfrm>
        </p:grpSpPr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7049376" y="3249400"/>
              <a:ext cx="3150293" cy="94072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6345003" y="3249400"/>
              <a:ext cx="704373" cy="940722"/>
            </a:xfrm>
            <a:custGeom>
              <a:avLst/>
              <a:gdLst>
                <a:gd name="T0" fmla="*/ 437 w 437"/>
                <a:gd name="T1" fmla="*/ 0 h 819"/>
                <a:gd name="T2" fmla="*/ 0 w 437"/>
                <a:gd name="T3" fmla="*/ 355 h 819"/>
                <a:gd name="T4" fmla="*/ 0 w 437"/>
                <a:gd name="T5" fmla="*/ 511 h 819"/>
                <a:gd name="T6" fmla="*/ 437 w 437"/>
                <a:gd name="T7" fmla="*/ 819 h 819"/>
                <a:gd name="T8" fmla="*/ 437 w 437"/>
                <a:gd name="T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819">
                  <a:moveTo>
                    <a:pt x="437" y="0"/>
                  </a:moveTo>
                  <a:lnTo>
                    <a:pt x="0" y="355"/>
                  </a:lnTo>
                  <a:lnTo>
                    <a:pt x="0" y="511"/>
                  </a:lnTo>
                  <a:lnTo>
                    <a:pt x="437" y="819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0397" y="4686817"/>
            <a:ext cx="3770088" cy="940722"/>
            <a:chOff x="2076758" y="3249400"/>
            <a:chExt cx="3770088" cy="940722"/>
          </a:xfrm>
        </p:grpSpPr>
        <p:sp>
          <p:nvSpPr>
            <p:cNvPr id="21" name="Rectangle 39"/>
            <p:cNvSpPr>
              <a:spLocks noChangeArrowheads="1"/>
            </p:cNvSpPr>
            <p:nvPr/>
          </p:nvSpPr>
          <p:spPr bwMode="auto">
            <a:xfrm>
              <a:off x="2076758" y="3249400"/>
              <a:ext cx="3067406" cy="9407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0"/>
            <p:cNvSpPr>
              <a:spLocks/>
            </p:cNvSpPr>
            <p:nvPr/>
          </p:nvSpPr>
          <p:spPr bwMode="auto">
            <a:xfrm>
              <a:off x="5137638" y="3249400"/>
              <a:ext cx="709208" cy="940722"/>
            </a:xfrm>
            <a:custGeom>
              <a:avLst/>
              <a:gdLst>
                <a:gd name="T0" fmla="*/ 0 w 440"/>
                <a:gd name="T1" fmla="*/ 0 h 819"/>
                <a:gd name="T2" fmla="*/ 440 w 440"/>
                <a:gd name="T3" fmla="*/ 355 h 819"/>
                <a:gd name="T4" fmla="*/ 440 w 440"/>
                <a:gd name="T5" fmla="*/ 511 h 819"/>
                <a:gd name="T6" fmla="*/ 0 w 440"/>
                <a:gd name="T7" fmla="*/ 819 h 819"/>
                <a:gd name="T8" fmla="*/ 0 w 440"/>
                <a:gd name="T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819">
                  <a:moveTo>
                    <a:pt x="0" y="0"/>
                  </a:moveTo>
                  <a:lnTo>
                    <a:pt x="440" y="355"/>
                  </a:lnTo>
                  <a:lnTo>
                    <a:pt x="440" y="511"/>
                  </a:lnTo>
                  <a:lnTo>
                    <a:pt x="0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AutoShape 19"/>
          <p:cNvSpPr>
            <a:spLocks noChangeAspect="1"/>
          </p:cNvSpPr>
          <p:nvPr/>
        </p:nvSpPr>
        <p:spPr bwMode="auto">
          <a:xfrm>
            <a:off x="8224271" y="3471166"/>
            <a:ext cx="518870" cy="519005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defTabSz="457098">
              <a:defRPr/>
            </a:pP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Lato Regular"/>
              <a:sym typeface="Gill Sans" charset="0"/>
            </a:endParaRPr>
          </a:p>
        </p:txBody>
      </p:sp>
      <p:sp>
        <p:nvSpPr>
          <p:cNvPr id="24" name="AutoShape 114"/>
          <p:cNvSpPr>
            <a:spLocks noChangeAspect="1"/>
          </p:cNvSpPr>
          <p:nvPr/>
        </p:nvSpPr>
        <p:spPr bwMode="auto">
          <a:xfrm>
            <a:off x="2552339" y="3443184"/>
            <a:ext cx="480276" cy="48252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050" y="9182"/>
                </a:moveTo>
                <a:cubicBezTo>
                  <a:pt x="21200" y="9182"/>
                  <a:pt x="21329" y="9229"/>
                  <a:pt x="21435" y="9326"/>
                </a:cubicBezTo>
                <a:cubicBezTo>
                  <a:pt x="21544" y="9426"/>
                  <a:pt x="21599" y="9549"/>
                  <a:pt x="21599" y="9699"/>
                </a:cubicBezTo>
                <a:lnTo>
                  <a:pt x="21599" y="11867"/>
                </a:lnTo>
                <a:cubicBezTo>
                  <a:pt x="21599" y="12232"/>
                  <a:pt x="21415" y="12414"/>
                  <a:pt x="21050" y="12414"/>
                </a:cubicBezTo>
                <a:lnTo>
                  <a:pt x="18746" y="12414"/>
                </a:lnTo>
                <a:cubicBezTo>
                  <a:pt x="18575" y="13204"/>
                  <a:pt x="18299" y="13947"/>
                  <a:pt x="17915" y="14646"/>
                </a:cubicBezTo>
                <a:cubicBezTo>
                  <a:pt x="17530" y="15342"/>
                  <a:pt x="17066" y="15965"/>
                  <a:pt x="16517" y="16514"/>
                </a:cubicBezTo>
                <a:cubicBezTo>
                  <a:pt x="15968" y="17061"/>
                  <a:pt x="15346" y="17528"/>
                  <a:pt x="14647" y="17913"/>
                </a:cubicBezTo>
                <a:cubicBezTo>
                  <a:pt x="13948" y="18298"/>
                  <a:pt x="13206" y="18577"/>
                  <a:pt x="12419" y="18741"/>
                </a:cubicBezTo>
                <a:lnTo>
                  <a:pt x="12419" y="21050"/>
                </a:lnTo>
                <a:cubicBezTo>
                  <a:pt x="12419" y="21197"/>
                  <a:pt x="12369" y="21329"/>
                  <a:pt x="12269" y="21435"/>
                </a:cubicBezTo>
                <a:cubicBezTo>
                  <a:pt x="12172" y="21544"/>
                  <a:pt x="12049" y="21599"/>
                  <a:pt x="11896" y="21599"/>
                </a:cubicBezTo>
                <a:lnTo>
                  <a:pt x="9732" y="21599"/>
                </a:lnTo>
                <a:cubicBezTo>
                  <a:pt x="9368" y="21599"/>
                  <a:pt x="9183" y="21417"/>
                  <a:pt x="9183" y="21050"/>
                </a:cubicBezTo>
                <a:lnTo>
                  <a:pt x="9183" y="18741"/>
                </a:lnTo>
                <a:cubicBezTo>
                  <a:pt x="8396" y="18577"/>
                  <a:pt x="7654" y="18298"/>
                  <a:pt x="6955" y="17913"/>
                </a:cubicBezTo>
                <a:cubicBezTo>
                  <a:pt x="6259" y="17528"/>
                  <a:pt x="5634" y="17061"/>
                  <a:pt x="5085" y="16514"/>
                </a:cubicBezTo>
                <a:cubicBezTo>
                  <a:pt x="4536" y="15965"/>
                  <a:pt x="4069" y="15342"/>
                  <a:pt x="3687" y="14646"/>
                </a:cubicBezTo>
                <a:cubicBezTo>
                  <a:pt x="3300" y="13947"/>
                  <a:pt x="3024" y="13204"/>
                  <a:pt x="2856" y="12414"/>
                </a:cubicBezTo>
                <a:lnTo>
                  <a:pt x="551" y="12414"/>
                </a:lnTo>
                <a:cubicBezTo>
                  <a:pt x="187" y="12414"/>
                  <a:pt x="0" y="12231"/>
                  <a:pt x="0" y="11867"/>
                </a:cubicBezTo>
                <a:lnTo>
                  <a:pt x="0" y="9699"/>
                </a:lnTo>
                <a:cubicBezTo>
                  <a:pt x="0" y="9549"/>
                  <a:pt x="58" y="9426"/>
                  <a:pt x="167" y="9326"/>
                </a:cubicBezTo>
                <a:cubicBezTo>
                  <a:pt x="273" y="9229"/>
                  <a:pt x="402" y="9182"/>
                  <a:pt x="551" y="9182"/>
                </a:cubicBezTo>
                <a:lnTo>
                  <a:pt x="2856" y="9182"/>
                </a:lnTo>
                <a:cubicBezTo>
                  <a:pt x="3026" y="8392"/>
                  <a:pt x="3300" y="7652"/>
                  <a:pt x="3687" y="6953"/>
                </a:cubicBezTo>
                <a:cubicBezTo>
                  <a:pt x="4069" y="6251"/>
                  <a:pt x="4536" y="5631"/>
                  <a:pt x="5085" y="5081"/>
                </a:cubicBezTo>
                <a:cubicBezTo>
                  <a:pt x="5634" y="4532"/>
                  <a:pt x="6256" y="4065"/>
                  <a:pt x="6955" y="3680"/>
                </a:cubicBezTo>
                <a:cubicBezTo>
                  <a:pt x="7654" y="3298"/>
                  <a:pt x="8396" y="3022"/>
                  <a:pt x="9183" y="2852"/>
                </a:cubicBezTo>
                <a:lnTo>
                  <a:pt x="9183" y="546"/>
                </a:lnTo>
                <a:cubicBezTo>
                  <a:pt x="9183" y="181"/>
                  <a:pt x="9365" y="0"/>
                  <a:pt x="9732" y="0"/>
                </a:cubicBezTo>
                <a:lnTo>
                  <a:pt x="11896" y="0"/>
                </a:lnTo>
                <a:cubicBezTo>
                  <a:pt x="12049" y="0"/>
                  <a:pt x="12172" y="50"/>
                  <a:pt x="12269" y="158"/>
                </a:cubicBezTo>
                <a:cubicBezTo>
                  <a:pt x="12369" y="267"/>
                  <a:pt x="12419" y="396"/>
                  <a:pt x="12419" y="546"/>
                </a:cubicBezTo>
                <a:lnTo>
                  <a:pt x="12419" y="2852"/>
                </a:lnTo>
                <a:cubicBezTo>
                  <a:pt x="13206" y="3022"/>
                  <a:pt x="13948" y="3298"/>
                  <a:pt x="14647" y="3680"/>
                </a:cubicBezTo>
                <a:cubicBezTo>
                  <a:pt x="15343" y="4065"/>
                  <a:pt x="15968" y="4532"/>
                  <a:pt x="16517" y="5082"/>
                </a:cubicBezTo>
                <a:cubicBezTo>
                  <a:pt x="17066" y="5631"/>
                  <a:pt x="17530" y="6251"/>
                  <a:pt x="17915" y="6953"/>
                </a:cubicBezTo>
                <a:cubicBezTo>
                  <a:pt x="18299" y="7652"/>
                  <a:pt x="18578" y="8392"/>
                  <a:pt x="18746" y="9182"/>
                </a:cubicBezTo>
                <a:lnTo>
                  <a:pt x="21050" y="9182"/>
                </a:lnTo>
                <a:close/>
                <a:moveTo>
                  <a:pt x="12419" y="16465"/>
                </a:moveTo>
                <a:cubicBezTo>
                  <a:pt x="13411" y="16194"/>
                  <a:pt x="14268" y="15698"/>
                  <a:pt x="14991" y="14981"/>
                </a:cubicBezTo>
                <a:cubicBezTo>
                  <a:pt x="15710" y="14264"/>
                  <a:pt x="16203" y="13410"/>
                  <a:pt x="16467" y="12414"/>
                </a:cubicBezTo>
                <a:lnTo>
                  <a:pt x="14048" y="12414"/>
                </a:lnTo>
                <a:cubicBezTo>
                  <a:pt x="13684" y="12414"/>
                  <a:pt x="13505" y="12231"/>
                  <a:pt x="13514" y="11867"/>
                </a:cubicBezTo>
                <a:lnTo>
                  <a:pt x="13514" y="9699"/>
                </a:lnTo>
                <a:cubicBezTo>
                  <a:pt x="13514" y="9549"/>
                  <a:pt x="13567" y="9426"/>
                  <a:pt x="13669" y="9326"/>
                </a:cubicBezTo>
                <a:cubicBezTo>
                  <a:pt x="13772" y="9229"/>
                  <a:pt x="13898" y="9182"/>
                  <a:pt x="14048" y="9182"/>
                </a:cubicBezTo>
                <a:lnTo>
                  <a:pt x="16467" y="9182"/>
                </a:lnTo>
                <a:cubicBezTo>
                  <a:pt x="16194" y="8186"/>
                  <a:pt x="15698" y="7332"/>
                  <a:pt x="14982" y="6609"/>
                </a:cubicBezTo>
                <a:cubicBezTo>
                  <a:pt x="14265" y="5883"/>
                  <a:pt x="13411" y="5390"/>
                  <a:pt x="12419" y="5131"/>
                </a:cubicBezTo>
                <a:lnTo>
                  <a:pt x="12419" y="7549"/>
                </a:lnTo>
                <a:cubicBezTo>
                  <a:pt x="12419" y="7699"/>
                  <a:pt x="12369" y="7828"/>
                  <a:pt x="12269" y="7928"/>
                </a:cubicBezTo>
                <a:cubicBezTo>
                  <a:pt x="12172" y="8031"/>
                  <a:pt x="12049" y="8081"/>
                  <a:pt x="11896" y="8081"/>
                </a:cubicBezTo>
                <a:lnTo>
                  <a:pt x="9732" y="8081"/>
                </a:lnTo>
                <a:cubicBezTo>
                  <a:pt x="9368" y="8081"/>
                  <a:pt x="9183" y="7905"/>
                  <a:pt x="9183" y="7549"/>
                </a:cubicBezTo>
                <a:lnTo>
                  <a:pt x="9183" y="5131"/>
                </a:lnTo>
                <a:cubicBezTo>
                  <a:pt x="8191" y="5402"/>
                  <a:pt x="7334" y="5895"/>
                  <a:pt x="6608" y="6612"/>
                </a:cubicBezTo>
                <a:cubicBezTo>
                  <a:pt x="5889" y="7332"/>
                  <a:pt x="5399" y="8187"/>
                  <a:pt x="5135" y="9182"/>
                </a:cubicBezTo>
                <a:lnTo>
                  <a:pt x="7580" y="9182"/>
                </a:lnTo>
                <a:cubicBezTo>
                  <a:pt x="7733" y="9182"/>
                  <a:pt x="7853" y="9229"/>
                  <a:pt x="7947" y="9326"/>
                </a:cubicBezTo>
                <a:cubicBezTo>
                  <a:pt x="8038" y="9426"/>
                  <a:pt x="8088" y="9550"/>
                  <a:pt x="8088" y="9700"/>
                </a:cubicBezTo>
                <a:lnTo>
                  <a:pt x="8088" y="11867"/>
                </a:lnTo>
                <a:cubicBezTo>
                  <a:pt x="8088" y="12017"/>
                  <a:pt x="8038" y="12144"/>
                  <a:pt x="7947" y="12252"/>
                </a:cubicBezTo>
                <a:cubicBezTo>
                  <a:pt x="7853" y="12364"/>
                  <a:pt x="7733" y="12414"/>
                  <a:pt x="7580" y="12414"/>
                </a:cubicBezTo>
                <a:lnTo>
                  <a:pt x="5135" y="12414"/>
                </a:lnTo>
                <a:cubicBezTo>
                  <a:pt x="5408" y="13410"/>
                  <a:pt x="5904" y="14267"/>
                  <a:pt x="6620" y="14990"/>
                </a:cubicBezTo>
                <a:cubicBezTo>
                  <a:pt x="7337" y="15710"/>
                  <a:pt x="8191" y="16203"/>
                  <a:pt x="9183" y="16465"/>
                </a:cubicBezTo>
                <a:lnTo>
                  <a:pt x="9183" y="14018"/>
                </a:lnTo>
                <a:cubicBezTo>
                  <a:pt x="9183" y="13868"/>
                  <a:pt x="9239" y="13744"/>
                  <a:pt x="9348" y="13653"/>
                </a:cubicBezTo>
                <a:cubicBezTo>
                  <a:pt x="9453" y="13559"/>
                  <a:pt x="9583" y="13512"/>
                  <a:pt x="9732" y="13512"/>
                </a:cubicBezTo>
                <a:lnTo>
                  <a:pt x="11896" y="13512"/>
                </a:lnTo>
                <a:cubicBezTo>
                  <a:pt x="12049" y="13512"/>
                  <a:pt x="12172" y="13559"/>
                  <a:pt x="12269" y="13653"/>
                </a:cubicBezTo>
                <a:cubicBezTo>
                  <a:pt x="12369" y="13744"/>
                  <a:pt x="12419" y="13868"/>
                  <a:pt x="12419" y="14018"/>
                </a:cubicBezTo>
                <a:lnTo>
                  <a:pt x="12419" y="164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defTabSz="457098">
              <a:defRPr/>
            </a:pP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Lato Regular"/>
              <a:sym typeface="Gill San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88331" y="3576047"/>
            <a:ext cx="179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cs typeface="Lato Regular"/>
              </a:rPr>
              <a:t>Why we need it?</a:t>
            </a:r>
            <a:endParaRPr lang="id-ID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40053" y="5005130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cs typeface="Lato Regular"/>
              </a:rPr>
              <a:t>Demo</a:t>
            </a:r>
            <a:endParaRPr lang="id-ID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964739" y="6177163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cs typeface="Lato Regular"/>
              </a:rPr>
              <a:t>E-Mail</a:t>
            </a:r>
            <a:endParaRPr lang="id-ID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34" name="TextBox 33"/>
          <p:cNvSpPr txBox="1"/>
          <p:nvPr/>
        </p:nvSpPr>
        <p:spPr>
          <a:xfrm flipH="1">
            <a:off x="648836" y="3538173"/>
            <a:ext cx="1432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cs typeface="Lato Regular"/>
              </a:rPr>
              <a:t>What is API?</a:t>
            </a:r>
            <a:endParaRPr lang="id-ID" sz="1600" b="1" dirty="0">
              <a:solidFill>
                <a:schemeClr val="bg1"/>
              </a:solidFill>
              <a:cs typeface="Lato Regular"/>
            </a:endParaRPr>
          </a:p>
        </p:txBody>
      </p:sp>
      <p:sp>
        <p:nvSpPr>
          <p:cNvPr id="36" name="TextBox 35"/>
          <p:cNvSpPr txBox="1"/>
          <p:nvPr/>
        </p:nvSpPr>
        <p:spPr>
          <a:xfrm flipH="1">
            <a:off x="598644" y="4948155"/>
            <a:ext cx="1712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cs typeface="Lato Regular"/>
              </a:rPr>
              <a:t>How to design?</a:t>
            </a:r>
            <a:endParaRPr lang="id-ID" sz="1600" b="1" dirty="0">
              <a:solidFill>
                <a:schemeClr val="bg1"/>
              </a:solidFill>
              <a:cs typeface="Lato Regular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148283" y="2685773"/>
            <a:ext cx="3088380" cy="3339418"/>
            <a:chOff x="1860141" y="1756389"/>
            <a:chExt cx="2928676" cy="3166732"/>
          </a:xfrm>
        </p:grpSpPr>
        <p:sp>
          <p:nvSpPr>
            <p:cNvPr id="41" name="Freeform 848"/>
            <p:cNvSpPr>
              <a:spLocks/>
            </p:cNvSpPr>
            <p:nvPr/>
          </p:nvSpPr>
          <p:spPr bwMode="auto">
            <a:xfrm>
              <a:off x="2590926" y="1756389"/>
              <a:ext cx="2015194" cy="2253254"/>
            </a:xfrm>
            <a:custGeom>
              <a:avLst/>
              <a:gdLst>
                <a:gd name="T0" fmla="*/ 296 w 730"/>
                <a:gd name="T1" fmla="*/ 0 h 814"/>
                <a:gd name="T2" fmla="*/ 730 w 730"/>
                <a:gd name="T3" fmla="*/ 214 h 814"/>
                <a:gd name="T4" fmla="*/ 434 w 730"/>
                <a:gd name="T5" fmla="*/ 814 h 814"/>
                <a:gd name="T6" fmla="*/ 0 w 730"/>
                <a:gd name="T7" fmla="*/ 599 h 814"/>
                <a:gd name="T8" fmla="*/ 296 w 730"/>
                <a:gd name="T9" fmla="*/ 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814">
                  <a:moveTo>
                    <a:pt x="296" y="0"/>
                  </a:moveTo>
                  <a:lnTo>
                    <a:pt x="730" y="214"/>
                  </a:lnTo>
                  <a:lnTo>
                    <a:pt x="434" y="814"/>
                  </a:lnTo>
                  <a:lnTo>
                    <a:pt x="0" y="599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BFFFF"/>
            </a:solidFill>
            <a:ln w="0">
              <a:solidFill>
                <a:srgbClr val="FB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49"/>
            <p:cNvSpPr>
              <a:spLocks/>
            </p:cNvSpPr>
            <p:nvPr/>
          </p:nvSpPr>
          <p:spPr bwMode="auto">
            <a:xfrm>
              <a:off x="2884348" y="2952218"/>
              <a:ext cx="537018" cy="287885"/>
            </a:xfrm>
            <a:custGeom>
              <a:avLst/>
              <a:gdLst>
                <a:gd name="T0" fmla="*/ 7 w 194"/>
                <a:gd name="T1" fmla="*/ 0 h 105"/>
                <a:gd name="T2" fmla="*/ 194 w 194"/>
                <a:gd name="T3" fmla="*/ 92 h 105"/>
                <a:gd name="T4" fmla="*/ 187 w 194"/>
                <a:gd name="T5" fmla="*/ 105 h 105"/>
                <a:gd name="T6" fmla="*/ 0 w 194"/>
                <a:gd name="T7" fmla="*/ 12 h 105"/>
                <a:gd name="T8" fmla="*/ 7 w 194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05">
                  <a:moveTo>
                    <a:pt x="7" y="0"/>
                  </a:moveTo>
                  <a:lnTo>
                    <a:pt x="194" y="92"/>
                  </a:lnTo>
                  <a:lnTo>
                    <a:pt x="187" y="105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50"/>
            <p:cNvSpPr>
              <a:spLocks/>
            </p:cNvSpPr>
            <p:nvPr/>
          </p:nvSpPr>
          <p:spPr bwMode="auto">
            <a:xfrm>
              <a:off x="2856665" y="3007581"/>
              <a:ext cx="537018" cy="287885"/>
            </a:xfrm>
            <a:custGeom>
              <a:avLst/>
              <a:gdLst>
                <a:gd name="T0" fmla="*/ 7 w 194"/>
                <a:gd name="T1" fmla="*/ 0 h 104"/>
                <a:gd name="T2" fmla="*/ 194 w 194"/>
                <a:gd name="T3" fmla="*/ 91 h 104"/>
                <a:gd name="T4" fmla="*/ 187 w 194"/>
                <a:gd name="T5" fmla="*/ 104 h 104"/>
                <a:gd name="T6" fmla="*/ 0 w 194"/>
                <a:gd name="T7" fmla="*/ 12 h 104"/>
                <a:gd name="T8" fmla="*/ 7 w 19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04">
                  <a:moveTo>
                    <a:pt x="7" y="0"/>
                  </a:moveTo>
                  <a:lnTo>
                    <a:pt x="194" y="91"/>
                  </a:lnTo>
                  <a:lnTo>
                    <a:pt x="187" y="104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51"/>
            <p:cNvSpPr>
              <a:spLocks/>
            </p:cNvSpPr>
            <p:nvPr/>
          </p:nvSpPr>
          <p:spPr bwMode="auto">
            <a:xfrm>
              <a:off x="2834520" y="3057409"/>
              <a:ext cx="531480" cy="293423"/>
            </a:xfrm>
            <a:custGeom>
              <a:avLst/>
              <a:gdLst>
                <a:gd name="T0" fmla="*/ 5 w 192"/>
                <a:gd name="T1" fmla="*/ 0 h 105"/>
                <a:gd name="T2" fmla="*/ 192 w 192"/>
                <a:gd name="T3" fmla="*/ 93 h 105"/>
                <a:gd name="T4" fmla="*/ 187 w 192"/>
                <a:gd name="T5" fmla="*/ 105 h 105"/>
                <a:gd name="T6" fmla="*/ 0 w 192"/>
                <a:gd name="T7" fmla="*/ 14 h 105"/>
                <a:gd name="T8" fmla="*/ 5 w 192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05">
                  <a:moveTo>
                    <a:pt x="5" y="0"/>
                  </a:moveTo>
                  <a:lnTo>
                    <a:pt x="192" y="93"/>
                  </a:lnTo>
                  <a:lnTo>
                    <a:pt x="187" y="105"/>
                  </a:lnTo>
                  <a:lnTo>
                    <a:pt x="0" y="1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52"/>
            <p:cNvSpPr>
              <a:spLocks/>
            </p:cNvSpPr>
            <p:nvPr/>
          </p:nvSpPr>
          <p:spPr bwMode="auto">
            <a:xfrm>
              <a:off x="2801303" y="3118306"/>
              <a:ext cx="537018" cy="287885"/>
            </a:xfrm>
            <a:custGeom>
              <a:avLst/>
              <a:gdLst>
                <a:gd name="T0" fmla="*/ 7 w 193"/>
                <a:gd name="T1" fmla="*/ 0 h 105"/>
                <a:gd name="T2" fmla="*/ 193 w 193"/>
                <a:gd name="T3" fmla="*/ 91 h 105"/>
                <a:gd name="T4" fmla="*/ 187 w 193"/>
                <a:gd name="T5" fmla="*/ 105 h 105"/>
                <a:gd name="T6" fmla="*/ 0 w 193"/>
                <a:gd name="T7" fmla="*/ 12 h 105"/>
                <a:gd name="T8" fmla="*/ 7 w 193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05">
                  <a:moveTo>
                    <a:pt x="7" y="0"/>
                  </a:moveTo>
                  <a:lnTo>
                    <a:pt x="193" y="91"/>
                  </a:lnTo>
                  <a:lnTo>
                    <a:pt x="187" y="105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53"/>
            <p:cNvSpPr>
              <a:spLocks/>
            </p:cNvSpPr>
            <p:nvPr/>
          </p:nvSpPr>
          <p:spPr bwMode="auto">
            <a:xfrm>
              <a:off x="2773623" y="3173668"/>
              <a:ext cx="537018" cy="287885"/>
            </a:xfrm>
            <a:custGeom>
              <a:avLst/>
              <a:gdLst>
                <a:gd name="T0" fmla="*/ 7 w 194"/>
                <a:gd name="T1" fmla="*/ 0 h 104"/>
                <a:gd name="T2" fmla="*/ 194 w 194"/>
                <a:gd name="T3" fmla="*/ 92 h 104"/>
                <a:gd name="T4" fmla="*/ 187 w 194"/>
                <a:gd name="T5" fmla="*/ 104 h 104"/>
                <a:gd name="T6" fmla="*/ 0 w 194"/>
                <a:gd name="T7" fmla="*/ 12 h 104"/>
                <a:gd name="T8" fmla="*/ 7 w 19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04">
                  <a:moveTo>
                    <a:pt x="7" y="0"/>
                  </a:moveTo>
                  <a:lnTo>
                    <a:pt x="194" y="92"/>
                  </a:lnTo>
                  <a:lnTo>
                    <a:pt x="187" y="104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54"/>
            <p:cNvSpPr>
              <a:spLocks/>
            </p:cNvSpPr>
            <p:nvPr/>
          </p:nvSpPr>
          <p:spPr bwMode="auto">
            <a:xfrm>
              <a:off x="2745940" y="3229030"/>
              <a:ext cx="537018" cy="287885"/>
            </a:xfrm>
            <a:custGeom>
              <a:avLst/>
              <a:gdLst>
                <a:gd name="T0" fmla="*/ 7 w 194"/>
                <a:gd name="T1" fmla="*/ 0 h 106"/>
                <a:gd name="T2" fmla="*/ 194 w 194"/>
                <a:gd name="T3" fmla="*/ 94 h 106"/>
                <a:gd name="T4" fmla="*/ 187 w 194"/>
                <a:gd name="T5" fmla="*/ 106 h 106"/>
                <a:gd name="T6" fmla="*/ 0 w 194"/>
                <a:gd name="T7" fmla="*/ 14 h 106"/>
                <a:gd name="T8" fmla="*/ 7 w 19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06">
                  <a:moveTo>
                    <a:pt x="7" y="0"/>
                  </a:moveTo>
                  <a:lnTo>
                    <a:pt x="194" y="94"/>
                  </a:lnTo>
                  <a:lnTo>
                    <a:pt x="187" y="106"/>
                  </a:lnTo>
                  <a:lnTo>
                    <a:pt x="0" y="1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55"/>
            <p:cNvSpPr>
              <a:spLocks/>
            </p:cNvSpPr>
            <p:nvPr/>
          </p:nvSpPr>
          <p:spPr bwMode="auto">
            <a:xfrm>
              <a:off x="2723795" y="3284393"/>
              <a:ext cx="531480" cy="293423"/>
            </a:xfrm>
            <a:custGeom>
              <a:avLst/>
              <a:gdLst>
                <a:gd name="T0" fmla="*/ 6 w 192"/>
                <a:gd name="T1" fmla="*/ 0 h 105"/>
                <a:gd name="T2" fmla="*/ 192 w 192"/>
                <a:gd name="T3" fmla="*/ 92 h 105"/>
                <a:gd name="T4" fmla="*/ 187 w 192"/>
                <a:gd name="T5" fmla="*/ 105 h 105"/>
                <a:gd name="T6" fmla="*/ 0 w 192"/>
                <a:gd name="T7" fmla="*/ 14 h 105"/>
                <a:gd name="T8" fmla="*/ 6 w 192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05">
                  <a:moveTo>
                    <a:pt x="6" y="0"/>
                  </a:moveTo>
                  <a:lnTo>
                    <a:pt x="192" y="92"/>
                  </a:lnTo>
                  <a:lnTo>
                    <a:pt x="187" y="105"/>
                  </a:lnTo>
                  <a:lnTo>
                    <a:pt x="0" y="1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56"/>
            <p:cNvSpPr>
              <a:spLocks/>
            </p:cNvSpPr>
            <p:nvPr/>
          </p:nvSpPr>
          <p:spPr bwMode="auto">
            <a:xfrm>
              <a:off x="2696116" y="3339755"/>
              <a:ext cx="531480" cy="287885"/>
            </a:xfrm>
            <a:custGeom>
              <a:avLst/>
              <a:gdLst>
                <a:gd name="T0" fmla="*/ 7 w 194"/>
                <a:gd name="T1" fmla="*/ 0 h 104"/>
                <a:gd name="T2" fmla="*/ 194 w 194"/>
                <a:gd name="T3" fmla="*/ 91 h 104"/>
                <a:gd name="T4" fmla="*/ 187 w 194"/>
                <a:gd name="T5" fmla="*/ 104 h 104"/>
                <a:gd name="T6" fmla="*/ 0 w 194"/>
                <a:gd name="T7" fmla="*/ 12 h 104"/>
                <a:gd name="T8" fmla="*/ 7 w 19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04">
                  <a:moveTo>
                    <a:pt x="7" y="0"/>
                  </a:moveTo>
                  <a:lnTo>
                    <a:pt x="194" y="91"/>
                  </a:lnTo>
                  <a:lnTo>
                    <a:pt x="187" y="104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57"/>
            <p:cNvSpPr>
              <a:spLocks/>
            </p:cNvSpPr>
            <p:nvPr/>
          </p:nvSpPr>
          <p:spPr bwMode="auto">
            <a:xfrm>
              <a:off x="3460118" y="3234568"/>
              <a:ext cx="537018" cy="287885"/>
            </a:xfrm>
            <a:custGeom>
              <a:avLst/>
              <a:gdLst>
                <a:gd name="T0" fmla="*/ 7 w 193"/>
                <a:gd name="T1" fmla="*/ 0 h 105"/>
                <a:gd name="T2" fmla="*/ 193 w 193"/>
                <a:gd name="T3" fmla="*/ 92 h 105"/>
                <a:gd name="T4" fmla="*/ 186 w 193"/>
                <a:gd name="T5" fmla="*/ 105 h 105"/>
                <a:gd name="T6" fmla="*/ 0 w 193"/>
                <a:gd name="T7" fmla="*/ 12 h 105"/>
                <a:gd name="T8" fmla="*/ 7 w 193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05">
                  <a:moveTo>
                    <a:pt x="7" y="0"/>
                  </a:moveTo>
                  <a:lnTo>
                    <a:pt x="193" y="92"/>
                  </a:lnTo>
                  <a:lnTo>
                    <a:pt x="186" y="105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58"/>
            <p:cNvSpPr>
              <a:spLocks/>
            </p:cNvSpPr>
            <p:nvPr/>
          </p:nvSpPr>
          <p:spPr bwMode="auto">
            <a:xfrm>
              <a:off x="3432435" y="3289931"/>
              <a:ext cx="531480" cy="287885"/>
            </a:xfrm>
            <a:custGeom>
              <a:avLst/>
              <a:gdLst>
                <a:gd name="T0" fmla="*/ 7 w 194"/>
                <a:gd name="T1" fmla="*/ 0 h 103"/>
                <a:gd name="T2" fmla="*/ 194 w 194"/>
                <a:gd name="T3" fmla="*/ 91 h 103"/>
                <a:gd name="T4" fmla="*/ 187 w 194"/>
                <a:gd name="T5" fmla="*/ 103 h 103"/>
                <a:gd name="T6" fmla="*/ 0 w 194"/>
                <a:gd name="T7" fmla="*/ 12 h 103"/>
                <a:gd name="T8" fmla="*/ 7 w 194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03">
                  <a:moveTo>
                    <a:pt x="7" y="0"/>
                  </a:moveTo>
                  <a:lnTo>
                    <a:pt x="194" y="91"/>
                  </a:lnTo>
                  <a:lnTo>
                    <a:pt x="187" y="103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59"/>
            <p:cNvSpPr>
              <a:spLocks/>
            </p:cNvSpPr>
            <p:nvPr/>
          </p:nvSpPr>
          <p:spPr bwMode="auto">
            <a:xfrm>
              <a:off x="3399217" y="3339755"/>
              <a:ext cx="537018" cy="293423"/>
            </a:xfrm>
            <a:custGeom>
              <a:avLst/>
              <a:gdLst>
                <a:gd name="T0" fmla="*/ 7 w 194"/>
                <a:gd name="T1" fmla="*/ 0 h 105"/>
                <a:gd name="T2" fmla="*/ 194 w 194"/>
                <a:gd name="T3" fmla="*/ 93 h 105"/>
                <a:gd name="T4" fmla="*/ 188 w 194"/>
                <a:gd name="T5" fmla="*/ 105 h 105"/>
                <a:gd name="T6" fmla="*/ 0 w 194"/>
                <a:gd name="T7" fmla="*/ 14 h 105"/>
                <a:gd name="T8" fmla="*/ 7 w 194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05">
                  <a:moveTo>
                    <a:pt x="7" y="0"/>
                  </a:moveTo>
                  <a:lnTo>
                    <a:pt x="194" y="93"/>
                  </a:lnTo>
                  <a:lnTo>
                    <a:pt x="188" y="105"/>
                  </a:lnTo>
                  <a:lnTo>
                    <a:pt x="0" y="1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60"/>
            <p:cNvSpPr>
              <a:spLocks/>
            </p:cNvSpPr>
            <p:nvPr/>
          </p:nvSpPr>
          <p:spPr bwMode="auto">
            <a:xfrm>
              <a:off x="3377072" y="3400656"/>
              <a:ext cx="537018" cy="287885"/>
            </a:xfrm>
            <a:custGeom>
              <a:avLst/>
              <a:gdLst>
                <a:gd name="T0" fmla="*/ 6 w 194"/>
                <a:gd name="T1" fmla="*/ 0 h 105"/>
                <a:gd name="T2" fmla="*/ 194 w 194"/>
                <a:gd name="T3" fmla="*/ 91 h 105"/>
                <a:gd name="T4" fmla="*/ 187 w 194"/>
                <a:gd name="T5" fmla="*/ 105 h 105"/>
                <a:gd name="T6" fmla="*/ 0 w 194"/>
                <a:gd name="T7" fmla="*/ 13 h 105"/>
                <a:gd name="T8" fmla="*/ 6 w 194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05">
                  <a:moveTo>
                    <a:pt x="6" y="0"/>
                  </a:moveTo>
                  <a:lnTo>
                    <a:pt x="194" y="91"/>
                  </a:lnTo>
                  <a:lnTo>
                    <a:pt x="187" y="105"/>
                  </a:lnTo>
                  <a:lnTo>
                    <a:pt x="0" y="1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61"/>
            <p:cNvSpPr>
              <a:spLocks/>
            </p:cNvSpPr>
            <p:nvPr/>
          </p:nvSpPr>
          <p:spPr bwMode="auto">
            <a:xfrm>
              <a:off x="3349393" y="3456018"/>
              <a:ext cx="537018" cy="287885"/>
            </a:xfrm>
            <a:custGeom>
              <a:avLst/>
              <a:gdLst>
                <a:gd name="T0" fmla="*/ 7 w 194"/>
                <a:gd name="T1" fmla="*/ 0 h 104"/>
                <a:gd name="T2" fmla="*/ 194 w 194"/>
                <a:gd name="T3" fmla="*/ 92 h 104"/>
                <a:gd name="T4" fmla="*/ 187 w 194"/>
                <a:gd name="T5" fmla="*/ 104 h 104"/>
                <a:gd name="T6" fmla="*/ 0 w 194"/>
                <a:gd name="T7" fmla="*/ 12 h 104"/>
                <a:gd name="T8" fmla="*/ 7 w 19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04">
                  <a:moveTo>
                    <a:pt x="7" y="0"/>
                  </a:moveTo>
                  <a:lnTo>
                    <a:pt x="194" y="92"/>
                  </a:lnTo>
                  <a:lnTo>
                    <a:pt x="187" y="104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62"/>
            <p:cNvSpPr>
              <a:spLocks/>
            </p:cNvSpPr>
            <p:nvPr/>
          </p:nvSpPr>
          <p:spPr bwMode="auto">
            <a:xfrm>
              <a:off x="3321710" y="3511381"/>
              <a:ext cx="537018" cy="287885"/>
            </a:xfrm>
            <a:custGeom>
              <a:avLst/>
              <a:gdLst>
                <a:gd name="T0" fmla="*/ 6 w 193"/>
                <a:gd name="T1" fmla="*/ 0 h 106"/>
                <a:gd name="T2" fmla="*/ 193 w 193"/>
                <a:gd name="T3" fmla="*/ 94 h 106"/>
                <a:gd name="T4" fmla="*/ 186 w 193"/>
                <a:gd name="T5" fmla="*/ 106 h 106"/>
                <a:gd name="T6" fmla="*/ 0 w 193"/>
                <a:gd name="T7" fmla="*/ 14 h 106"/>
                <a:gd name="T8" fmla="*/ 6 w 193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06">
                  <a:moveTo>
                    <a:pt x="6" y="0"/>
                  </a:moveTo>
                  <a:lnTo>
                    <a:pt x="193" y="94"/>
                  </a:lnTo>
                  <a:lnTo>
                    <a:pt x="186" y="106"/>
                  </a:lnTo>
                  <a:lnTo>
                    <a:pt x="0" y="1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63"/>
            <p:cNvSpPr>
              <a:spLocks/>
            </p:cNvSpPr>
            <p:nvPr/>
          </p:nvSpPr>
          <p:spPr bwMode="auto">
            <a:xfrm>
              <a:off x="3294031" y="3566743"/>
              <a:ext cx="531480" cy="293423"/>
            </a:xfrm>
            <a:custGeom>
              <a:avLst/>
              <a:gdLst>
                <a:gd name="T0" fmla="*/ 7 w 194"/>
                <a:gd name="T1" fmla="*/ 0 h 105"/>
                <a:gd name="T2" fmla="*/ 194 w 194"/>
                <a:gd name="T3" fmla="*/ 92 h 105"/>
                <a:gd name="T4" fmla="*/ 189 w 194"/>
                <a:gd name="T5" fmla="*/ 105 h 105"/>
                <a:gd name="T6" fmla="*/ 0 w 194"/>
                <a:gd name="T7" fmla="*/ 14 h 105"/>
                <a:gd name="T8" fmla="*/ 7 w 194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05">
                  <a:moveTo>
                    <a:pt x="7" y="0"/>
                  </a:moveTo>
                  <a:lnTo>
                    <a:pt x="194" y="92"/>
                  </a:lnTo>
                  <a:lnTo>
                    <a:pt x="189" y="105"/>
                  </a:lnTo>
                  <a:lnTo>
                    <a:pt x="0" y="1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64"/>
            <p:cNvSpPr>
              <a:spLocks/>
            </p:cNvSpPr>
            <p:nvPr/>
          </p:nvSpPr>
          <p:spPr bwMode="auto">
            <a:xfrm>
              <a:off x="3266348" y="3622106"/>
              <a:ext cx="537018" cy="287885"/>
            </a:xfrm>
            <a:custGeom>
              <a:avLst/>
              <a:gdLst>
                <a:gd name="T0" fmla="*/ 5 w 193"/>
                <a:gd name="T1" fmla="*/ 0 h 104"/>
                <a:gd name="T2" fmla="*/ 193 w 193"/>
                <a:gd name="T3" fmla="*/ 91 h 104"/>
                <a:gd name="T4" fmla="*/ 186 w 193"/>
                <a:gd name="T5" fmla="*/ 104 h 104"/>
                <a:gd name="T6" fmla="*/ 0 w 193"/>
                <a:gd name="T7" fmla="*/ 12 h 104"/>
                <a:gd name="T8" fmla="*/ 5 w 193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04">
                  <a:moveTo>
                    <a:pt x="5" y="0"/>
                  </a:moveTo>
                  <a:lnTo>
                    <a:pt x="193" y="91"/>
                  </a:lnTo>
                  <a:lnTo>
                    <a:pt x="186" y="104"/>
                  </a:lnTo>
                  <a:lnTo>
                    <a:pt x="0" y="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65"/>
            <p:cNvSpPr>
              <a:spLocks/>
            </p:cNvSpPr>
            <p:nvPr/>
          </p:nvSpPr>
          <p:spPr bwMode="auto">
            <a:xfrm>
              <a:off x="2978463" y="2714161"/>
              <a:ext cx="138408" cy="132870"/>
            </a:xfrm>
            <a:custGeom>
              <a:avLst/>
              <a:gdLst>
                <a:gd name="T0" fmla="*/ 14 w 48"/>
                <a:gd name="T1" fmla="*/ 0 h 47"/>
                <a:gd name="T2" fmla="*/ 48 w 48"/>
                <a:gd name="T3" fmla="*/ 18 h 47"/>
                <a:gd name="T4" fmla="*/ 33 w 48"/>
                <a:gd name="T5" fmla="*/ 47 h 47"/>
                <a:gd name="T6" fmla="*/ 0 w 48"/>
                <a:gd name="T7" fmla="*/ 30 h 47"/>
                <a:gd name="T8" fmla="*/ 14 w 48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7">
                  <a:moveTo>
                    <a:pt x="14" y="0"/>
                  </a:moveTo>
                  <a:lnTo>
                    <a:pt x="48" y="18"/>
                  </a:lnTo>
                  <a:lnTo>
                    <a:pt x="33" y="47"/>
                  </a:lnTo>
                  <a:lnTo>
                    <a:pt x="0" y="3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29AB5"/>
            </a:solidFill>
            <a:ln w="0">
              <a:solidFill>
                <a:srgbClr val="F29AB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66"/>
            <p:cNvSpPr>
              <a:spLocks/>
            </p:cNvSpPr>
            <p:nvPr/>
          </p:nvSpPr>
          <p:spPr bwMode="auto">
            <a:xfrm>
              <a:off x="2917566" y="2835959"/>
              <a:ext cx="138408" cy="127335"/>
            </a:xfrm>
            <a:custGeom>
              <a:avLst/>
              <a:gdLst>
                <a:gd name="T0" fmla="*/ 16 w 50"/>
                <a:gd name="T1" fmla="*/ 0 h 46"/>
                <a:gd name="T2" fmla="*/ 50 w 50"/>
                <a:gd name="T3" fmla="*/ 17 h 46"/>
                <a:gd name="T4" fmla="*/ 35 w 50"/>
                <a:gd name="T5" fmla="*/ 46 h 46"/>
                <a:gd name="T6" fmla="*/ 0 w 50"/>
                <a:gd name="T7" fmla="*/ 29 h 46"/>
                <a:gd name="T8" fmla="*/ 16 w 50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6">
                  <a:moveTo>
                    <a:pt x="16" y="0"/>
                  </a:moveTo>
                  <a:lnTo>
                    <a:pt x="50" y="17"/>
                  </a:lnTo>
                  <a:lnTo>
                    <a:pt x="35" y="46"/>
                  </a:lnTo>
                  <a:lnTo>
                    <a:pt x="0" y="2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FFAFB"/>
            </a:solidFill>
            <a:ln w="0">
              <a:solidFill>
                <a:srgbClr val="8FFA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67"/>
            <p:cNvSpPr>
              <a:spLocks/>
            </p:cNvSpPr>
            <p:nvPr/>
          </p:nvSpPr>
          <p:spPr bwMode="auto">
            <a:xfrm>
              <a:off x="3537625" y="2985436"/>
              <a:ext cx="132870" cy="132870"/>
            </a:xfrm>
            <a:custGeom>
              <a:avLst/>
              <a:gdLst>
                <a:gd name="T0" fmla="*/ 14 w 49"/>
                <a:gd name="T1" fmla="*/ 0 h 47"/>
                <a:gd name="T2" fmla="*/ 49 w 49"/>
                <a:gd name="T3" fmla="*/ 17 h 47"/>
                <a:gd name="T4" fmla="*/ 35 w 49"/>
                <a:gd name="T5" fmla="*/ 47 h 47"/>
                <a:gd name="T6" fmla="*/ 0 w 49"/>
                <a:gd name="T7" fmla="*/ 31 h 47"/>
                <a:gd name="T8" fmla="*/ 14 w 49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7">
                  <a:moveTo>
                    <a:pt x="14" y="0"/>
                  </a:moveTo>
                  <a:lnTo>
                    <a:pt x="49" y="17"/>
                  </a:lnTo>
                  <a:lnTo>
                    <a:pt x="35" y="47"/>
                  </a:lnTo>
                  <a:lnTo>
                    <a:pt x="0" y="3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BFFF2E"/>
            </a:solidFill>
            <a:ln w="0">
              <a:solidFill>
                <a:srgbClr val="BFFF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68"/>
            <p:cNvSpPr>
              <a:spLocks/>
            </p:cNvSpPr>
            <p:nvPr/>
          </p:nvSpPr>
          <p:spPr bwMode="auto">
            <a:xfrm>
              <a:off x="3476725" y="3107233"/>
              <a:ext cx="138408" cy="127335"/>
            </a:xfrm>
            <a:custGeom>
              <a:avLst/>
              <a:gdLst>
                <a:gd name="T0" fmla="*/ 13 w 48"/>
                <a:gd name="T1" fmla="*/ 0 h 47"/>
                <a:gd name="T2" fmla="*/ 48 w 48"/>
                <a:gd name="T3" fmla="*/ 17 h 47"/>
                <a:gd name="T4" fmla="*/ 32 w 48"/>
                <a:gd name="T5" fmla="*/ 47 h 47"/>
                <a:gd name="T6" fmla="*/ 0 w 48"/>
                <a:gd name="T7" fmla="*/ 31 h 47"/>
                <a:gd name="T8" fmla="*/ 13 w 48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7">
                  <a:moveTo>
                    <a:pt x="13" y="0"/>
                  </a:moveTo>
                  <a:lnTo>
                    <a:pt x="48" y="17"/>
                  </a:lnTo>
                  <a:lnTo>
                    <a:pt x="32" y="47"/>
                  </a:lnTo>
                  <a:lnTo>
                    <a:pt x="0" y="3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6BB3F"/>
            </a:solidFill>
            <a:ln w="0">
              <a:solidFill>
                <a:srgbClr val="F6BB3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69"/>
            <p:cNvSpPr>
              <a:spLocks/>
            </p:cNvSpPr>
            <p:nvPr/>
          </p:nvSpPr>
          <p:spPr bwMode="auto">
            <a:xfrm>
              <a:off x="3139016" y="2808276"/>
              <a:ext cx="121797" cy="94118"/>
            </a:xfrm>
            <a:custGeom>
              <a:avLst/>
              <a:gdLst>
                <a:gd name="T0" fmla="*/ 5 w 45"/>
                <a:gd name="T1" fmla="*/ 0 h 33"/>
                <a:gd name="T2" fmla="*/ 45 w 45"/>
                <a:gd name="T3" fmla="*/ 21 h 33"/>
                <a:gd name="T4" fmla="*/ 40 w 45"/>
                <a:gd name="T5" fmla="*/ 33 h 33"/>
                <a:gd name="T6" fmla="*/ 0 w 45"/>
                <a:gd name="T7" fmla="*/ 12 h 33"/>
                <a:gd name="T8" fmla="*/ 5 w 4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5" y="0"/>
                  </a:moveTo>
                  <a:lnTo>
                    <a:pt x="45" y="21"/>
                  </a:lnTo>
                  <a:lnTo>
                    <a:pt x="40" y="33"/>
                  </a:lnTo>
                  <a:lnTo>
                    <a:pt x="0" y="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1CECD"/>
            </a:solidFill>
            <a:ln w="0">
              <a:solidFill>
                <a:srgbClr val="C1CEC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70"/>
            <p:cNvSpPr>
              <a:spLocks/>
            </p:cNvSpPr>
            <p:nvPr/>
          </p:nvSpPr>
          <p:spPr bwMode="auto">
            <a:xfrm>
              <a:off x="3078115" y="2935611"/>
              <a:ext cx="127335" cy="83045"/>
            </a:xfrm>
            <a:custGeom>
              <a:avLst/>
              <a:gdLst>
                <a:gd name="T0" fmla="*/ 6 w 47"/>
                <a:gd name="T1" fmla="*/ 0 h 31"/>
                <a:gd name="T2" fmla="*/ 47 w 47"/>
                <a:gd name="T3" fmla="*/ 21 h 31"/>
                <a:gd name="T4" fmla="*/ 40 w 47"/>
                <a:gd name="T5" fmla="*/ 31 h 31"/>
                <a:gd name="T6" fmla="*/ 0 w 47"/>
                <a:gd name="T7" fmla="*/ 12 h 31"/>
                <a:gd name="T8" fmla="*/ 6 w 47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6" y="0"/>
                  </a:moveTo>
                  <a:lnTo>
                    <a:pt x="47" y="21"/>
                  </a:lnTo>
                  <a:lnTo>
                    <a:pt x="40" y="31"/>
                  </a:lnTo>
                  <a:lnTo>
                    <a:pt x="0" y="1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1CECD"/>
            </a:solidFill>
            <a:ln w="0">
              <a:solidFill>
                <a:srgbClr val="C1CEC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71"/>
            <p:cNvSpPr>
              <a:spLocks/>
            </p:cNvSpPr>
            <p:nvPr/>
          </p:nvSpPr>
          <p:spPr bwMode="auto">
            <a:xfrm>
              <a:off x="3681568" y="3085088"/>
              <a:ext cx="127335" cy="83045"/>
            </a:xfrm>
            <a:custGeom>
              <a:avLst/>
              <a:gdLst>
                <a:gd name="T0" fmla="*/ 5 w 45"/>
                <a:gd name="T1" fmla="*/ 0 h 32"/>
                <a:gd name="T2" fmla="*/ 45 w 45"/>
                <a:gd name="T3" fmla="*/ 19 h 32"/>
                <a:gd name="T4" fmla="*/ 40 w 45"/>
                <a:gd name="T5" fmla="*/ 32 h 32"/>
                <a:gd name="T6" fmla="*/ 0 w 45"/>
                <a:gd name="T7" fmla="*/ 13 h 32"/>
                <a:gd name="T8" fmla="*/ 5 w 4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2">
                  <a:moveTo>
                    <a:pt x="5" y="0"/>
                  </a:moveTo>
                  <a:lnTo>
                    <a:pt x="45" y="19"/>
                  </a:lnTo>
                  <a:lnTo>
                    <a:pt x="40" y="32"/>
                  </a:lnTo>
                  <a:lnTo>
                    <a:pt x="0" y="1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1CECD"/>
            </a:solidFill>
            <a:ln w="0">
              <a:solidFill>
                <a:srgbClr val="C1CEC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72"/>
            <p:cNvSpPr>
              <a:spLocks/>
            </p:cNvSpPr>
            <p:nvPr/>
          </p:nvSpPr>
          <p:spPr bwMode="auto">
            <a:xfrm>
              <a:off x="3620667" y="3201351"/>
              <a:ext cx="132870" cy="88580"/>
            </a:xfrm>
            <a:custGeom>
              <a:avLst/>
              <a:gdLst>
                <a:gd name="T0" fmla="*/ 6 w 47"/>
                <a:gd name="T1" fmla="*/ 0 h 31"/>
                <a:gd name="T2" fmla="*/ 47 w 47"/>
                <a:gd name="T3" fmla="*/ 20 h 31"/>
                <a:gd name="T4" fmla="*/ 40 w 47"/>
                <a:gd name="T5" fmla="*/ 31 h 31"/>
                <a:gd name="T6" fmla="*/ 0 w 47"/>
                <a:gd name="T7" fmla="*/ 12 h 31"/>
                <a:gd name="T8" fmla="*/ 6 w 47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6" y="0"/>
                  </a:moveTo>
                  <a:lnTo>
                    <a:pt x="47" y="20"/>
                  </a:lnTo>
                  <a:lnTo>
                    <a:pt x="40" y="31"/>
                  </a:lnTo>
                  <a:lnTo>
                    <a:pt x="0" y="1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1CECD"/>
            </a:solidFill>
            <a:ln w="0">
              <a:solidFill>
                <a:srgbClr val="C1CEC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73"/>
            <p:cNvSpPr>
              <a:spLocks/>
            </p:cNvSpPr>
            <p:nvPr/>
          </p:nvSpPr>
          <p:spPr bwMode="auto">
            <a:xfrm>
              <a:off x="3615133" y="2243579"/>
              <a:ext cx="420755" cy="382003"/>
            </a:xfrm>
            <a:custGeom>
              <a:avLst/>
              <a:gdLst>
                <a:gd name="T0" fmla="*/ 43 w 150"/>
                <a:gd name="T1" fmla="*/ 0 h 136"/>
                <a:gd name="T2" fmla="*/ 150 w 150"/>
                <a:gd name="T3" fmla="*/ 52 h 136"/>
                <a:gd name="T4" fmla="*/ 109 w 150"/>
                <a:gd name="T5" fmla="*/ 136 h 136"/>
                <a:gd name="T6" fmla="*/ 0 w 150"/>
                <a:gd name="T7" fmla="*/ 85 h 136"/>
                <a:gd name="T8" fmla="*/ 43 w 150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36">
                  <a:moveTo>
                    <a:pt x="43" y="0"/>
                  </a:moveTo>
                  <a:lnTo>
                    <a:pt x="150" y="52"/>
                  </a:lnTo>
                  <a:lnTo>
                    <a:pt x="109" y="136"/>
                  </a:lnTo>
                  <a:lnTo>
                    <a:pt x="0" y="85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4C5B"/>
            </a:solidFill>
            <a:ln w="0">
              <a:solidFill>
                <a:srgbClr val="FF4C5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74"/>
            <p:cNvSpPr>
              <a:spLocks/>
            </p:cNvSpPr>
            <p:nvPr/>
          </p:nvSpPr>
          <p:spPr bwMode="auto">
            <a:xfrm>
              <a:off x="4008205" y="2437349"/>
              <a:ext cx="415220" cy="376465"/>
            </a:xfrm>
            <a:custGeom>
              <a:avLst/>
              <a:gdLst>
                <a:gd name="T0" fmla="*/ 41 w 148"/>
                <a:gd name="T1" fmla="*/ 0 h 137"/>
                <a:gd name="T2" fmla="*/ 148 w 148"/>
                <a:gd name="T3" fmla="*/ 52 h 137"/>
                <a:gd name="T4" fmla="*/ 107 w 148"/>
                <a:gd name="T5" fmla="*/ 137 h 137"/>
                <a:gd name="T6" fmla="*/ 0 w 148"/>
                <a:gd name="T7" fmla="*/ 85 h 137"/>
                <a:gd name="T8" fmla="*/ 41 w 148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37">
                  <a:moveTo>
                    <a:pt x="41" y="0"/>
                  </a:moveTo>
                  <a:lnTo>
                    <a:pt x="148" y="52"/>
                  </a:lnTo>
                  <a:lnTo>
                    <a:pt x="107" y="137"/>
                  </a:lnTo>
                  <a:lnTo>
                    <a:pt x="0" y="85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75"/>
            <p:cNvSpPr>
              <a:spLocks/>
            </p:cNvSpPr>
            <p:nvPr/>
          </p:nvSpPr>
          <p:spPr bwMode="auto">
            <a:xfrm>
              <a:off x="3388145" y="1839434"/>
              <a:ext cx="1140467" cy="658815"/>
            </a:xfrm>
            <a:custGeom>
              <a:avLst/>
              <a:gdLst>
                <a:gd name="T0" fmla="*/ 22 w 411"/>
                <a:gd name="T1" fmla="*/ 0 h 239"/>
                <a:gd name="T2" fmla="*/ 411 w 411"/>
                <a:gd name="T3" fmla="*/ 192 h 239"/>
                <a:gd name="T4" fmla="*/ 387 w 411"/>
                <a:gd name="T5" fmla="*/ 239 h 239"/>
                <a:gd name="T6" fmla="*/ 0 w 411"/>
                <a:gd name="T7" fmla="*/ 48 h 239"/>
                <a:gd name="T8" fmla="*/ 22 w 411"/>
                <a:gd name="T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239">
                  <a:moveTo>
                    <a:pt x="22" y="0"/>
                  </a:moveTo>
                  <a:lnTo>
                    <a:pt x="411" y="192"/>
                  </a:lnTo>
                  <a:lnTo>
                    <a:pt x="387" y="239"/>
                  </a:lnTo>
                  <a:lnTo>
                    <a:pt x="0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solidFill>
                <a:srgbClr val="8FFAF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76"/>
            <p:cNvSpPr>
              <a:spLocks/>
            </p:cNvSpPr>
            <p:nvPr/>
          </p:nvSpPr>
          <p:spPr bwMode="auto">
            <a:xfrm>
              <a:off x="3183306" y="2348769"/>
              <a:ext cx="1112787" cy="570235"/>
            </a:xfrm>
            <a:custGeom>
              <a:avLst/>
              <a:gdLst>
                <a:gd name="T0" fmla="*/ 7 w 403"/>
                <a:gd name="T1" fmla="*/ 0 h 208"/>
                <a:gd name="T2" fmla="*/ 403 w 403"/>
                <a:gd name="T3" fmla="*/ 196 h 208"/>
                <a:gd name="T4" fmla="*/ 398 w 403"/>
                <a:gd name="T5" fmla="*/ 208 h 208"/>
                <a:gd name="T6" fmla="*/ 0 w 403"/>
                <a:gd name="T7" fmla="*/ 12 h 208"/>
                <a:gd name="T8" fmla="*/ 7 w 403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208">
                  <a:moveTo>
                    <a:pt x="7" y="0"/>
                  </a:moveTo>
                  <a:lnTo>
                    <a:pt x="403" y="196"/>
                  </a:lnTo>
                  <a:lnTo>
                    <a:pt x="398" y="208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77"/>
            <p:cNvSpPr>
              <a:spLocks/>
            </p:cNvSpPr>
            <p:nvPr/>
          </p:nvSpPr>
          <p:spPr bwMode="auto">
            <a:xfrm>
              <a:off x="3155623" y="2404132"/>
              <a:ext cx="1112787" cy="575770"/>
            </a:xfrm>
            <a:custGeom>
              <a:avLst/>
              <a:gdLst>
                <a:gd name="T0" fmla="*/ 7 w 403"/>
                <a:gd name="T1" fmla="*/ 0 h 207"/>
                <a:gd name="T2" fmla="*/ 403 w 403"/>
                <a:gd name="T3" fmla="*/ 195 h 207"/>
                <a:gd name="T4" fmla="*/ 398 w 403"/>
                <a:gd name="T5" fmla="*/ 207 h 207"/>
                <a:gd name="T6" fmla="*/ 0 w 403"/>
                <a:gd name="T7" fmla="*/ 12 h 207"/>
                <a:gd name="T8" fmla="*/ 7 w 403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207">
                  <a:moveTo>
                    <a:pt x="7" y="0"/>
                  </a:moveTo>
                  <a:lnTo>
                    <a:pt x="403" y="195"/>
                  </a:lnTo>
                  <a:lnTo>
                    <a:pt x="398" y="207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78"/>
            <p:cNvSpPr>
              <a:spLocks/>
            </p:cNvSpPr>
            <p:nvPr/>
          </p:nvSpPr>
          <p:spPr bwMode="auto">
            <a:xfrm>
              <a:off x="3122405" y="2459494"/>
              <a:ext cx="1118322" cy="575770"/>
            </a:xfrm>
            <a:custGeom>
              <a:avLst/>
              <a:gdLst>
                <a:gd name="T0" fmla="*/ 7 w 402"/>
                <a:gd name="T1" fmla="*/ 0 h 207"/>
                <a:gd name="T2" fmla="*/ 402 w 402"/>
                <a:gd name="T3" fmla="*/ 195 h 207"/>
                <a:gd name="T4" fmla="*/ 397 w 402"/>
                <a:gd name="T5" fmla="*/ 207 h 207"/>
                <a:gd name="T6" fmla="*/ 0 w 402"/>
                <a:gd name="T7" fmla="*/ 14 h 207"/>
                <a:gd name="T8" fmla="*/ 7 w 402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207">
                  <a:moveTo>
                    <a:pt x="7" y="0"/>
                  </a:moveTo>
                  <a:lnTo>
                    <a:pt x="402" y="195"/>
                  </a:lnTo>
                  <a:lnTo>
                    <a:pt x="397" y="207"/>
                  </a:lnTo>
                  <a:lnTo>
                    <a:pt x="0" y="1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79"/>
            <p:cNvSpPr>
              <a:spLocks/>
            </p:cNvSpPr>
            <p:nvPr/>
          </p:nvSpPr>
          <p:spPr bwMode="auto">
            <a:xfrm>
              <a:off x="3094726" y="2520391"/>
              <a:ext cx="1118322" cy="575770"/>
            </a:xfrm>
            <a:custGeom>
              <a:avLst/>
              <a:gdLst>
                <a:gd name="T0" fmla="*/ 7 w 403"/>
                <a:gd name="T1" fmla="*/ 0 h 210"/>
                <a:gd name="T2" fmla="*/ 403 w 403"/>
                <a:gd name="T3" fmla="*/ 196 h 210"/>
                <a:gd name="T4" fmla="*/ 398 w 403"/>
                <a:gd name="T5" fmla="*/ 210 h 210"/>
                <a:gd name="T6" fmla="*/ 0 w 403"/>
                <a:gd name="T7" fmla="*/ 14 h 210"/>
                <a:gd name="T8" fmla="*/ 7 w 403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210">
                  <a:moveTo>
                    <a:pt x="7" y="0"/>
                  </a:moveTo>
                  <a:lnTo>
                    <a:pt x="403" y="196"/>
                  </a:lnTo>
                  <a:lnTo>
                    <a:pt x="398" y="210"/>
                  </a:lnTo>
                  <a:lnTo>
                    <a:pt x="0" y="1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80"/>
            <p:cNvSpPr>
              <a:spLocks/>
            </p:cNvSpPr>
            <p:nvPr/>
          </p:nvSpPr>
          <p:spPr bwMode="auto">
            <a:xfrm>
              <a:off x="3067043" y="2575753"/>
              <a:ext cx="1112787" cy="581308"/>
            </a:xfrm>
            <a:custGeom>
              <a:avLst/>
              <a:gdLst>
                <a:gd name="T0" fmla="*/ 7 w 403"/>
                <a:gd name="T1" fmla="*/ 0 h 209"/>
                <a:gd name="T2" fmla="*/ 403 w 403"/>
                <a:gd name="T3" fmla="*/ 196 h 209"/>
                <a:gd name="T4" fmla="*/ 398 w 403"/>
                <a:gd name="T5" fmla="*/ 209 h 209"/>
                <a:gd name="T6" fmla="*/ 0 w 403"/>
                <a:gd name="T7" fmla="*/ 14 h 209"/>
                <a:gd name="T8" fmla="*/ 7 w 403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209">
                  <a:moveTo>
                    <a:pt x="7" y="0"/>
                  </a:moveTo>
                  <a:lnTo>
                    <a:pt x="403" y="196"/>
                  </a:lnTo>
                  <a:lnTo>
                    <a:pt x="398" y="209"/>
                  </a:lnTo>
                  <a:lnTo>
                    <a:pt x="0" y="1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81"/>
            <p:cNvSpPr>
              <a:spLocks/>
            </p:cNvSpPr>
            <p:nvPr/>
          </p:nvSpPr>
          <p:spPr bwMode="auto">
            <a:xfrm>
              <a:off x="3039363" y="2636654"/>
              <a:ext cx="1112787" cy="575770"/>
            </a:xfrm>
            <a:custGeom>
              <a:avLst/>
              <a:gdLst>
                <a:gd name="T0" fmla="*/ 6 w 402"/>
                <a:gd name="T1" fmla="*/ 0 h 207"/>
                <a:gd name="T2" fmla="*/ 402 w 402"/>
                <a:gd name="T3" fmla="*/ 195 h 207"/>
                <a:gd name="T4" fmla="*/ 397 w 402"/>
                <a:gd name="T5" fmla="*/ 207 h 207"/>
                <a:gd name="T6" fmla="*/ 0 w 402"/>
                <a:gd name="T7" fmla="*/ 12 h 207"/>
                <a:gd name="T8" fmla="*/ 6 w 402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207">
                  <a:moveTo>
                    <a:pt x="6" y="0"/>
                  </a:moveTo>
                  <a:lnTo>
                    <a:pt x="402" y="195"/>
                  </a:lnTo>
                  <a:lnTo>
                    <a:pt x="397" y="207"/>
                  </a:lnTo>
                  <a:lnTo>
                    <a:pt x="0" y="1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7A848F"/>
            </a:solidFill>
            <a:ln w="0">
              <a:solidFill>
                <a:srgbClr val="7A84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82"/>
            <p:cNvSpPr>
              <a:spLocks noEditPoints="1"/>
            </p:cNvSpPr>
            <p:nvPr/>
          </p:nvSpPr>
          <p:spPr bwMode="auto">
            <a:xfrm>
              <a:off x="3282958" y="2099636"/>
              <a:ext cx="276812" cy="326640"/>
            </a:xfrm>
            <a:custGeom>
              <a:avLst/>
              <a:gdLst>
                <a:gd name="T0" fmla="*/ 78 w 100"/>
                <a:gd name="T1" fmla="*/ 23 h 120"/>
                <a:gd name="T2" fmla="*/ 74 w 100"/>
                <a:gd name="T3" fmla="*/ 28 h 120"/>
                <a:gd name="T4" fmla="*/ 69 w 100"/>
                <a:gd name="T5" fmla="*/ 33 h 120"/>
                <a:gd name="T6" fmla="*/ 65 w 100"/>
                <a:gd name="T7" fmla="*/ 38 h 120"/>
                <a:gd name="T8" fmla="*/ 50 w 100"/>
                <a:gd name="T9" fmla="*/ 54 h 120"/>
                <a:gd name="T10" fmla="*/ 71 w 100"/>
                <a:gd name="T11" fmla="*/ 64 h 120"/>
                <a:gd name="T12" fmla="*/ 74 w 100"/>
                <a:gd name="T13" fmla="*/ 42 h 120"/>
                <a:gd name="T14" fmla="*/ 76 w 100"/>
                <a:gd name="T15" fmla="*/ 31 h 120"/>
                <a:gd name="T16" fmla="*/ 79 w 100"/>
                <a:gd name="T17" fmla="*/ 23 h 120"/>
                <a:gd name="T18" fmla="*/ 78 w 100"/>
                <a:gd name="T19" fmla="*/ 23 h 120"/>
                <a:gd name="T20" fmla="*/ 74 w 100"/>
                <a:gd name="T21" fmla="*/ 0 h 120"/>
                <a:gd name="T22" fmla="*/ 100 w 100"/>
                <a:gd name="T23" fmla="*/ 14 h 120"/>
                <a:gd name="T24" fmla="*/ 84 w 100"/>
                <a:gd name="T25" fmla="*/ 120 h 120"/>
                <a:gd name="T26" fmla="*/ 62 w 100"/>
                <a:gd name="T27" fmla="*/ 109 h 120"/>
                <a:gd name="T28" fmla="*/ 65 w 100"/>
                <a:gd name="T29" fmla="*/ 82 h 120"/>
                <a:gd name="T30" fmla="*/ 40 w 100"/>
                <a:gd name="T31" fmla="*/ 69 h 120"/>
                <a:gd name="T32" fmla="*/ 22 w 100"/>
                <a:gd name="T33" fmla="*/ 88 h 120"/>
                <a:gd name="T34" fmla="*/ 0 w 100"/>
                <a:gd name="T35" fmla="*/ 78 h 120"/>
                <a:gd name="T36" fmla="*/ 74 w 100"/>
                <a:gd name="T3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" h="120">
                  <a:moveTo>
                    <a:pt x="78" y="23"/>
                  </a:moveTo>
                  <a:lnTo>
                    <a:pt x="74" y="28"/>
                  </a:lnTo>
                  <a:lnTo>
                    <a:pt x="69" y="33"/>
                  </a:lnTo>
                  <a:lnTo>
                    <a:pt x="65" y="38"/>
                  </a:lnTo>
                  <a:lnTo>
                    <a:pt x="50" y="54"/>
                  </a:lnTo>
                  <a:lnTo>
                    <a:pt x="71" y="64"/>
                  </a:lnTo>
                  <a:lnTo>
                    <a:pt x="74" y="42"/>
                  </a:lnTo>
                  <a:lnTo>
                    <a:pt x="76" y="31"/>
                  </a:lnTo>
                  <a:lnTo>
                    <a:pt x="79" y="23"/>
                  </a:lnTo>
                  <a:lnTo>
                    <a:pt x="78" y="23"/>
                  </a:lnTo>
                  <a:close/>
                  <a:moveTo>
                    <a:pt x="74" y="0"/>
                  </a:moveTo>
                  <a:lnTo>
                    <a:pt x="100" y="14"/>
                  </a:lnTo>
                  <a:lnTo>
                    <a:pt x="84" y="120"/>
                  </a:lnTo>
                  <a:lnTo>
                    <a:pt x="62" y="109"/>
                  </a:lnTo>
                  <a:lnTo>
                    <a:pt x="65" y="82"/>
                  </a:lnTo>
                  <a:lnTo>
                    <a:pt x="40" y="69"/>
                  </a:lnTo>
                  <a:lnTo>
                    <a:pt x="22" y="88"/>
                  </a:lnTo>
                  <a:lnTo>
                    <a:pt x="0" y="7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83"/>
            <p:cNvSpPr>
              <a:spLocks noEditPoints="1"/>
            </p:cNvSpPr>
            <p:nvPr/>
          </p:nvSpPr>
          <p:spPr bwMode="auto">
            <a:xfrm>
              <a:off x="2607536" y="2215899"/>
              <a:ext cx="1738381" cy="1511397"/>
            </a:xfrm>
            <a:custGeom>
              <a:avLst/>
              <a:gdLst>
                <a:gd name="T0" fmla="*/ 513 w 628"/>
                <a:gd name="T1" fmla="*/ 60 h 544"/>
                <a:gd name="T2" fmla="*/ 26 w 628"/>
                <a:gd name="T3" fmla="*/ 228 h 544"/>
                <a:gd name="T4" fmla="*/ 126 w 628"/>
                <a:gd name="T5" fmla="*/ 523 h 544"/>
                <a:gd name="T6" fmla="*/ 614 w 628"/>
                <a:gd name="T7" fmla="*/ 356 h 544"/>
                <a:gd name="T8" fmla="*/ 513 w 628"/>
                <a:gd name="T9" fmla="*/ 60 h 544"/>
                <a:gd name="T10" fmla="*/ 481 w 628"/>
                <a:gd name="T11" fmla="*/ 0 h 544"/>
                <a:gd name="T12" fmla="*/ 500 w 628"/>
                <a:gd name="T13" fmla="*/ 6 h 544"/>
                <a:gd name="T14" fmla="*/ 515 w 628"/>
                <a:gd name="T15" fmla="*/ 20 h 544"/>
                <a:gd name="T16" fmla="*/ 526 w 628"/>
                <a:gd name="T17" fmla="*/ 41 h 544"/>
                <a:gd name="T18" fmla="*/ 624 w 628"/>
                <a:gd name="T19" fmla="*/ 325 h 544"/>
                <a:gd name="T20" fmla="*/ 628 w 628"/>
                <a:gd name="T21" fmla="*/ 347 h 544"/>
                <a:gd name="T22" fmla="*/ 622 w 628"/>
                <a:gd name="T23" fmla="*/ 368 h 544"/>
                <a:gd name="T24" fmla="*/ 612 w 628"/>
                <a:gd name="T25" fmla="*/ 385 h 544"/>
                <a:gd name="T26" fmla="*/ 595 w 628"/>
                <a:gd name="T27" fmla="*/ 395 h 544"/>
                <a:gd name="T28" fmla="*/ 166 w 628"/>
                <a:gd name="T29" fmla="*/ 542 h 544"/>
                <a:gd name="T30" fmla="*/ 147 w 628"/>
                <a:gd name="T31" fmla="*/ 544 h 544"/>
                <a:gd name="T32" fmla="*/ 128 w 628"/>
                <a:gd name="T33" fmla="*/ 539 h 544"/>
                <a:gd name="T34" fmla="*/ 112 w 628"/>
                <a:gd name="T35" fmla="*/ 523 h 544"/>
                <a:gd name="T36" fmla="*/ 100 w 628"/>
                <a:gd name="T37" fmla="*/ 504 h 544"/>
                <a:gd name="T38" fmla="*/ 3 w 628"/>
                <a:gd name="T39" fmla="*/ 219 h 544"/>
                <a:gd name="T40" fmla="*/ 0 w 628"/>
                <a:gd name="T41" fmla="*/ 197 h 544"/>
                <a:gd name="T42" fmla="*/ 3 w 628"/>
                <a:gd name="T43" fmla="*/ 176 h 544"/>
                <a:gd name="T44" fmla="*/ 14 w 628"/>
                <a:gd name="T45" fmla="*/ 159 h 544"/>
                <a:gd name="T46" fmla="*/ 31 w 628"/>
                <a:gd name="T47" fmla="*/ 148 h 544"/>
                <a:gd name="T48" fmla="*/ 460 w 628"/>
                <a:gd name="T49" fmla="*/ 1 h 544"/>
                <a:gd name="T50" fmla="*/ 481 w 628"/>
                <a:gd name="T5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8" h="544">
                  <a:moveTo>
                    <a:pt x="513" y="60"/>
                  </a:moveTo>
                  <a:lnTo>
                    <a:pt x="26" y="228"/>
                  </a:lnTo>
                  <a:lnTo>
                    <a:pt x="126" y="523"/>
                  </a:lnTo>
                  <a:lnTo>
                    <a:pt x="614" y="356"/>
                  </a:lnTo>
                  <a:lnTo>
                    <a:pt x="513" y="60"/>
                  </a:lnTo>
                  <a:close/>
                  <a:moveTo>
                    <a:pt x="481" y="0"/>
                  </a:moveTo>
                  <a:lnTo>
                    <a:pt x="500" y="6"/>
                  </a:lnTo>
                  <a:lnTo>
                    <a:pt x="515" y="20"/>
                  </a:lnTo>
                  <a:lnTo>
                    <a:pt x="526" y="41"/>
                  </a:lnTo>
                  <a:lnTo>
                    <a:pt x="624" y="325"/>
                  </a:lnTo>
                  <a:lnTo>
                    <a:pt x="628" y="347"/>
                  </a:lnTo>
                  <a:lnTo>
                    <a:pt x="622" y="368"/>
                  </a:lnTo>
                  <a:lnTo>
                    <a:pt x="612" y="385"/>
                  </a:lnTo>
                  <a:lnTo>
                    <a:pt x="595" y="395"/>
                  </a:lnTo>
                  <a:lnTo>
                    <a:pt x="166" y="542"/>
                  </a:lnTo>
                  <a:lnTo>
                    <a:pt x="147" y="544"/>
                  </a:lnTo>
                  <a:lnTo>
                    <a:pt x="128" y="539"/>
                  </a:lnTo>
                  <a:lnTo>
                    <a:pt x="112" y="523"/>
                  </a:lnTo>
                  <a:lnTo>
                    <a:pt x="100" y="504"/>
                  </a:lnTo>
                  <a:lnTo>
                    <a:pt x="3" y="219"/>
                  </a:lnTo>
                  <a:lnTo>
                    <a:pt x="0" y="197"/>
                  </a:lnTo>
                  <a:lnTo>
                    <a:pt x="3" y="176"/>
                  </a:lnTo>
                  <a:lnTo>
                    <a:pt x="14" y="159"/>
                  </a:lnTo>
                  <a:lnTo>
                    <a:pt x="31" y="148"/>
                  </a:lnTo>
                  <a:lnTo>
                    <a:pt x="460" y="1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84"/>
            <p:cNvSpPr>
              <a:spLocks/>
            </p:cNvSpPr>
            <p:nvPr/>
          </p:nvSpPr>
          <p:spPr bwMode="auto">
            <a:xfrm>
              <a:off x="2679505" y="2387521"/>
              <a:ext cx="1627656" cy="1278875"/>
            </a:xfrm>
            <a:custGeom>
              <a:avLst/>
              <a:gdLst>
                <a:gd name="T0" fmla="*/ 487 w 588"/>
                <a:gd name="T1" fmla="*/ 0 h 463"/>
                <a:gd name="T2" fmla="*/ 588 w 588"/>
                <a:gd name="T3" fmla="*/ 296 h 463"/>
                <a:gd name="T4" fmla="*/ 100 w 588"/>
                <a:gd name="T5" fmla="*/ 463 h 463"/>
                <a:gd name="T6" fmla="*/ 0 w 588"/>
                <a:gd name="T7" fmla="*/ 168 h 463"/>
                <a:gd name="T8" fmla="*/ 487 w 588"/>
                <a:gd name="T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463">
                  <a:moveTo>
                    <a:pt x="487" y="0"/>
                  </a:moveTo>
                  <a:lnTo>
                    <a:pt x="588" y="296"/>
                  </a:lnTo>
                  <a:lnTo>
                    <a:pt x="100" y="463"/>
                  </a:lnTo>
                  <a:lnTo>
                    <a:pt x="0" y="168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85"/>
            <p:cNvSpPr>
              <a:spLocks/>
            </p:cNvSpPr>
            <p:nvPr/>
          </p:nvSpPr>
          <p:spPr bwMode="auto">
            <a:xfrm>
              <a:off x="2729333" y="2503784"/>
              <a:ext cx="143942" cy="226988"/>
            </a:xfrm>
            <a:custGeom>
              <a:avLst/>
              <a:gdLst>
                <a:gd name="T0" fmla="*/ 15 w 50"/>
                <a:gd name="T1" fmla="*/ 0 h 82"/>
                <a:gd name="T2" fmla="*/ 21 w 50"/>
                <a:gd name="T3" fmla="*/ 0 h 82"/>
                <a:gd name="T4" fmla="*/ 26 w 50"/>
                <a:gd name="T5" fmla="*/ 2 h 82"/>
                <a:gd name="T6" fmla="*/ 29 w 50"/>
                <a:gd name="T7" fmla="*/ 5 h 82"/>
                <a:gd name="T8" fmla="*/ 31 w 50"/>
                <a:gd name="T9" fmla="*/ 11 h 82"/>
                <a:gd name="T10" fmla="*/ 48 w 50"/>
                <a:gd name="T11" fmla="*/ 61 h 82"/>
                <a:gd name="T12" fmla="*/ 50 w 50"/>
                <a:gd name="T13" fmla="*/ 66 h 82"/>
                <a:gd name="T14" fmla="*/ 48 w 50"/>
                <a:gd name="T15" fmla="*/ 69 h 82"/>
                <a:gd name="T16" fmla="*/ 47 w 50"/>
                <a:gd name="T17" fmla="*/ 75 h 82"/>
                <a:gd name="T18" fmla="*/ 43 w 50"/>
                <a:gd name="T19" fmla="*/ 78 h 82"/>
                <a:gd name="T20" fmla="*/ 38 w 50"/>
                <a:gd name="T21" fmla="*/ 80 h 82"/>
                <a:gd name="T22" fmla="*/ 33 w 50"/>
                <a:gd name="T23" fmla="*/ 82 h 82"/>
                <a:gd name="T24" fmla="*/ 29 w 50"/>
                <a:gd name="T25" fmla="*/ 82 h 82"/>
                <a:gd name="T26" fmla="*/ 24 w 50"/>
                <a:gd name="T27" fmla="*/ 78 h 82"/>
                <a:gd name="T28" fmla="*/ 21 w 50"/>
                <a:gd name="T29" fmla="*/ 75 h 82"/>
                <a:gd name="T30" fmla="*/ 19 w 50"/>
                <a:gd name="T31" fmla="*/ 71 h 82"/>
                <a:gd name="T32" fmla="*/ 2 w 50"/>
                <a:gd name="T33" fmla="*/ 21 h 82"/>
                <a:gd name="T34" fmla="*/ 0 w 50"/>
                <a:gd name="T35" fmla="*/ 16 h 82"/>
                <a:gd name="T36" fmla="*/ 2 w 50"/>
                <a:gd name="T37" fmla="*/ 11 h 82"/>
                <a:gd name="T38" fmla="*/ 3 w 50"/>
                <a:gd name="T39" fmla="*/ 7 h 82"/>
                <a:gd name="T40" fmla="*/ 7 w 50"/>
                <a:gd name="T41" fmla="*/ 4 h 82"/>
                <a:gd name="T42" fmla="*/ 10 w 50"/>
                <a:gd name="T43" fmla="*/ 0 h 82"/>
                <a:gd name="T44" fmla="*/ 15 w 50"/>
                <a:gd name="T4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82">
                  <a:moveTo>
                    <a:pt x="15" y="0"/>
                  </a:moveTo>
                  <a:lnTo>
                    <a:pt x="21" y="0"/>
                  </a:lnTo>
                  <a:lnTo>
                    <a:pt x="26" y="2"/>
                  </a:lnTo>
                  <a:lnTo>
                    <a:pt x="29" y="5"/>
                  </a:lnTo>
                  <a:lnTo>
                    <a:pt x="31" y="11"/>
                  </a:lnTo>
                  <a:lnTo>
                    <a:pt x="48" y="61"/>
                  </a:lnTo>
                  <a:lnTo>
                    <a:pt x="50" y="66"/>
                  </a:lnTo>
                  <a:lnTo>
                    <a:pt x="48" y="69"/>
                  </a:lnTo>
                  <a:lnTo>
                    <a:pt x="47" y="75"/>
                  </a:lnTo>
                  <a:lnTo>
                    <a:pt x="43" y="78"/>
                  </a:lnTo>
                  <a:lnTo>
                    <a:pt x="38" y="80"/>
                  </a:lnTo>
                  <a:lnTo>
                    <a:pt x="33" y="82"/>
                  </a:lnTo>
                  <a:lnTo>
                    <a:pt x="29" y="82"/>
                  </a:lnTo>
                  <a:lnTo>
                    <a:pt x="24" y="78"/>
                  </a:lnTo>
                  <a:lnTo>
                    <a:pt x="21" y="75"/>
                  </a:lnTo>
                  <a:lnTo>
                    <a:pt x="19" y="71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2" y="11"/>
                  </a:lnTo>
                  <a:lnTo>
                    <a:pt x="3" y="7"/>
                  </a:lnTo>
                  <a:lnTo>
                    <a:pt x="7" y="4"/>
                  </a:lnTo>
                  <a:lnTo>
                    <a:pt x="1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86"/>
            <p:cNvSpPr>
              <a:spLocks/>
            </p:cNvSpPr>
            <p:nvPr/>
          </p:nvSpPr>
          <p:spPr bwMode="auto">
            <a:xfrm>
              <a:off x="2856665" y="2459494"/>
              <a:ext cx="132870" cy="226988"/>
            </a:xfrm>
            <a:custGeom>
              <a:avLst/>
              <a:gdLst>
                <a:gd name="T0" fmla="*/ 15 w 48"/>
                <a:gd name="T1" fmla="*/ 0 h 81"/>
                <a:gd name="T2" fmla="*/ 21 w 48"/>
                <a:gd name="T3" fmla="*/ 0 h 81"/>
                <a:gd name="T4" fmla="*/ 24 w 48"/>
                <a:gd name="T5" fmla="*/ 1 h 81"/>
                <a:gd name="T6" fmla="*/ 28 w 48"/>
                <a:gd name="T7" fmla="*/ 5 h 81"/>
                <a:gd name="T8" fmla="*/ 31 w 48"/>
                <a:gd name="T9" fmla="*/ 10 h 81"/>
                <a:gd name="T10" fmla="*/ 48 w 48"/>
                <a:gd name="T11" fmla="*/ 60 h 81"/>
                <a:gd name="T12" fmla="*/ 48 w 48"/>
                <a:gd name="T13" fmla="*/ 65 h 81"/>
                <a:gd name="T14" fmla="*/ 48 w 48"/>
                <a:gd name="T15" fmla="*/ 71 h 81"/>
                <a:gd name="T16" fmla="*/ 47 w 48"/>
                <a:gd name="T17" fmla="*/ 74 h 81"/>
                <a:gd name="T18" fmla="*/ 43 w 48"/>
                <a:gd name="T19" fmla="*/ 78 h 81"/>
                <a:gd name="T20" fmla="*/ 38 w 48"/>
                <a:gd name="T21" fmla="*/ 81 h 81"/>
                <a:gd name="T22" fmla="*/ 33 w 48"/>
                <a:gd name="T23" fmla="*/ 81 h 81"/>
                <a:gd name="T24" fmla="*/ 28 w 48"/>
                <a:gd name="T25" fmla="*/ 81 h 81"/>
                <a:gd name="T26" fmla="*/ 24 w 48"/>
                <a:gd name="T27" fmla="*/ 78 h 81"/>
                <a:gd name="T28" fmla="*/ 21 w 48"/>
                <a:gd name="T29" fmla="*/ 74 h 81"/>
                <a:gd name="T30" fmla="*/ 17 w 48"/>
                <a:gd name="T31" fmla="*/ 71 h 81"/>
                <a:gd name="T32" fmla="*/ 0 w 48"/>
                <a:gd name="T33" fmla="*/ 20 h 81"/>
                <a:gd name="T34" fmla="*/ 0 w 48"/>
                <a:gd name="T35" fmla="*/ 15 h 81"/>
                <a:gd name="T36" fmla="*/ 0 w 48"/>
                <a:gd name="T37" fmla="*/ 10 h 81"/>
                <a:gd name="T38" fmla="*/ 2 w 48"/>
                <a:gd name="T39" fmla="*/ 7 h 81"/>
                <a:gd name="T40" fmla="*/ 5 w 48"/>
                <a:gd name="T41" fmla="*/ 3 h 81"/>
                <a:gd name="T42" fmla="*/ 10 w 48"/>
                <a:gd name="T43" fmla="*/ 0 h 81"/>
                <a:gd name="T44" fmla="*/ 15 w 48"/>
                <a:gd name="T4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" h="81">
                  <a:moveTo>
                    <a:pt x="15" y="0"/>
                  </a:moveTo>
                  <a:lnTo>
                    <a:pt x="21" y="0"/>
                  </a:lnTo>
                  <a:lnTo>
                    <a:pt x="24" y="1"/>
                  </a:lnTo>
                  <a:lnTo>
                    <a:pt x="28" y="5"/>
                  </a:lnTo>
                  <a:lnTo>
                    <a:pt x="31" y="10"/>
                  </a:lnTo>
                  <a:lnTo>
                    <a:pt x="48" y="60"/>
                  </a:lnTo>
                  <a:lnTo>
                    <a:pt x="48" y="65"/>
                  </a:lnTo>
                  <a:lnTo>
                    <a:pt x="48" y="71"/>
                  </a:lnTo>
                  <a:lnTo>
                    <a:pt x="47" y="74"/>
                  </a:lnTo>
                  <a:lnTo>
                    <a:pt x="43" y="78"/>
                  </a:lnTo>
                  <a:lnTo>
                    <a:pt x="38" y="81"/>
                  </a:lnTo>
                  <a:lnTo>
                    <a:pt x="33" y="81"/>
                  </a:lnTo>
                  <a:lnTo>
                    <a:pt x="28" y="81"/>
                  </a:lnTo>
                  <a:lnTo>
                    <a:pt x="24" y="78"/>
                  </a:lnTo>
                  <a:lnTo>
                    <a:pt x="21" y="74"/>
                  </a:lnTo>
                  <a:lnTo>
                    <a:pt x="17" y="71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2" y="7"/>
                  </a:lnTo>
                  <a:lnTo>
                    <a:pt x="5" y="3"/>
                  </a:lnTo>
                  <a:lnTo>
                    <a:pt x="1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87"/>
            <p:cNvSpPr>
              <a:spLocks/>
            </p:cNvSpPr>
            <p:nvPr/>
          </p:nvSpPr>
          <p:spPr bwMode="auto">
            <a:xfrm>
              <a:off x="3598522" y="2210361"/>
              <a:ext cx="132870" cy="221450"/>
            </a:xfrm>
            <a:custGeom>
              <a:avLst/>
              <a:gdLst>
                <a:gd name="T0" fmla="*/ 15 w 48"/>
                <a:gd name="T1" fmla="*/ 0 h 81"/>
                <a:gd name="T2" fmla="*/ 21 w 48"/>
                <a:gd name="T3" fmla="*/ 0 h 81"/>
                <a:gd name="T4" fmla="*/ 24 w 48"/>
                <a:gd name="T5" fmla="*/ 2 h 81"/>
                <a:gd name="T6" fmla="*/ 27 w 48"/>
                <a:gd name="T7" fmla="*/ 5 h 81"/>
                <a:gd name="T8" fmla="*/ 31 w 48"/>
                <a:gd name="T9" fmla="*/ 10 h 81"/>
                <a:gd name="T10" fmla="*/ 48 w 48"/>
                <a:gd name="T11" fmla="*/ 61 h 81"/>
                <a:gd name="T12" fmla="*/ 48 w 48"/>
                <a:gd name="T13" fmla="*/ 66 h 81"/>
                <a:gd name="T14" fmla="*/ 48 w 48"/>
                <a:gd name="T15" fmla="*/ 69 h 81"/>
                <a:gd name="T16" fmla="*/ 45 w 48"/>
                <a:gd name="T17" fmla="*/ 74 h 81"/>
                <a:gd name="T18" fmla="*/ 41 w 48"/>
                <a:gd name="T19" fmla="*/ 78 h 81"/>
                <a:gd name="T20" fmla="*/ 38 w 48"/>
                <a:gd name="T21" fmla="*/ 80 h 81"/>
                <a:gd name="T22" fmla="*/ 33 w 48"/>
                <a:gd name="T23" fmla="*/ 81 h 81"/>
                <a:gd name="T24" fmla="*/ 27 w 48"/>
                <a:gd name="T25" fmla="*/ 81 h 81"/>
                <a:gd name="T26" fmla="*/ 24 w 48"/>
                <a:gd name="T27" fmla="*/ 78 h 81"/>
                <a:gd name="T28" fmla="*/ 19 w 48"/>
                <a:gd name="T29" fmla="*/ 74 h 81"/>
                <a:gd name="T30" fmla="*/ 17 w 48"/>
                <a:gd name="T31" fmla="*/ 71 h 81"/>
                <a:gd name="T32" fmla="*/ 0 w 48"/>
                <a:gd name="T33" fmla="*/ 21 h 81"/>
                <a:gd name="T34" fmla="*/ 0 w 48"/>
                <a:gd name="T35" fmla="*/ 16 h 81"/>
                <a:gd name="T36" fmla="*/ 0 w 48"/>
                <a:gd name="T37" fmla="*/ 10 h 81"/>
                <a:gd name="T38" fmla="*/ 2 w 48"/>
                <a:gd name="T39" fmla="*/ 7 h 81"/>
                <a:gd name="T40" fmla="*/ 5 w 48"/>
                <a:gd name="T41" fmla="*/ 4 h 81"/>
                <a:gd name="T42" fmla="*/ 10 w 48"/>
                <a:gd name="T43" fmla="*/ 0 h 81"/>
                <a:gd name="T44" fmla="*/ 15 w 48"/>
                <a:gd name="T4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" h="81">
                  <a:moveTo>
                    <a:pt x="15" y="0"/>
                  </a:moveTo>
                  <a:lnTo>
                    <a:pt x="21" y="0"/>
                  </a:lnTo>
                  <a:lnTo>
                    <a:pt x="24" y="2"/>
                  </a:lnTo>
                  <a:lnTo>
                    <a:pt x="27" y="5"/>
                  </a:lnTo>
                  <a:lnTo>
                    <a:pt x="31" y="10"/>
                  </a:lnTo>
                  <a:lnTo>
                    <a:pt x="48" y="61"/>
                  </a:lnTo>
                  <a:lnTo>
                    <a:pt x="48" y="66"/>
                  </a:lnTo>
                  <a:lnTo>
                    <a:pt x="48" y="69"/>
                  </a:lnTo>
                  <a:lnTo>
                    <a:pt x="45" y="74"/>
                  </a:lnTo>
                  <a:lnTo>
                    <a:pt x="41" y="78"/>
                  </a:lnTo>
                  <a:lnTo>
                    <a:pt x="38" y="80"/>
                  </a:lnTo>
                  <a:lnTo>
                    <a:pt x="33" y="81"/>
                  </a:lnTo>
                  <a:lnTo>
                    <a:pt x="27" y="81"/>
                  </a:lnTo>
                  <a:lnTo>
                    <a:pt x="24" y="78"/>
                  </a:lnTo>
                  <a:lnTo>
                    <a:pt x="19" y="74"/>
                  </a:lnTo>
                  <a:lnTo>
                    <a:pt x="17" y="71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2" y="7"/>
                  </a:lnTo>
                  <a:lnTo>
                    <a:pt x="5" y="4"/>
                  </a:lnTo>
                  <a:lnTo>
                    <a:pt x="1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88"/>
            <p:cNvSpPr>
              <a:spLocks/>
            </p:cNvSpPr>
            <p:nvPr/>
          </p:nvSpPr>
          <p:spPr bwMode="auto">
            <a:xfrm>
              <a:off x="3720320" y="2166071"/>
              <a:ext cx="138408" cy="221450"/>
            </a:xfrm>
            <a:custGeom>
              <a:avLst/>
              <a:gdLst>
                <a:gd name="T0" fmla="*/ 17 w 50"/>
                <a:gd name="T1" fmla="*/ 0 h 81"/>
                <a:gd name="T2" fmla="*/ 21 w 50"/>
                <a:gd name="T3" fmla="*/ 0 h 81"/>
                <a:gd name="T4" fmla="*/ 26 w 50"/>
                <a:gd name="T5" fmla="*/ 3 h 81"/>
                <a:gd name="T6" fmla="*/ 29 w 50"/>
                <a:gd name="T7" fmla="*/ 6 h 81"/>
                <a:gd name="T8" fmla="*/ 31 w 50"/>
                <a:gd name="T9" fmla="*/ 10 h 81"/>
                <a:gd name="T10" fmla="*/ 48 w 50"/>
                <a:gd name="T11" fmla="*/ 60 h 81"/>
                <a:gd name="T12" fmla="*/ 50 w 50"/>
                <a:gd name="T13" fmla="*/ 65 h 81"/>
                <a:gd name="T14" fmla="*/ 48 w 50"/>
                <a:gd name="T15" fmla="*/ 70 h 81"/>
                <a:gd name="T16" fmla="*/ 47 w 50"/>
                <a:gd name="T17" fmla="*/ 74 h 81"/>
                <a:gd name="T18" fmla="*/ 43 w 50"/>
                <a:gd name="T19" fmla="*/ 77 h 81"/>
                <a:gd name="T20" fmla="*/ 40 w 50"/>
                <a:gd name="T21" fmla="*/ 81 h 81"/>
                <a:gd name="T22" fmla="*/ 35 w 50"/>
                <a:gd name="T23" fmla="*/ 81 h 81"/>
                <a:gd name="T24" fmla="*/ 29 w 50"/>
                <a:gd name="T25" fmla="*/ 81 h 81"/>
                <a:gd name="T26" fmla="*/ 24 w 50"/>
                <a:gd name="T27" fmla="*/ 79 h 81"/>
                <a:gd name="T28" fmla="*/ 21 w 50"/>
                <a:gd name="T29" fmla="*/ 76 h 81"/>
                <a:gd name="T30" fmla="*/ 19 w 50"/>
                <a:gd name="T31" fmla="*/ 70 h 81"/>
                <a:gd name="T32" fmla="*/ 2 w 50"/>
                <a:gd name="T33" fmla="*/ 20 h 81"/>
                <a:gd name="T34" fmla="*/ 0 w 50"/>
                <a:gd name="T35" fmla="*/ 15 h 81"/>
                <a:gd name="T36" fmla="*/ 2 w 50"/>
                <a:gd name="T37" fmla="*/ 10 h 81"/>
                <a:gd name="T38" fmla="*/ 4 w 50"/>
                <a:gd name="T39" fmla="*/ 6 h 81"/>
                <a:gd name="T40" fmla="*/ 7 w 50"/>
                <a:gd name="T41" fmla="*/ 3 h 81"/>
                <a:gd name="T42" fmla="*/ 12 w 50"/>
                <a:gd name="T43" fmla="*/ 0 h 81"/>
                <a:gd name="T44" fmla="*/ 17 w 50"/>
                <a:gd name="T4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81">
                  <a:moveTo>
                    <a:pt x="17" y="0"/>
                  </a:moveTo>
                  <a:lnTo>
                    <a:pt x="21" y="0"/>
                  </a:lnTo>
                  <a:lnTo>
                    <a:pt x="26" y="3"/>
                  </a:lnTo>
                  <a:lnTo>
                    <a:pt x="29" y="6"/>
                  </a:lnTo>
                  <a:lnTo>
                    <a:pt x="31" y="10"/>
                  </a:lnTo>
                  <a:lnTo>
                    <a:pt x="48" y="60"/>
                  </a:lnTo>
                  <a:lnTo>
                    <a:pt x="50" y="65"/>
                  </a:lnTo>
                  <a:lnTo>
                    <a:pt x="48" y="70"/>
                  </a:lnTo>
                  <a:lnTo>
                    <a:pt x="47" y="74"/>
                  </a:lnTo>
                  <a:lnTo>
                    <a:pt x="43" y="77"/>
                  </a:lnTo>
                  <a:lnTo>
                    <a:pt x="40" y="81"/>
                  </a:lnTo>
                  <a:lnTo>
                    <a:pt x="35" y="81"/>
                  </a:lnTo>
                  <a:lnTo>
                    <a:pt x="29" y="81"/>
                  </a:lnTo>
                  <a:lnTo>
                    <a:pt x="24" y="79"/>
                  </a:lnTo>
                  <a:lnTo>
                    <a:pt x="21" y="76"/>
                  </a:lnTo>
                  <a:lnTo>
                    <a:pt x="19" y="70"/>
                  </a:lnTo>
                  <a:lnTo>
                    <a:pt x="2" y="20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4" y="6"/>
                  </a:lnTo>
                  <a:lnTo>
                    <a:pt x="7" y="3"/>
                  </a:lnTo>
                  <a:lnTo>
                    <a:pt x="1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89"/>
            <p:cNvSpPr>
              <a:spLocks/>
            </p:cNvSpPr>
            <p:nvPr/>
          </p:nvSpPr>
          <p:spPr bwMode="auto">
            <a:xfrm>
              <a:off x="2751478" y="2852566"/>
              <a:ext cx="155015" cy="166087"/>
            </a:xfrm>
            <a:custGeom>
              <a:avLst/>
              <a:gdLst>
                <a:gd name="T0" fmla="*/ 38 w 57"/>
                <a:gd name="T1" fmla="*/ 0 h 59"/>
                <a:gd name="T2" fmla="*/ 41 w 57"/>
                <a:gd name="T3" fmla="*/ 2 h 59"/>
                <a:gd name="T4" fmla="*/ 47 w 57"/>
                <a:gd name="T5" fmla="*/ 6 h 59"/>
                <a:gd name="T6" fmla="*/ 48 w 57"/>
                <a:gd name="T7" fmla="*/ 9 h 59"/>
                <a:gd name="T8" fmla="*/ 57 w 57"/>
                <a:gd name="T9" fmla="*/ 35 h 59"/>
                <a:gd name="T10" fmla="*/ 57 w 57"/>
                <a:gd name="T11" fmla="*/ 38 h 59"/>
                <a:gd name="T12" fmla="*/ 57 w 57"/>
                <a:gd name="T13" fmla="*/ 44 h 59"/>
                <a:gd name="T14" fmla="*/ 53 w 57"/>
                <a:gd name="T15" fmla="*/ 47 h 59"/>
                <a:gd name="T16" fmla="*/ 50 w 57"/>
                <a:gd name="T17" fmla="*/ 51 h 59"/>
                <a:gd name="T18" fmla="*/ 24 w 57"/>
                <a:gd name="T19" fmla="*/ 59 h 59"/>
                <a:gd name="T20" fmla="*/ 19 w 57"/>
                <a:gd name="T21" fmla="*/ 59 h 59"/>
                <a:gd name="T22" fmla="*/ 15 w 57"/>
                <a:gd name="T23" fmla="*/ 58 h 59"/>
                <a:gd name="T24" fmla="*/ 10 w 57"/>
                <a:gd name="T25" fmla="*/ 56 h 59"/>
                <a:gd name="T26" fmla="*/ 8 w 57"/>
                <a:gd name="T27" fmla="*/ 51 h 59"/>
                <a:gd name="T28" fmla="*/ 0 w 57"/>
                <a:gd name="T29" fmla="*/ 26 h 59"/>
                <a:gd name="T30" fmla="*/ 0 w 57"/>
                <a:gd name="T31" fmla="*/ 21 h 59"/>
                <a:gd name="T32" fmla="*/ 0 w 57"/>
                <a:gd name="T33" fmla="*/ 16 h 59"/>
                <a:gd name="T34" fmla="*/ 3 w 57"/>
                <a:gd name="T35" fmla="*/ 13 h 59"/>
                <a:gd name="T36" fmla="*/ 7 w 57"/>
                <a:gd name="T37" fmla="*/ 11 h 59"/>
                <a:gd name="T38" fmla="*/ 33 w 57"/>
                <a:gd name="T39" fmla="*/ 2 h 59"/>
                <a:gd name="T40" fmla="*/ 38 w 57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59">
                  <a:moveTo>
                    <a:pt x="38" y="0"/>
                  </a:moveTo>
                  <a:lnTo>
                    <a:pt x="41" y="2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57" y="35"/>
                  </a:lnTo>
                  <a:lnTo>
                    <a:pt x="57" y="38"/>
                  </a:lnTo>
                  <a:lnTo>
                    <a:pt x="57" y="44"/>
                  </a:lnTo>
                  <a:lnTo>
                    <a:pt x="53" y="47"/>
                  </a:lnTo>
                  <a:lnTo>
                    <a:pt x="50" y="51"/>
                  </a:lnTo>
                  <a:lnTo>
                    <a:pt x="24" y="59"/>
                  </a:lnTo>
                  <a:lnTo>
                    <a:pt x="19" y="59"/>
                  </a:lnTo>
                  <a:lnTo>
                    <a:pt x="15" y="58"/>
                  </a:lnTo>
                  <a:lnTo>
                    <a:pt x="10" y="56"/>
                  </a:lnTo>
                  <a:lnTo>
                    <a:pt x="8" y="5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7" y="11"/>
                  </a:lnTo>
                  <a:lnTo>
                    <a:pt x="33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90"/>
            <p:cNvSpPr>
              <a:spLocks/>
            </p:cNvSpPr>
            <p:nvPr/>
          </p:nvSpPr>
          <p:spPr bwMode="auto">
            <a:xfrm>
              <a:off x="2939711" y="2791669"/>
              <a:ext cx="160553" cy="160553"/>
            </a:xfrm>
            <a:custGeom>
              <a:avLst/>
              <a:gdLst>
                <a:gd name="T0" fmla="*/ 38 w 59"/>
                <a:gd name="T1" fmla="*/ 0 h 59"/>
                <a:gd name="T2" fmla="*/ 43 w 59"/>
                <a:gd name="T3" fmla="*/ 0 h 59"/>
                <a:gd name="T4" fmla="*/ 47 w 59"/>
                <a:gd name="T5" fmla="*/ 3 h 59"/>
                <a:gd name="T6" fmla="*/ 49 w 59"/>
                <a:gd name="T7" fmla="*/ 9 h 59"/>
                <a:gd name="T8" fmla="*/ 57 w 59"/>
                <a:gd name="T9" fmla="*/ 33 h 59"/>
                <a:gd name="T10" fmla="*/ 59 w 59"/>
                <a:gd name="T11" fmla="*/ 38 h 59"/>
                <a:gd name="T12" fmla="*/ 57 w 59"/>
                <a:gd name="T13" fmla="*/ 43 h 59"/>
                <a:gd name="T14" fmla="*/ 54 w 59"/>
                <a:gd name="T15" fmla="*/ 47 h 59"/>
                <a:gd name="T16" fmla="*/ 50 w 59"/>
                <a:gd name="T17" fmla="*/ 48 h 59"/>
                <a:gd name="T18" fmla="*/ 24 w 59"/>
                <a:gd name="T19" fmla="*/ 57 h 59"/>
                <a:gd name="T20" fmla="*/ 21 w 59"/>
                <a:gd name="T21" fmla="*/ 59 h 59"/>
                <a:gd name="T22" fmla="*/ 16 w 59"/>
                <a:gd name="T23" fmla="*/ 57 h 59"/>
                <a:gd name="T24" fmla="*/ 12 w 59"/>
                <a:gd name="T25" fmla="*/ 54 h 59"/>
                <a:gd name="T26" fmla="*/ 9 w 59"/>
                <a:gd name="T27" fmla="*/ 50 h 59"/>
                <a:gd name="T28" fmla="*/ 0 w 59"/>
                <a:gd name="T29" fmla="*/ 24 h 59"/>
                <a:gd name="T30" fmla="*/ 0 w 59"/>
                <a:gd name="T31" fmla="*/ 19 h 59"/>
                <a:gd name="T32" fmla="*/ 2 w 59"/>
                <a:gd name="T33" fmla="*/ 16 h 59"/>
                <a:gd name="T34" fmla="*/ 4 w 59"/>
                <a:gd name="T35" fmla="*/ 12 h 59"/>
                <a:gd name="T36" fmla="*/ 9 w 59"/>
                <a:gd name="T37" fmla="*/ 9 h 59"/>
                <a:gd name="T38" fmla="*/ 33 w 59"/>
                <a:gd name="T39" fmla="*/ 0 h 59"/>
                <a:gd name="T40" fmla="*/ 38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8" y="0"/>
                  </a:moveTo>
                  <a:lnTo>
                    <a:pt x="43" y="0"/>
                  </a:lnTo>
                  <a:lnTo>
                    <a:pt x="47" y="3"/>
                  </a:lnTo>
                  <a:lnTo>
                    <a:pt x="49" y="9"/>
                  </a:lnTo>
                  <a:lnTo>
                    <a:pt x="57" y="33"/>
                  </a:lnTo>
                  <a:lnTo>
                    <a:pt x="59" y="38"/>
                  </a:lnTo>
                  <a:lnTo>
                    <a:pt x="57" y="43"/>
                  </a:lnTo>
                  <a:lnTo>
                    <a:pt x="54" y="47"/>
                  </a:lnTo>
                  <a:lnTo>
                    <a:pt x="50" y="48"/>
                  </a:lnTo>
                  <a:lnTo>
                    <a:pt x="24" y="57"/>
                  </a:lnTo>
                  <a:lnTo>
                    <a:pt x="21" y="59"/>
                  </a:lnTo>
                  <a:lnTo>
                    <a:pt x="16" y="57"/>
                  </a:lnTo>
                  <a:lnTo>
                    <a:pt x="12" y="54"/>
                  </a:lnTo>
                  <a:lnTo>
                    <a:pt x="9" y="50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9" y="9"/>
                  </a:lnTo>
                  <a:lnTo>
                    <a:pt x="33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91"/>
            <p:cNvSpPr>
              <a:spLocks/>
            </p:cNvSpPr>
            <p:nvPr/>
          </p:nvSpPr>
          <p:spPr bwMode="auto">
            <a:xfrm>
              <a:off x="3122405" y="2725234"/>
              <a:ext cx="166087" cy="160553"/>
            </a:xfrm>
            <a:custGeom>
              <a:avLst/>
              <a:gdLst>
                <a:gd name="T0" fmla="*/ 39 w 58"/>
                <a:gd name="T1" fmla="*/ 0 h 59"/>
                <a:gd name="T2" fmla="*/ 43 w 58"/>
                <a:gd name="T3" fmla="*/ 2 h 59"/>
                <a:gd name="T4" fmla="*/ 46 w 58"/>
                <a:gd name="T5" fmla="*/ 5 h 59"/>
                <a:gd name="T6" fmla="*/ 50 w 58"/>
                <a:gd name="T7" fmla="*/ 8 h 59"/>
                <a:gd name="T8" fmla="*/ 58 w 58"/>
                <a:gd name="T9" fmla="*/ 34 h 59"/>
                <a:gd name="T10" fmla="*/ 58 w 58"/>
                <a:gd name="T11" fmla="*/ 38 h 59"/>
                <a:gd name="T12" fmla="*/ 57 w 58"/>
                <a:gd name="T13" fmla="*/ 43 h 59"/>
                <a:gd name="T14" fmla="*/ 55 w 58"/>
                <a:gd name="T15" fmla="*/ 46 h 59"/>
                <a:gd name="T16" fmla="*/ 50 w 58"/>
                <a:gd name="T17" fmla="*/ 50 h 59"/>
                <a:gd name="T18" fmla="*/ 26 w 58"/>
                <a:gd name="T19" fmla="*/ 59 h 59"/>
                <a:gd name="T20" fmla="*/ 20 w 58"/>
                <a:gd name="T21" fmla="*/ 59 h 59"/>
                <a:gd name="T22" fmla="*/ 15 w 58"/>
                <a:gd name="T23" fmla="*/ 57 h 59"/>
                <a:gd name="T24" fmla="*/ 12 w 58"/>
                <a:gd name="T25" fmla="*/ 55 h 59"/>
                <a:gd name="T26" fmla="*/ 10 w 58"/>
                <a:gd name="T27" fmla="*/ 50 h 59"/>
                <a:gd name="T28" fmla="*/ 1 w 58"/>
                <a:gd name="T29" fmla="*/ 26 h 59"/>
                <a:gd name="T30" fmla="*/ 0 w 58"/>
                <a:gd name="T31" fmla="*/ 21 h 59"/>
                <a:gd name="T32" fmla="*/ 1 w 58"/>
                <a:gd name="T33" fmla="*/ 15 h 59"/>
                <a:gd name="T34" fmla="*/ 5 w 58"/>
                <a:gd name="T35" fmla="*/ 12 h 59"/>
                <a:gd name="T36" fmla="*/ 8 w 58"/>
                <a:gd name="T37" fmla="*/ 10 h 59"/>
                <a:gd name="T38" fmla="*/ 34 w 58"/>
                <a:gd name="T39" fmla="*/ 2 h 59"/>
                <a:gd name="T40" fmla="*/ 39 w 58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9">
                  <a:moveTo>
                    <a:pt x="39" y="0"/>
                  </a:moveTo>
                  <a:lnTo>
                    <a:pt x="43" y="2"/>
                  </a:lnTo>
                  <a:lnTo>
                    <a:pt x="46" y="5"/>
                  </a:lnTo>
                  <a:lnTo>
                    <a:pt x="50" y="8"/>
                  </a:lnTo>
                  <a:lnTo>
                    <a:pt x="58" y="34"/>
                  </a:lnTo>
                  <a:lnTo>
                    <a:pt x="58" y="38"/>
                  </a:lnTo>
                  <a:lnTo>
                    <a:pt x="57" y="43"/>
                  </a:lnTo>
                  <a:lnTo>
                    <a:pt x="55" y="46"/>
                  </a:lnTo>
                  <a:lnTo>
                    <a:pt x="50" y="50"/>
                  </a:lnTo>
                  <a:lnTo>
                    <a:pt x="26" y="59"/>
                  </a:lnTo>
                  <a:lnTo>
                    <a:pt x="20" y="59"/>
                  </a:lnTo>
                  <a:lnTo>
                    <a:pt x="15" y="57"/>
                  </a:lnTo>
                  <a:lnTo>
                    <a:pt x="12" y="55"/>
                  </a:lnTo>
                  <a:lnTo>
                    <a:pt x="10" y="50"/>
                  </a:lnTo>
                  <a:lnTo>
                    <a:pt x="1" y="26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5" y="12"/>
                  </a:lnTo>
                  <a:lnTo>
                    <a:pt x="8" y="10"/>
                  </a:lnTo>
                  <a:lnTo>
                    <a:pt x="34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92"/>
            <p:cNvSpPr>
              <a:spLocks/>
            </p:cNvSpPr>
            <p:nvPr/>
          </p:nvSpPr>
          <p:spPr bwMode="auto">
            <a:xfrm>
              <a:off x="3316176" y="2664333"/>
              <a:ext cx="160553" cy="160553"/>
            </a:xfrm>
            <a:custGeom>
              <a:avLst/>
              <a:gdLst>
                <a:gd name="T0" fmla="*/ 38 w 59"/>
                <a:gd name="T1" fmla="*/ 0 h 59"/>
                <a:gd name="T2" fmla="*/ 43 w 59"/>
                <a:gd name="T3" fmla="*/ 0 h 59"/>
                <a:gd name="T4" fmla="*/ 47 w 59"/>
                <a:gd name="T5" fmla="*/ 4 h 59"/>
                <a:gd name="T6" fmla="*/ 48 w 59"/>
                <a:gd name="T7" fmla="*/ 9 h 59"/>
                <a:gd name="T8" fmla="*/ 57 w 59"/>
                <a:gd name="T9" fmla="*/ 33 h 59"/>
                <a:gd name="T10" fmla="*/ 59 w 59"/>
                <a:gd name="T11" fmla="*/ 38 h 59"/>
                <a:gd name="T12" fmla="*/ 57 w 59"/>
                <a:gd name="T13" fmla="*/ 44 h 59"/>
                <a:gd name="T14" fmla="*/ 53 w 59"/>
                <a:gd name="T15" fmla="*/ 47 h 59"/>
                <a:gd name="T16" fmla="*/ 50 w 59"/>
                <a:gd name="T17" fmla="*/ 49 h 59"/>
                <a:gd name="T18" fmla="*/ 24 w 59"/>
                <a:gd name="T19" fmla="*/ 57 h 59"/>
                <a:gd name="T20" fmla="*/ 19 w 59"/>
                <a:gd name="T21" fmla="*/ 59 h 59"/>
                <a:gd name="T22" fmla="*/ 15 w 59"/>
                <a:gd name="T23" fmla="*/ 57 h 59"/>
                <a:gd name="T24" fmla="*/ 12 w 59"/>
                <a:gd name="T25" fmla="*/ 54 h 59"/>
                <a:gd name="T26" fmla="*/ 8 w 59"/>
                <a:gd name="T27" fmla="*/ 50 h 59"/>
                <a:gd name="T28" fmla="*/ 0 w 59"/>
                <a:gd name="T29" fmla="*/ 25 h 59"/>
                <a:gd name="T30" fmla="*/ 0 w 59"/>
                <a:gd name="T31" fmla="*/ 19 h 59"/>
                <a:gd name="T32" fmla="*/ 0 w 59"/>
                <a:gd name="T33" fmla="*/ 16 h 59"/>
                <a:gd name="T34" fmla="*/ 3 w 59"/>
                <a:gd name="T35" fmla="*/ 12 h 59"/>
                <a:gd name="T36" fmla="*/ 8 w 59"/>
                <a:gd name="T37" fmla="*/ 9 h 59"/>
                <a:gd name="T38" fmla="*/ 33 w 59"/>
                <a:gd name="T39" fmla="*/ 0 h 59"/>
                <a:gd name="T40" fmla="*/ 38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8" y="0"/>
                  </a:moveTo>
                  <a:lnTo>
                    <a:pt x="43" y="0"/>
                  </a:lnTo>
                  <a:lnTo>
                    <a:pt x="47" y="4"/>
                  </a:lnTo>
                  <a:lnTo>
                    <a:pt x="48" y="9"/>
                  </a:lnTo>
                  <a:lnTo>
                    <a:pt x="57" y="33"/>
                  </a:lnTo>
                  <a:lnTo>
                    <a:pt x="59" y="38"/>
                  </a:lnTo>
                  <a:lnTo>
                    <a:pt x="57" y="44"/>
                  </a:lnTo>
                  <a:lnTo>
                    <a:pt x="53" y="47"/>
                  </a:lnTo>
                  <a:lnTo>
                    <a:pt x="50" y="49"/>
                  </a:lnTo>
                  <a:lnTo>
                    <a:pt x="24" y="57"/>
                  </a:lnTo>
                  <a:lnTo>
                    <a:pt x="19" y="59"/>
                  </a:lnTo>
                  <a:lnTo>
                    <a:pt x="15" y="57"/>
                  </a:lnTo>
                  <a:lnTo>
                    <a:pt x="12" y="54"/>
                  </a:lnTo>
                  <a:lnTo>
                    <a:pt x="8" y="50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3" y="12"/>
                  </a:lnTo>
                  <a:lnTo>
                    <a:pt x="8" y="9"/>
                  </a:lnTo>
                  <a:lnTo>
                    <a:pt x="33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93"/>
            <p:cNvSpPr>
              <a:spLocks/>
            </p:cNvSpPr>
            <p:nvPr/>
          </p:nvSpPr>
          <p:spPr bwMode="auto">
            <a:xfrm>
              <a:off x="3504408" y="2597898"/>
              <a:ext cx="160553" cy="160553"/>
            </a:xfrm>
            <a:custGeom>
              <a:avLst/>
              <a:gdLst>
                <a:gd name="T0" fmla="*/ 38 w 59"/>
                <a:gd name="T1" fmla="*/ 0 h 59"/>
                <a:gd name="T2" fmla="*/ 43 w 59"/>
                <a:gd name="T3" fmla="*/ 2 h 59"/>
                <a:gd name="T4" fmla="*/ 47 w 59"/>
                <a:gd name="T5" fmla="*/ 5 h 59"/>
                <a:gd name="T6" fmla="*/ 50 w 59"/>
                <a:gd name="T7" fmla="*/ 9 h 59"/>
                <a:gd name="T8" fmla="*/ 59 w 59"/>
                <a:gd name="T9" fmla="*/ 35 h 59"/>
                <a:gd name="T10" fmla="*/ 59 w 59"/>
                <a:gd name="T11" fmla="*/ 38 h 59"/>
                <a:gd name="T12" fmla="*/ 57 w 59"/>
                <a:gd name="T13" fmla="*/ 43 h 59"/>
                <a:gd name="T14" fmla="*/ 56 w 59"/>
                <a:gd name="T15" fmla="*/ 47 h 59"/>
                <a:gd name="T16" fmla="*/ 50 w 59"/>
                <a:gd name="T17" fmla="*/ 50 h 59"/>
                <a:gd name="T18" fmla="*/ 26 w 59"/>
                <a:gd name="T19" fmla="*/ 59 h 59"/>
                <a:gd name="T20" fmla="*/ 21 w 59"/>
                <a:gd name="T21" fmla="*/ 59 h 59"/>
                <a:gd name="T22" fmla="*/ 16 w 59"/>
                <a:gd name="T23" fmla="*/ 57 h 59"/>
                <a:gd name="T24" fmla="*/ 12 w 59"/>
                <a:gd name="T25" fmla="*/ 55 h 59"/>
                <a:gd name="T26" fmla="*/ 11 w 59"/>
                <a:gd name="T27" fmla="*/ 50 h 59"/>
                <a:gd name="T28" fmla="*/ 2 w 59"/>
                <a:gd name="T29" fmla="*/ 26 h 59"/>
                <a:gd name="T30" fmla="*/ 0 w 59"/>
                <a:gd name="T31" fmla="*/ 21 h 59"/>
                <a:gd name="T32" fmla="*/ 2 w 59"/>
                <a:gd name="T33" fmla="*/ 16 h 59"/>
                <a:gd name="T34" fmla="*/ 5 w 59"/>
                <a:gd name="T35" fmla="*/ 12 h 59"/>
                <a:gd name="T36" fmla="*/ 9 w 59"/>
                <a:gd name="T37" fmla="*/ 10 h 59"/>
                <a:gd name="T38" fmla="*/ 35 w 59"/>
                <a:gd name="T39" fmla="*/ 2 h 59"/>
                <a:gd name="T40" fmla="*/ 38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8" y="0"/>
                  </a:moveTo>
                  <a:lnTo>
                    <a:pt x="43" y="2"/>
                  </a:lnTo>
                  <a:lnTo>
                    <a:pt x="47" y="5"/>
                  </a:lnTo>
                  <a:lnTo>
                    <a:pt x="50" y="9"/>
                  </a:lnTo>
                  <a:lnTo>
                    <a:pt x="59" y="35"/>
                  </a:lnTo>
                  <a:lnTo>
                    <a:pt x="59" y="38"/>
                  </a:lnTo>
                  <a:lnTo>
                    <a:pt x="57" y="43"/>
                  </a:lnTo>
                  <a:lnTo>
                    <a:pt x="56" y="47"/>
                  </a:lnTo>
                  <a:lnTo>
                    <a:pt x="50" y="50"/>
                  </a:lnTo>
                  <a:lnTo>
                    <a:pt x="26" y="59"/>
                  </a:lnTo>
                  <a:lnTo>
                    <a:pt x="21" y="59"/>
                  </a:lnTo>
                  <a:lnTo>
                    <a:pt x="16" y="57"/>
                  </a:lnTo>
                  <a:lnTo>
                    <a:pt x="12" y="55"/>
                  </a:lnTo>
                  <a:lnTo>
                    <a:pt x="11" y="50"/>
                  </a:lnTo>
                  <a:lnTo>
                    <a:pt x="2" y="26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5" y="12"/>
                  </a:lnTo>
                  <a:lnTo>
                    <a:pt x="9" y="10"/>
                  </a:lnTo>
                  <a:lnTo>
                    <a:pt x="35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94"/>
            <p:cNvSpPr>
              <a:spLocks/>
            </p:cNvSpPr>
            <p:nvPr/>
          </p:nvSpPr>
          <p:spPr bwMode="auto">
            <a:xfrm>
              <a:off x="3692640" y="2531463"/>
              <a:ext cx="160553" cy="166087"/>
            </a:xfrm>
            <a:custGeom>
              <a:avLst/>
              <a:gdLst>
                <a:gd name="T0" fmla="*/ 38 w 57"/>
                <a:gd name="T1" fmla="*/ 0 h 58"/>
                <a:gd name="T2" fmla="*/ 42 w 57"/>
                <a:gd name="T3" fmla="*/ 0 h 58"/>
                <a:gd name="T4" fmla="*/ 47 w 57"/>
                <a:gd name="T5" fmla="*/ 3 h 58"/>
                <a:gd name="T6" fmla="*/ 49 w 57"/>
                <a:gd name="T7" fmla="*/ 7 h 58"/>
                <a:gd name="T8" fmla="*/ 57 w 57"/>
                <a:gd name="T9" fmla="*/ 32 h 58"/>
                <a:gd name="T10" fmla="*/ 57 w 57"/>
                <a:gd name="T11" fmla="*/ 38 h 58"/>
                <a:gd name="T12" fmla="*/ 57 w 57"/>
                <a:gd name="T13" fmla="*/ 43 h 58"/>
                <a:gd name="T14" fmla="*/ 54 w 57"/>
                <a:gd name="T15" fmla="*/ 46 h 58"/>
                <a:gd name="T16" fmla="*/ 51 w 57"/>
                <a:gd name="T17" fmla="*/ 48 h 58"/>
                <a:gd name="T18" fmla="*/ 25 w 57"/>
                <a:gd name="T19" fmla="*/ 57 h 58"/>
                <a:gd name="T20" fmla="*/ 19 w 57"/>
                <a:gd name="T21" fmla="*/ 58 h 58"/>
                <a:gd name="T22" fmla="*/ 16 w 57"/>
                <a:gd name="T23" fmla="*/ 57 h 58"/>
                <a:gd name="T24" fmla="*/ 11 w 57"/>
                <a:gd name="T25" fmla="*/ 53 h 58"/>
                <a:gd name="T26" fmla="*/ 9 w 57"/>
                <a:gd name="T27" fmla="*/ 50 h 58"/>
                <a:gd name="T28" fmla="*/ 0 w 57"/>
                <a:gd name="T29" fmla="*/ 24 h 58"/>
                <a:gd name="T30" fmla="*/ 0 w 57"/>
                <a:gd name="T31" fmla="*/ 19 h 58"/>
                <a:gd name="T32" fmla="*/ 0 w 57"/>
                <a:gd name="T33" fmla="*/ 15 h 58"/>
                <a:gd name="T34" fmla="*/ 4 w 57"/>
                <a:gd name="T35" fmla="*/ 10 h 58"/>
                <a:gd name="T36" fmla="*/ 7 w 57"/>
                <a:gd name="T37" fmla="*/ 8 h 58"/>
                <a:gd name="T38" fmla="*/ 33 w 57"/>
                <a:gd name="T39" fmla="*/ 0 h 58"/>
                <a:gd name="T40" fmla="*/ 38 w 57"/>
                <a:gd name="T4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58">
                  <a:moveTo>
                    <a:pt x="38" y="0"/>
                  </a:moveTo>
                  <a:lnTo>
                    <a:pt x="42" y="0"/>
                  </a:lnTo>
                  <a:lnTo>
                    <a:pt x="47" y="3"/>
                  </a:lnTo>
                  <a:lnTo>
                    <a:pt x="49" y="7"/>
                  </a:lnTo>
                  <a:lnTo>
                    <a:pt x="57" y="32"/>
                  </a:lnTo>
                  <a:lnTo>
                    <a:pt x="57" y="38"/>
                  </a:lnTo>
                  <a:lnTo>
                    <a:pt x="57" y="43"/>
                  </a:lnTo>
                  <a:lnTo>
                    <a:pt x="54" y="46"/>
                  </a:lnTo>
                  <a:lnTo>
                    <a:pt x="51" y="48"/>
                  </a:lnTo>
                  <a:lnTo>
                    <a:pt x="25" y="57"/>
                  </a:lnTo>
                  <a:lnTo>
                    <a:pt x="19" y="58"/>
                  </a:lnTo>
                  <a:lnTo>
                    <a:pt x="16" y="57"/>
                  </a:lnTo>
                  <a:lnTo>
                    <a:pt x="11" y="53"/>
                  </a:lnTo>
                  <a:lnTo>
                    <a:pt x="9" y="50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4" y="10"/>
                  </a:lnTo>
                  <a:lnTo>
                    <a:pt x="7" y="8"/>
                  </a:lnTo>
                  <a:lnTo>
                    <a:pt x="33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95"/>
            <p:cNvSpPr>
              <a:spLocks/>
            </p:cNvSpPr>
            <p:nvPr/>
          </p:nvSpPr>
          <p:spPr bwMode="auto">
            <a:xfrm>
              <a:off x="3880873" y="2465028"/>
              <a:ext cx="160553" cy="166087"/>
            </a:xfrm>
            <a:custGeom>
              <a:avLst/>
              <a:gdLst>
                <a:gd name="T0" fmla="*/ 38 w 59"/>
                <a:gd name="T1" fmla="*/ 0 h 59"/>
                <a:gd name="T2" fmla="*/ 43 w 59"/>
                <a:gd name="T3" fmla="*/ 2 h 59"/>
                <a:gd name="T4" fmla="*/ 47 w 59"/>
                <a:gd name="T5" fmla="*/ 6 h 59"/>
                <a:gd name="T6" fmla="*/ 48 w 59"/>
                <a:gd name="T7" fmla="*/ 9 h 59"/>
                <a:gd name="T8" fmla="*/ 57 w 59"/>
                <a:gd name="T9" fmla="*/ 35 h 59"/>
                <a:gd name="T10" fmla="*/ 59 w 59"/>
                <a:gd name="T11" fmla="*/ 38 h 59"/>
                <a:gd name="T12" fmla="*/ 57 w 59"/>
                <a:gd name="T13" fmla="*/ 44 h 59"/>
                <a:gd name="T14" fmla="*/ 53 w 59"/>
                <a:gd name="T15" fmla="*/ 47 h 59"/>
                <a:gd name="T16" fmla="*/ 50 w 59"/>
                <a:gd name="T17" fmla="*/ 51 h 59"/>
                <a:gd name="T18" fmla="*/ 24 w 59"/>
                <a:gd name="T19" fmla="*/ 59 h 59"/>
                <a:gd name="T20" fmla="*/ 21 w 59"/>
                <a:gd name="T21" fmla="*/ 59 h 59"/>
                <a:gd name="T22" fmla="*/ 15 w 59"/>
                <a:gd name="T23" fmla="*/ 57 h 59"/>
                <a:gd name="T24" fmla="*/ 12 w 59"/>
                <a:gd name="T25" fmla="*/ 56 h 59"/>
                <a:gd name="T26" fmla="*/ 8 w 59"/>
                <a:gd name="T27" fmla="*/ 51 h 59"/>
                <a:gd name="T28" fmla="*/ 0 w 59"/>
                <a:gd name="T29" fmla="*/ 26 h 59"/>
                <a:gd name="T30" fmla="*/ 0 w 59"/>
                <a:gd name="T31" fmla="*/ 21 h 59"/>
                <a:gd name="T32" fmla="*/ 2 w 59"/>
                <a:gd name="T33" fmla="*/ 16 h 59"/>
                <a:gd name="T34" fmla="*/ 3 w 59"/>
                <a:gd name="T35" fmla="*/ 13 h 59"/>
                <a:gd name="T36" fmla="*/ 8 w 59"/>
                <a:gd name="T37" fmla="*/ 11 h 59"/>
                <a:gd name="T38" fmla="*/ 33 w 59"/>
                <a:gd name="T39" fmla="*/ 2 h 59"/>
                <a:gd name="T40" fmla="*/ 38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8" y="0"/>
                  </a:moveTo>
                  <a:lnTo>
                    <a:pt x="43" y="2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57" y="35"/>
                  </a:lnTo>
                  <a:lnTo>
                    <a:pt x="59" y="38"/>
                  </a:lnTo>
                  <a:lnTo>
                    <a:pt x="57" y="44"/>
                  </a:lnTo>
                  <a:lnTo>
                    <a:pt x="53" y="47"/>
                  </a:lnTo>
                  <a:lnTo>
                    <a:pt x="50" y="51"/>
                  </a:lnTo>
                  <a:lnTo>
                    <a:pt x="24" y="59"/>
                  </a:lnTo>
                  <a:lnTo>
                    <a:pt x="21" y="59"/>
                  </a:lnTo>
                  <a:lnTo>
                    <a:pt x="15" y="57"/>
                  </a:lnTo>
                  <a:lnTo>
                    <a:pt x="12" y="56"/>
                  </a:lnTo>
                  <a:lnTo>
                    <a:pt x="8" y="5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3" y="13"/>
                  </a:lnTo>
                  <a:lnTo>
                    <a:pt x="8" y="11"/>
                  </a:lnTo>
                  <a:lnTo>
                    <a:pt x="33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96"/>
            <p:cNvSpPr>
              <a:spLocks/>
            </p:cNvSpPr>
            <p:nvPr/>
          </p:nvSpPr>
          <p:spPr bwMode="auto">
            <a:xfrm>
              <a:off x="2817913" y="3057409"/>
              <a:ext cx="160553" cy="160553"/>
            </a:xfrm>
            <a:custGeom>
              <a:avLst/>
              <a:gdLst>
                <a:gd name="T0" fmla="*/ 38 w 59"/>
                <a:gd name="T1" fmla="*/ 0 h 59"/>
                <a:gd name="T2" fmla="*/ 43 w 59"/>
                <a:gd name="T3" fmla="*/ 2 h 59"/>
                <a:gd name="T4" fmla="*/ 47 w 59"/>
                <a:gd name="T5" fmla="*/ 5 h 59"/>
                <a:gd name="T6" fmla="*/ 48 w 59"/>
                <a:gd name="T7" fmla="*/ 9 h 59"/>
                <a:gd name="T8" fmla="*/ 57 w 59"/>
                <a:gd name="T9" fmla="*/ 35 h 59"/>
                <a:gd name="T10" fmla="*/ 59 w 59"/>
                <a:gd name="T11" fmla="*/ 40 h 59"/>
                <a:gd name="T12" fmla="*/ 57 w 59"/>
                <a:gd name="T13" fmla="*/ 43 h 59"/>
                <a:gd name="T14" fmla="*/ 54 w 59"/>
                <a:gd name="T15" fmla="*/ 47 h 59"/>
                <a:gd name="T16" fmla="*/ 50 w 59"/>
                <a:gd name="T17" fmla="*/ 50 h 59"/>
                <a:gd name="T18" fmla="*/ 24 w 59"/>
                <a:gd name="T19" fmla="*/ 59 h 59"/>
                <a:gd name="T20" fmla="*/ 21 w 59"/>
                <a:gd name="T21" fmla="*/ 59 h 59"/>
                <a:gd name="T22" fmla="*/ 16 w 59"/>
                <a:gd name="T23" fmla="*/ 57 h 59"/>
                <a:gd name="T24" fmla="*/ 12 w 59"/>
                <a:gd name="T25" fmla="*/ 55 h 59"/>
                <a:gd name="T26" fmla="*/ 9 w 59"/>
                <a:gd name="T27" fmla="*/ 50 h 59"/>
                <a:gd name="T28" fmla="*/ 0 w 59"/>
                <a:gd name="T29" fmla="*/ 26 h 59"/>
                <a:gd name="T30" fmla="*/ 0 w 59"/>
                <a:gd name="T31" fmla="*/ 21 h 59"/>
                <a:gd name="T32" fmla="*/ 2 w 59"/>
                <a:gd name="T33" fmla="*/ 16 h 59"/>
                <a:gd name="T34" fmla="*/ 4 w 59"/>
                <a:gd name="T35" fmla="*/ 12 h 59"/>
                <a:gd name="T36" fmla="*/ 9 w 59"/>
                <a:gd name="T37" fmla="*/ 10 h 59"/>
                <a:gd name="T38" fmla="*/ 33 w 59"/>
                <a:gd name="T39" fmla="*/ 2 h 59"/>
                <a:gd name="T40" fmla="*/ 38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8" y="0"/>
                  </a:moveTo>
                  <a:lnTo>
                    <a:pt x="43" y="2"/>
                  </a:lnTo>
                  <a:lnTo>
                    <a:pt x="47" y="5"/>
                  </a:lnTo>
                  <a:lnTo>
                    <a:pt x="48" y="9"/>
                  </a:lnTo>
                  <a:lnTo>
                    <a:pt x="57" y="35"/>
                  </a:lnTo>
                  <a:lnTo>
                    <a:pt x="59" y="40"/>
                  </a:lnTo>
                  <a:lnTo>
                    <a:pt x="57" y="43"/>
                  </a:lnTo>
                  <a:lnTo>
                    <a:pt x="54" y="47"/>
                  </a:lnTo>
                  <a:lnTo>
                    <a:pt x="50" y="50"/>
                  </a:lnTo>
                  <a:lnTo>
                    <a:pt x="24" y="59"/>
                  </a:lnTo>
                  <a:lnTo>
                    <a:pt x="21" y="59"/>
                  </a:lnTo>
                  <a:lnTo>
                    <a:pt x="16" y="57"/>
                  </a:lnTo>
                  <a:lnTo>
                    <a:pt x="12" y="55"/>
                  </a:lnTo>
                  <a:lnTo>
                    <a:pt x="9" y="50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9" y="10"/>
                  </a:lnTo>
                  <a:lnTo>
                    <a:pt x="33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97"/>
            <p:cNvSpPr>
              <a:spLocks/>
            </p:cNvSpPr>
            <p:nvPr/>
          </p:nvSpPr>
          <p:spPr bwMode="auto">
            <a:xfrm>
              <a:off x="3006146" y="2990974"/>
              <a:ext cx="160553" cy="166087"/>
            </a:xfrm>
            <a:custGeom>
              <a:avLst/>
              <a:gdLst>
                <a:gd name="T0" fmla="*/ 40 w 59"/>
                <a:gd name="T1" fmla="*/ 0 h 58"/>
                <a:gd name="T2" fmla="*/ 44 w 59"/>
                <a:gd name="T3" fmla="*/ 1 h 58"/>
                <a:gd name="T4" fmla="*/ 47 w 59"/>
                <a:gd name="T5" fmla="*/ 3 h 58"/>
                <a:gd name="T6" fmla="*/ 51 w 59"/>
                <a:gd name="T7" fmla="*/ 8 h 58"/>
                <a:gd name="T8" fmla="*/ 59 w 59"/>
                <a:gd name="T9" fmla="*/ 32 h 58"/>
                <a:gd name="T10" fmla="*/ 59 w 59"/>
                <a:gd name="T11" fmla="*/ 38 h 58"/>
                <a:gd name="T12" fmla="*/ 58 w 59"/>
                <a:gd name="T13" fmla="*/ 43 h 58"/>
                <a:gd name="T14" fmla="*/ 56 w 59"/>
                <a:gd name="T15" fmla="*/ 46 h 58"/>
                <a:gd name="T16" fmla="*/ 51 w 59"/>
                <a:gd name="T17" fmla="*/ 48 h 58"/>
                <a:gd name="T18" fmla="*/ 26 w 59"/>
                <a:gd name="T19" fmla="*/ 57 h 58"/>
                <a:gd name="T20" fmla="*/ 21 w 59"/>
                <a:gd name="T21" fmla="*/ 58 h 58"/>
                <a:gd name="T22" fmla="*/ 16 w 59"/>
                <a:gd name="T23" fmla="*/ 57 h 58"/>
                <a:gd name="T24" fmla="*/ 13 w 59"/>
                <a:gd name="T25" fmla="*/ 53 h 58"/>
                <a:gd name="T26" fmla="*/ 11 w 59"/>
                <a:gd name="T27" fmla="*/ 50 h 58"/>
                <a:gd name="T28" fmla="*/ 2 w 59"/>
                <a:gd name="T29" fmla="*/ 24 h 58"/>
                <a:gd name="T30" fmla="*/ 0 w 59"/>
                <a:gd name="T31" fmla="*/ 19 h 58"/>
                <a:gd name="T32" fmla="*/ 2 w 59"/>
                <a:gd name="T33" fmla="*/ 15 h 58"/>
                <a:gd name="T34" fmla="*/ 6 w 59"/>
                <a:gd name="T35" fmla="*/ 12 h 58"/>
                <a:gd name="T36" fmla="*/ 9 w 59"/>
                <a:gd name="T37" fmla="*/ 8 h 58"/>
                <a:gd name="T38" fmla="*/ 35 w 59"/>
                <a:gd name="T39" fmla="*/ 0 h 58"/>
                <a:gd name="T40" fmla="*/ 40 w 59"/>
                <a:gd name="T4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8">
                  <a:moveTo>
                    <a:pt x="40" y="0"/>
                  </a:moveTo>
                  <a:lnTo>
                    <a:pt x="44" y="1"/>
                  </a:lnTo>
                  <a:lnTo>
                    <a:pt x="47" y="3"/>
                  </a:lnTo>
                  <a:lnTo>
                    <a:pt x="51" y="8"/>
                  </a:lnTo>
                  <a:lnTo>
                    <a:pt x="59" y="32"/>
                  </a:lnTo>
                  <a:lnTo>
                    <a:pt x="59" y="38"/>
                  </a:lnTo>
                  <a:lnTo>
                    <a:pt x="58" y="43"/>
                  </a:lnTo>
                  <a:lnTo>
                    <a:pt x="56" y="46"/>
                  </a:lnTo>
                  <a:lnTo>
                    <a:pt x="51" y="48"/>
                  </a:lnTo>
                  <a:lnTo>
                    <a:pt x="26" y="57"/>
                  </a:lnTo>
                  <a:lnTo>
                    <a:pt x="21" y="58"/>
                  </a:lnTo>
                  <a:lnTo>
                    <a:pt x="16" y="57"/>
                  </a:lnTo>
                  <a:lnTo>
                    <a:pt x="13" y="53"/>
                  </a:lnTo>
                  <a:lnTo>
                    <a:pt x="11" y="50"/>
                  </a:lnTo>
                  <a:lnTo>
                    <a:pt x="2" y="24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6" y="12"/>
                  </a:lnTo>
                  <a:lnTo>
                    <a:pt x="9" y="8"/>
                  </a:lnTo>
                  <a:lnTo>
                    <a:pt x="35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98"/>
            <p:cNvSpPr>
              <a:spLocks/>
            </p:cNvSpPr>
            <p:nvPr/>
          </p:nvSpPr>
          <p:spPr bwMode="auto">
            <a:xfrm>
              <a:off x="3194378" y="2924539"/>
              <a:ext cx="166087" cy="166087"/>
            </a:xfrm>
            <a:custGeom>
              <a:avLst/>
              <a:gdLst>
                <a:gd name="T0" fmla="*/ 38 w 58"/>
                <a:gd name="T1" fmla="*/ 0 h 59"/>
                <a:gd name="T2" fmla="*/ 43 w 58"/>
                <a:gd name="T3" fmla="*/ 2 h 59"/>
                <a:gd name="T4" fmla="*/ 46 w 58"/>
                <a:gd name="T5" fmla="*/ 6 h 59"/>
                <a:gd name="T6" fmla="*/ 48 w 58"/>
                <a:gd name="T7" fmla="*/ 9 h 59"/>
                <a:gd name="T8" fmla="*/ 57 w 58"/>
                <a:gd name="T9" fmla="*/ 35 h 59"/>
                <a:gd name="T10" fmla="*/ 58 w 58"/>
                <a:gd name="T11" fmla="*/ 40 h 59"/>
                <a:gd name="T12" fmla="*/ 57 w 58"/>
                <a:gd name="T13" fmla="*/ 44 h 59"/>
                <a:gd name="T14" fmla="*/ 53 w 58"/>
                <a:gd name="T15" fmla="*/ 47 h 59"/>
                <a:gd name="T16" fmla="*/ 50 w 58"/>
                <a:gd name="T17" fmla="*/ 51 h 59"/>
                <a:gd name="T18" fmla="*/ 24 w 58"/>
                <a:gd name="T19" fmla="*/ 59 h 59"/>
                <a:gd name="T20" fmla="*/ 19 w 58"/>
                <a:gd name="T21" fmla="*/ 59 h 59"/>
                <a:gd name="T22" fmla="*/ 15 w 58"/>
                <a:gd name="T23" fmla="*/ 57 h 59"/>
                <a:gd name="T24" fmla="*/ 12 w 58"/>
                <a:gd name="T25" fmla="*/ 56 h 59"/>
                <a:gd name="T26" fmla="*/ 8 w 58"/>
                <a:gd name="T27" fmla="*/ 51 h 59"/>
                <a:gd name="T28" fmla="*/ 0 w 58"/>
                <a:gd name="T29" fmla="*/ 26 h 59"/>
                <a:gd name="T30" fmla="*/ 0 w 58"/>
                <a:gd name="T31" fmla="*/ 21 h 59"/>
                <a:gd name="T32" fmla="*/ 1 w 58"/>
                <a:gd name="T33" fmla="*/ 16 h 59"/>
                <a:gd name="T34" fmla="*/ 3 w 58"/>
                <a:gd name="T35" fmla="*/ 12 h 59"/>
                <a:gd name="T36" fmla="*/ 8 w 58"/>
                <a:gd name="T37" fmla="*/ 11 h 59"/>
                <a:gd name="T38" fmla="*/ 32 w 58"/>
                <a:gd name="T39" fmla="*/ 2 h 59"/>
                <a:gd name="T40" fmla="*/ 38 w 58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9">
                  <a:moveTo>
                    <a:pt x="38" y="0"/>
                  </a:moveTo>
                  <a:lnTo>
                    <a:pt x="43" y="2"/>
                  </a:lnTo>
                  <a:lnTo>
                    <a:pt x="46" y="6"/>
                  </a:lnTo>
                  <a:lnTo>
                    <a:pt x="48" y="9"/>
                  </a:lnTo>
                  <a:lnTo>
                    <a:pt x="57" y="35"/>
                  </a:lnTo>
                  <a:lnTo>
                    <a:pt x="58" y="40"/>
                  </a:lnTo>
                  <a:lnTo>
                    <a:pt x="57" y="44"/>
                  </a:lnTo>
                  <a:lnTo>
                    <a:pt x="53" y="47"/>
                  </a:lnTo>
                  <a:lnTo>
                    <a:pt x="50" y="51"/>
                  </a:lnTo>
                  <a:lnTo>
                    <a:pt x="24" y="59"/>
                  </a:lnTo>
                  <a:lnTo>
                    <a:pt x="19" y="59"/>
                  </a:lnTo>
                  <a:lnTo>
                    <a:pt x="15" y="57"/>
                  </a:lnTo>
                  <a:lnTo>
                    <a:pt x="12" y="56"/>
                  </a:lnTo>
                  <a:lnTo>
                    <a:pt x="8" y="5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3" y="12"/>
                  </a:lnTo>
                  <a:lnTo>
                    <a:pt x="8" y="11"/>
                  </a:lnTo>
                  <a:lnTo>
                    <a:pt x="32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99"/>
            <p:cNvSpPr>
              <a:spLocks/>
            </p:cNvSpPr>
            <p:nvPr/>
          </p:nvSpPr>
          <p:spPr bwMode="auto">
            <a:xfrm>
              <a:off x="3382610" y="2863638"/>
              <a:ext cx="160553" cy="160553"/>
            </a:xfrm>
            <a:custGeom>
              <a:avLst/>
              <a:gdLst>
                <a:gd name="T0" fmla="*/ 38 w 59"/>
                <a:gd name="T1" fmla="*/ 0 h 59"/>
                <a:gd name="T2" fmla="*/ 43 w 59"/>
                <a:gd name="T3" fmla="*/ 2 h 59"/>
                <a:gd name="T4" fmla="*/ 47 w 59"/>
                <a:gd name="T5" fmla="*/ 3 h 59"/>
                <a:gd name="T6" fmla="*/ 50 w 59"/>
                <a:gd name="T7" fmla="*/ 9 h 59"/>
                <a:gd name="T8" fmla="*/ 59 w 59"/>
                <a:gd name="T9" fmla="*/ 33 h 59"/>
                <a:gd name="T10" fmla="*/ 59 w 59"/>
                <a:gd name="T11" fmla="*/ 38 h 59"/>
                <a:gd name="T12" fmla="*/ 57 w 59"/>
                <a:gd name="T13" fmla="*/ 43 h 59"/>
                <a:gd name="T14" fmla="*/ 55 w 59"/>
                <a:gd name="T15" fmla="*/ 47 h 59"/>
                <a:gd name="T16" fmla="*/ 50 w 59"/>
                <a:gd name="T17" fmla="*/ 48 h 59"/>
                <a:gd name="T18" fmla="*/ 26 w 59"/>
                <a:gd name="T19" fmla="*/ 57 h 59"/>
                <a:gd name="T20" fmla="*/ 21 w 59"/>
                <a:gd name="T21" fmla="*/ 59 h 59"/>
                <a:gd name="T22" fmla="*/ 16 w 59"/>
                <a:gd name="T23" fmla="*/ 57 h 59"/>
                <a:gd name="T24" fmla="*/ 12 w 59"/>
                <a:gd name="T25" fmla="*/ 54 h 59"/>
                <a:gd name="T26" fmla="*/ 10 w 59"/>
                <a:gd name="T27" fmla="*/ 50 h 59"/>
                <a:gd name="T28" fmla="*/ 2 w 59"/>
                <a:gd name="T29" fmla="*/ 24 h 59"/>
                <a:gd name="T30" fmla="*/ 0 w 59"/>
                <a:gd name="T31" fmla="*/ 19 h 59"/>
                <a:gd name="T32" fmla="*/ 2 w 59"/>
                <a:gd name="T33" fmla="*/ 15 h 59"/>
                <a:gd name="T34" fmla="*/ 5 w 59"/>
                <a:gd name="T35" fmla="*/ 12 h 59"/>
                <a:gd name="T36" fmla="*/ 9 w 59"/>
                <a:gd name="T37" fmla="*/ 9 h 59"/>
                <a:gd name="T38" fmla="*/ 35 w 59"/>
                <a:gd name="T39" fmla="*/ 0 h 59"/>
                <a:gd name="T40" fmla="*/ 38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8" y="0"/>
                  </a:moveTo>
                  <a:lnTo>
                    <a:pt x="43" y="2"/>
                  </a:lnTo>
                  <a:lnTo>
                    <a:pt x="47" y="3"/>
                  </a:lnTo>
                  <a:lnTo>
                    <a:pt x="50" y="9"/>
                  </a:lnTo>
                  <a:lnTo>
                    <a:pt x="59" y="33"/>
                  </a:lnTo>
                  <a:lnTo>
                    <a:pt x="59" y="38"/>
                  </a:lnTo>
                  <a:lnTo>
                    <a:pt x="57" y="43"/>
                  </a:lnTo>
                  <a:lnTo>
                    <a:pt x="55" y="47"/>
                  </a:lnTo>
                  <a:lnTo>
                    <a:pt x="50" y="48"/>
                  </a:lnTo>
                  <a:lnTo>
                    <a:pt x="26" y="57"/>
                  </a:lnTo>
                  <a:lnTo>
                    <a:pt x="21" y="59"/>
                  </a:lnTo>
                  <a:lnTo>
                    <a:pt x="16" y="57"/>
                  </a:lnTo>
                  <a:lnTo>
                    <a:pt x="12" y="54"/>
                  </a:lnTo>
                  <a:lnTo>
                    <a:pt x="10" y="50"/>
                  </a:lnTo>
                  <a:lnTo>
                    <a:pt x="2" y="24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2"/>
                  </a:lnTo>
                  <a:lnTo>
                    <a:pt x="9" y="9"/>
                  </a:lnTo>
                  <a:lnTo>
                    <a:pt x="35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00"/>
            <p:cNvSpPr>
              <a:spLocks/>
            </p:cNvSpPr>
            <p:nvPr/>
          </p:nvSpPr>
          <p:spPr bwMode="auto">
            <a:xfrm>
              <a:off x="3576377" y="2797203"/>
              <a:ext cx="155015" cy="160553"/>
            </a:xfrm>
            <a:custGeom>
              <a:avLst/>
              <a:gdLst>
                <a:gd name="T0" fmla="*/ 38 w 57"/>
                <a:gd name="T1" fmla="*/ 0 h 58"/>
                <a:gd name="T2" fmla="*/ 42 w 57"/>
                <a:gd name="T3" fmla="*/ 1 h 58"/>
                <a:gd name="T4" fmla="*/ 47 w 57"/>
                <a:gd name="T5" fmla="*/ 5 h 58"/>
                <a:gd name="T6" fmla="*/ 49 w 57"/>
                <a:gd name="T7" fmla="*/ 8 h 58"/>
                <a:gd name="T8" fmla="*/ 57 w 57"/>
                <a:gd name="T9" fmla="*/ 34 h 58"/>
                <a:gd name="T10" fmla="*/ 57 w 57"/>
                <a:gd name="T11" fmla="*/ 39 h 58"/>
                <a:gd name="T12" fmla="*/ 57 w 57"/>
                <a:gd name="T13" fmla="*/ 43 h 58"/>
                <a:gd name="T14" fmla="*/ 54 w 57"/>
                <a:gd name="T15" fmla="*/ 46 h 58"/>
                <a:gd name="T16" fmla="*/ 50 w 57"/>
                <a:gd name="T17" fmla="*/ 50 h 58"/>
                <a:gd name="T18" fmla="*/ 24 w 57"/>
                <a:gd name="T19" fmla="*/ 58 h 58"/>
                <a:gd name="T20" fmla="*/ 19 w 57"/>
                <a:gd name="T21" fmla="*/ 58 h 58"/>
                <a:gd name="T22" fmla="*/ 16 w 57"/>
                <a:gd name="T23" fmla="*/ 57 h 58"/>
                <a:gd name="T24" fmla="*/ 11 w 57"/>
                <a:gd name="T25" fmla="*/ 55 h 58"/>
                <a:gd name="T26" fmla="*/ 9 w 57"/>
                <a:gd name="T27" fmla="*/ 50 h 58"/>
                <a:gd name="T28" fmla="*/ 0 w 57"/>
                <a:gd name="T29" fmla="*/ 26 h 58"/>
                <a:gd name="T30" fmla="*/ 0 w 57"/>
                <a:gd name="T31" fmla="*/ 20 h 58"/>
                <a:gd name="T32" fmla="*/ 0 w 57"/>
                <a:gd name="T33" fmla="*/ 15 h 58"/>
                <a:gd name="T34" fmla="*/ 4 w 57"/>
                <a:gd name="T35" fmla="*/ 12 h 58"/>
                <a:gd name="T36" fmla="*/ 7 w 57"/>
                <a:gd name="T37" fmla="*/ 10 h 58"/>
                <a:gd name="T38" fmla="*/ 33 w 57"/>
                <a:gd name="T39" fmla="*/ 1 h 58"/>
                <a:gd name="T40" fmla="*/ 38 w 57"/>
                <a:gd name="T4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58">
                  <a:moveTo>
                    <a:pt x="38" y="0"/>
                  </a:moveTo>
                  <a:lnTo>
                    <a:pt x="42" y="1"/>
                  </a:lnTo>
                  <a:lnTo>
                    <a:pt x="47" y="5"/>
                  </a:lnTo>
                  <a:lnTo>
                    <a:pt x="49" y="8"/>
                  </a:lnTo>
                  <a:lnTo>
                    <a:pt x="57" y="34"/>
                  </a:lnTo>
                  <a:lnTo>
                    <a:pt x="57" y="39"/>
                  </a:lnTo>
                  <a:lnTo>
                    <a:pt x="57" y="43"/>
                  </a:lnTo>
                  <a:lnTo>
                    <a:pt x="54" y="46"/>
                  </a:lnTo>
                  <a:lnTo>
                    <a:pt x="50" y="50"/>
                  </a:lnTo>
                  <a:lnTo>
                    <a:pt x="24" y="58"/>
                  </a:lnTo>
                  <a:lnTo>
                    <a:pt x="19" y="58"/>
                  </a:lnTo>
                  <a:lnTo>
                    <a:pt x="16" y="57"/>
                  </a:lnTo>
                  <a:lnTo>
                    <a:pt x="11" y="55"/>
                  </a:lnTo>
                  <a:lnTo>
                    <a:pt x="9" y="50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4" y="12"/>
                  </a:lnTo>
                  <a:lnTo>
                    <a:pt x="7" y="10"/>
                  </a:lnTo>
                  <a:lnTo>
                    <a:pt x="3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01"/>
            <p:cNvSpPr>
              <a:spLocks/>
            </p:cNvSpPr>
            <p:nvPr/>
          </p:nvSpPr>
          <p:spPr bwMode="auto">
            <a:xfrm>
              <a:off x="3759075" y="2736306"/>
              <a:ext cx="166087" cy="160553"/>
            </a:xfrm>
            <a:custGeom>
              <a:avLst/>
              <a:gdLst>
                <a:gd name="T0" fmla="*/ 38 w 58"/>
                <a:gd name="T1" fmla="*/ 0 h 59"/>
                <a:gd name="T2" fmla="*/ 43 w 58"/>
                <a:gd name="T3" fmla="*/ 0 h 59"/>
                <a:gd name="T4" fmla="*/ 46 w 58"/>
                <a:gd name="T5" fmla="*/ 4 h 59"/>
                <a:gd name="T6" fmla="*/ 48 w 58"/>
                <a:gd name="T7" fmla="*/ 9 h 59"/>
                <a:gd name="T8" fmla="*/ 57 w 58"/>
                <a:gd name="T9" fmla="*/ 33 h 59"/>
                <a:gd name="T10" fmla="*/ 58 w 58"/>
                <a:gd name="T11" fmla="*/ 38 h 59"/>
                <a:gd name="T12" fmla="*/ 57 w 58"/>
                <a:gd name="T13" fmla="*/ 43 h 59"/>
                <a:gd name="T14" fmla="*/ 55 w 58"/>
                <a:gd name="T15" fmla="*/ 47 h 59"/>
                <a:gd name="T16" fmla="*/ 50 w 58"/>
                <a:gd name="T17" fmla="*/ 49 h 59"/>
                <a:gd name="T18" fmla="*/ 24 w 58"/>
                <a:gd name="T19" fmla="*/ 57 h 59"/>
                <a:gd name="T20" fmla="*/ 20 w 58"/>
                <a:gd name="T21" fmla="*/ 59 h 59"/>
                <a:gd name="T22" fmla="*/ 15 w 58"/>
                <a:gd name="T23" fmla="*/ 57 h 59"/>
                <a:gd name="T24" fmla="*/ 12 w 58"/>
                <a:gd name="T25" fmla="*/ 54 h 59"/>
                <a:gd name="T26" fmla="*/ 8 w 58"/>
                <a:gd name="T27" fmla="*/ 50 h 59"/>
                <a:gd name="T28" fmla="*/ 0 w 58"/>
                <a:gd name="T29" fmla="*/ 24 h 59"/>
                <a:gd name="T30" fmla="*/ 0 w 58"/>
                <a:gd name="T31" fmla="*/ 19 h 59"/>
                <a:gd name="T32" fmla="*/ 1 w 58"/>
                <a:gd name="T33" fmla="*/ 16 h 59"/>
                <a:gd name="T34" fmla="*/ 3 w 58"/>
                <a:gd name="T35" fmla="*/ 12 h 59"/>
                <a:gd name="T36" fmla="*/ 8 w 58"/>
                <a:gd name="T37" fmla="*/ 9 h 59"/>
                <a:gd name="T38" fmla="*/ 32 w 58"/>
                <a:gd name="T39" fmla="*/ 0 h 59"/>
                <a:gd name="T40" fmla="*/ 38 w 58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9">
                  <a:moveTo>
                    <a:pt x="38" y="0"/>
                  </a:moveTo>
                  <a:lnTo>
                    <a:pt x="43" y="0"/>
                  </a:lnTo>
                  <a:lnTo>
                    <a:pt x="46" y="4"/>
                  </a:lnTo>
                  <a:lnTo>
                    <a:pt x="48" y="9"/>
                  </a:lnTo>
                  <a:lnTo>
                    <a:pt x="57" y="33"/>
                  </a:lnTo>
                  <a:lnTo>
                    <a:pt x="58" y="38"/>
                  </a:lnTo>
                  <a:lnTo>
                    <a:pt x="57" y="43"/>
                  </a:lnTo>
                  <a:lnTo>
                    <a:pt x="55" y="47"/>
                  </a:lnTo>
                  <a:lnTo>
                    <a:pt x="50" y="49"/>
                  </a:lnTo>
                  <a:lnTo>
                    <a:pt x="24" y="57"/>
                  </a:lnTo>
                  <a:lnTo>
                    <a:pt x="20" y="59"/>
                  </a:lnTo>
                  <a:lnTo>
                    <a:pt x="15" y="57"/>
                  </a:lnTo>
                  <a:lnTo>
                    <a:pt x="12" y="54"/>
                  </a:lnTo>
                  <a:lnTo>
                    <a:pt x="8" y="50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3" y="12"/>
                  </a:lnTo>
                  <a:lnTo>
                    <a:pt x="8" y="9"/>
                  </a:lnTo>
                  <a:lnTo>
                    <a:pt x="32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02"/>
            <p:cNvSpPr>
              <a:spLocks/>
            </p:cNvSpPr>
            <p:nvPr/>
          </p:nvSpPr>
          <p:spPr bwMode="auto">
            <a:xfrm>
              <a:off x="3947308" y="2669871"/>
              <a:ext cx="160553" cy="160553"/>
            </a:xfrm>
            <a:custGeom>
              <a:avLst/>
              <a:gdLst>
                <a:gd name="T0" fmla="*/ 40 w 59"/>
                <a:gd name="T1" fmla="*/ 0 h 59"/>
                <a:gd name="T2" fmla="*/ 43 w 59"/>
                <a:gd name="T3" fmla="*/ 2 h 59"/>
                <a:gd name="T4" fmla="*/ 47 w 59"/>
                <a:gd name="T5" fmla="*/ 5 h 59"/>
                <a:gd name="T6" fmla="*/ 50 w 59"/>
                <a:gd name="T7" fmla="*/ 9 h 59"/>
                <a:gd name="T8" fmla="*/ 59 w 59"/>
                <a:gd name="T9" fmla="*/ 35 h 59"/>
                <a:gd name="T10" fmla="*/ 59 w 59"/>
                <a:gd name="T11" fmla="*/ 38 h 59"/>
                <a:gd name="T12" fmla="*/ 59 w 59"/>
                <a:gd name="T13" fmla="*/ 43 h 59"/>
                <a:gd name="T14" fmla="*/ 55 w 59"/>
                <a:gd name="T15" fmla="*/ 47 h 59"/>
                <a:gd name="T16" fmla="*/ 50 w 59"/>
                <a:gd name="T17" fmla="*/ 50 h 59"/>
                <a:gd name="T18" fmla="*/ 26 w 59"/>
                <a:gd name="T19" fmla="*/ 59 h 59"/>
                <a:gd name="T20" fmla="*/ 21 w 59"/>
                <a:gd name="T21" fmla="*/ 59 h 59"/>
                <a:gd name="T22" fmla="*/ 16 w 59"/>
                <a:gd name="T23" fmla="*/ 57 h 59"/>
                <a:gd name="T24" fmla="*/ 12 w 59"/>
                <a:gd name="T25" fmla="*/ 55 h 59"/>
                <a:gd name="T26" fmla="*/ 10 w 59"/>
                <a:gd name="T27" fmla="*/ 50 h 59"/>
                <a:gd name="T28" fmla="*/ 2 w 59"/>
                <a:gd name="T29" fmla="*/ 26 h 59"/>
                <a:gd name="T30" fmla="*/ 0 w 59"/>
                <a:gd name="T31" fmla="*/ 21 h 59"/>
                <a:gd name="T32" fmla="*/ 2 w 59"/>
                <a:gd name="T33" fmla="*/ 16 h 59"/>
                <a:gd name="T34" fmla="*/ 5 w 59"/>
                <a:gd name="T35" fmla="*/ 12 h 59"/>
                <a:gd name="T36" fmla="*/ 9 w 59"/>
                <a:gd name="T37" fmla="*/ 10 h 59"/>
                <a:gd name="T38" fmla="*/ 35 w 59"/>
                <a:gd name="T39" fmla="*/ 2 h 59"/>
                <a:gd name="T40" fmla="*/ 40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40" y="0"/>
                  </a:moveTo>
                  <a:lnTo>
                    <a:pt x="43" y="2"/>
                  </a:lnTo>
                  <a:lnTo>
                    <a:pt x="47" y="5"/>
                  </a:lnTo>
                  <a:lnTo>
                    <a:pt x="50" y="9"/>
                  </a:lnTo>
                  <a:lnTo>
                    <a:pt x="59" y="35"/>
                  </a:lnTo>
                  <a:lnTo>
                    <a:pt x="59" y="38"/>
                  </a:lnTo>
                  <a:lnTo>
                    <a:pt x="59" y="43"/>
                  </a:lnTo>
                  <a:lnTo>
                    <a:pt x="55" y="47"/>
                  </a:lnTo>
                  <a:lnTo>
                    <a:pt x="50" y="50"/>
                  </a:lnTo>
                  <a:lnTo>
                    <a:pt x="26" y="59"/>
                  </a:lnTo>
                  <a:lnTo>
                    <a:pt x="21" y="59"/>
                  </a:lnTo>
                  <a:lnTo>
                    <a:pt x="16" y="57"/>
                  </a:lnTo>
                  <a:lnTo>
                    <a:pt x="12" y="55"/>
                  </a:lnTo>
                  <a:lnTo>
                    <a:pt x="10" y="50"/>
                  </a:lnTo>
                  <a:lnTo>
                    <a:pt x="2" y="26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5" y="12"/>
                  </a:lnTo>
                  <a:lnTo>
                    <a:pt x="9" y="10"/>
                  </a:lnTo>
                  <a:lnTo>
                    <a:pt x="35" y="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03"/>
            <p:cNvSpPr>
              <a:spLocks/>
            </p:cNvSpPr>
            <p:nvPr/>
          </p:nvSpPr>
          <p:spPr bwMode="auto">
            <a:xfrm>
              <a:off x="2884348" y="3256713"/>
              <a:ext cx="166087" cy="160553"/>
            </a:xfrm>
            <a:custGeom>
              <a:avLst/>
              <a:gdLst>
                <a:gd name="T0" fmla="*/ 40 w 59"/>
                <a:gd name="T1" fmla="*/ 0 h 58"/>
                <a:gd name="T2" fmla="*/ 43 w 59"/>
                <a:gd name="T3" fmla="*/ 1 h 58"/>
                <a:gd name="T4" fmla="*/ 47 w 59"/>
                <a:gd name="T5" fmla="*/ 5 h 58"/>
                <a:gd name="T6" fmla="*/ 50 w 59"/>
                <a:gd name="T7" fmla="*/ 8 h 58"/>
                <a:gd name="T8" fmla="*/ 59 w 59"/>
                <a:gd name="T9" fmla="*/ 34 h 58"/>
                <a:gd name="T10" fmla="*/ 59 w 59"/>
                <a:gd name="T11" fmla="*/ 39 h 58"/>
                <a:gd name="T12" fmla="*/ 59 w 59"/>
                <a:gd name="T13" fmla="*/ 43 h 58"/>
                <a:gd name="T14" fmla="*/ 56 w 59"/>
                <a:gd name="T15" fmla="*/ 46 h 58"/>
                <a:gd name="T16" fmla="*/ 50 w 59"/>
                <a:gd name="T17" fmla="*/ 50 h 58"/>
                <a:gd name="T18" fmla="*/ 26 w 59"/>
                <a:gd name="T19" fmla="*/ 58 h 58"/>
                <a:gd name="T20" fmla="*/ 21 w 59"/>
                <a:gd name="T21" fmla="*/ 58 h 58"/>
                <a:gd name="T22" fmla="*/ 16 w 59"/>
                <a:gd name="T23" fmla="*/ 58 h 58"/>
                <a:gd name="T24" fmla="*/ 12 w 59"/>
                <a:gd name="T25" fmla="*/ 55 h 58"/>
                <a:gd name="T26" fmla="*/ 11 w 59"/>
                <a:gd name="T27" fmla="*/ 52 h 58"/>
                <a:gd name="T28" fmla="*/ 2 w 59"/>
                <a:gd name="T29" fmla="*/ 26 h 58"/>
                <a:gd name="T30" fmla="*/ 0 w 59"/>
                <a:gd name="T31" fmla="*/ 20 h 58"/>
                <a:gd name="T32" fmla="*/ 2 w 59"/>
                <a:gd name="T33" fmla="*/ 15 h 58"/>
                <a:gd name="T34" fmla="*/ 5 w 59"/>
                <a:gd name="T35" fmla="*/ 12 h 58"/>
                <a:gd name="T36" fmla="*/ 9 w 59"/>
                <a:gd name="T37" fmla="*/ 10 h 58"/>
                <a:gd name="T38" fmla="*/ 35 w 59"/>
                <a:gd name="T39" fmla="*/ 1 h 58"/>
                <a:gd name="T40" fmla="*/ 40 w 59"/>
                <a:gd name="T4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8">
                  <a:moveTo>
                    <a:pt x="40" y="0"/>
                  </a:moveTo>
                  <a:lnTo>
                    <a:pt x="43" y="1"/>
                  </a:lnTo>
                  <a:lnTo>
                    <a:pt x="47" y="5"/>
                  </a:lnTo>
                  <a:lnTo>
                    <a:pt x="50" y="8"/>
                  </a:lnTo>
                  <a:lnTo>
                    <a:pt x="59" y="34"/>
                  </a:lnTo>
                  <a:lnTo>
                    <a:pt x="59" y="39"/>
                  </a:lnTo>
                  <a:lnTo>
                    <a:pt x="59" y="43"/>
                  </a:lnTo>
                  <a:lnTo>
                    <a:pt x="56" y="46"/>
                  </a:lnTo>
                  <a:lnTo>
                    <a:pt x="50" y="50"/>
                  </a:lnTo>
                  <a:lnTo>
                    <a:pt x="26" y="58"/>
                  </a:lnTo>
                  <a:lnTo>
                    <a:pt x="21" y="58"/>
                  </a:lnTo>
                  <a:lnTo>
                    <a:pt x="16" y="58"/>
                  </a:lnTo>
                  <a:lnTo>
                    <a:pt x="12" y="55"/>
                  </a:lnTo>
                  <a:lnTo>
                    <a:pt x="11" y="5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5" y="12"/>
                  </a:lnTo>
                  <a:lnTo>
                    <a:pt x="9" y="10"/>
                  </a:lnTo>
                  <a:lnTo>
                    <a:pt x="35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04"/>
            <p:cNvSpPr>
              <a:spLocks/>
            </p:cNvSpPr>
            <p:nvPr/>
          </p:nvSpPr>
          <p:spPr bwMode="auto">
            <a:xfrm>
              <a:off x="3078115" y="3195813"/>
              <a:ext cx="160553" cy="160553"/>
            </a:xfrm>
            <a:custGeom>
              <a:avLst/>
              <a:gdLst>
                <a:gd name="T0" fmla="*/ 38 w 59"/>
                <a:gd name="T1" fmla="*/ 0 h 59"/>
                <a:gd name="T2" fmla="*/ 44 w 59"/>
                <a:gd name="T3" fmla="*/ 2 h 59"/>
                <a:gd name="T4" fmla="*/ 47 w 59"/>
                <a:gd name="T5" fmla="*/ 4 h 59"/>
                <a:gd name="T6" fmla="*/ 49 w 59"/>
                <a:gd name="T7" fmla="*/ 9 h 59"/>
                <a:gd name="T8" fmla="*/ 57 w 59"/>
                <a:gd name="T9" fmla="*/ 33 h 59"/>
                <a:gd name="T10" fmla="*/ 59 w 59"/>
                <a:gd name="T11" fmla="*/ 38 h 59"/>
                <a:gd name="T12" fmla="*/ 57 w 59"/>
                <a:gd name="T13" fmla="*/ 43 h 59"/>
                <a:gd name="T14" fmla="*/ 54 w 59"/>
                <a:gd name="T15" fmla="*/ 47 h 59"/>
                <a:gd name="T16" fmla="*/ 51 w 59"/>
                <a:gd name="T17" fmla="*/ 49 h 59"/>
                <a:gd name="T18" fmla="*/ 25 w 59"/>
                <a:gd name="T19" fmla="*/ 57 h 59"/>
                <a:gd name="T20" fmla="*/ 19 w 59"/>
                <a:gd name="T21" fmla="*/ 59 h 59"/>
                <a:gd name="T22" fmla="*/ 16 w 59"/>
                <a:gd name="T23" fmla="*/ 57 h 59"/>
                <a:gd name="T24" fmla="*/ 13 w 59"/>
                <a:gd name="T25" fmla="*/ 54 h 59"/>
                <a:gd name="T26" fmla="*/ 9 w 59"/>
                <a:gd name="T27" fmla="*/ 50 h 59"/>
                <a:gd name="T28" fmla="*/ 0 w 59"/>
                <a:gd name="T29" fmla="*/ 24 h 59"/>
                <a:gd name="T30" fmla="*/ 0 w 59"/>
                <a:gd name="T31" fmla="*/ 21 h 59"/>
                <a:gd name="T32" fmla="*/ 2 w 59"/>
                <a:gd name="T33" fmla="*/ 16 h 59"/>
                <a:gd name="T34" fmla="*/ 4 w 59"/>
                <a:gd name="T35" fmla="*/ 12 h 59"/>
                <a:gd name="T36" fmla="*/ 9 w 59"/>
                <a:gd name="T37" fmla="*/ 9 h 59"/>
                <a:gd name="T38" fmla="*/ 33 w 59"/>
                <a:gd name="T39" fmla="*/ 0 h 59"/>
                <a:gd name="T40" fmla="*/ 38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8" y="0"/>
                  </a:moveTo>
                  <a:lnTo>
                    <a:pt x="44" y="2"/>
                  </a:lnTo>
                  <a:lnTo>
                    <a:pt x="47" y="4"/>
                  </a:lnTo>
                  <a:lnTo>
                    <a:pt x="49" y="9"/>
                  </a:lnTo>
                  <a:lnTo>
                    <a:pt x="57" y="33"/>
                  </a:lnTo>
                  <a:lnTo>
                    <a:pt x="59" y="38"/>
                  </a:lnTo>
                  <a:lnTo>
                    <a:pt x="57" y="43"/>
                  </a:lnTo>
                  <a:lnTo>
                    <a:pt x="54" y="47"/>
                  </a:lnTo>
                  <a:lnTo>
                    <a:pt x="51" y="49"/>
                  </a:lnTo>
                  <a:lnTo>
                    <a:pt x="25" y="57"/>
                  </a:lnTo>
                  <a:lnTo>
                    <a:pt x="19" y="59"/>
                  </a:lnTo>
                  <a:lnTo>
                    <a:pt x="16" y="57"/>
                  </a:lnTo>
                  <a:lnTo>
                    <a:pt x="13" y="54"/>
                  </a:lnTo>
                  <a:lnTo>
                    <a:pt x="9" y="50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9" y="9"/>
                  </a:lnTo>
                  <a:lnTo>
                    <a:pt x="33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05"/>
            <p:cNvSpPr>
              <a:spLocks/>
            </p:cNvSpPr>
            <p:nvPr/>
          </p:nvSpPr>
          <p:spPr bwMode="auto">
            <a:xfrm>
              <a:off x="3260813" y="3123843"/>
              <a:ext cx="166087" cy="166087"/>
            </a:xfrm>
            <a:custGeom>
              <a:avLst/>
              <a:gdLst>
                <a:gd name="T0" fmla="*/ 38 w 59"/>
                <a:gd name="T1" fmla="*/ 0 h 59"/>
                <a:gd name="T2" fmla="*/ 43 w 59"/>
                <a:gd name="T3" fmla="*/ 2 h 59"/>
                <a:gd name="T4" fmla="*/ 47 w 59"/>
                <a:gd name="T5" fmla="*/ 5 h 59"/>
                <a:gd name="T6" fmla="*/ 50 w 59"/>
                <a:gd name="T7" fmla="*/ 9 h 59"/>
                <a:gd name="T8" fmla="*/ 59 w 59"/>
                <a:gd name="T9" fmla="*/ 35 h 59"/>
                <a:gd name="T10" fmla="*/ 59 w 59"/>
                <a:gd name="T11" fmla="*/ 40 h 59"/>
                <a:gd name="T12" fmla="*/ 57 w 59"/>
                <a:gd name="T13" fmla="*/ 43 h 59"/>
                <a:gd name="T14" fmla="*/ 55 w 59"/>
                <a:gd name="T15" fmla="*/ 47 h 59"/>
                <a:gd name="T16" fmla="*/ 50 w 59"/>
                <a:gd name="T17" fmla="*/ 50 h 59"/>
                <a:gd name="T18" fmla="*/ 26 w 59"/>
                <a:gd name="T19" fmla="*/ 59 h 59"/>
                <a:gd name="T20" fmla="*/ 21 w 59"/>
                <a:gd name="T21" fmla="*/ 59 h 59"/>
                <a:gd name="T22" fmla="*/ 15 w 59"/>
                <a:gd name="T23" fmla="*/ 59 h 59"/>
                <a:gd name="T24" fmla="*/ 12 w 59"/>
                <a:gd name="T25" fmla="*/ 55 h 59"/>
                <a:gd name="T26" fmla="*/ 10 w 59"/>
                <a:gd name="T27" fmla="*/ 50 h 59"/>
                <a:gd name="T28" fmla="*/ 2 w 59"/>
                <a:gd name="T29" fmla="*/ 26 h 59"/>
                <a:gd name="T30" fmla="*/ 0 w 59"/>
                <a:gd name="T31" fmla="*/ 21 h 59"/>
                <a:gd name="T32" fmla="*/ 2 w 59"/>
                <a:gd name="T33" fmla="*/ 16 h 59"/>
                <a:gd name="T34" fmla="*/ 5 w 59"/>
                <a:gd name="T35" fmla="*/ 12 h 59"/>
                <a:gd name="T36" fmla="*/ 8 w 59"/>
                <a:gd name="T37" fmla="*/ 10 h 59"/>
                <a:gd name="T38" fmla="*/ 34 w 59"/>
                <a:gd name="T39" fmla="*/ 2 h 59"/>
                <a:gd name="T40" fmla="*/ 38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8" y="0"/>
                  </a:moveTo>
                  <a:lnTo>
                    <a:pt x="43" y="2"/>
                  </a:lnTo>
                  <a:lnTo>
                    <a:pt x="47" y="5"/>
                  </a:lnTo>
                  <a:lnTo>
                    <a:pt x="50" y="9"/>
                  </a:lnTo>
                  <a:lnTo>
                    <a:pt x="59" y="35"/>
                  </a:lnTo>
                  <a:lnTo>
                    <a:pt x="59" y="40"/>
                  </a:lnTo>
                  <a:lnTo>
                    <a:pt x="57" y="43"/>
                  </a:lnTo>
                  <a:lnTo>
                    <a:pt x="55" y="47"/>
                  </a:lnTo>
                  <a:lnTo>
                    <a:pt x="50" y="50"/>
                  </a:lnTo>
                  <a:lnTo>
                    <a:pt x="26" y="59"/>
                  </a:lnTo>
                  <a:lnTo>
                    <a:pt x="21" y="59"/>
                  </a:lnTo>
                  <a:lnTo>
                    <a:pt x="15" y="59"/>
                  </a:lnTo>
                  <a:lnTo>
                    <a:pt x="12" y="55"/>
                  </a:lnTo>
                  <a:lnTo>
                    <a:pt x="10" y="50"/>
                  </a:lnTo>
                  <a:lnTo>
                    <a:pt x="2" y="26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5" y="12"/>
                  </a:lnTo>
                  <a:lnTo>
                    <a:pt x="8" y="10"/>
                  </a:lnTo>
                  <a:lnTo>
                    <a:pt x="34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06"/>
            <p:cNvSpPr>
              <a:spLocks/>
            </p:cNvSpPr>
            <p:nvPr/>
          </p:nvSpPr>
          <p:spPr bwMode="auto">
            <a:xfrm>
              <a:off x="3454580" y="3062943"/>
              <a:ext cx="160553" cy="166087"/>
            </a:xfrm>
            <a:custGeom>
              <a:avLst/>
              <a:gdLst>
                <a:gd name="T0" fmla="*/ 38 w 57"/>
                <a:gd name="T1" fmla="*/ 0 h 58"/>
                <a:gd name="T2" fmla="*/ 41 w 57"/>
                <a:gd name="T3" fmla="*/ 1 h 58"/>
                <a:gd name="T4" fmla="*/ 47 w 57"/>
                <a:gd name="T5" fmla="*/ 3 h 58"/>
                <a:gd name="T6" fmla="*/ 48 w 57"/>
                <a:gd name="T7" fmla="*/ 8 h 58"/>
                <a:gd name="T8" fmla="*/ 57 w 57"/>
                <a:gd name="T9" fmla="*/ 32 h 58"/>
                <a:gd name="T10" fmla="*/ 57 w 57"/>
                <a:gd name="T11" fmla="*/ 38 h 58"/>
                <a:gd name="T12" fmla="*/ 57 w 57"/>
                <a:gd name="T13" fmla="*/ 43 h 58"/>
                <a:gd name="T14" fmla="*/ 54 w 57"/>
                <a:gd name="T15" fmla="*/ 46 h 58"/>
                <a:gd name="T16" fmla="*/ 50 w 57"/>
                <a:gd name="T17" fmla="*/ 48 h 58"/>
                <a:gd name="T18" fmla="*/ 24 w 57"/>
                <a:gd name="T19" fmla="*/ 57 h 58"/>
                <a:gd name="T20" fmla="*/ 19 w 57"/>
                <a:gd name="T21" fmla="*/ 58 h 58"/>
                <a:gd name="T22" fmla="*/ 16 w 57"/>
                <a:gd name="T23" fmla="*/ 57 h 58"/>
                <a:gd name="T24" fmla="*/ 10 w 57"/>
                <a:gd name="T25" fmla="*/ 53 h 58"/>
                <a:gd name="T26" fmla="*/ 9 w 57"/>
                <a:gd name="T27" fmla="*/ 50 h 58"/>
                <a:gd name="T28" fmla="*/ 0 w 57"/>
                <a:gd name="T29" fmla="*/ 24 h 58"/>
                <a:gd name="T30" fmla="*/ 0 w 57"/>
                <a:gd name="T31" fmla="*/ 20 h 58"/>
                <a:gd name="T32" fmla="*/ 0 w 57"/>
                <a:gd name="T33" fmla="*/ 15 h 58"/>
                <a:gd name="T34" fmla="*/ 3 w 57"/>
                <a:gd name="T35" fmla="*/ 12 h 58"/>
                <a:gd name="T36" fmla="*/ 7 w 57"/>
                <a:gd name="T37" fmla="*/ 8 h 58"/>
                <a:gd name="T38" fmla="*/ 33 w 57"/>
                <a:gd name="T39" fmla="*/ 0 h 58"/>
                <a:gd name="T40" fmla="*/ 38 w 57"/>
                <a:gd name="T4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58">
                  <a:moveTo>
                    <a:pt x="38" y="0"/>
                  </a:moveTo>
                  <a:lnTo>
                    <a:pt x="41" y="1"/>
                  </a:lnTo>
                  <a:lnTo>
                    <a:pt x="47" y="3"/>
                  </a:lnTo>
                  <a:lnTo>
                    <a:pt x="48" y="8"/>
                  </a:lnTo>
                  <a:lnTo>
                    <a:pt x="57" y="32"/>
                  </a:lnTo>
                  <a:lnTo>
                    <a:pt x="57" y="38"/>
                  </a:lnTo>
                  <a:lnTo>
                    <a:pt x="57" y="43"/>
                  </a:lnTo>
                  <a:lnTo>
                    <a:pt x="54" y="46"/>
                  </a:lnTo>
                  <a:lnTo>
                    <a:pt x="50" y="48"/>
                  </a:lnTo>
                  <a:lnTo>
                    <a:pt x="24" y="57"/>
                  </a:lnTo>
                  <a:lnTo>
                    <a:pt x="19" y="58"/>
                  </a:lnTo>
                  <a:lnTo>
                    <a:pt x="16" y="57"/>
                  </a:lnTo>
                  <a:lnTo>
                    <a:pt x="10" y="53"/>
                  </a:lnTo>
                  <a:lnTo>
                    <a:pt x="9" y="50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3" y="12"/>
                  </a:lnTo>
                  <a:lnTo>
                    <a:pt x="7" y="8"/>
                  </a:lnTo>
                  <a:lnTo>
                    <a:pt x="33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07"/>
            <p:cNvSpPr>
              <a:spLocks/>
            </p:cNvSpPr>
            <p:nvPr/>
          </p:nvSpPr>
          <p:spPr bwMode="auto">
            <a:xfrm>
              <a:off x="3642812" y="2996508"/>
              <a:ext cx="160553" cy="166087"/>
            </a:xfrm>
            <a:custGeom>
              <a:avLst/>
              <a:gdLst>
                <a:gd name="T0" fmla="*/ 38 w 59"/>
                <a:gd name="T1" fmla="*/ 0 h 59"/>
                <a:gd name="T2" fmla="*/ 44 w 59"/>
                <a:gd name="T3" fmla="*/ 2 h 59"/>
                <a:gd name="T4" fmla="*/ 47 w 59"/>
                <a:gd name="T5" fmla="*/ 6 h 59"/>
                <a:gd name="T6" fmla="*/ 49 w 59"/>
                <a:gd name="T7" fmla="*/ 9 h 59"/>
                <a:gd name="T8" fmla="*/ 59 w 59"/>
                <a:gd name="T9" fmla="*/ 35 h 59"/>
                <a:gd name="T10" fmla="*/ 59 w 59"/>
                <a:gd name="T11" fmla="*/ 40 h 59"/>
                <a:gd name="T12" fmla="*/ 57 w 59"/>
                <a:gd name="T13" fmla="*/ 44 h 59"/>
                <a:gd name="T14" fmla="*/ 56 w 59"/>
                <a:gd name="T15" fmla="*/ 47 h 59"/>
                <a:gd name="T16" fmla="*/ 51 w 59"/>
                <a:gd name="T17" fmla="*/ 50 h 59"/>
                <a:gd name="T18" fmla="*/ 25 w 59"/>
                <a:gd name="T19" fmla="*/ 59 h 59"/>
                <a:gd name="T20" fmla="*/ 21 w 59"/>
                <a:gd name="T21" fmla="*/ 59 h 59"/>
                <a:gd name="T22" fmla="*/ 16 w 59"/>
                <a:gd name="T23" fmla="*/ 59 h 59"/>
                <a:gd name="T24" fmla="*/ 12 w 59"/>
                <a:gd name="T25" fmla="*/ 56 h 59"/>
                <a:gd name="T26" fmla="*/ 9 w 59"/>
                <a:gd name="T27" fmla="*/ 50 h 59"/>
                <a:gd name="T28" fmla="*/ 0 w 59"/>
                <a:gd name="T29" fmla="*/ 26 h 59"/>
                <a:gd name="T30" fmla="*/ 0 w 59"/>
                <a:gd name="T31" fmla="*/ 21 h 59"/>
                <a:gd name="T32" fmla="*/ 2 w 59"/>
                <a:gd name="T33" fmla="*/ 16 h 59"/>
                <a:gd name="T34" fmla="*/ 4 w 59"/>
                <a:gd name="T35" fmla="*/ 12 h 59"/>
                <a:gd name="T36" fmla="*/ 9 w 59"/>
                <a:gd name="T37" fmla="*/ 11 h 59"/>
                <a:gd name="T38" fmla="*/ 33 w 59"/>
                <a:gd name="T39" fmla="*/ 2 h 59"/>
                <a:gd name="T40" fmla="*/ 38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8" y="0"/>
                  </a:moveTo>
                  <a:lnTo>
                    <a:pt x="44" y="2"/>
                  </a:lnTo>
                  <a:lnTo>
                    <a:pt x="47" y="6"/>
                  </a:lnTo>
                  <a:lnTo>
                    <a:pt x="49" y="9"/>
                  </a:lnTo>
                  <a:lnTo>
                    <a:pt x="59" y="35"/>
                  </a:lnTo>
                  <a:lnTo>
                    <a:pt x="59" y="40"/>
                  </a:lnTo>
                  <a:lnTo>
                    <a:pt x="57" y="44"/>
                  </a:lnTo>
                  <a:lnTo>
                    <a:pt x="56" y="47"/>
                  </a:lnTo>
                  <a:lnTo>
                    <a:pt x="51" y="50"/>
                  </a:lnTo>
                  <a:lnTo>
                    <a:pt x="25" y="59"/>
                  </a:lnTo>
                  <a:lnTo>
                    <a:pt x="21" y="59"/>
                  </a:lnTo>
                  <a:lnTo>
                    <a:pt x="16" y="59"/>
                  </a:lnTo>
                  <a:lnTo>
                    <a:pt x="12" y="56"/>
                  </a:lnTo>
                  <a:lnTo>
                    <a:pt x="9" y="50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9" y="11"/>
                  </a:lnTo>
                  <a:lnTo>
                    <a:pt x="33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08"/>
            <p:cNvSpPr>
              <a:spLocks/>
            </p:cNvSpPr>
            <p:nvPr/>
          </p:nvSpPr>
          <p:spPr bwMode="auto">
            <a:xfrm>
              <a:off x="3825510" y="2935611"/>
              <a:ext cx="166087" cy="160553"/>
            </a:xfrm>
            <a:custGeom>
              <a:avLst/>
              <a:gdLst>
                <a:gd name="T0" fmla="*/ 40 w 59"/>
                <a:gd name="T1" fmla="*/ 0 h 59"/>
                <a:gd name="T2" fmla="*/ 43 w 59"/>
                <a:gd name="T3" fmla="*/ 2 h 59"/>
                <a:gd name="T4" fmla="*/ 46 w 59"/>
                <a:gd name="T5" fmla="*/ 3 h 59"/>
                <a:gd name="T6" fmla="*/ 50 w 59"/>
                <a:gd name="T7" fmla="*/ 8 h 59"/>
                <a:gd name="T8" fmla="*/ 59 w 59"/>
                <a:gd name="T9" fmla="*/ 33 h 59"/>
                <a:gd name="T10" fmla="*/ 59 w 59"/>
                <a:gd name="T11" fmla="*/ 38 h 59"/>
                <a:gd name="T12" fmla="*/ 59 w 59"/>
                <a:gd name="T13" fmla="*/ 43 h 59"/>
                <a:gd name="T14" fmla="*/ 55 w 59"/>
                <a:gd name="T15" fmla="*/ 47 h 59"/>
                <a:gd name="T16" fmla="*/ 52 w 59"/>
                <a:gd name="T17" fmla="*/ 48 h 59"/>
                <a:gd name="T18" fmla="*/ 26 w 59"/>
                <a:gd name="T19" fmla="*/ 57 h 59"/>
                <a:gd name="T20" fmla="*/ 21 w 59"/>
                <a:gd name="T21" fmla="*/ 59 h 59"/>
                <a:gd name="T22" fmla="*/ 15 w 59"/>
                <a:gd name="T23" fmla="*/ 57 h 59"/>
                <a:gd name="T24" fmla="*/ 12 w 59"/>
                <a:gd name="T25" fmla="*/ 53 h 59"/>
                <a:gd name="T26" fmla="*/ 10 w 59"/>
                <a:gd name="T27" fmla="*/ 50 h 59"/>
                <a:gd name="T28" fmla="*/ 2 w 59"/>
                <a:gd name="T29" fmla="*/ 24 h 59"/>
                <a:gd name="T30" fmla="*/ 0 w 59"/>
                <a:gd name="T31" fmla="*/ 19 h 59"/>
                <a:gd name="T32" fmla="*/ 2 w 59"/>
                <a:gd name="T33" fmla="*/ 15 h 59"/>
                <a:gd name="T34" fmla="*/ 5 w 59"/>
                <a:gd name="T35" fmla="*/ 12 h 59"/>
                <a:gd name="T36" fmla="*/ 8 w 59"/>
                <a:gd name="T37" fmla="*/ 8 h 59"/>
                <a:gd name="T38" fmla="*/ 34 w 59"/>
                <a:gd name="T39" fmla="*/ 0 h 59"/>
                <a:gd name="T40" fmla="*/ 40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40" y="0"/>
                  </a:moveTo>
                  <a:lnTo>
                    <a:pt x="43" y="2"/>
                  </a:lnTo>
                  <a:lnTo>
                    <a:pt x="46" y="3"/>
                  </a:lnTo>
                  <a:lnTo>
                    <a:pt x="50" y="8"/>
                  </a:lnTo>
                  <a:lnTo>
                    <a:pt x="59" y="33"/>
                  </a:lnTo>
                  <a:lnTo>
                    <a:pt x="59" y="38"/>
                  </a:lnTo>
                  <a:lnTo>
                    <a:pt x="59" y="43"/>
                  </a:lnTo>
                  <a:lnTo>
                    <a:pt x="55" y="47"/>
                  </a:lnTo>
                  <a:lnTo>
                    <a:pt x="52" y="48"/>
                  </a:lnTo>
                  <a:lnTo>
                    <a:pt x="26" y="57"/>
                  </a:lnTo>
                  <a:lnTo>
                    <a:pt x="21" y="59"/>
                  </a:lnTo>
                  <a:lnTo>
                    <a:pt x="15" y="57"/>
                  </a:lnTo>
                  <a:lnTo>
                    <a:pt x="12" y="53"/>
                  </a:lnTo>
                  <a:lnTo>
                    <a:pt x="10" y="50"/>
                  </a:lnTo>
                  <a:lnTo>
                    <a:pt x="2" y="24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2"/>
                  </a:lnTo>
                  <a:lnTo>
                    <a:pt x="8" y="8"/>
                  </a:lnTo>
                  <a:lnTo>
                    <a:pt x="34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09"/>
            <p:cNvSpPr>
              <a:spLocks/>
            </p:cNvSpPr>
            <p:nvPr/>
          </p:nvSpPr>
          <p:spPr bwMode="auto">
            <a:xfrm>
              <a:off x="4019277" y="2869176"/>
              <a:ext cx="160553" cy="160553"/>
            </a:xfrm>
            <a:custGeom>
              <a:avLst/>
              <a:gdLst>
                <a:gd name="T0" fmla="*/ 38 w 59"/>
                <a:gd name="T1" fmla="*/ 0 h 58"/>
                <a:gd name="T2" fmla="*/ 43 w 59"/>
                <a:gd name="T3" fmla="*/ 1 h 58"/>
                <a:gd name="T4" fmla="*/ 47 w 59"/>
                <a:gd name="T5" fmla="*/ 5 h 58"/>
                <a:gd name="T6" fmla="*/ 48 w 59"/>
                <a:gd name="T7" fmla="*/ 8 h 58"/>
                <a:gd name="T8" fmla="*/ 57 w 59"/>
                <a:gd name="T9" fmla="*/ 34 h 58"/>
                <a:gd name="T10" fmla="*/ 59 w 59"/>
                <a:gd name="T11" fmla="*/ 39 h 58"/>
                <a:gd name="T12" fmla="*/ 57 w 59"/>
                <a:gd name="T13" fmla="*/ 43 h 58"/>
                <a:gd name="T14" fmla="*/ 54 w 59"/>
                <a:gd name="T15" fmla="*/ 46 h 58"/>
                <a:gd name="T16" fmla="*/ 50 w 59"/>
                <a:gd name="T17" fmla="*/ 50 h 58"/>
                <a:gd name="T18" fmla="*/ 24 w 59"/>
                <a:gd name="T19" fmla="*/ 58 h 58"/>
                <a:gd name="T20" fmla="*/ 19 w 59"/>
                <a:gd name="T21" fmla="*/ 58 h 58"/>
                <a:gd name="T22" fmla="*/ 16 w 59"/>
                <a:gd name="T23" fmla="*/ 57 h 58"/>
                <a:gd name="T24" fmla="*/ 12 w 59"/>
                <a:gd name="T25" fmla="*/ 55 h 58"/>
                <a:gd name="T26" fmla="*/ 9 w 59"/>
                <a:gd name="T27" fmla="*/ 50 h 58"/>
                <a:gd name="T28" fmla="*/ 0 w 59"/>
                <a:gd name="T29" fmla="*/ 26 h 58"/>
                <a:gd name="T30" fmla="*/ 0 w 59"/>
                <a:gd name="T31" fmla="*/ 20 h 58"/>
                <a:gd name="T32" fmla="*/ 2 w 59"/>
                <a:gd name="T33" fmla="*/ 15 h 58"/>
                <a:gd name="T34" fmla="*/ 3 w 59"/>
                <a:gd name="T35" fmla="*/ 12 h 58"/>
                <a:gd name="T36" fmla="*/ 9 w 59"/>
                <a:gd name="T37" fmla="*/ 10 h 58"/>
                <a:gd name="T38" fmla="*/ 33 w 59"/>
                <a:gd name="T39" fmla="*/ 1 h 58"/>
                <a:gd name="T40" fmla="*/ 38 w 59"/>
                <a:gd name="T4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8">
                  <a:moveTo>
                    <a:pt x="38" y="0"/>
                  </a:moveTo>
                  <a:lnTo>
                    <a:pt x="43" y="1"/>
                  </a:lnTo>
                  <a:lnTo>
                    <a:pt x="47" y="5"/>
                  </a:lnTo>
                  <a:lnTo>
                    <a:pt x="48" y="8"/>
                  </a:lnTo>
                  <a:lnTo>
                    <a:pt x="57" y="34"/>
                  </a:lnTo>
                  <a:lnTo>
                    <a:pt x="59" y="39"/>
                  </a:lnTo>
                  <a:lnTo>
                    <a:pt x="57" y="43"/>
                  </a:lnTo>
                  <a:lnTo>
                    <a:pt x="54" y="46"/>
                  </a:lnTo>
                  <a:lnTo>
                    <a:pt x="50" y="50"/>
                  </a:lnTo>
                  <a:lnTo>
                    <a:pt x="24" y="58"/>
                  </a:lnTo>
                  <a:lnTo>
                    <a:pt x="19" y="58"/>
                  </a:lnTo>
                  <a:lnTo>
                    <a:pt x="16" y="57"/>
                  </a:lnTo>
                  <a:lnTo>
                    <a:pt x="12" y="55"/>
                  </a:lnTo>
                  <a:lnTo>
                    <a:pt x="9" y="50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3" y="12"/>
                  </a:lnTo>
                  <a:lnTo>
                    <a:pt x="9" y="10"/>
                  </a:lnTo>
                  <a:lnTo>
                    <a:pt x="3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10"/>
            <p:cNvSpPr>
              <a:spLocks/>
            </p:cNvSpPr>
            <p:nvPr/>
          </p:nvSpPr>
          <p:spPr bwMode="auto">
            <a:xfrm>
              <a:off x="2956318" y="3461553"/>
              <a:ext cx="160553" cy="160553"/>
            </a:xfrm>
            <a:custGeom>
              <a:avLst/>
              <a:gdLst>
                <a:gd name="T0" fmla="*/ 38 w 59"/>
                <a:gd name="T1" fmla="*/ 0 h 57"/>
                <a:gd name="T2" fmla="*/ 43 w 59"/>
                <a:gd name="T3" fmla="*/ 0 h 57"/>
                <a:gd name="T4" fmla="*/ 47 w 59"/>
                <a:gd name="T5" fmla="*/ 3 h 57"/>
                <a:gd name="T6" fmla="*/ 49 w 59"/>
                <a:gd name="T7" fmla="*/ 7 h 57"/>
                <a:gd name="T8" fmla="*/ 57 w 59"/>
                <a:gd name="T9" fmla="*/ 33 h 57"/>
                <a:gd name="T10" fmla="*/ 59 w 59"/>
                <a:gd name="T11" fmla="*/ 38 h 57"/>
                <a:gd name="T12" fmla="*/ 57 w 59"/>
                <a:gd name="T13" fmla="*/ 41 h 57"/>
                <a:gd name="T14" fmla="*/ 54 w 59"/>
                <a:gd name="T15" fmla="*/ 47 h 57"/>
                <a:gd name="T16" fmla="*/ 50 w 59"/>
                <a:gd name="T17" fmla="*/ 48 h 57"/>
                <a:gd name="T18" fmla="*/ 24 w 59"/>
                <a:gd name="T19" fmla="*/ 57 h 57"/>
                <a:gd name="T20" fmla="*/ 19 w 59"/>
                <a:gd name="T21" fmla="*/ 57 h 57"/>
                <a:gd name="T22" fmla="*/ 16 w 59"/>
                <a:gd name="T23" fmla="*/ 57 h 57"/>
                <a:gd name="T24" fmla="*/ 12 w 59"/>
                <a:gd name="T25" fmla="*/ 54 h 57"/>
                <a:gd name="T26" fmla="*/ 9 w 59"/>
                <a:gd name="T27" fmla="*/ 50 h 57"/>
                <a:gd name="T28" fmla="*/ 0 w 59"/>
                <a:gd name="T29" fmla="*/ 24 h 57"/>
                <a:gd name="T30" fmla="*/ 0 w 59"/>
                <a:gd name="T31" fmla="*/ 19 h 57"/>
                <a:gd name="T32" fmla="*/ 2 w 59"/>
                <a:gd name="T33" fmla="*/ 16 h 57"/>
                <a:gd name="T34" fmla="*/ 4 w 59"/>
                <a:gd name="T35" fmla="*/ 10 h 57"/>
                <a:gd name="T36" fmla="*/ 9 w 59"/>
                <a:gd name="T37" fmla="*/ 9 h 57"/>
                <a:gd name="T38" fmla="*/ 33 w 59"/>
                <a:gd name="T39" fmla="*/ 0 h 57"/>
                <a:gd name="T40" fmla="*/ 38 w 59"/>
                <a:gd name="T4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7">
                  <a:moveTo>
                    <a:pt x="38" y="0"/>
                  </a:moveTo>
                  <a:lnTo>
                    <a:pt x="43" y="0"/>
                  </a:lnTo>
                  <a:lnTo>
                    <a:pt x="47" y="3"/>
                  </a:lnTo>
                  <a:lnTo>
                    <a:pt x="49" y="7"/>
                  </a:lnTo>
                  <a:lnTo>
                    <a:pt x="57" y="33"/>
                  </a:lnTo>
                  <a:lnTo>
                    <a:pt x="59" y="38"/>
                  </a:lnTo>
                  <a:lnTo>
                    <a:pt x="57" y="41"/>
                  </a:lnTo>
                  <a:lnTo>
                    <a:pt x="54" y="47"/>
                  </a:lnTo>
                  <a:lnTo>
                    <a:pt x="50" y="48"/>
                  </a:lnTo>
                  <a:lnTo>
                    <a:pt x="24" y="57"/>
                  </a:lnTo>
                  <a:lnTo>
                    <a:pt x="19" y="57"/>
                  </a:lnTo>
                  <a:lnTo>
                    <a:pt x="16" y="57"/>
                  </a:lnTo>
                  <a:lnTo>
                    <a:pt x="12" y="54"/>
                  </a:lnTo>
                  <a:lnTo>
                    <a:pt x="9" y="50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6"/>
                  </a:lnTo>
                  <a:lnTo>
                    <a:pt x="4" y="10"/>
                  </a:lnTo>
                  <a:lnTo>
                    <a:pt x="9" y="9"/>
                  </a:lnTo>
                  <a:lnTo>
                    <a:pt x="33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11"/>
            <p:cNvSpPr>
              <a:spLocks/>
            </p:cNvSpPr>
            <p:nvPr/>
          </p:nvSpPr>
          <p:spPr bwMode="auto">
            <a:xfrm>
              <a:off x="3144550" y="3395118"/>
              <a:ext cx="160553" cy="160553"/>
            </a:xfrm>
            <a:custGeom>
              <a:avLst/>
              <a:gdLst>
                <a:gd name="T0" fmla="*/ 38 w 58"/>
                <a:gd name="T1" fmla="*/ 0 h 59"/>
                <a:gd name="T2" fmla="*/ 43 w 58"/>
                <a:gd name="T3" fmla="*/ 2 h 59"/>
                <a:gd name="T4" fmla="*/ 46 w 58"/>
                <a:gd name="T5" fmla="*/ 3 h 59"/>
                <a:gd name="T6" fmla="*/ 50 w 58"/>
                <a:gd name="T7" fmla="*/ 8 h 59"/>
                <a:gd name="T8" fmla="*/ 58 w 58"/>
                <a:gd name="T9" fmla="*/ 33 h 59"/>
                <a:gd name="T10" fmla="*/ 58 w 58"/>
                <a:gd name="T11" fmla="*/ 38 h 59"/>
                <a:gd name="T12" fmla="*/ 57 w 58"/>
                <a:gd name="T13" fmla="*/ 43 h 59"/>
                <a:gd name="T14" fmla="*/ 55 w 58"/>
                <a:gd name="T15" fmla="*/ 46 h 59"/>
                <a:gd name="T16" fmla="*/ 50 w 58"/>
                <a:gd name="T17" fmla="*/ 48 h 59"/>
                <a:gd name="T18" fmla="*/ 26 w 58"/>
                <a:gd name="T19" fmla="*/ 57 h 59"/>
                <a:gd name="T20" fmla="*/ 20 w 58"/>
                <a:gd name="T21" fmla="*/ 59 h 59"/>
                <a:gd name="T22" fmla="*/ 15 w 58"/>
                <a:gd name="T23" fmla="*/ 57 h 59"/>
                <a:gd name="T24" fmla="*/ 12 w 58"/>
                <a:gd name="T25" fmla="*/ 55 h 59"/>
                <a:gd name="T26" fmla="*/ 10 w 58"/>
                <a:gd name="T27" fmla="*/ 50 h 59"/>
                <a:gd name="T28" fmla="*/ 1 w 58"/>
                <a:gd name="T29" fmla="*/ 24 h 59"/>
                <a:gd name="T30" fmla="*/ 0 w 58"/>
                <a:gd name="T31" fmla="*/ 21 h 59"/>
                <a:gd name="T32" fmla="*/ 1 w 58"/>
                <a:gd name="T33" fmla="*/ 15 h 59"/>
                <a:gd name="T34" fmla="*/ 5 w 58"/>
                <a:gd name="T35" fmla="*/ 12 h 59"/>
                <a:gd name="T36" fmla="*/ 8 w 58"/>
                <a:gd name="T37" fmla="*/ 8 h 59"/>
                <a:gd name="T38" fmla="*/ 34 w 58"/>
                <a:gd name="T39" fmla="*/ 0 h 59"/>
                <a:gd name="T40" fmla="*/ 38 w 58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9">
                  <a:moveTo>
                    <a:pt x="38" y="0"/>
                  </a:moveTo>
                  <a:lnTo>
                    <a:pt x="43" y="2"/>
                  </a:lnTo>
                  <a:lnTo>
                    <a:pt x="46" y="3"/>
                  </a:lnTo>
                  <a:lnTo>
                    <a:pt x="50" y="8"/>
                  </a:lnTo>
                  <a:lnTo>
                    <a:pt x="58" y="33"/>
                  </a:lnTo>
                  <a:lnTo>
                    <a:pt x="58" y="38"/>
                  </a:lnTo>
                  <a:lnTo>
                    <a:pt x="57" y="43"/>
                  </a:lnTo>
                  <a:lnTo>
                    <a:pt x="55" y="46"/>
                  </a:lnTo>
                  <a:lnTo>
                    <a:pt x="50" y="48"/>
                  </a:lnTo>
                  <a:lnTo>
                    <a:pt x="26" y="57"/>
                  </a:lnTo>
                  <a:lnTo>
                    <a:pt x="20" y="59"/>
                  </a:lnTo>
                  <a:lnTo>
                    <a:pt x="15" y="57"/>
                  </a:lnTo>
                  <a:lnTo>
                    <a:pt x="12" y="55"/>
                  </a:lnTo>
                  <a:lnTo>
                    <a:pt x="10" y="50"/>
                  </a:lnTo>
                  <a:lnTo>
                    <a:pt x="1" y="24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5" y="12"/>
                  </a:lnTo>
                  <a:lnTo>
                    <a:pt x="8" y="8"/>
                  </a:lnTo>
                  <a:lnTo>
                    <a:pt x="34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12"/>
            <p:cNvSpPr>
              <a:spLocks/>
            </p:cNvSpPr>
            <p:nvPr/>
          </p:nvSpPr>
          <p:spPr bwMode="auto">
            <a:xfrm>
              <a:off x="3332782" y="3334221"/>
              <a:ext cx="160553" cy="155015"/>
            </a:xfrm>
            <a:custGeom>
              <a:avLst/>
              <a:gdLst>
                <a:gd name="T0" fmla="*/ 38 w 57"/>
                <a:gd name="T1" fmla="*/ 0 h 57"/>
                <a:gd name="T2" fmla="*/ 43 w 57"/>
                <a:gd name="T3" fmla="*/ 0 h 57"/>
                <a:gd name="T4" fmla="*/ 46 w 57"/>
                <a:gd name="T5" fmla="*/ 4 h 57"/>
                <a:gd name="T6" fmla="*/ 48 w 57"/>
                <a:gd name="T7" fmla="*/ 7 h 57"/>
                <a:gd name="T8" fmla="*/ 57 w 57"/>
                <a:gd name="T9" fmla="*/ 33 h 57"/>
                <a:gd name="T10" fmla="*/ 57 w 57"/>
                <a:gd name="T11" fmla="*/ 38 h 57"/>
                <a:gd name="T12" fmla="*/ 57 w 57"/>
                <a:gd name="T13" fmla="*/ 42 h 57"/>
                <a:gd name="T14" fmla="*/ 53 w 57"/>
                <a:gd name="T15" fmla="*/ 47 h 57"/>
                <a:gd name="T16" fmla="*/ 50 w 57"/>
                <a:gd name="T17" fmla="*/ 49 h 57"/>
                <a:gd name="T18" fmla="*/ 24 w 57"/>
                <a:gd name="T19" fmla="*/ 57 h 57"/>
                <a:gd name="T20" fmla="*/ 19 w 57"/>
                <a:gd name="T21" fmla="*/ 57 h 57"/>
                <a:gd name="T22" fmla="*/ 15 w 57"/>
                <a:gd name="T23" fmla="*/ 57 h 57"/>
                <a:gd name="T24" fmla="*/ 10 w 57"/>
                <a:gd name="T25" fmla="*/ 54 h 57"/>
                <a:gd name="T26" fmla="*/ 8 w 57"/>
                <a:gd name="T27" fmla="*/ 50 h 57"/>
                <a:gd name="T28" fmla="*/ 0 w 57"/>
                <a:gd name="T29" fmla="*/ 25 h 57"/>
                <a:gd name="T30" fmla="*/ 0 w 57"/>
                <a:gd name="T31" fmla="*/ 19 h 57"/>
                <a:gd name="T32" fmla="*/ 0 w 57"/>
                <a:gd name="T33" fmla="*/ 16 h 57"/>
                <a:gd name="T34" fmla="*/ 3 w 57"/>
                <a:gd name="T35" fmla="*/ 11 h 57"/>
                <a:gd name="T36" fmla="*/ 7 w 57"/>
                <a:gd name="T37" fmla="*/ 9 h 57"/>
                <a:gd name="T38" fmla="*/ 33 w 57"/>
                <a:gd name="T39" fmla="*/ 0 h 57"/>
                <a:gd name="T40" fmla="*/ 38 w 57"/>
                <a:gd name="T4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57">
                  <a:moveTo>
                    <a:pt x="38" y="0"/>
                  </a:moveTo>
                  <a:lnTo>
                    <a:pt x="43" y="0"/>
                  </a:lnTo>
                  <a:lnTo>
                    <a:pt x="46" y="4"/>
                  </a:lnTo>
                  <a:lnTo>
                    <a:pt x="48" y="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7" y="42"/>
                  </a:lnTo>
                  <a:lnTo>
                    <a:pt x="53" y="47"/>
                  </a:lnTo>
                  <a:lnTo>
                    <a:pt x="50" y="49"/>
                  </a:lnTo>
                  <a:lnTo>
                    <a:pt x="24" y="57"/>
                  </a:lnTo>
                  <a:lnTo>
                    <a:pt x="19" y="57"/>
                  </a:lnTo>
                  <a:lnTo>
                    <a:pt x="15" y="57"/>
                  </a:lnTo>
                  <a:lnTo>
                    <a:pt x="10" y="54"/>
                  </a:lnTo>
                  <a:lnTo>
                    <a:pt x="8" y="50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3" y="11"/>
                  </a:lnTo>
                  <a:lnTo>
                    <a:pt x="7" y="9"/>
                  </a:lnTo>
                  <a:lnTo>
                    <a:pt x="33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13"/>
            <p:cNvSpPr>
              <a:spLocks/>
            </p:cNvSpPr>
            <p:nvPr/>
          </p:nvSpPr>
          <p:spPr bwMode="auto">
            <a:xfrm>
              <a:off x="3521015" y="3267786"/>
              <a:ext cx="160553" cy="160553"/>
            </a:xfrm>
            <a:custGeom>
              <a:avLst/>
              <a:gdLst>
                <a:gd name="T0" fmla="*/ 38 w 59"/>
                <a:gd name="T1" fmla="*/ 0 h 59"/>
                <a:gd name="T2" fmla="*/ 43 w 59"/>
                <a:gd name="T3" fmla="*/ 2 h 59"/>
                <a:gd name="T4" fmla="*/ 47 w 59"/>
                <a:gd name="T5" fmla="*/ 4 h 59"/>
                <a:gd name="T6" fmla="*/ 50 w 59"/>
                <a:gd name="T7" fmla="*/ 9 h 59"/>
                <a:gd name="T8" fmla="*/ 59 w 59"/>
                <a:gd name="T9" fmla="*/ 33 h 59"/>
                <a:gd name="T10" fmla="*/ 59 w 59"/>
                <a:gd name="T11" fmla="*/ 38 h 59"/>
                <a:gd name="T12" fmla="*/ 57 w 59"/>
                <a:gd name="T13" fmla="*/ 43 h 59"/>
                <a:gd name="T14" fmla="*/ 55 w 59"/>
                <a:gd name="T15" fmla="*/ 47 h 59"/>
                <a:gd name="T16" fmla="*/ 50 w 59"/>
                <a:gd name="T17" fmla="*/ 49 h 59"/>
                <a:gd name="T18" fmla="*/ 24 w 59"/>
                <a:gd name="T19" fmla="*/ 57 h 59"/>
                <a:gd name="T20" fmla="*/ 21 w 59"/>
                <a:gd name="T21" fmla="*/ 59 h 59"/>
                <a:gd name="T22" fmla="*/ 16 w 59"/>
                <a:gd name="T23" fmla="*/ 57 h 59"/>
                <a:gd name="T24" fmla="*/ 12 w 59"/>
                <a:gd name="T25" fmla="*/ 54 h 59"/>
                <a:gd name="T26" fmla="*/ 9 w 59"/>
                <a:gd name="T27" fmla="*/ 50 h 59"/>
                <a:gd name="T28" fmla="*/ 0 w 59"/>
                <a:gd name="T29" fmla="*/ 24 h 59"/>
                <a:gd name="T30" fmla="*/ 0 w 59"/>
                <a:gd name="T31" fmla="*/ 21 h 59"/>
                <a:gd name="T32" fmla="*/ 2 w 59"/>
                <a:gd name="T33" fmla="*/ 16 h 59"/>
                <a:gd name="T34" fmla="*/ 4 w 59"/>
                <a:gd name="T35" fmla="*/ 12 h 59"/>
                <a:gd name="T36" fmla="*/ 9 w 59"/>
                <a:gd name="T37" fmla="*/ 9 h 59"/>
                <a:gd name="T38" fmla="*/ 35 w 59"/>
                <a:gd name="T39" fmla="*/ 0 h 59"/>
                <a:gd name="T40" fmla="*/ 38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8" y="0"/>
                  </a:moveTo>
                  <a:lnTo>
                    <a:pt x="43" y="2"/>
                  </a:lnTo>
                  <a:lnTo>
                    <a:pt x="47" y="4"/>
                  </a:lnTo>
                  <a:lnTo>
                    <a:pt x="50" y="9"/>
                  </a:lnTo>
                  <a:lnTo>
                    <a:pt x="59" y="33"/>
                  </a:lnTo>
                  <a:lnTo>
                    <a:pt x="59" y="38"/>
                  </a:lnTo>
                  <a:lnTo>
                    <a:pt x="57" y="43"/>
                  </a:lnTo>
                  <a:lnTo>
                    <a:pt x="55" y="47"/>
                  </a:lnTo>
                  <a:lnTo>
                    <a:pt x="50" y="49"/>
                  </a:lnTo>
                  <a:lnTo>
                    <a:pt x="24" y="57"/>
                  </a:lnTo>
                  <a:lnTo>
                    <a:pt x="21" y="59"/>
                  </a:lnTo>
                  <a:lnTo>
                    <a:pt x="16" y="57"/>
                  </a:lnTo>
                  <a:lnTo>
                    <a:pt x="12" y="54"/>
                  </a:lnTo>
                  <a:lnTo>
                    <a:pt x="9" y="50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9" y="9"/>
                  </a:lnTo>
                  <a:lnTo>
                    <a:pt x="35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14"/>
            <p:cNvSpPr>
              <a:spLocks/>
            </p:cNvSpPr>
            <p:nvPr/>
          </p:nvSpPr>
          <p:spPr bwMode="auto">
            <a:xfrm>
              <a:off x="3709247" y="3195813"/>
              <a:ext cx="160553" cy="166087"/>
            </a:xfrm>
            <a:custGeom>
              <a:avLst/>
              <a:gdLst>
                <a:gd name="T0" fmla="*/ 39 w 58"/>
                <a:gd name="T1" fmla="*/ 0 h 59"/>
                <a:gd name="T2" fmla="*/ 43 w 58"/>
                <a:gd name="T3" fmla="*/ 2 h 59"/>
                <a:gd name="T4" fmla="*/ 48 w 58"/>
                <a:gd name="T5" fmla="*/ 5 h 59"/>
                <a:gd name="T6" fmla="*/ 50 w 58"/>
                <a:gd name="T7" fmla="*/ 9 h 59"/>
                <a:gd name="T8" fmla="*/ 58 w 58"/>
                <a:gd name="T9" fmla="*/ 35 h 59"/>
                <a:gd name="T10" fmla="*/ 58 w 58"/>
                <a:gd name="T11" fmla="*/ 40 h 59"/>
                <a:gd name="T12" fmla="*/ 58 w 58"/>
                <a:gd name="T13" fmla="*/ 43 h 59"/>
                <a:gd name="T14" fmla="*/ 55 w 58"/>
                <a:gd name="T15" fmla="*/ 47 h 59"/>
                <a:gd name="T16" fmla="*/ 51 w 58"/>
                <a:gd name="T17" fmla="*/ 50 h 59"/>
                <a:gd name="T18" fmla="*/ 26 w 58"/>
                <a:gd name="T19" fmla="*/ 59 h 59"/>
                <a:gd name="T20" fmla="*/ 20 w 58"/>
                <a:gd name="T21" fmla="*/ 59 h 59"/>
                <a:gd name="T22" fmla="*/ 15 w 58"/>
                <a:gd name="T23" fmla="*/ 59 h 59"/>
                <a:gd name="T24" fmla="*/ 12 w 58"/>
                <a:gd name="T25" fmla="*/ 55 h 59"/>
                <a:gd name="T26" fmla="*/ 10 w 58"/>
                <a:gd name="T27" fmla="*/ 52 h 59"/>
                <a:gd name="T28" fmla="*/ 1 w 58"/>
                <a:gd name="T29" fmla="*/ 26 h 59"/>
                <a:gd name="T30" fmla="*/ 0 w 58"/>
                <a:gd name="T31" fmla="*/ 21 h 59"/>
                <a:gd name="T32" fmla="*/ 1 w 58"/>
                <a:gd name="T33" fmla="*/ 15 h 59"/>
                <a:gd name="T34" fmla="*/ 5 w 58"/>
                <a:gd name="T35" fmla="*/ 12 h 59"/>
                <a:gd name="T36" fmla="*/ 8 w 58"/>
                <a:gd name="T37" fmla="*/ 10 h 59"/>
                <a:gd name="T38" fmla="*/ 34 w 58"/>
                <a:gd name="T39" fmla="*/ 2 h 59"/>
                <a:gd name="T40" fmla="*/ 39 w 58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9">
                  <a:moveTo>
                    <a:pt x="39" y="0"/>
                  </a:moveTo>
                  <a:lnTo>
                    <a:pt x="43" y="2"/>
                  </a:lnTo>
                  <a:lnTo>
                    <a:pt x="48" y="5"/>
                  </a:lnTo>
                  <a:lnTo>
                    <a:pt x="50" y="9"/>
                  </a:lnTo>
                  <a:lnTo>
                    <a:pt x="58" y="35"/>
                  </a:lnTo>
                  <a:lnTo>
                    <a:pt x="58" y="40"/>
                  </a:lnTo>
                  <a:lnTo>
                    <a:pt x="58" y="43"/>
                  </a:lnTo>
                  <a:lnTo>
                    <a:pt x="55" y="47"/>
                  </a:lnTo>
                  <a:lnTo>
                    <a:pt x="51" y="50"/>
                  </a:lnTo>
                  <a:lnTo>
                    <a:pt x="26" y="59"/>
                  </a:lnTo>
                  <a:lnTo>
                    <a:pt x="20" y="59"/>
                  </a:lnTo>
                  <a:lnTo>
                    <a:pt x="15" y="59"/>
                  </a:lnTo>
                  <a:lnTo>
                    <a:pt x="12" y="55"/>
                  </a:lnTo>
                  <a:lnTo>
                    <a:pt x="10" y="52"/>
                  </a:lnTo>
                  <a:lnTo>
                    <a:pt x="1" y="26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5" y="12"/>
                  </a:lnTo>
                  <a:lnTo>
                    <a:pt x="8" y="10"/>
                  </a:lnTo>
                  <a:lnTo>
                    <a:pt x="34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15"/>
            <p:cNvSpPr>
              <a:spLocks/>
            </p:cNvSpPr>
            <p:nvPr/>
          </p:nvSpPr>
          <p:spPr bwMode="auto">
            <a:xfrm>
              <a:off x="3897480" y="3134916"/>
              <a:ext cx="166087" cy="166087"/>
            </a:xfrm>
            <a:custGeom>
              <a:avLst/>
              <a:gdLst>
                <a:gd name="T0" fmla="*/ 38 w 59"/>
                <a:gd name="T1" fmla="*/ 0 h 59"/>
                <a:gd name="T2" fmla="*/ 43 w 59"/>
                <a:gd name="T3" fmla="*/ 2 h 59"/>
                <a:gd name="T4" fmla="*/ 46 w 59"/>
                <a:gd name="T5" fmla="*/ 4 h 59"/>
                <a:gd name="T6" fmla="*/ 48 w 59"/>
                <a:gd name="T7" fmla="*/ 9 h 59"/>
                <a:gd name="T8" fmla="*/ 57 w 59"/>
                <a:gd name="T9" fmla="*/ 33 h 59"/>
                <a:gd name="T10" fmla="*/ 59 w 59"/>
                <a:gd name="T11" fmla="*/ 38 h 59"/>
                <a:gd name="T12" fmla="*/ 57 w 59"/>
                <a:gd name="T13" fmla="*/ 44 h 59"/>
                <a:gd name="T14" fmla="*/ 53 w 59"/>
                <a:gd name="T15" fmla="*/ 47 h 59"/>
                <a:gd name="T16" fmla="*/ 50 w 59"/>
                <a:gd name="T17" fmla="*/ 49 h 59"/>
                <a:gd name="T18" fmla="*/ 24 w 59"/>
                <a:gd name="T19" fmla="*/ 58 h 59"/>
                <a:gd name="T20" fmla="*/ 20 w 59"/>
                <a:gd name="T21" fmla="*/ 59 h 59"/>
                <a:gd name="T22" fmla="*/ 15 w 59"/>
                <a:gd name="T23" fmla="*/ 58 h 59"/>
                <a:gd name="T24" fmla="*/ 12 w 59"/>
                <a:gd name="T25" fmla="*/ 54 h 59"/>
                <a:gd name="T26" fmla="*/ 8 w 59"/>
                <a:gd name="T27" fmla="*/ 51 h 59"/>
                <a:gd name="T28" fmla="*/ 0 w 59"/>
                <a:gd name="T29" fmla="*/ 25 h 59"/>
                <a:gd name="T30" fmla="*/ 0 w 59"/>
                <a:gd name="T31" fmla="*/ 21 h 59"/>
                <a:gd name="T32" fmla="*/ 1 w 59"/>
                <a:gd name="T33" fmla="*/ 16 h 59"/>
                <a:gd name="T34" fmla="*/ 3 w 59"/>
                <a:gd name="T35" fmla="*/ 13 h 59"/>
                <a:gd name="T36" fmla="*/ 8 w 59"/>
                <a:gd name="T37" fmla="*/ 9 h 59"/>
                <a:gd name="T38" fmla="*/ 33 w 59"/>
                <a:gd name="T39" fmla="*/ 0 h 59"/>
                <a:gd name="T40" fmla="*/ 38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38" y="0"/>
                  </a:moveTo>
                  <a:lnTo>
                    <a:pt x="43" y="2"/>
                  </a:lnTo>
                  <a:lnTo>
                    <a:pt x="46" y="4"/>
                  </a:lnTo>
                  <a:lnTo>
                    <a:pt x="48" y="9"/>
                  </a:lnTo>
                  <a:lnTo>
                    <a:pt x="57" y="33"/>
                  </a:lnTo>
                  <a:lnTo>
                    <a:pt x="59" y="38"/>
                  </a:lnTo>
                  <a:lnTo>
                    <a:pt x="57" y="44"/>
                  </a:lnTo>
                  <a:lnTo>
                    <a:pt x="53" y="47"/>
                  </a:lnTo>
                  <a:lnTo>
                    <a:pt x="50" y="49"/>
                  </a:lnTo>
                  <a:lnTo>
                    <a:pt x="24" y="58"/>
                  </a:lnTo>
                  <a:lnTo>
                    <a:pt x="20" y="59"/>
                  </a:lnTo>
                  <a:lnTo>
                    <a:pt x="15" y="58"/>
                  </a:lnTo>
                  <a:lnTo>
                    <a:pt x="12" y="54"/>
                  </a:lnTo>
                  <a:lnTo>
                    <a:pt x="8" y="51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3" y="13"/>
                  </a:lnTo>
                  <a:lnTo>
                    <a:pt x="8" y="9"/>
                  </a:lnTo>
                  <a:lnTo>
                    <a:pt x="33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16"/>
            <p:cNvSpPr>
              <a:spLocks/>
            </p:cNvSpPr>
            <p:nvPr/>
          </p:nvSpPr>
          <p:spPr bwMode="auto">
            <a:xfrm>
              <a:off x="4085712" y="3068481"/>
              <a:ext cx="160553" cy="166087"/>
            </a:xfrm>
            <a:custGeom>
              <a:avLst/>
              <a:gdLst>
                <a:gd name="T0" fmla="*/ 40 w 59"/>
                <a:gd name="T1" fmla="*/ 0 h 59"/>
                <a:gd name="T2" fmla="*/ 43 w 59"/>
                <a:gd name="T3" fmla="*/ 2 h 59"/>
                <a:gd name="T4" fmla="*/ 47 w 59"/>
                <a:gd name="T5" fmla="*/ 5 h 59"/>
                <a:gd name="T6" fmla="*/ 50 w 59"/>
                <a:gd name="T7" fmla="*/ 9 h 59"/>
                <a:gd name="T8" fmla="*/ 59 w 59"/>
                <a:gd name="T9" fmla="*/ 35 h 59"/>
                <a:gd name="T10" fmla="*/ 59 w 59"/>
                <a:gd name="T11" fmla="*/ 40 h 59"/>
                <a:gd name="T12" fmla="*/ 57 w 59"/>
                <a:gd name="T13" fmla="*/ 43 h 59"/>
                <a:gd name="T14" fmla="*/ 55 w 59"/>
                <a:gd name="T15" fmla="*/ 47 h 59"/>
                <a:gd name="T16" fmla="*/ 50 w 59"/>
                <a:gd name="T17" fmla="*/ 50 h 59"/>
                <a:gd name="T18" fmla="*/ 26 w 59"/>
                <a:gd name="T19" fmla="*/ 59 h 59"/>
                <a:gd name="T20" fmla="*/ 21 w 59"/>
                <a:gd name="T21" fmla="*/ 59 h 59"/>
                <a:gd name="T22" fmla="*/ 16 w 59"/>
                <a:gd name="T23" fmla="*/ 59 h 59"/>
                <a:gd name="T24" fmla="*/ 12 w 59"/>
                <a:gd name="T25" fmla="*/ 56 h 59"/>
                <a:gd name="T26" fmla="*/ 11 w 59"/>
                <a:gd name="T27" fmla="*/ 50 h 59"/>
                <a:gd name="T28" fmla="*/ 2 w 59"/>
                <a:gd name="T29" fmla="*/ 26 h 59"/>
                <a:gd name="T30" fmla="*/ 0 w 59"/>
                <a:gd name="T31" fmla="*/ 21 h 59"/>
                <a:gd name="T32" fmla="*/ 2 w 59"/>
                <a:gd name="T33" fmla="*/ 16 h 59"/>
                <a:gd name="T34" fmla="*/ 5 w 59"/>
                <a:gd name="T35" fmla="*/ 12 h 59"/>
                <a:gd name="T36" fmla="*/ 9 w 59"/>
                <a:gd name="T37" fmla="*/ 11 h 59"/>
                <a:gd name="T38" fmla="*/ 35 w 59"/>
                <a:gd name="T39" fmla="*/ 2 h 59"/>
                <a:gd name="T40" fmla="*/ 40 w 59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59">
                  <a:moveTo>
                    <a:pt x="40" y="0"/>
                  </a:moveTo>
                  <a:lnTo>
                    <a:pt x="43" y="2"/>
                  </a:lnTo>
                  <a:lnTo>
                    <a:pt x="47" y="5"/>
                  </a:lnTo>
                  <a:lnTo>
                    <a:pt x="50" y="9"/>
                  </a:lnTo>
                  <a:lnTo>
                    <a:pt x="59" y="35"/>
                  </a:lnTo>
                  <a:lnTo>
                    <a:pt x="59" y="40"/>
                  </a:lnTo>
                  <a:lnTo>
                    <a:pt x="57" y="43"/>
                  </a:lnTo>
                  <a:lnTo>
                    <a:pt x="55" y="47"/>
                  </a:lnTo>
                  <a:lnTo>
                    <a:pt x="50" y="50"/>
                  </a:lnTo>
                  <a:lnTo>
                    <a:pt x="26" y="59"/>
                  </a:lnTo>
                  <a:lnTo>
                    <a:pt x="21" y="59"/>
                  </a:lnTo>
                  <a:lnTo>
                    <a:pt x="16" y="59"/>
                  </a:lnTo>
                  <a:lnTo>
                    <a:pt x="12" y="56"/>
                  </a:lnTo>
                  <a:lnTo>
                    <a:pt x="11" y="50"/>
                  </a:lnTo>
                  <a:lnTo>
                    <a:pt x="2" y="26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5" y="12"/>
                  </a:lnTo>
                  <a:lnTo>
                    <a:pt x="9" y="11"/>
                  </a:lnTo>
                  <a:lnTo>
                    <a:pt x="35" y="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35DD95"/>
            </a:solidFill>
            <a:ln w="0">
              <a:solidFill>
                <a:srgbClr val="35DD9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17"/>
            <p:cNvSpPr>
              <a:spLocks/>
            </p:cNvSpPr>
            <p:nvPr/>
          </p:nvSpPr>
          <p:spPr bwMode="auto">
            <a:xfrm>
              <a:off x="2042839" y="3162595"/>
              <a:ext cx="226988" cy="1118322"/>
            </a:xfrm>
            <a:custGeom>
              <a:avLst/>
              <a:gdLst>
                <a:gd name="T0" fmla="*/ 55 w 81"/>
                <a:gd name="T1" fmla="*/ 0 h 403"/>
                <a:gd name="T2" fmla="*/ 69 w 81"/>
                <a:gd name="T3" fmla="*/ 2 h 403"/>
                <a:gd name="T4" fmla="*/ 78 w 81"/>
                <a:gd name="T5" fmla="*/ 12 h 403"/>
                <a:gd name="T6" fmla="*/ 81 w 81"/>
                <a:gd name="T7" fmla="*/ 29 h 403"/>
                <a:gd name="T8" fmla="*/ 81 w 81"/>
                <a:gd name="T9" fmla="*/ 382 h 403"/>
                <a:gd name="T10" fmla="*/ 81 w 81"/>
                <a:gd name="T11" fmla="*/ 391 h 403"/>
                <a:gd name="T12" fmla="*/ 80 w 81"/>
                <a:gd name="T13" fmla="*/ 397 h 403"/>
                <a:gd name="T14" fmla="*/ 80 w 81"/>
                <a:gd name="T15" fmla="*/ 401 h 403"/>
                <a:gd name="T16" fmla="*/ 78 w 81"/>
                <a:gd name="T17" fmla="*/ 403 h 403"/>
                <a:gd name="T18" fmla="*/ 76 w 81"/>
                <a:gd name="T19" fmla="*/ 401 h 403"/>
                <a:gd name="T20" fmla="*/ 74 w 81"/>
                <a:gd name="T21" fmla="*/ 397 h 403"/>
                <a:gd name="T22" fmla="*/ 73 w 81"/>
                <a:gd name="T23" fmla="*/ 392 h 403"/>
                <a:gd name="T24" fmla="*/ 69 w 81"/>
                <a:gd name="T25" fmla="*/ 384 h 403"/>
                <a:gd name="T26" fmla="*/ 0 w 81"/>
                <a:gd name="T27" fmla="*/ 86 h 403"/>
                <a:gd name="T28" fmla="*/ 0 w 81"/>
                <a:gd name="T29" fmla="*/ 66 h 403"/>
                <a:gd name="T30" fmla="*/ 5 w 81"/>
                <a:gd name="T31" fmla="*/ 45 h 403"/>
                <a:gd name="T32" fmla="*/ 16 w 81"/>
                <a:gd name="T33" fmla="*/ 26 h 403"/>
                <a:gd name="T34" fmla="*/ 31 w 81"/>
                <a:gd name="T35" fmla="*/ 12 h 403"/>
                <a:gd name="T36" fmla="*/ 40 w 81"/>
                <a:gd name="T37" fmla="*/ 7 h 403"/>
                <a:gd name="T38" fmla="*/ 55 w 81"/>
                <a:gd name="T3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403">
                  <a:moveTo>
                    <a:pt x="55" y="0"/>
                  </a:moveTo>
                  <a:lnTo>
                    <a:pt x="69" y="2"/>
                  </a:lnTo>
                  <a:lnTo>
                    <a:pt x="78" y="12"/>
                  </a:lnTo>
                  <a:lnTo>
                    <a:pt x="81" y="29"/>
                  </a:lnTo>
                  <a:lnTo>
                    <a:pt x="81" y="382"/>
                  </a:lnTo>
                  <a:lnTo>
                    <a:pt x="81" y="391"/>
                  </a:lnTo>
                  <a:lnTo>
                    <a:pt x="80" y="397"/>
                  </a:lnTo>
                  <a:lnTo>
                    <a:pt x="80" y="401"/>
                  </a:lnTo>
                  <a:lnTo>
                    <a:pt x="78" y="403"/>
                  </a:lnTo>
                  <a:lnTo>
                    <a:pt x="76" y="401"/>
                  </a:lnTo>
                  <a:lnTo>
                    <a:pt x="74" y="397"/>
                  </a:lnTo>
                  <a:lnTo>
                    <a:pt x="73" y="392"/>
                  </a:lnTo>
                  <a:lnTo>
                    <a:pt x="69" y="384"/>
                  </a:lnTo>
                  <a:lnTo>
                    <a:pt x="0" y="86"/>
                  </a:lnTo>
                  <a:lnTo>
                    <a:pt x="0" y="66"/>
                  </a:lnTo>
                  <a:lnTo>
                    <a:pt x="5" y="45"/>
                  </a:lnTo>
                  <a:lnTo>
                    <a:pt x="16" y="26"/>
                  </a:lnTo>
                  <a:lnTo>
                    <a:pt x="31" y="12"/>
                  </a:lnTo>
                  <a:lnTo>
                    <a:pt x="40" y="7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18"/>
            <p:cNvSpPr>
              <a:spLocks/>
            </p:cNvSpPr>
            <p:nvPr/>
          </p:nvSpPr>
          <p:spPr bwMode="auto">
            <a:xfrm>
              <a:off x="1860141" y="4712744"/>
              <a:ext cx="968845" cy="138408"/>
            </a:xfrm>
            <a:custGeom>
              <a:avLst/>
              <a:gdLst>
                <a:gd name="T0" fmla="*/ 25 w 350"/>
                <a:gd name="T1" fmla="*/ 0 h 48"/>
                <a:gd name="T2" fmla="*/ 350 w 350"/>
                <a:gd name="T3" fmla="*/ 0 h 48"/>
                <a:gd name="T4" fmla="*/ 350 w 350"/>
                <a:gd name="T5" fmla="*/ 48 h 48"/>
                <a:gd name="T6" fmla="*/ 25 w 350"/>
                <a:gd name="T7" fmla="*/ 48 h 48"/>
                <a:gd name="T8" fmla="*/ 18 w 350"/>
                <a:gd name="T9" fmla="*/ 47 h 48"/>
                <a:gd name="T10" fmla="*/ 11 w 350"/>
                <a:gd name="T11" fmla="*/ 43 h 48"/>
                <a:gd name="T12" fmla="*/ 6 w 350"/>
                <a:gd name="T13" fmla="*/ 38 h 48"/>
                <a:gd name="T14" fmla="*/ 2 w 350"/>
                <a:gd name="T15" fmla="*/ 31 h 48"/>
                <a:gd name="T16" fmla="*/ 0 w 350"/>
                <a:gd name="T17" fmla="*/ 24 h 48"/>
                <a:gd name="T18" fmla="*/ 2 w 350"/>
                <a:gd name="T19" fmla="*/ 15 h 48"/>
                <a:gd name="T20" fmla="*/ 6 w 350"/>
                <a:gd name="T21" fmla="*/ 9 h 48"/>
                <a:gd name="T22" fmla="*/ 11 w 350"/>
                <a:gd name="T23" fmla="*/ 3 h 48"/>
                <a:gd name="T24" fmla="*/ 18 w 350"/>
                <a:gd name="T25" fmla="*/ 0 h 48"/>
                <a:gd name="T26" fmla="*/ 25 w 350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0" h="48">
                  <a:moveTo>
                    <a:pt x="25" y="0"/>
                  </a:moveTo>
                  <a:lnTo>
                    <a:pt x="350" y="0"/>
                  </a:lnTo>
                  <a:lnTo>
                    <a:pt x="350" y="48"/>
                  </a:lnTo>
                  <a:lnTo>
                    <a:pt x="25" y="48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6" y="38"/>
                  </a:lnTo>
                  <a:lnTo>
                    <a:pt x="2" y="31"/>
                  </a:lnTo>
                  <a:lnTo>
                    <a:pt x="0" y="24"/>
                  </a:lnTo>
                  <a:lnTo>
                    <a:pt x="2" y="15"/>
                  </a:lnTo>
                  <a:lnTo>
                    <a:pt x="6" y="9"/>
                  </a:lnTo>
                  <a:lnTo>
                    <a:pt x="11" y="3"/>
                  </a:lnTo>
                  <a:lnTo>
                    <a:pt x="18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19"/>
            <p:cNvSpPr>
              <a:spLocks/>
            </p:cNvSpPr>
            <p:nvPr/>
          </p:nvSpPr>
          <p:spPr bwMode="auto">
            <a:xfrm>
              <a:off x="3825510" y="4712744"/>
              <a:ext cx="963307" cy="138408"/>
            </a:xfrm>
            <a:custGeom>
              <a:avLst/>
              <a:gdLst>
                <a:gd name="T0" fmla="*/ 0 w 349"/>
                <a:gd name="T1" fmla="*/ 0 h 48"/>
                <a:gd name="T2" fmla="*/ 325 w 349"/>
                <a:gd name="T3" fmla="*/ 0 h 48"/>
                <a:gd name="T4" fmla="*/ 332 w 349"/>
                <a:gd name="T5" fmla="*/ 0 h 48"/>
                <a:gd name="T6" fmla="*/ 339 w 349"/>
                <a:gd name="T7" fmla="*/ 3 h 48"/>
                <a:gd name="T8" fmla="*/ 344 w 349"/>
                <a:gd name="T9" fmla="*/ 9 h 48"/>
                <a:gd name="T10" fmla="*/ 348 w 349"/>
                <a:gd name="T11" fmla="*/ 15 h 48"/>
                <a:gd name="T12" fmla="*/ 349 w 349"/>
                <a:gd name="T13" fmla="*/ 24 h 48"/>
                <a:gd name="T14" fmla="*/ 348 w 349"/>
                <a:gd name="T15" fmla="*/ 31 h 48"/>
                <a:gd name="T16" fmla="*/ 344 w 349"/>
                <a:gd name="T17" fmla="*/ 38 h 48"/>
                <a:gd name="T18" fmla="*/ 339 w 349"/>
                <a:gd name="T19" fmla="*/ 43 h 48"/>
                <a:gd name="T20" fmla="*/ 332 w 349"/>
                <a:gd name="T21" fmla="*/ 47 h 48"/>
                <a:gd name="T22" fmla="*/ 325 w 349"/>
                <a:gd name="T23" fmla="*/ 48 h 48"/>
                <a:gd name="T24" fmla="*/ 0 w 349"/>
                <a:gd name="T25" fmla="*/ 48 h 48"/>
                <a:gd name="T26" fmla="*/ 0 w 349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9" h="48">
                  <a:moveTo>
                    <a:pt x="0" y="0"/>
                  </a:moveTo>
                  <a:lnTo>
                    <a:pt x="325" y="0"/>
                  </a:lnTo>
                  <a:lnTo>
                    <a:pt x="332" y="0"/>
                  </a:lnTo>
                  <a:lnTo>
                    <a:pt x="339" y="3"/>
                  </a:lnTo>
                  <a:lnTo>
                    <a:pt x="344" y="9"/>
                  </a:lnTo>
                  <a:lnTo>
                    <a:pt x="348" y="15"/>
                  </a:lnTo>
                  <a:lnTo>
                    <a:pt x="349" y="24"/>
                  </a:lnTo>
                  <a:lnTo>
                    <a:pt x="348" y="31"/>
                  </a:lnTo>
                  <a:lnTo>
                    <a:pt x="344" y="38"/>
                  </a:lnTo>
                  <a:lnTo>
                    <a:pt x="339" y="43"/>
                  </a:lnTo>
                  <a:lnTo>
                    <a:pt x="332" y="47"/>
                  </a:lnTo>
                  <a:lnTo>
                    <a:pt x="325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20"/>
            <p:cNvSpPr>
              <a:spLocks/>
            </p:cNvSpPr>
            <p:nvPr/>
          </p:nvSpPr>
          <p:spPr bwMode="auto">
            <a:xfrm>
              <a:off x="2352869" y="2775058"/>
              <a:ext cx="2076094" cy="2148063"/>
            </a:xfrm>
            <a:custGeom>
              <a:avLst/>
              <a:gdLst>
                <a:gd name="T0" fmla="*/ 182 w 751"/>
                <a:gd name="T1" fmla="*/ 0 h 776"/>
                <a:gd name="T2" fmla="*/ 215 w 751"/>
                <a:gd name="T3" fmla="*/ 9 h 776"/>
                <a:gd name="T4" fmla="*/ 232 w 751"/>
                <a:gd name="T5" fmla="*/ 29 h 776"/>
                <a:gd name="T6" fmla="*/ 239 w 751"/>
                <a:gd name="T7" fmla="*/ 50 h 776"/>
                <a:gd name="T8" fmla="*/ 241 w 751"/>
                <a:gd name="T9" fmla="*/ 61 h 776"/>
                <a:gd name="T10" fmla="*/ 241 w 751"/>
                <a:gd name="T11" fmla="*/ 66 h 776"/>
                <a:gd name="T12" fmla="*/ 241 w 751"/>
                <a:gd name="T13" fmla="*/ 76 h 776"/>
                <a:gd name="T14" fmla="*/ 254 w 751"/>
                <a:gd name="T15" fmla="*/ 87 h 776"/>
                <a:gd name="T16" fmla="*/ 289 w 751"/>
                <a:gd name="T17" fmla="*/ 90 h 776"/>
                <a:gd name="T18" fmla="*/ 713 w 751"/>
                <a:gd name="T19" fmla="*/ 92 h 776"/>
                <a:gd name="T20" fmla="*/ 739 w 751"/>
                <a:gd name="T21" fmla="*/ 102 h 776"/>
                <a:gd name="T22" fmla="*/ 751 w 751"/>
                <a:gd name="T23" fmla="*/ 128 h 776"/>
                <a:gd name="T24" fmla="*/ 751 w 751"/>
                <a:gd name="T25" fmla="*/ 163 h 776"/>
                <a:gd name="T26" fmla="*/ 747 w 751"/>
                <a:gd name="T27" fmla="*/ 195 h 776"/>
                <a:gd name="T28" fmla="*/ 740 w 751"/>
                <a:gd name="T29" fmla="*/ 266 h 776"/>
                <a:gd name="T30" fmla="*/ 733 w 751"/>
                <a:gd name="T31" fmla="*/ 349 h 776"/>
                <a:gd name="T32" fmla="*/ 725 w 751"/>
                <a:gd name="T33" fmla="*/ 432 h 776"/>
                <a:gd name="T34" fmla="*/ 720 w 751"/>
                <a:gd name="T35" fmla="*/ 494 h 776"/>
                <a:gd name="T36" fmla="*/ 711 w 751"/>
                <a:gd name="T37" fmla="*/ 531 h 776"/>
                <a:gd name="T38" fmla="*/ 695 w 751"/>
                <a:gd name="T39" fmla="*/ 557 h 776"/>
                <a:gd name="T40" fmla="*/ 657 w 751"/>
                <a:gd name="T41" fmla="*/ 571 h 776"/>
                <a:gd name="T42" fmla="*/ 372 w 751"/>
                <a:gd name="T43" fmla="*/ 572 h 776"/>
                <a:gd name="T44" fmla="*/ 514 w 751"/>
                <a:gd name="T45" fmla="*/ 674 h 776"/>
                <a:gd name="T46" fmla="*/ 189 w 751"/>
                <a:gd name="T47" fmla="*/ 776 h 776"/>
                <a:gd name="T48" fmla="*/ 331 w 751"/>
                <a:gd name="T49" fmla="*/ 674 h 776"/>
                <a:gd name="T50" fmla="*/ 33 w 751"/>
                <a:gd name="T51" fmla="*/ 572 h 776"/>
                <a:gd name="T52" fmla="*/ 14 w 751"/>
                <a:gd name="T53" fmla="*/ 560 h 776"/>
                <a:gd name="T54" fmla="*/ 4 w 751"/>
                <a:gd name="T55" fmla="*/ 534 h 776"/>
                <a:gd name="T56" fmla="*/ 0 w 751"/>
                <a:gd name="T57" fmla="*/ 513 h 776"/>
                <a:gd name="T58" fmla="*/ 0 w 751"/>
                <a:gd name="T59" fmla="*/ 150 h 776"/>
                <a:gd name="T60" fmla="*/ 2 w 751"/>
                <a:gd name="T61" fmla="*/ 38 h 776"/>
                <a:gd name="T62" fmla="*/ 21 w 751"/>
                <a:gd name="T63" fmla="*/ 12 h 776"/>
                <a:gd name="T64" fmla="*/ 44 w 751"/>
                <a:gd name="T65" fmla="*/ 2 h 776"/>
                <a:gd name="T66" fmla="*/ 54 w 751"/>
                <a:gd name="T67" fmla="*/ 0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1" h="776">
                  <a:moveTo>
                    <a:pt x="54" y="0"/>
                  </a:moveTo>
                  <a:lnTo>
                    <a:pt x="182" y="0"/>
                  </a:lnTo>
                  <a:lnTo>
                    <a:pt x="201" y="2"/>
                  </a:lnTo>
                  <a:lnTo>
                    <a:pt x="215" y="9"/>
                  </a:lnTo>
                  <a:lnTo>
                    <a:pt x="225" y="19"/>
                  </a:lnTo>
                  <a:lnTo>
                    <a:pt x="232" y="29"/>
                  </a:lnTo>
                  <a:lnTo>
                    <a:pt x="237" y="42"/>
                  </a:lnTo>
                  <a:lnTo>
                    <a:pt x="239" y="50"/>
                  </a:lnTo>
                  <a:lnTo>
                    <a:pt x="241" y="57"/>
                  </a:lnTo>
                  <a:lnTo>
                    <a:pt x="241" y="61"/>
                  </a:lnTo>
                  <a:lnTo>
                    <a:pt x="241" y="62"/>
                  </a:lnTo>
                  <a:lnTo>
                    <a:pt x="241" y="66"/>
                  </a:lnTo>
                  <a:lnTo>
                    <a:pt x="241" y="69"/>
                  </a:lnTo>
                  <a:lnTo>
                    <a:pt x="241" y="76"/>
                  </a:lnTo>
                  <a:lnTo>
                    <a:pt x="244" y="81"/>
                  </a:lnTo>
                  <a:lnTo>
                    <a:pt x="254" y="87"/>
                  </a:lnTo>
                  <a:lnTo>
                    <a:pt x="270" y="90"/>
                  </a:lnTo>
                  <a:lnTo>
                    <a:pt x="289" y="90"/>
                  </a:lnTo>
                  <a:lnTo>
                    <a:pt x="694" y="90"/>
                  </a:lnTo>
                  <a:lnTo>
                    <a:pt x="713" y="92"/>
                  </a:lnTo>
                  <a:lnTo>
                    <a:pt x="728" y="97"/>
                  </a:lnTo>
                  <a:lnTo>
                    <a:pt x="739" y="102"/>
                  </a:lnTo>
                  <a:lnTo>
                    <a:pt x="747" y="112"/>
                  </a:lnTo>
                  <a:lnTo>
                    <a:pt x="751" y="128"/>
                  </a:lnTo>
                  <a:lnTo>
                    <a:pt x="751" y="145"/>
                  </a:lnTo>
                  <a:lnTo>
                    <a:pt x="751" y="163"/>
                  </a:lnTo>
                  <a:lnTo>
                    <a:pt x="749" y="180"/>
                  </a:lnTo>
                  <a:lnTo>
                    <a:pt x="747" y="195"/>
                  </a:lnTo>
                  <a:lnTo>
                    <a:pt x="744" y="228"/>
                  </a:lnTo>
                  <a:lnTo>
                    <a:pt x="740" y="266"/>
                  </a:lnTo>
                  <a:lnTo>
                    <a:pt x="737" y="308"/>
                  </a:lnTo>
                  <a:lnTo>
                    <a:pt x="733" y="349"/>
                  </a:lnTo>
                  <a:lnTo>
                    <a:pt x="730" y="392"/>
                  </a:lnTo>
                  <a:lnTo>
                    <a:pt x="725" y="432"/>
                  </a:lnTo>
                  <a:lnTo>
                    <a:pt x="721" y="467"/>
                  </a:lnTo>
                  <a:lnTo>
                    <a:pt x="720" y="494"/>
                  </a:lnTo>
                  <a:lnTo>
                    <a:pt x="716" y="513"/>
                  </a:lnTo>
                  <a:lnTo>
                    <a:pt x="711" y="531"/>
                  </a:lnTo>
                  <a:lnTo>
                    <a:pt x="706" y="546"/>
                  </a:lnTo>
                  <a:lnTo>
                    <a:pt x="695" y="557"/>
                  </a:lnTo>
                  <a:lnTo>
                    <a:pt x="680" y="565"/>
                  </a:lnTo>
                  <a:lnTo>
                    <a:pt x="657" y="571"/>
                  </a:lnTo>
                  <a:lnTo>
                    <a:pt x="637" y="572"/>
                  </a:lnTo>
                  <a:lnTo>
                    <a:pt x="372" y="572"/>
                  </a:lnTo>
                  <a:lnTo>
                    <a:pt x="372" y="674"/>
                  </a:lnTo>
                  <a:lnTo>
                    <a:pt x="514" y="674"/>
                  </a:lnTo>
                  <a:lnTo>
                    <a:pt x="514" y="776"/>
                  </a:lnTo>
                  <a:lnTo>
                    <a:pt x="189" y="776"/>
                  </a:lnTo>
                  <a:lnTo>
                    <a:pt x="189" y="674"/>
                  </a:lnTo>
                  <a:lnTo>
                    <a:pt x="331" y="674"/>
                  </a:lnTo>
                  <a:lnTo>
                    <a:pt x="331" y="572"/>
                  </a:lnTo>
                  <a:lnTo>
                    <a:pt x="33" y="572"/>
                  </a:lnTo>
                  <a:lnTo>
                    <a:pt x="23" y="569"/>
                  </a:lnTo>
                  <a:lnTo>
                    <a:pt x="14" y="560"/>
                  </a:lnTo>
                  <a:lnTo>
                    <a:pt x="7" y="548"/>
                  </a:lnTo>
                  <a:lnTo>
                    <a:pt x="4" y="534"/>
                  </a:lnTo>
                  <a:lnTo>
                    <a:pt x="2" y="522"/>
                  </a:lnTo>
                  <a:lnTo>
                    <a:pt x="0" y="513"/>
                  </a:lnTo>
                  <a:lnTo>
                    <a:pt x="0" y="510"/>
                  </a:lnTo>
                  <a:lnTo>
                    <a:pt x="0" y="150"/>
                  </a:lnTo>
                  <a:lnTo>
                    <a:pt x="0" y="59"/>
                  </a:lnTo>
                  <a:lnTo>
                    <a:pt x="2" y="38"/>
                  </a:lnTo>
                  <a:lnTo>
                    <a:pt x="11" y="23"/>
                  </a:lnTo>
                  <a:lnTo>
                    <a:pt x="21" y="12"/>
                  </a:lnTo>
                  <a:lnTo>
                    <a:pt x="33" y="5"/>
                  </a:lnTo>
                  <a:lnTo>
                    <a:pt x="44" y="2"/>
                  </a:lnTo>
                  <a:lnTo>
                    <a:pt x="52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21"/>
            <p:cNvSpPr>
              <a:spLocks/>
            </p:cNvSpPr>
            <p:nvPr/>
          </p:nvSpPr>
          <p:spPr bwMode="auto">
            <a:xfrm>
              <a:off x="3587450" y="3367438"/>
              <a:ext cx="874727" cy="979917"/>
            </a:xfrm>
            <a:custGeom>
              <a:avLst/>
              <a:gdLst>
                <a:gd name="T0" fmla="*/ 0 w 317"/>
                <a:gd name="T1" fmla="*/ 0 h 355"/>
                <a:gd name="T2" fmla="*/ 317 w 317"/>
                <a:gd name="T3" fmla="*/ 298 h 355"/>
                <a:gd name="T4" fmla="*/ 287 w 317"/>
                <a:gd name="T5" fmla="*/ 329 h 355"/>
                <a:gd name="T6" fmla="*/ 177 w 317"/>
                <a:gd name="T7" fmla="*/ 220 h 355"/>
                <a:gd name="T8" fmla="*/ 121 w 317"/>
                <a:gd name="T9" fmla="*/ 355 h 355"/>
                <a:gd name="T10" fmla="*/ 0 w 317"/>
                <a:gd name="T11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7" h="355">
                  <a:moveTo>
                    <a:pt x="0" y="0"/>
                  </a:moveTo>
                  <a:lnTo>
                    <a:pt x="317" y="298"/>
                  </a:lnTo>
                  <a:lnTo>
                    <a:pt x="287" y="329"/>
                  </a:lnTo>
                  <a:lnTo>
                    <a:pt x="177" y="220"/>
                  </a:lnTo>
                  <a:lnTo>
                    <a:pt x="121" y="3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solidFill>
                <a:srgbClr val="D6FA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22"/>
            <p:cNvSpPr>
              <a:spLocks/>
            </p:cNvSpPr>
            <p:nvPr/>
          </p:nvSpPr>
          <p:spPr bwMode="auto">
            <a:xfrm>
              <a:off x="3587450" y="3367438"/>
              <a:ext cx="1002062" cy="819364"/>
            </a:xfrm>
            <a:custGeom>
              <a:avLst/>
              <a:gdLst>
                <a:gd name="T0" fmla="*/ 0 w 362"/>
                <a:gd name="T1" fmla="*/ 0 h 298"/>
                <a:gd name="T2" fmla="*/ 362 w 362"/>
                <a:gd name="T3" fmla="*/ 99 h 298"/>
                <a:gd name="T4" fmla="*/ 237 w 362"/>
                <a:gd name="T5" fmla="*/ 159 h 298"/>
                <a:gd name="T6" fmla="*/ 348 w 362"/>
                <a:gd name="T7" fmla="*/ 265 h 298"/>
                <a:gd name="T8" fmla="*/ 317 w 362"/>
                <a:gd name="T9" fmla="*/ 298 h 298"/>
                <a:gd name="T10" fmla="*/ 0 w 362"/>
                <a:gd name="T11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" h="298">
                  <a:moveTo>
                    <a:pt x="0" y="0"/>
                  </a:moveTo>
                  <a:lnTo>
                    <a:pt x="362" y="99"/>
                  </a:lnTo>
                  <a:lnTo>
                    <a:pt x="237" y="159"/>
                  </a:lnTo>
                  <a:lnTo>
                    <a:pt x="348" y="265"/>
                  </a:lnTo>
                  <a:lnTo>
                    <a:pt x="317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6" name="Freeform 473"/>
          <p:cNvSpPr>
            <a:spLocks noEditPoints="1"/>
          </p:cNvSpPr>
          <p:nvPr/>
        </p:nvSpPr>
        <p:spPr bwMode="auto">
          <a:xfrm>
            <a:off x="3798465" y="4411336"/>
            <a:ext cx="297222" cy="297222"/>
          </a:xfrm>
          <a:custGeom>
            <a:avLst/>
            <a:gdLst>
              <a:gd name="T0" fmla="*/ 20 w 41"/>
              <a:gd name="T1" fmla="*/ 41 h 41"/>
              <a:gd name="T2" fmla="*/ 0 w 41"/>
              <a:gd name="T3" fmla="*/ 21 h 41"/>
              <a:gd name="T4" fmla="*/ 20 w 41"/>
              <a:gd name="T5" fmla="*/ 0 h 41"/>
              <a:gd name="T6" fmla="*/ 41 w 41"/>
              <a:gd name="T7" fmla="*/ 21 h 41"/>
              <a:gd name="T8" fmla="*/ 20 w 41"/>
              <a:gd name="T9" fmla="*/ 41 h 41"/>
              <a:gd name="T10" fmla="*/ 6 w 41"/>
              <a:gd name="T11" fmla="*/ 21 h 41"/>
              <a:gd name="T12" fmla="*/ 20 w 41"/>
              <a:gd name="T13" fmla="*/ 35 h 41"/>
              <a:gd name="T14" fmla="*/ 35 w 41"/>
              <a:gd name="T15" fmla="*/ 21 h 41"/>
              <a:gd name="T16" fmla="*/ 20 w 41"/>
              <a:gd name="T17" fmla="*/ 6 h 41"/>
              <a:gd name="T18" fmla="*/ 6 w 41"/>
              <a:gd name="T19" fmla="*/ 21 h 41"/>
              <a:gd name="T20" fmla="*/ 20 w 41"/>
              <a:gd name="T21" fmla="*/ 28 h 41"/>
              <a:gd name="T22" fmla="*/ 13 w 41"/>
              <a:gd name="T23" fmla="*/ 21 h 41"/>
              <a:gd name="T24" fmla="*/ 20 w 41"/>
              <a:gd name="T25" fmla="*/ 14 h 41"/>
              <a:gd name="T26" fmla="*/ 27 w 41"/>
              <a:gd name="T27" fmla="*/ 21 h 41"/>
              <a:gd name="T28" fmla="*/ 20 w 41"/>
              <a:gd name="T29" fmla="*/ 2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1" y="9"/>
                  <a:pt x="41" y="21"/>
                </a:cubicBezTo>
                <a:cubicBezTo>
                  <a:pt x="41" y="32"/>
                  <a:pt x="31" y="41"/>
                  <a:pt x="20" y="41"/>
                </a:cubicBezTo>
                <a:close/>
                <a:moveTo>
                  <a:pt x="6" y="21"/>
                </a:moveTo>
                <a:cubicBezTo>
                  <a:pt x="6" y="29"/>
                  <a:pt x="12" y="35"/>
                  <a:pt x="20" y="35"/>
                </a:cubicBezTo>
                <a:cubicBezTo>
                  <a:pt x="28" y="35"/>
                  <a:pt x="35" y="29"/>
                  <a:pt x="35" y="21"/>
                </a:cubicBezTo>
                <a:cubicBezTo>
                  <a:pt x="35" y="13"/>
                  <a:pt x="28" y="6"/>
                  <a:pt x="20" y="6"/>
                </a:cubicBezTo>
                <a:cubicBezTo>
                  <a:pt x="12" y="6"/>
                  <a:pt x="6" y="13"/>
                  <a:pt x="6" y="21"/>
                </a:cubicBezTo>
                <a:close/>
                <a:moveTo>
                  <a:pt x="20" y="28"/>
                </a:moveTo>
                <a:cubicBezTo>
                  <a:pt x="16" y="28"/>
                  <a:pt x="13" y="24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4" y="14"/>
                  <a:pt x="27" y="17"/>
                  <a:pt x="27" y="21"/>
                </a:cubicBezTo>
                <a:cubicBezTo>
                  <a:pt x="27" y="24"/>
                  <a:pt x="24" y="28"/>
                  <a:pt x="20" y="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7" name="Freeform 473"/>
          <p:cNvSpPr>
            <a:spLocks noEditPoints="1"/>
          </p:cNvSpPr>
          <p:nvPr/>
        </p:nvSpPr>
        <p:spPr bwMode="auto">
          <a:xfrm>
            <a:off x="7215258" y="4458677"/>
            <a:ext cx="297222" cy="297222"/>
          </a:xfrm>
          <a:custGeom>
            <a:avLst/>
            <a:gdLst>
              <a:gd name="T0" fmla="*/ 20 w 41"/>
              <a:gd name="T1" fmla="*/ 41 h 41"/>
              <a:gd name="T2" fmla="*/ 0 w 41"/>
              <a:gd name="T3" fmla="*/ 21 h 41"/>
              <a:gd name="T4" fmla="*/ 20 w 41"/>
              <a:gd name="T5" fmla="*/ 0 h 41"/>
              <a:gd name="T6" fmla="*/ 41 w 41"/>
              <a:gd name="T7" fmla="*/ 21 h 41"/>
              <a:gd name="T8" fmla="*/ 20 w 41"/>
              <a:gd name="T9" fmla="*/ 41 h 41"/>
              <a:gd name="T10" fmla="*/ 6 w 41"/>
              <a:gd name="T11" fmla="*/ 21 h 41"/>
              <a:gd name="T12" fmla="*/ 20 w 41"/>
              <a:gd name="T13" fmla="*/ 35 h 41"/>
              <a:gd name="T14" fmla="*/ 35 w 41"/>
              <a:gd name="T15" fmla="*/ 21 h 41"/>
              <a:gd name="T16" fmla="*/ 20 w 41"/>
              <a:gd name="T17" fmla="*/ 6 h 41"/>
              <a:gd name="T18" fmla="*/ 6 w 41"/>
              <a:gd name="T19" fmla="*/ 21 h 41"/>
              <a:gd name="T20" fmla="*/ 20 w 41"/>
              <a:gd name="T21" fmla="*/ 28 h 41"/>
              <a:gd name="T22" fmla="*/ 13 w 41"/>
              <a:gd name="T23" fmla="*/ 21 h 41"/>
              <a:gd name="T24" fmla="*/ 20 w 41"/>
              <a:gd name="T25" fmla="*/ 14 h 41"/>
              <a:gd name="T26" fmla="*/ 27 w 41"/>
              <a:gd name="T27" fmla="*/ 21 h 41"/>
              <a:gd name="T28" fmla="*/ 20 w 41"/>
              <a:gd name="T29" fmla="*/ 2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1" y="9"/>
                  <a:pt x="41" y="21"/>
                </a:cubicBezTo>
                <a:cubicBezTo>
                  <a:pt x="41" y="32"/>
                  <a:pt x="31" y="41"/>
                  <a:pt x="20" y="41"/>
                </a:cubicBezTo>
                <a:close/>
                <a:moveTo>
                  <a:pt x="6" y="21"/>
                </a:moveTo>
                <a:cubicBezTo>
                  <a:pt x="6" y="29"/>
                  <a:pt x="12" y="35"/>
                  <a:pt x="20" y="35"/>
                </a:cubicBezTo>
                <a:cubicBezTo>
                  <a:pt x="28" y="35"/>
                  <a:pt x="35" y="29"/>
                  <a:pt x="35" y="21"/>
                </a:cubicBezTo>
                <a:cubicBezTo>
                  <a:pt x="35" y="13"/>
                  <a:pt x="28" y="6"/>
                  <a:pt x="20" y="6"/>
                </a:cubicBezTo>
                <a:cubicBezTo>
                  <a:pt x="12" y="6"/>
                  <a:pt x="6" y="13"/>
                  <a:pt x="6" y="21"/>
                </a:cubicBezTo>
                <a:close/>
                <a:moveTo>
                  <a:pt x="20" y="28"/>
                </a:moveTo>
                <a:cubicBezTo>
                  <a:pt x="16" y="28"/>
                  <a:pt x="13" y="24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4" y="14"/>
                  <a:pt x="27" y="17"/>
                  <a:pt x="27" y="21"/>
                </a:cubicBezTo>
                <a:cubicBezTo>
                  <a:pt x="27" y="24"/>
                  <a:pt x="24" y="28"/>
                  <a:pt x="20" y="2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8" name="Freeform 473"/>
          <p:cNvSpPr>
            <a:spLocks noEditPoints="1"/>
          </p:cNvSpPr>
          <p:nvPr/>
        </p:nvSpPr>
        <p:spPr bwMode="auto">
          <a:xfrm>
            <a:off x="3916819" y="5036834"/>
            <a:ext cx="297222" cy="297222"/>
          </a:xfrm>
          <a:custGeom>
            <a:avLst/>
            <a:gdLst>
              <a:gd name="T0" fmla="*/ 20 w 41"/>
              <a:gd name="T1" fmla="*/ 41 h 41"/>
              <a:gd name="T2" fmla="*/ 0 w 41"/>
              <a:gd name="T3" fmla="*/ 21 h 41"/>
              <a:gd name="T4" fmla="*/ 20 w 41"/>
              <a:gd name="T5" fmla="*/ 0 h 41"/>
              <a:gd name="T6" fmla="*/ 41 w 41"/>
              <a:gd name="T7" fmla="*/ 21 h 41"/>
              <a:gd name="T8" fmla="*/ 20 w 41"/>
              <a:gd name="T9" fmla="*/ 41 h 41"/>
              <a:gd name="T10" fmla="*/ 6 w 41"/>
              <a:gd name="T11" fmla="*/ 21 h 41"/>
              <a:gd name="T12" fmla="*/ 20 w 41"/>
              <a:gd name="T13" fmla="*/ 35 h 41"/>
              <a:gd name="T14" fmla="*/ 35 w 41"/>
              <a:gd name="T15" fmla="*/ 21 h 41"/>
              <a:gd name="T16" fmla="*/ 20 w 41"/>
              <a:gd name="T17" fmla="*/ 6 h 41"/>
              <a:gd name="T18" fmla="*/ 6 w 41"/>
              <a:gd name="T19" fmla="*/ 21 h 41"/>
              <a:gd name="T20" fmla="*/ 20 w 41"/>
              <a:gd name="T21" fmla="*/ 28 h 41"/>
              <a:gd name="T22" fmla="*/ 13 w 41"/>
              <a:gd name="T23" fmla="*/ 21 h 41"/>
              <a:gd name="T24" fmla="*/ 20 w 41"/>
              <a:gd name="T25" fmla="*/ 14 h 41"/>
              <a:gd name="T26" fmla="*/ 27 w 41"/>
              <a:gd name="T27" fmla="*/ 21 h 41"/>
              <a:gd name="T28" fmla="*/ 20 w 41"/>
              <a:gd name="T29" fmla="*/ 2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1" y="9"/>
                  <a:pt x="41" y="21"/>
                </a:cubicBezTo>
                <a:cubicBezTo>
                  <a:pt x="41" y="32"/>
                  <a:pt x="31" y="41"/>
                  <a:pt x="20" y="41"/>
                </a:cubicBezTo>
                <a:close/>
                <a:moveTo>
                  <a:pt x="6" y="21"/>
                </a:moveTo>
                <a:cubicBezTo>
                  <a:pt x="6" y="29"/>
                  <a:pt x="12" y="35"/>
                  <a:pt x="20" y="35"/>
                </a:cubicBezTo>
                <a:cubicBezTo>
                  <a:pt x="28" y="35"/>
                  <a:pt x="35" y="29"/>
                  <a:pt x="35" y="21"/>
                </a:cubicBezTo>
                <a:cubicBezTo>
                  <a:pt x="35" y="13"/>
                  <a:pt x="28" y="6"/>
                  <a:pt x="20" y="6"/>
                </a:cubicBezTo>
                <a:cubicBezTo>
                  <a:pt x="12" y="6"/>
                  <a:pt x="6" y="13"/>
                  <a:pt x="6" y="21"/>
                </a:cubicBezTo>
                <a:close/>
                <a:moveTo>
                  <a:pt x="20" y="28"/>
                </a:moveTo>
                <a:cubicBezTo>
                  <a:pt x="16" y="28"/>
                  <a:pt x="13" y="24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4" y="14"/>
                  <a:pt x="27" y="17"/>
                  <a:pt x="27" y="21"/>
                </a:cubicBezTo>
                <a:cubicBezTo>
                  <a:pt x="27" y="24"/>
                  <a:pt x="24" y="28"/>
                  <a:pt x="20" y="28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9" name="Freeform 473"/>
          <p:cNvSpPr>
            <a:spLocks noEditPoints="1"/>
          </p:cNvSpPr>
          <p:nvPr/>
        </p:nvSpPr>
        <p:spPr bwMode="auto">
          <a:xfrm>
            <a:off x="7098797" y="5084175"/>
            <a:ext cx="297222" cy="297222"/>
          </a:xfrm>
          <a:custGeom>
            <a:avLst/>
            <a:gdLst>
              <a:gd name="T0" fmla="*/ 20 w 41"/>
              <a:gd name="T1" fmla="*/ 41 h 41"/>
              <a:gd name="T2" fmla="*/ 0 w 41"/>
              <a:gd name="T3" fmla="*/ 21 h 41"/>
              <a:gd name="T4" fmla="*/ 20 w 41"/>
              <a:gd name="T5" fmla="*/ 0 h 41"/>
              <a:gd name="T6" fmla="*/ 41 w 41"/>
              <a:gd name="T7" fmla="*/ 21 h 41"/>
              <a:gd name="T8" fmla="*/ 20 w 41"/>
              <a:gd name="T9" fmla="*/ 41 h 41"/>
              <a:gd name="T10" fmla="*/ 6 w 41"/>
              <a:gd name="T11" fmla="*/ 21 h 41"/>
              <a:gd name="T12" fmla="*/ 20 w 41"/>
              <a:gd name="T13" fmla="*/ 35 h 41"/>
              <a:gd name="T14" fmla="*/ 35 w 41"/>
              <a:gd name="T15" fmla="*/ 21 h 41"/>
              <a:gd name="T16" fmla="*/ 20 w 41"/>
              <a:gd name="T17" fmla="*/ 6 h 41"/>
              <a:gd name="T18" fmla="*/ 6 w 41"/>
              <a:gd name="T19" fmla="*/ 21 h 41"/>
              <a:gd name="T20" fmla="*/ 20 w 41"/>
              <a:gd name="T21" fmla="*/ 28 h 41"/>
              <a:gd name="T22" fmla="*/ 13 w 41"/>
              <a:gd name="T23" fmla="*/ 21 h 41"/>
              <a:gd name="T24" fmla="*/ 20 w 41"/>
              <a:gd name="T25" fmla="*/ 14 h 41"/>
              <a:gd name="T26" fmla="*/ 27 w 41"/>
              <a:gd name="T27" fmla="*/ 21 h 41"/>
              <a:gd name="T28" fmla="*/ 20 w 41"/>
              <a:gd name="T29" fmla="*/ 2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1" y="9"/>
                  <a:pt x="41" y="21"/>
                </a:cubicBezTo>
                <a:cubicBezTo>
                  <a:pt x="41" y="32"/>
                  <a:pt x="31" y="41"/>
                  <a:pt x="20" y="41"/>
                </a:cubicBezTo>
                <a:close/>
                <a:moveTo>
                  <a:pt x="6" y="21"/>
                </a:moveTo>
                <a:cubicBezTo>
                  <a:pt x="6" y="29"/>
                  <a:pt x="12" y="35"/>
                  <a:pt x="20" y="35"/>
                </a:cubicBezTo>
                <a:cubicBezTo>
                  <a:pt x="28" y="35"/>
                  <a:pt x="35" y="29"/>
                  <a:pt x="35" y="21"/>
                </a:cubicBezTo>
                <a:cubicBezTo>
                  <a:pt x="35" y="13"/>
                  <a:pt x="28" y="6"/>
                  <a:pt x="20" y="6"/>
                </a:cubicBezTo>
                <a:cubicBezTo>
                  <a:pt x="12" y="6"/>
                  <a:pt x="6" y="13"/>
                  <a:pt x="6" y="21"/>
                </a:cubicBezTo>
                <a:close/>
                <a:moveTo>
                  <a:pt x="20" y="28"/>
                </a:moveTo>
                <a:cubicBezTo>
                  <a:pt x="16" y="28"/>
                  <a:pt x="13" y="24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4" y="14"/>
                  <a:pt x="27" y="17"/>
                  <a:pt x="27" y="21"/>
                </a:cubicBezTo>
                <a:cubicBezTo>
                  <a:pt x="27" y="24"/>
                  <a:pt x="24" y="28"/>
                  <a:pt x="2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9" name="Freeform 266">
            <a:extLst>
              <a:ext uri="{FF2B5EF4-FFF2-40B4-BE49-F238E27FC236}">
                <a16:creationId xmlns:a16="http://schemas.microsoft.com/office/drawing/2014/main" id="{330A236D-F20D-534D-C8FE-127CF29469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51635" y="4864351"/>
            <a:ext cx="483098" cy="532533"/>
          </a:xfrm>
          <a:custGeom>
            <a:avLst/>
            <a:gdLst>
              <a:gd name="T0" fmla="*/ 310 w 863"/>
              <a:gd name="T1" fmla="*/ 41 h 954"/>
              <a:gd name="T2" fmla="*/ 201 w 863"/>
              <a:gd name="T3" fmla="*/ 735 h 954"/>
              <a:gd name="T4" fmla="*/ 519 w 863"/>
              <a:gd name="T5" fmla="*/ 953 h 954"/>
              <a:gd name="T6" fmla="*/ 636 w 863"/>
              <a:gd name="T7" fmla="*/ 886 h 954"/>
              <a:gd name="T8" fmla="*/ 770 w 863"/>
              <a:gd name="T9" fmla="*/ 744 h 954"/>
              <a:gd name="T10" fmla="*/ 786 w 863"/>
              <a:gd name="T11" fmla="*/ 693 h 954"/>
              <a:gd name="T12" fmla="*/ 836 w 863"/>
              <a:gd name="T13" fmla="*/ 593 h 954"/>
              <a:gd name="T14" fmla="*/ 293 w 863"/>
              <a:gd name="T15" fmla="*/ 468 h 954"/>
              <a:gd name="T16" fmla="*/ 268 w 863"/>
              <a:gd name="T17" fmla="*/ 434 h 954"/>
              <a:gd name="T18" fmla="*/ 234 w 863"/>
              <a:gd name="T19" fmla="*/ 459 h 954"/>
              <a:gd name="T20" fmla="*/ 159 w 863"/>
              <a:gd name="T21" fmla="*/ 392 h 954"/>
              <a:gd name="T22" fmla="*/ 184 w 863"/>
              <a:gd name="T23" fmla="*/ 342 h 954"/>
              <a:gd name="T24" fmla="*/ 142 w 863"/>
              <a:gd name="T25" fmla="*/ 301 h 954"/>
              <a:gd name="T26" fmla="*/ 168 w 863"/>
              <a:gd name="T27" fmla="*/ 200 h 954"/>
              <a:gd name="T28" fmla="*/ 234 w 863"/>
              <a:gd name="T29" fmla="*/ 200 h 954"/>
              <a:gd name="T30" fmla="*/ 251 w 863"/>
              <a:gd name="T31" fmla="*/ 150 h 954"/>
              <a:gd name="T32" fmla="*/ 351 w 863"/>
              <a:gd name="T33" fmla="*/ 117 h 954"/>
              <a:gd name="T34" fmla="*/ 376 w 863"/>
              <a:gd name="T35" fmla="*/ 175 h 954"/>
              <a:gd name="T36" fmla="*/ 427 w 863"/>
              <a:gd name="T37" fmla="*/ 167 h 954"/>
              <a:gd name="T38" fmla="*/ 510 w 863"/>
              <a:gd name="T39" fmla="*/ 217 h 954"/>
              <a:gd name="T40" fmla="*/ 477 w 863"/>
              <a:gd name="T41" fmla="*/ 284 h 954"/>
              <a:gd name="T42" fmla="*/ 519 w 863"/>
              <a:gd name="T43" fmla="*/ 326 h 954"/>
              <a:gd name="T44" fmla="*/ 494 w 863"/>
              <a:gd name="T45" fmla="*/ 418 h 954"/>
              <a:gd name="T46" fmla="*/ 427 w 863"/>
              <a:gd name="T47" fmla="*/ 409 h 954"/>
              <a:gd name="T48" fmla="*/ 418 w 863"/>
              <a:gd name="T49" fmla="*/ 459 h 954"/>
              <a:gd name="T50" fmla="*/ 318 w 863"/>
              <a:gd name="T51" fmla="*/ 493 h 954"/>
              <a:gd name="T52" fmla="*/ 594 w 863"/>
              <a:gd name="T53" fmla="*/ 660 h 954"/>
              <a:gd name="T54" fmla="*/ 561 w 863"/>
              <a:gd name="T55" fmla="*/ 652 h 954"/>
              <a:gd name="T56" fmla="*/ 552 w 863"/>
              <a:gd name="T57" fmla="*/ 685 h 954"/>
              <a:gd name="T58" fmla="*/ 485 w 863"/>
              <a:gd name="T59" fmla="*/ 710 h 954"/>
              <a:gd name="T60" fmla="*/ 469 w 863"/>
              <a:gd name="T61" fmla="*/ 677 h 954"/>
              <a:gd name="T62" fmla="*/ 435 w 863"/>
              <a:gd name="T63" fmla="*/ 685 h 954"/>
              <a:gd name="T64" fmla="*/ 385 w 863"/>
              <a:gd name="T65" fmla="*/ 643 h 954"/>
              <a:gd name="T66" fmla="*/ 402 w 863"/>
              <a:gd name="T67" fmla="*/ 610 h 954"/>
              <a:gd name="T68" fmla="*/ 376 w 863"/>
              <a:gd name="T69" fmla="*/ 585 h 954"/>
              <a:gd name="T70" fmla="*/ 393 w 863"/>
              <a:gd name="T71" fmla="*/ 518 h 954"/>
              <a:gd name="T72" fmla="*/ 427 w 863"/>
              <a:gd name="T73" fmla="*/ 518 h 954"/>
              <a:gd name="T74" fmla="*/ 443 w 863"/>
              <a:gd name="T75" fmla="*/ 484 h 954"/>
              <a:gd name="T76" fmla="*/ 502 w 863"/>
              <a:gd name="T77" fmla="*/ 468 h 954"/>
              <a:gd name="T78" fmla="*/ 519 w 863"/>
              <a:gd name="T79" fmla="*/ 501 h 954"/>
              <a:gd name="T80" fmla="*/ 552 w 863"/>
              <a:gd name="T81" fmla="*/ 493 h 954"/>
              <a:gd name="T82" fmla="*/ 611 w 863"/>
              <a:gd name="T83" fmla="*/ 535 h 954"/>
              <a:gd name="T84" fmla="*/ 594 w 863"/>
              <a:gd name="T85" fmla="*/ 568 h 954"/>
              <a:gd name="T86" fmla="*/ 619 w 863"/>
              <a:gd name="T87" fmla="*/ 602 h 954"/>
              <a:gd name="T88" fmla="*/ 594 w 863"/>
              <a:gd name="T89" fmla="*/ 660 h 954"/>
              <a:gd name="T90" fmla="*/ 594 w 863"/>
              <a:gd name="T91" fmla="*/ 66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63" h="954">
                <a:moveTo>
                  <a:pt x="761" y="426"/>
                </a:moveTo>
                <a:cubicBezTo>
                  <a:pt x="820" y="133"/>
                  <a:pt x="577" y="0"/>
                  <a:pt x="310" y="41"/>
                </a:cubicBezTo>
                <a:cubicBezTo>
                  <a:pt x="42" y="83"/>
                  <a:pt x="50" y="242"/>
                  <a:pt x="34" y="317"/>
                </a:cubicBezTo>
                <a:cubicBezTo>
                  <a:pt x="0" y="518"/>
                  <a:pt x="201" y="735"/>
                  <a:pt x="201" y="735"/>
                </a:cubicBezTo>
                <a:cubicBezTo>
                  <a:pt x="193" y="953"/>
                  <a:pt x="193" y="953"/>
                  <a:pt x="193" y="953"/>
                </a:cubicBezTo>
                <a:cubicBezTo>
                  <a:pt x="519" y="953"/>
                  <a:pt x="519" y="953"/>
                  <a:pt x="519" y="953"/>
                </a:cubicBezTo>
                <a:cubicBezTo>
                  <a:pt x="544" y="852"/>
                  <a:pt x="544" y="852"/>
                  <a:pt x="544" y="852"/>
                </a:cubicBezTo>
                <a:cubicBezTo>
                  <a:pt x="544" y="852"/>
                  <a:pt x="552" y="877"/>
                  <a:pt x="636" y="886"/>
                </a:cubicBezTo>
                <a:cubicBezTo>
                  <a:pt x="728" y="894"/>
                  <a:pt x="711" y="785"/>
                  <a:pt x="711" y="785"/>
                </a:cubicBezTo>
                <a:cubicBezTo>
                  <a:pt x="711" y="785"/>
                  <a:pt x="770" y="760"/>
                  <a:pt x="770" y="744"/>
                </a:cubicBezTo>
                <a:cubicBezTo>
                  <a:pt x="770" y="727"/>
                  <a:pt x="736" y="702"/>
                  <a:pt x="736" y="702"/>
                </a:cubicBezTo>
                <a:cubicBezTo>
                  <a:pt x="736" y="702"/>
                  <a:pt x="770" y="710"/>
                  <a:pt x="786" y="693"/>
                </a:cubicBezTo>
                <a:cubicBezTo>
                  <a:pt x="794" y="677"/>
                  <a:pt x="770" y="626"/>
                  <a:pt x="770" y="626"/>
                </a:cubicBezTo>
                <a:cubicBezTo>
                  <a:pt x="770" y="626"/>
                  <a:pt x="811" y="626"/>
                  <a:pt x="836" y="593"/>
                </a:cubicBezTo>
                <a:cubicBezTo>
                  <a:pt x="862" y="568"/>
                  <a:pt x="761" y="484"/>
                  <a:pt x="761" y="426"/>
                </a:cubicBezTo>
                <a:close/>
                <a:moveTo>
                  <a:pt x="293" y="468"/>
                </a:moveTo>
                <a:cubicBezTo>
                  <a:pt x="293" y="468"/>
                  <a:pt x="293" y="451"/>
                  <a:pt x="293" y="443"/>
                </a:cubicBezTo>
                <a:cubicBezTo>
                  <a:pt x="284" y="434"/>
                  <a:pt x="276" y="434"/>
                  <a:pt x="268" y="434"/>
                </a:cubicBezTo>
                <a:cubicBezTo>
                  <a:pt x="260" y="443"/>
                  <a:pt x="243" y="451"/>
                  <a:pt x="243" y="451"/>
                </a:cubicBezTo>
                <a:cubicBezTo>
                  <a:pt x="234" y="459"/>
                  <a:pt x="234" y="459"/>
                  <a:pt x="234" y="459"/>
                </a:cubicBezTo>
                <a:lnTo>
                  <a:pt x="209" y="451"/>
                </a:lnTo>
                <a:cubicBezTo>
                  <a:pt x="159" y="392"/>
                  <a:pt x="159" y="392"/>
                  <a:pt x="159" y="392"/>
                </a:cubicBezTo>
                <a:cubicBezTo>
                  <a:pt x="159" y="359"/>
                  <a:pt x="159" y="359"/>
                  <a:pt x="159" y="359"/>
                </a:cubicBezTo>
                <a:cubicBezTo>
                  <a:pt x="159" y="359"/>
                  <a:pt x="176" y="342"/>
                  <a:pt x="184" y="342"/>
                </a:cubicBezTo>
                <a:cubicBezTo>
                  <a:pt x="184" y="334"/>
                  <a:pt x="184" y="326"/>
                  <a:pt x="184" y="317"/>
                </a:cubicBezTo>
                <a:cubicBezTo>
                  <a:pt x="168" y="309"/>
                  <a:pt x="142" y="301"/>
                  <a:pt x="142" y="301"/>
                </a:cubicBezTo>
                <a:cubicBezTo>
                  <a:pt x="134" y="267"/>
                  <a:pt x="134" y="267"/>
                  <a:pt x="134" y="267"/>
                </a:cubicBezTo>
                <a:cubicBezTo>
                  <a:pt x="168" y="200"/>
                  <a:pt x="168" y="200"/>
                  <a:pt x="168" y="200"/>
                </a:cubicBezTo>
                <a:cubicBezTo>
                  <a:pt x="201" y="192"/>
                  <a:pt x="201" y="192"/>
                  <a:pt x="201" y="192"/>
                </a:cubicBezTo>
                <a:cubicBezTo>
                  <a:pt x="201" y="192"/>
                  <a:pt x="226" y="200"/>
                  <a:pt x="234" y="200"/>
                </a:cubicBezTo>
                <a:cubicBezTo>
                  <a:pt x="243" y="200"/>
                  <a:pt x="243" y="192"/>
                  <a:pt x="251" y="192"/>
                </a:cubicBezTo>
                <a:cubicBezTo>
                  <a:pt x="251" y="175"/>
                  <a:pt x="251" y="150"/>
                  <a:pt x="251" y="150"/>
                </a:cubicBezTo>
                <a:cubicBezTo>
                  <a:pt x="276" y="125"/>
                  <a:pt x="276" y="125"/>
                  <a:pt x="276" y="125"/>
                </a:cubicBezTo>
                <a:cubicBezTo>
                  <a:pt x="351" y="117"/>
                  <a:pt x="351" y="117"/>
                  <a:pt x="351" y="117"/>
                </a:cubicBezTo>
                <a:cubicBezTo>
                  <a:pt x="376" y="142"/>
                  <a:pt x="376" y="142"/>
                  <a:pt x="376" y="142"/>
                </a:cubicBezTo>
                <a:cubicBezTo>
                  <a:pt x="376" y="142"/>
                  <a:pt x="376" y="167"/>
                  <a:pt x="376" y="175"/>
                </a:cubicBezTo>
                <a:cubicBezTo>
                  <a:pt x="385" y="175"/>
                  <a:pt x="393" y="183"/>
                  <a:pt x="402" y="183"/>
                </a:cubicBezTo>
                <a:cubicBezTo>
                  <a:pt x="410" y="175"/>
                  <a:pt x="427" y="167"/>
                  <a:pt x="427" y="167"/>
                </a:cubicBezTo>
                <a:cubicBezTo>
                  <a:pt x="460" y="167"/>
                  <a:pt x="460" y="167"/>
                  <a:pt x="460" y="167"/>
                </a:cubicBezTo>
                <a:cubicBezTo>
                  <a:pt x="510" y="217"/>
                  <a:pt x="510" y="217"/>
                  <a:pt x="510" y="217"/>
                </a:cubicBezTo>
                <a:cubicBezTo>
                  <a:pt x="510" y="250"/>
                  <a:pt x="510" y="250"/>
                  <a:pt x="510" y="250"/>
                </a:cubicBezTo>
                <a:cubicBezTo>
                  <a:pt x="510" y="250"/>
                  <a:pt x="494" y="267"/>
                  <a:pt x="477" y="284"/>
                </a:cubicBezTo>
                <a:cubicBezTo>
                  <a:pt x="485" y="284"/>
                  <a:pt x="485" y="292"/>
                  <a:pt x="485" y="301"/>
                </a:cubicBezTo>
                <a:cubicBezTo>
                  <a:pt x="494" y="309"/>
                  <a:pt x="519" y="326"/>
                  <a:pt x="519" y="326"/>
                </a:cubicBezTo>
                <a:cubicBezTo>
                  <a:pt x="527" y="359"/>
                  <a:pt x="527" y="359"/>
                  <a:pt x="527" y="359"/>
                </a:cubicBezTo>
                <a:cubicBezTo>
                  <a:pt x="494" y="418"/>
                  <a:pt x="494" y="418"/>
                  <a:pt x="494" y="418"/>
                </a:cubicBezTo>
                <a:cubicBezTo>
                  <a:pt x="460" y="426"/>
                  <a:pt x="460" y="426"/>
                  <a:pt x="460" y="426"/>
                </a:cubicBezTo>
                <a:cubicBezTo>
                  <a:pt x="460" y="426"/>
                  <a:pt x="443" y="418"/>
                  <a:pt x="427" y="409"/>
                </a:cubicBezTo>
                <a:cubicBezTo>
                  <a:pt x="427" y="418"/>
                  <a:pt x="418" y="418"/>
                  <a:pt x="410" y="426"/>
                </a:cubicBezTo>
                <a:cubicBezTo>
                  <a:pt x="410" y="434"/>
                  <a:pt x="418" y="459"/>
                  <a:pt x="418" y="459"/>
                </a:cubicBezTo>
                <a:cubicBezTo>
                  <a:pt x="393" y="484"/>
                  <a:pt x="393" y="484"/>
                  <a:pt x="393" y="484"/>
                </a:cubicBezTo>
                <a:cubicBezTo>
                  <a:pt x="318" y="493"/>
                  <a:pt x="318" y="493"/>
                  <a:pt x="318" y="493"/>
                </a:cubicBezTo>
                <a:lnTo>
                  <a:pt x="293" y="468"/>
                </a:lnTo>
                <a:close/>
                <a:moveTo>
                  <a:pt x="594" y="660"/>
                </a:moveTo>
                <a:cubicBezTo>
                  <a:pt x="577" y="669"/>
                  <a:pt x="577" y="669"/>
                  <a:pt x="577" y="669"/>
                </a:cubicBezTo>
                <a:cubicBezTo>
                  <a:pt x="577" y="669"/>
                  <a:pt x="561" y="660"/>
                  <a:pt x="561" y="652"/>
                </a:cubicBezTo>
                <a:cubicBezTo>
                  <a:pt x="552" y="660"/>
                  <a:pt x="552" y="660"/>
                  <a:pt x="544" y="660"/>
                </a:cubicBezTo>
                <a:cubicBezTo>
                  <a:pt x="544" y="669"/>
                  <a:pt x="552" y="685"/>
                  <a:pt x="552" y="685"/>
                </a:cubicBezTo>
                <a:cubicBezTo>
                  <a:pt x="535" y="702"/>
                  <a:pt x="535" y="702"/>
                  <a:pt x="535" y="702"/>
                </a:cubicBezTo>
                <a:cubicBezTo>
                  <a:pt x="485" y="710"/>
                  <a:pt x="485" y="710"/>
                  <a:pt x="485" y="710"/>
                </a:cubicBezTo>
                <a:cubicBezTo>
                  <a:pt x="469" y="693"/>
                  <a:pt x="469" y="693"/>
                  <a:pt x="469" y="693"/>
                </a:cubicBezTo>
                <a:lnTo>
                  <a:pt x="469" y="677"/>
                </a:lnTo>
                <a:cubicBezTo>
                  <a:pt x="460" y="669"/>
                  <a:pt x="460" y="669"/>
                  <a:pt x="452" y="669"/>
                </a:cubicBezTo>
                <a:cubicBezTo>
                  <a:pt x="435" y="685"/>
                  <a:pt x="435" y="685"/>
                  <a:pt x="435" y="685"/>
                </a:cubicBezTo>
                <a:lnTo>
                  <a:pt x="410" y="685"/>
                </a:lnTo>
                <a:cubicBezTo>
                  <a:pt x="385" y="643"/>
                  <a:pt x="385" y="643"/>
                  <a:pt x="385" y="643"/>
                </a:cubicBezTo>
                <a:cubicBezTo>
                  <a:pt x="385" y="626"/>
                  <a:pt x="385" y="626"/>
                  <a:pt x="385" y="626"/>
                </a:cubicBezTo>
                <a:cubicBezTo>
                  <a:pt x="402" y="610"/>
                  <a:pt x="402" y="610"/>
                  <a:pt x="402" y="610"/>
                </a:cubicBezTo>
                <a:cubicBezTo>
                  <a:pt x="402" y="602"/>
                  <a:pt x="402" y="602"/>
                  <a:pt x="402" y="593"/>
                </a:cubicBezTo>
                <a:cubicBezTo>
                  <a:pt x="393" y="593"/>
                  <a:pt x="376" y="585"/>
                  <a:pt x="376" y="585"/>
                </a:cubicBezTo>
                <a:cubicBezTo>
                  <a:pt x="368" y="560"/>
                  <a:pt x="368" y="560"/>
                  <a:pt x="368" y="560"/>
                </a:cubicBezTo>
                <a:cubicBezTo>
                  <a:pt x="393" y="518"/>
                  <a:pt x="393" y="518"/>
                  <a:pt x="393" y="518"/>
                </a:cubicBezTo>
                <a:cubicBezTo>
                  <a:pt x="410" y="510"/>
                  <a:pt x="410" y="510"/>
                  <a:pt x="410" y="510"/>
                </a:cubicBezTo>
                <a:lnTo>
                  <a:pt x="427" y="518"/>
                </a:lnTo>
                <a:cubicBezTo>
                  <a:pt x="435" y="518"/>
                  <a:pt x="443" y="518"/>
                  <a:pt x="443" y="510"/>
                </a:cubicBezTo>
                <a:cubicBezTo>
                  <a:pt x="443" y="501"/>
                  <a:pt x="443" y="484"/>
                  <a:pt x="443" y="484"/>
                </a:cubicBezTo>
                <a:cubicBezTo>
                  <a:pt x="460" y="468"/>
                  <a:pt x="460" y="468"/>
                  <a:pt x="460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19" y="484"/>
                  <a:pt x="519" y="484"/>
                  <a:pt x="519" y="484"/>
                </a:cubicBezTo>
                <a:cubicBezTo>
                  <a:pt x="519" y="484"/>
                  <a:pt x="519" y="493"/>
                  <a:pt x="519" y="501"/>
                </a:cubicBezTo>
                <a:cubicBezTo>
                  <a:pt x="527" y="501"/>
                  <a:pt x="535" y="510"/>
                  <a:pt x="544" y="510"/>
                </a:cubicBezTo>
                <a:cubicBezTo>
                  <a:pt x="552" y="493"/>
                  <a:pt x="552" y="493"/>
                  <a:pt x="552" y="493"/>
                </a:cubicBezTo>
                <a:cubicBezTo>
                  <a:pt x="577" y="493"/>
                  <a:pt x="577" y="493"/>
                  <a:pt x="577" y="493"/>
                </a:cubicBezTo>
                <a:cubicBezTo>
                  <a:pt x="611" y="535"/>
                  <a:pt x="611" y="535"/>
                  <a:pt x="611" y="535"/>
                </a:cubicBezTo>
                <a:cubicBezTo>
                  <a:pt x="611" y="551"/>
                  <a:pt x="611" y="551"/>
                  <a:pt x="611" y="551"/>
                </a:cubicBezTo>
                <a:lnTo>
                  <a:pt x="594" y="568"/>
                </a:lnTo>
                <a:cubicBezTo>
                  <a:pt x="594" y="576"/>
                  <a:pt x="594" y="576"/>
                  <a:pt x="594" y="585"/>
                </a:cubicBezTo>
                <a:cubicBezTo>
                  <a:pt x="602" y="585"/>
                  <a:pt x="619" y="602"/>
                  <a:pt x="619" y="602"/>
                </a:cubicBezTo>
                <a:cubicBezTo>
                  <a:pt x="619" y="618"/>
                  <a:pt x="619" y="618"/>
                  <a:pt x="619" y="618"/>
                </a:cubicBezTo>
                <a:lnTo>
                  <a:pt x="594" y="660"/>
                </a:lnTo>
                <a:close/>
                <a:moveTo>
                  <a:pt x="594" y="660"/>
                </a:moveTo>
                <a:lnTo>
                  <a:pt x="594" y="6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15" name="Shape 4395">
            <a:extLst>
              <a:ext uri="{FF2B5EF4-FFF2-40B4-BE49-F238E27FC236}">
                <a16:creationId xmlns:a16="http://schemas.microsoft.com/office/drawing/2014/main" id="{1A18ADAA-E24B-D00B-EF83-4FAB328EF5E2}"/>
              </a:ext>
            </a:extLst>
          </p:cNvPr>
          <p:cNvSpPr/>
          <p:nvPr/>
        </p:nvSpPr>
        <p:spPr>
          <a:xfrm>
            <a:off x="8219383" y="4927939"/>
            <a:ext cx="479664" cy="539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51" y="14400"/>
                </a:moveTo>
                <a:cubicBezTo>
                  <a:pt x="16622" y="14400"/>
                  <a:pt x="15770" y="14680"/>
                  <a:pt x="15088" y="15147"/>
                </a:cubicBezTo>
                <a:lnTo>
                  <a:pt x="8042" y="11389"/>
                </a:lnTo>
                <a:cubicBezTo>
                  <a:pt x="8076" y="11197"/>
                  <a:pt x="8101" y="11000"/>
                  <a:pt x="8101" y="10800"/>
                </a:cubicBezTo>
                <a:cubicBezTo>
                  <a:pt x="8101" y="10599"/>
                  <a:pt x="8076" y="10403"/>
                  <a:pt x="8042" y="10211"/>
                </a:cubicBezTo>
                <a:lnTo>
                  <a:pt x="15088" y="6452"/>
                </a:lnTo>
                <a:cubicBezTo>
                  <a:pt x="15770" y="6920"/>
                  <a:pt x="16622" y="7200"/>
                  <a:pt x="17551" y="7200"/>
                </a:cubicBezTo>
                <a:cubicBezTo>
                  <a:pt x="19787" y="7200"/>
                  <a:pt x="21600" y="5588"/>
                  <a:pt x="21600" y="3600"/>
                </a:cubicBezTo>
                <a:cubicBezTo>
                  <a:pt x="21600" y="1612"/>
                  <a:pt x="19787" y="0"/>
                  <a:pt x="17551" y="0"/>
                </a:cubicBezTo>
                <a:cubicBezTo>
                  <a:pt x="15314" y="0"/>
                  <a:pt x="13499" y="1612"/>
                  <a:pt x="13499" y="3600"/>
                </a:cubicBezTo>
                <a:cubicBezTo>
                  <a:pt x="13499" y="3801"/>
                  <a:pt x="13524" y="3997"/>
                  <a:pt x="13560" y="4189"/>
                </a:cubicBezTo>
                <a:lnTo>
                  <a:pt x="6512" y="7947"/>
                </a:lnTo>
                <a:cubicBezTo>
                  <a:pt x="5830" y="7480"/>
                  <a:pt x="4978" y="7200"/>
                  <a:pt x="4049" y="7200"/>
                </a:cubicBezTo>
                <a:cubicBezTo>
                  <a:pt x="1813" y="7200"/>
                  <a:pt x="0" y="8812"/>
                  <a:pt x="0" y="10800"/>
                </a:cubicBezTo>
                <a:cubicBezTo>
                  <a:pt x="0" y="12788"/>
                  <a:pt x="1813" y="14400"/>
                  <a:pt x="4049" y="14400"/>
                </a:cubicBezTo>
                <a:cubicBezTo>
                  <a:pt x="4978" y="14400"/>
                  <a:pt x="5830" y="14119"/>
                  <a:pt x="6512" y="13653"/>
                </a:cubicBezTo>
                <a:lnTo>
                  <a:pt x="13560" y="17410"/>
                </a:lnTo>
                <a:cubicBezTo>
                  <a:pt x="13524" y="17603"/>
                  <a:pt x="13499" y="17798"/>
                  <a:pt x="13499" y="18000"/>
                </a:cubicBezTo>
                <a:cubicBezTo>
                  <a:pt x="13499" y="19987"/>
                  <a:pt x="15314" y="21600"/>
                  <a:pt x="17551" y="21600"/>
                </a:cubicBezTo>
                <a:cubicBezTo>
                  <a:pt x="19787" y="21600"/>
                  <a:pt x="21600" y="19987"/>
                  <a:pt x="21600" y="18000"/>
                </a:cubicBezTo>
                <a:cubicBezTo>
                  <a:pt x="21600" y="16012"/>
                  <a:pt x="19787" y="14400"/>
                  <a:pt x="17551" y="144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38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/>
      <p:bldP spid="30" grpId="0"/>
      <p:bldP spid="34" grpId="0"/>
      <p:bldP spid="36" grpId="0"/>
      <p:bldP spid="116" grpId="0" animBg="1"/>
      <p:bldP spid="117" grpId="0" animBg="1"/>
      <p:bldP spid="118" grpId="0" animBg="1"/>
      <p:bldP spid="119" grpId="0" animBg="1"/>
      <p:bldP spid="129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3977" y="1224037"/>
            <a:ext cx="10515600" cy="92022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576072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152144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728216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304288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928418" y="2766363"/>
            <a:ext cx="930275" cy="931863"/>
            <a:chOff x="7181850" y="3088886"/>
            <a:chExt cx="930275" cy="931863"/>
          </a:xfrm>
        </p:grpSpPr>
        <p:sp>
          <p:nvSpPr>
            <p:cNvPr id="4" name="Freeform 13"/>
            <p:cNvSpPr>
              <a:spLocks/>
            </p:cNvSpPr>
            <p:nvPr/>
          </p:nvSpPr>
          <p:spPr bwMode="auto">
            <a:xfrm>
              <a:off x="7194550" y="3101586"/>
              <a:ext cx="904875" cy="904875"/>
            </a:xfrm>
            <a:custGeom>
              <a:avLst/>
              <a:gdLst>
                <a:gd name="T0" fmla="*/ 285 w 570"/>
                <a:gd name="T1" fmla="*/ 0 h 570"/>
                <a:gd name="T2" fmla="*/ 327 w 570"/>
                <a:gd name="T3" fmla="*/ 3 h 570"/>
                <a:gd name="T4" fmla="*/ 368 w 570"/>
                <a:gd name="T5" fmla="*/ 11 h 570"/>
                <a:gd name="T6" fmla="*/ 406 w 570"/>
                <a:gd name="T7" fmla="*/ 26 h 570"/>
                <a:gd name="T8" fmla="*/ 441 w 570"/>
                <a:gd name="T9" fmla="*/ 45 h 570"/>
                <a:gd name="T10" fmla="*/ 472 w 570"/>
                <a:gd name="T11" fmla="*/ 69 h 570"/>
                <a:gd name="T12" fmla="*/ 501 w 570"/>
                <a:gd name="T13" fmla="*/ 98 h 570"/>
                <a:gd name="T14" fmla="*/ 525 w 570"/>
                <a:gd name="T15" fmla="*/ 130 h 570"/>
                <a:gd name="T16" fmla="*/ 544 w 570"/>
                <a:gd name="T17" fmla="*/ 165 h 570"/>
                <a:gd name="T18" fmla="*/ 559 w 570"/>
                <a:gd name="T19" fmla="*/ 202 h 570"/>
                <a:gd name="T20" fmla="*/ 567 w 570"/>
                <a:gd name="T21" fmla="*/ 243 h 570"/>
                <a:gd name="T22" fmla="*/ 570 w 570"/>
                <a:gd name="T23" fmla="*/ 285 h 570"/>
                <a:gd name="T24" fmla="*/ 567 w 570"/>
                <a:gd name="T25" fmla="*/ 328 h 570"/>
                <a:gd name="T26" fmla="*/ 559 w 570"/>
                <a:gd name="T27" fmla="*/ 368 h 570"/>
                <a:gd name="T28" fmla="*/ 544 w 570"/>
                <a:gd name="T29" fmla="*/ 405 h 570"/>
                <a:gd name="T30" fmla="*/ 525 w 570"/>
                <a:gd name="T31" fmla="*/ 440 h 570"/>
                <a:gd name="T32" fmla="*/ 501 w 570"/>
                <a:gd name="T33" fmla="*/ 472 h 570"/>
                <a:gd name="T34" fmla="*/ 472 w 570"/>
                <a:gd name="T35" fmla="*/ 501 h 570"/>
                <a:gd name="T36" fmla="*/ 441 w 570"/>
                <a:gd name="T37" fmla="*/ 525 h 570"/>
                <a:gd name="T38" fmla="*/ 406 w 570"/>
                <a:gd name="T39" fmla="*/ 545 h 570"/>
                <a:gd name="T40" fmla="*/ 368 w 570"/>
                <a:gd name="T41" fmla="*/ 559 h 570"/>
                <a:gd name="T42" fmla="*/ 327 w 570"/>
                <a:gd name="T43" fmla="*/ 567 h 570"/>
                <a:gd name="T44" fmla="*/ 285 w 570"/>
                <a:gd name="T45" fmla="*/ 570 h 570"/>
                <a:gd name="T46" fmla="*/ 243 w 570"/>
                <a:gd name="T47" fmla="*/ 567 h 570"/>
                <a:gd name="T48" fmla="*/ 202 w 570"/>
                <a:gd name="T49" fmla="*/ 559 h 570"/>
                <a:gd name="T50" fmla="*/ 165 w 570"/>
                <a:gd name="T51" fmla="*/ 545 h 570"/>
                <a:gd name="T52" fmla="*/ 130 w 570"/>
                <a:gd name="T53" fmla="*/ 525 h 570"/>
                <a:gd name="T54" fmla="*/ 98 w 570"/>
                <a:gd name="T55" fmla="*/ 501 h 570"/>
                <a:gd name="T56" fmla="*/ 70 w 570"/>
                <a:gd name="T57" fmla="*/ 472 h 570"/>
                <a:gd name="T58" fmla="*/ 45 w 570"/>
                <a:gd name="T59" fmla="*/ 440 h 570"/>
                <a:gd name="T60" fmla="*/ 26 w 570"/>
                <a:gd name="T61" fmla="*/ 405 h 570"/>
                <a:gd name="T62" fmla="*/ 11 w 570"/>
                <a:gd name="T63" fmla="*/ 368 h 570"/>
                <a:gd name="T64" fmla="*/ 3 w 570"/>
                <a:gd name="T65" fmla="*/ 328 h 570"/>
                <a:gd name="T66" fmla="*/ 0 w 570"/>
                <a:gd name="T67" fmla="*/ 285 h 570"/>
                <a:gd name="T68" fmla="*/ 3 w 570"/>
                <a:gd name="T69" fmla="*/ 243 h 570"/>
                <a:gd name="T70" fmla="*/ 11 w 570"/>
                <a:gd name="T71" fmla="*/ 202 h 570"/>
                <a:gd name="T72" fmla="*/ 26 w 570"/>
                <a:gd name="T73" fmla="*/ 165 h 570"/>
                <a:gd name="T74" fmla="*/ 45 w 570"/>
                <a:gd name="T75" fmla="*/ 130 h 570"/>
                <a:gd name="T76" fmla="*/ 70 w 570"/>
                <a:gd name="T77" fmla="*/ 98 h 570"/>
                <a:gd name="T78" fmla="*/ 98 w 570"/>
                <a:gd name="T79" fmla="*/ 69 h 570"/>
                <a:gd name="T80" fmla="*/ 130 w 570"/>
                <a:gd name="T81" fmla="*/ 45 h 570"/>
                <a:gd name="T82" fmla="*/ 165 w 570"/>
                <a:gd name="T83" fmla="*/ 26 h 570"/>
                <a:gd name="T84" fmla="*/ 202 w 570"/>
                <a:gd name="T85" fmla="*/ 11 h 570"/>
                <a:gd name="T86" fmla="*/ 243 w 570"/>
                <a:gd name="T87" fmla="*/ 3 h 570"/>
                <a:gd name="T88" fmla="*/ 285 w 570"/>
                <a:gd name="T8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0" h="570">
                  <a:moveTo>
                    <a:pt x="285" y="0"/>
                  </a:moveTo>
                  <a:lnTo>
                    <a:pt x="327" y="3"/>
                  </a:lnTo>
                  <a:lnTo>
                    <a:pt x="368" y="11"/>
                  </a:lnTo>
                  <a:lnTo>
                    <a:pt x="406" y="26"/>
                  </a:lnTo>
                  <a:lnTo>
                    <a:pt x="441" y="45"/>
                  </a:lnTo>
                  <a:lnTo>
                    <a:pt x="472" y="69"/>
                  </a:lnTo>
                  <a:lnTo>
                    <a:pt x="501" y="98"/>
                  </a:lnTo>
                  <a:lnTo>
                    <a:pt x="525" y="130"/>
                  </a:lnTo>
                  <a:lnTo>
                    <a:pt x="544" y="165"/>
                  </a:lnTo>
                  <a:lnTo>
                    <a:pt x="559" y="202"/>
                  </a:lnTo>
                  <a:lnTo>
                    <a:pt x="567" y="243"/>
                  </a:lnTo>
                  <a:lnTo>
                    <a:pt x="570" y="285"/>
                  </a:lnTo>
                  <a:lnTo>
                    <a:pt x="567" y="328"/>
                  </a:lnTo>
                  <a:lnTo>
                    <a:pt x="559" y="368"/>
                  </a:lnTo>
                  <a:lnTo>
                    <a:pt x="544" y="405"/>
                  </a:lnTo>
                  <a:lnTo>
                    <a:pt x="525" y="440"/>
                  </a:lnTo>
                  <a:lnTo>
                    <a:pt x="501" y="472"/>
                  </a:lnTo>
                  <a:lnTo>
                    <a:pt x="472" y="501"/>
                  </a:lnTo>
                  <a:lnTo>
                    <a:pt x="441" y="525"/>
                  </a:lnTo>
                  <a:lnTo>
                    <a:pt x="406" y="545"/>
                  </a:lnTo>
                  <a:lnTo>
                    <a:pt x="368" y="559"/>
                  </a:lnTo>
                  <a:lnTo>
                    <a:pt x="327" y="567"/>
                  </a:lnTo>
                  <a:lnTo>
                    <a:pt x="285" y="570"/>
                  </a:lnTo>
                  <a:lnTo>
                    <a:pt x="243" y="567"/>
                  </a:lnTo>
                  <a:lnTo>
                    <a:pt x="202" y="559"/>
                  </a:lnTo>
                  <a:lnTo>
                    <a:pt x="165" y="545"/>
                  </a:lnTo>
                  <a:lnTo>
                    <a:pt x="130" y="525"/>
                  </a:lnTo>
                  <a:lnTo>
                    <a:pt x="98" y="501"/>
                  </a:lnTo>
                  <a:lnTo>
                    <a:pt x="70" y="472"/>
                  </a:lnTo>
                  <a:lnTo>
                    <a:pt x="45" y="440"/>
                  </a:lnTo>
                  <a:lnTo>
                    <a:pt x="26" y="405"/>
                  </a:lnTo>
                  <a:lnTo>
                    <a:pt x="11" y="368"/>
                  </a:lnTo>
                  <a:lnTo>
                    <a:pt x="3" y="328"/>
                  </a:lnTo>
                  <a:lnTo>
                    <a:pt x="0" y="285"/>
                  </a:lnTo>
                  <a:lnTo>
                    <a:pt x="3" y="243"/>
                  </a:lnTo>
                  <a:lnTo>
                    <a:pt x="11" y="202"/>
                  </a:lnTo>
                  <a:lnTo>
                    <a:pt x="26" y="165"/>
                  </a:lnTo>
                  <a:lnTo>
                    <a:pt x="45" y="130"/>
                  </a:lnTo>
                  <a:lnTo>
                    <a:pt x="70" y="98"/>
                  </a:lnTo>
                  <a:lnTo>
                    <a:pt x="98" y="69"/>
                  </a:lnTo>
                  <a:lnTo>
                    <a:pt x="130" y="45"/>
                  </a:lnTo>
                  <a:lnTo>
                    <a:pt x="165" y="26"/>
                  </a:lnTo>
                  <a:lnTo>
                    <a:pt x="202" y="11"/>
                  </a:lnTo>
                  <a:lnTo>
                    <a:pt x="243" y="3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4"/>
            <p:cNvSpPr>
              <a:spLocks noEditPoints="1"/>
            </p:cNvSpPr>
            <p:nvPr/>
          </p:nvSpPr>
          <p:spPr bwMode="auto">
            <a:xfrm>
              <a:off x="7181850" y="3088886"/>
              <a:ext cx="930275" cy="931863"/>
            </a:xfrm>
            <a:custGeom>
              <a:avLst/>
              <a:gdLst>
                <a:gd name="T0" fmla="*/ 256 w 586"/>
                <a:gd name="T1" fmla="*/ 18 h 587"/>
                <a:gd name="T2" fmla="*/ 186 w 586"/>
                <a:gd name="T3" fmla="*/ 38 h 587"/>
                <a:gd name="T4" fmla="*/ 124 w 586"/>
                <a:gd name="T5" fmla="*/ 73 h 587"/>
                <a:gd name="T6" fmla="*/ 73 w 586"/>
                <a:gd name="T7" fmla="*/ 124 h 587"/>
                <a:gd name="T8" fmla="*/ 38 w 586"/>
                <a:gd name="T9" fmla="*/ 185 h 587"/>
                <a:gd name="T10" fmla="*/ 18 w 586"/>
                <a:gd name="T11" fmla="*/ 256 h 587"/>
                <a:gd name="T12" fmla="*/ 18 w 586"/>
                <a:gd name="T13" fmla="*/ 330 h 587"/>
                <a:gd name="T14" fmla="*/ 38 w 586"/>
                <a:gd name="T15" fmla="*/ 402 h 587"/>
                <a:gd name="T16" fmla="*/ 73 w 586"/>
                <a:gd name="T17" fmla="*/ 463 h 587"/>
                <a:gd name="T18" fmla="*/ 124 w 586"/>
                <a:gd name="T19" fmla="*/ 513 h 587"/>
                <a:gd name="T20" fmla="*/ 186 w 586"/>
                <a:gd name="T21" fmla="*/ 548 h 587"/>
                <a:gd name="T22" fmla="*/ 256 w 586"/>
                <a:gd name="T23" fmla="*/ 568 h 587"/>
                <a:gd name="T24" fmla="*/ 331 w 586"/>
                <a:gd name="T25" fmla="*/ 568 h 587"/>
                <a:gd name="T26" fmla="*/ 401 w 586"/>
                <a:gd name="T27" fmla="*/ 548 h 587"/>
                <a:gd name="T28" fmla="*/ 462 w 586"/>
                <a:gd name="T29" fmla="*/ 513 h 587"/>
                <a:gd name="T30" fmla="*/ 513 w 586"/>
                <a:gd name="T31" fmla="*/ 463 h 587"/>
                <a:gd name="T32" fmla="*/ 549 w 586"/>
                <a:gd name="T33" fmla="*/ 402 h 587"/>
                <a:gd name="T34" fmla="*/ 568 w 586"/>
                <a:gd name="T35" fmla="*/ 330 h 587"/>
                <a:gd name="T36" fmla="*/ 568 w 586"/>
                <a:gd name="T37" fmla="*/ 256 h 587"/>
                <a:gd name="T38" fmla="*/ 549 w 586"/>
                <a:gd name="T39" fmla="*/ 185 h 587"/>
                <a:gd name="T40" fmla="*/ 513 w 586"/>
                <a:gd name="T41" fmla="*/ 124 h 587"/>
                <a:gd name="T42" fmla="*/ 462 w 586"/>
                <a:gd name="T43" fmla="*/ 73 h 587"/>
                <a:gd name="T44" fmla="*/ 401 w 586"/>
                <a:gd name="T45" fmla="*/ 38 h 587"/>
                <a:gd name="T46" fmla="*/ 331 w 586"/>
                <a:gd name="T47" fmla="*/ 18 h 587"/>
                <a:gd name="T48" fmla="*/ 293 w 586"/>
                <a:gd name="T49" fmla="*/ 0 h 587"/>
                <a:gd name="T50" fmla="*/ 378 w 586"/>
                <a:gd name="T51" fmla="*/ 12 h 587"/>
                <a:gd name="T52" fmla="*/ 453 w 586"/>
                <a:gd name="T53" fmla="*/ 47 h 587"/>
                <a:gd name="T54" fmla="*/ 514 w 586"/>
                <a:gd name="T55" fmla="*/ 101 h 587"/>
                <a:gd name="T56" fmla="*/ 559 w 586"/>
                <a:gd name="T57" fmla="*/ 169 h 587"/>
                <a:gd name="T58" fmla="*/ 583 w 586"/>
                <a:gd name="T59" fmla="*/ 250 h 587"/>
                <a:gd name="T60" fmla="*/ 583 w 586"/>
                <a:gd name="T61" fmla="*/ 337 h 587"/>
                <a:gd name="T62" fmla="*/ 559 w 586"/>
                <a:gd name="T63" fmla="*/ 417 h 587"/>
                <a:gd name="T64" fmla="*/ 514 w 586"/>
                <a:gd name="T65" fmla="*/ 485 h 587"/>
                <a:gd name="T66" fmla="*/ 453 w 586"/>
                <a:gd name="T67" fmla="*/ 539 h 587"/>
                <a:gd name="T68" fmla="*/ 378 w 586"/>
                <a:gd name="T69" fmla="*/ 574 h 587"/>
                <a:gd name="T70" fmla="*/ 293 w 586"/>
                <a:gd name="T71" fmla="*/ 587 h 587"/>
                <a:gd name="T72" fmla="*/ 208 w 586"/>
                <a:gd name="T73" fmla="*/ 574 h 587"/>
                <a:gd name="T74" fmla="*/ 133 w 586"/>
                <a:gd name="T75" fmla="*/ 539 h 587"/>
                <a:gd name="T76" fmla="*/ 72 w 586"/>
                <a:gd name="T77" fmla="*/ 485 h 587"/>
                <a:gd name="T78" fmla="*/ 27 w 586"/>
                <a:gd name="T79" fmla="*/ 417 h 587"/>
                <a:gd name="T80" fmla="*/ 3 w 586"/>
                <a:gd name="T81" fmla="*/ 337 h 587"/>
                <a:gd name="T82" fmla="*/ 3 w 586"/>
                <a:gd name="T83" fmla="*/ 250 h 587"/>
                <a:gd name="T84" fmla="*/ 27 w 586"/>
                <a:gd name="T85" fmla="*/ 169 h 587"/>
                <a:gd name="T86" fmla="*/ 72 w 586"/>
                <a:gd name="T87" fmla="*/ 101 h 587"/>
                <a:gd name="T88" fmla="*/ 133 w 586"/>
                <a:gd name="T89" fmla="*/ 47 h 587"/>
                <a:gd name="T90" fmla="*/ 208 w 586"/>
                <a:gd name="T91" fmla="*/ 12 h 587"/>
                <a:gd name="T92" fmla="*/ 293 w 586"/>
                <a:gd name="T9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86" h="587">
                  <a:moveTo>
                    <a:pt x="293" y="15"/>
                  </a:moveTo>
                  <a:lnTo>
                    <a:pt x="256" y="18"/>
                  </a:lnTo>
                  <a:lnTo>
                    <a:pt x="220" y="25"/>
                  </a:lnTo>
                  <a:lnTo>
                    <a:pt x="186" y="38"/>
                  </a:lnTo>
                  <a:lnTo>
                    <a:pt x="154" y="53"/>
                  </a:lnTo>
                  <a:lnTo>
                    <a:pt x="124" y="73"/>
                  </a:lnTo>
                  <a:lnTo>
                    <a:pt x="97" y="97"/>
                  </a:lnTo>
                  <a:lnTo>
                    <a:pt x="73" y="124"/>
                  </a:lnTo>
                  <a:lnTo>
                    <a:pt x="53" y="153"/>
                  </a:lnTo>
                  <a:lnTo>
                    <a:pt x="38" y="185"/>
                  </a:lnTo>
                  <a:lnTo>
                    <a:pt x="25" y="220"/>
                  </a:lnTo>
                  <a:lnTo>
                    <a:pt x="18" y="256"/>
                  </a:lnTo>
                  <a:lnTo>
                    <a:pt x="16" y="293"/>
                  </a:lnTo>
                  <a:lnTo>
                    <a:pt x="18" y="330"/>
                  </a:lnTo>
                  <a:lnTo>
                    <a:pt x="25" y="367"/>
                  </a:lnTo>
                  <a:lnTo>
                    <a:pt x="38" y="402"/>
                  </a:lnTo>
                  <a:lnTo>
                    <a:pt x="53" y="434"/>
                  </a:lnTo>
                  <a:lnTo>
                    <a:pt x="73" y="463"/>
                  </a:lnTo>
                  <a:lnTo>
                    <a:pt x="97" y="490"/>
                  </a:lnTo>
                  <a:lnTo>
                    <a:pt x="124" y="513"/>
                  </a:lnTo>
                  <a:lnTo>
                    <a:pt x="154" y="533"/>
                  </a:lnTo>
                  <a:lnTo>
                    <a:pt x="186" y="548"/>
                  </a:lnTo>
                  <a:lnTo>
                    <a:pt x="220" y="561"/>
                  </a:lnTo>
                  <a:lnTo>
                    <a:pt x="256" y="568"/>
                  </a:lnTo>
                  <a:lnTo>
                    <a:pt x="293" y="571"/>
                  </a:lnTo>
                  <a:lnTo>
                    <a:pt x="331" y="568"/>
                  </a:lnTo>
                  <a:lnTo>
                    <a:pt x="366" y="561"/>
                  </a:lnTo>
                  <a:lnTo>
                    <a:pt x="401" y="548"/>
                  </a:lnTo>
                  <a:lnTo>
                    <a:pt x="433" y="533"/>
                  </a:lnTo>
                  <a:lnTo>
                    <a:pt x="462" y="513"/>
                  </a:lnTo>
                  <a:lnTo>
                    <a:pt x="489" y="490"/>
                  </a:lnTo>
                  <a:lnTo>
                    <a:pt x="513" y="463"/>
                  </a:lnTo>
                  <a:lnTo>
                    <a:pt x="533" y="434"/>
                  </a:lnTo>
                  <a:lnTo>
                    <a:pt x="549" y="402"/>
                  </a:lnTo>
                  <a:lnTo>
                    <a:pt x="560" y="367"/>
                  </a:lnTo>
                  <a:lnTo>
                    <a:pt x="568" y="330"/>
                  </a:lnTo>
                  <a:lnTo>
                    <a:pt x="571" y="293"/>
                  </a:lnTo>
                  <a:lnTo>
                    <a:pt x="568" y="256"/>
                  </a:lnTo>
                  <a:lnTo>
                    <a:pt x="560" y="220"/>
                  </a:lnTo>
                  <a:lnTo>
                    <a:pt x="549" y="185"/>
                  </a:lnTo>
                  <a:lnTo>
                    <a:pt x="533" y="153"/>
                  </a:lnTo>
                  <a:lnTo>
                    <a:pt x="513" y="124"/>
                  </a:lnTo>
                  <a:lnTo>
                    <a:pt x="489" y="97"/>
                  </a:lnTo>
                  <a:lnTo>
                    <a:pt x="462" y="73"/>
                  </a:lnTo>
                  <a:lnTo>
                    <a:pt x="433" y="53"/>
                  </a:lnTo>
                  <a:lnTo>
                    <a:pt x="401" y="38"/>
                  </a:lnTo>
                  <a:lnTo>
                    <a:pt x="366" y="25"/>
                  </a:lnTo>
                  <a:lnTo>
                    <a:pt x="331" y="18"/>
                  </a:lnTo>
                  <a:lnTo>
                    <a:pt x="293" y="15"/>
                  </a:lnTo>
                  <a:close/>
                  <a:moveTo>
                    <a:pt x="293" y="0"/>
                  </a:moveTo>
                  <a:lnTo>
                    <a:pt x="336" y="3"/>
                  </a:lnTo>
                  <a:lnTo>
                    <a:pt x="378" y="12"/>
                  </a:lnTo>
                  <a:lnTo>
                    <a:pt x="417" y="27"/>
                  </a:lnTo>
                  <a:lnTo>
                    <a:pt x="453" y="47"/>
                  </a:lnTo>
                  <a:lnTo>
                    <a:pt x="485" y="72"/>
                  </a:lnTo>
                  <a:lnTo>
                    <a:pt x="514" y="101"/>
                  </a:lnTo>
                  <a:lnTo>
                    <a:pt x="539" y="133"/>
                  </a:lnTo>
                  <a:lnTo>
                    <a:pt x="559" y="169"/>
                  </a:lnTo>
                  <a:lnTo>
                    <a:pt x="574" y="208"/>
                  </a:lnTo>
                  <a:lnTo>
                    <a:pt x="583" y="250"/>
                  </a:lnTo>
                  <a:lnTo>
                    <a:pt x="586" y="293"/>
                  </a:lnTo>
                  <a:lnTo>
                    <a:pt x="583" y="337"/>
                  </a:lnTo>
                  <a:lnTo>
                    <a:pt x="574" y="378"/>
                  </a:lnTo>
                  <a:lnTo>
                    <a:pt x="559" y="417"/>
                  </a:lnTo>
                  <a:lnTo>
                    <a:pt x="539" y="453"/>
                  </a:lnTo>
                  <a:lnTo>
                    <a:pt x="514" y="485"/>
                  </a:lnTo>
                  <a:lnTo>
                    <a:pt x="485" y="514"/>
                  </a:lnTo>
                  <a:lnTo>
                    <a:pt x="453" y="539"/>
                  </a:lnTo>
                  <a:lnTo>
                    <a:pt x="417" y="560"/>
                  </a:lnTo>
                  <a:lnTo>
                    <a:pt x="378" y="574"/>
                  </a:lnTo>
                  <a:lnTo>
                    <a:pt x="336" y="584"/>
                  </a:lnTo>
                  <a:lnTo>
                    <a:pt x="293" y="587"/>
                  </a:lnTo>
                  <a:lnTo>
                    <a:pt x="250" y="584"/>
                  </a:lnTo>
                  <a:lnTo>
                    <a:pt x="208" y="574"/>
                  </a:lnTo>
                  <a:lnTo>
                    <a:pt x="169" y="560"/>
                  </a:lnTo>
                  <a:lnTo>
                    <a:pt x="133" y="539"/>
                  </a:lnTo>
                  <a:lnTo>
                    <a:pt x="101" y="514"/>
                  </a:lnTo>
                  <a:lnTo>
                    <a:pt x="72" y="485"/>
                  </a:lnTo>
                  <a:lnTo>
                    <a:pt x="47" y="453"/>
                  </a:lnTo>
                  <a:lnTo>
                    <a:pt x="27" y="417"/>
                  </a:lnTo>
                  <a:lnTo>
                    <a:pt x="12" y="378"/>
                  </a:lnTo>
                  <a:lnTo>
                    <a:pt x="3" y="337"/>
                  </a:lnTo>
                  <a:lnTo>
                    <a:pt x="0" y="293"/>
                  </a:lnTo>
                  <a:lnTo>
                    <a:pt x="3" y="250"/>
                  </a:lnTo>
                  <a:lnTo>
                    <a:pt x="12" y="208"/>
                  </a:lnTo>
                  <a:lnTo>
                    <a:pt x="27" y="169"/>
                  </a:lnTo>
                  <a:lnTo>
                    <a:pt x="47" y="133"/>
                  </a:lnTo>
                  <a:lnTo>
                    <a:pt x="72" y="101"/>
                  </a:lnTo>
                  <a:lnTo>
                    <a:pt x="101" y="72"/>
                  </a:lnTo>
                  <a:lnTo>
                    <a:pt x="133" y="47"/>
                  </a:lnTo>
                  <a:lnTo>
                    <a:pt x="169" y="27"/>
                  </a:lnTo>
                  <a:lnTo>
                    <a:pt x="208" y="12"/>
                  </a:lnTo>
                  <a:lnTo>
                    <a:pt x="250" y="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7"/>
            <p:cNvSpPr>
              <a:spLocks/>
            </p:cNvSpPr>
            <p:nvPr/>
          </p:nvSpPr>
          <p:spPr bwMode="auto">
            <a:xfrm>
              <a:off x="7364413" y="3250811"/>
              <a:ext cx="525463" cy="623888"/>
            </a:xfrm>
            <a:custGeom>
              <a:avLst/>
              <a:gdLst>
                <a:gd name="T0" fmla="*/ 266 w 331"/>
                <a:gd name="T1" fmla="*/ 0 h 393"/>
                <a:gd name="T2" fmla="*/ 331 w 331"/>
                <a:gd name="T3" fmla="*/ 342 h 393"/>
                <a:gd name="T4" fmla="*/ 65 w 331"/>
                <a:gd name="T5" fmla="*/ 393 h 393"/>
                <a:gd name="T6" fmla="*/ 0 w 331"/>
                <a:gd name="T7" fmla="*/ 51 h 393"/>
                <a:gd name="T8" fmla="*/ 266 w 331"/>
                <a:gd name="T9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393">
                  <a:moveTo>
                    <a:pt x="266" y="0"/>
                  </a:moveTo>
                  <a:lnTo>
                    <a:pt x="331" y="342"/>
                  </a:lnTo>
                  <a:lnTo>
                    <a:pt x="65" y="393"/>
                  </a:lnTo>
                  <a:lnTo>
                    <a:pt x="0" y="51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7392988" y="3287323"/>
              <a:ext cx="457200" cy="558800"/>
            </a:xfrm>
            <a:custGeom>
              <a:avLst/>
              <a:gdLst>
                <a:gd name="T0" fmla="*/ 237 w 288"/>
                <a:gd name="T1" fmla="*/ 0 h 352"/>
                <a:gd name="T2" fmla="*/ 288 w 288"/>
                <a:gd name="T3" fmla="*/ 267 h 352"/>
                <a:gd name="T4" fmla="*/ 286 w 288"/>
                <a:gd name="T5" fmla="*/ 266 h 352"/>
                <a:gd name="T6" fmla="*/ 282 w 288"/>
                <a:gd name="T7" fmla="*/ 266 h 352"/>
                <a:gd name="T8" fmla="*/ 275 w 288"/>
                <a:gd name="T9" fmla="*/ 266 h 352"/>
                <a:gd name="T10" fmla="*/ 266 w 288"/>
                <a:gd name="T11" fmla="*/ 266 h 352"/>
                <a:gd name="T12" fmla="*/ 259 w 288"/>
                <a:gd name="T13" fmla="*/ 266 h 352"/>
                <a:gd name="T14" fmla="*/ 253 w 288"/>
                <a:gd name="T15" fmla="*/ 268 h 352"/>
                <a:gd name="T16" fmla="*/ 250 w 288"/>
                <a:gd name="T17" fmla="*/ 272 h 352"/>
                <a:gd name="T18" fmla="*/ 250 w 288"/>
                <a:gd name="T19" fmla="*/ 277 h 352"/>
                <a:gd name="T20" fmla="*/ 252 w 288"/>
                <a:gd name="T21" fmla="*/ 286 h 352"/>
                <a:gd name="T22" fmla="*/ 251 w 288"/>
                <a:gd name="T23" fmla="*/ 294 h 352"/>
                <a:gd name="T24" fmla="*/ 248 w 288"/>
                <a:gd name="T25" fmla="*/ 304 h 352"/>
                <a:gd name="T26" fmla="*/ 245 w 288"/>
                <a:gd name="T27" fmla="*/ 311 h 352"/>
                <a:gd name="T28" fmla="*/ 242 w 288"/>
                <a:gd name="T29" fmla="*/ 316 h 352"/>
                <a:gd name="T30" fmla="*/ 241 w 288"/>
                <a:gd name="T31" fmla="*/ 317 h 352"/>
                <a:gd name="T32" fmla="*/ 59 w 288"/>
                <a:gd name="T33" fmla="*/ 352 h 352"/>
                <a:gd name="T34" fmla="*/ 0 w 288"/>
                <a:gd name="T35" fmla="*/ 45 h 352"/>
                <a:gd name="T36" fmla="*/ 237 w 288"/>
                <a:gd name="T3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352">
                  <a:moveTo>
                    <a:pt x="237" y="0"/>
                  </a:moveTo>
                  <a:lnTo>
                    <a:pt x="288" y="267"/>
                  </a:lnTo>
                  <a:lnTo>
                    <a:pt x="286" y="266"/>
                  </a:lnTo>
                  <a:lnTo>
                    <a:pt x="282" y="266"/>
                  </a:lnTo>
                  <a:lnTo>
                    <a:pt x="275" y="266"/>
                  </a:lnTo>
                  <a:lnTo>
                    <a:pt x="266" y="266"/>
                  </a:lnTo>
                  <a:lnTo>
                    <a:pt x="259" y="266"/>
                  </a:lnTo>
                  <a:lnTo>
                    <a:pt x="253" y="268"/>
                  </a:lnTo>
                  <a:lnTo>
                    <a:pt x="250" y="272"/>
                  </a:lnTo>
                  <a:lnTo>
                    <a:pt x="250" y="277"/>
                  </a:lnTo>
                  <a:lnTo>
                    <a:pt x="252" y="286"/>
                  </a:lnTo>
                  <a:lnTo>
                    <a:pt x="251" y="294"/>
                  </a:lnTo>
                  <a:lnTo>
                    <a:pt x="248" y="304"/>
                  </a:lnTo>
                  <a:lnTo>
                    <a:pt x="245" y="311"/>
                  </a:lnTo>
                  <a:lnTo>
                    <a:pt x="242" y="316"/>
                  </a:lnTo>
                  <a:lnTo>
                    <a:pt x="241" y="317"/>
                  </a:lnTo>
                  <a:lnTo>
                    <a:pt x="59" y="352"/>
                  </a:lnTo>
                  <a:lnTo>
                    <a:pt x="0" y="4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6E6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/>
          </p:nvSpPr>
          <p:spPr bwMode="auto">
            <a:xfrm>
              <a:off x="7480300" y="3265098"/>
              <a:ext cx="196850" cy="90488"/>
            </a:xfrm>
            <a:custGeom>
              <a:avLst/>
              <a:gdLst>
                <a:gd name="T0" fmla="*/ 117 w 124"/>
                <a:gd name="T1" fmla="*/ 0 h 57"/>
                <a:gd name="T2" fmla="*/ 124 w 124"/>
                <a:gd name="T3" fmla="*/ 32 h 57"/>
                <a:gd name="T4" fmla="*/ 121 w 124"/>
                <a:gd name="T5" fmla="*/ 33 h 57"/>
                <a:gd name="T6" fmla="*/ 114 w 124"/>
                <a:gd name="T7" fmla="*/ 37 h 57"/>
                <a:gd name="T8" fmla="*/ 103 w 124"/>
                <a:gd name="T9" fmla="*/ 43 h 57"/>
                <a:gd name="T10" fmla="*/ 87 w 124"/>
                <a:gd name="T11" fmla="*/ 49 h 57"/>
                <a:gd name="T12" fmla="*/ 67 w 124"/>
                <a:gd name="T13" fmla="*/ 54 h 57"/>
                <a:gd name="T14" fmla="*/ 46 w 124"/>
                <a:gd name="T15" fmla="*/ 57 h 57"/>
                <a:gd name="T16" fmla="*/ 30 w 124"/>
                <a:gd name="T17" fmla="*/ 57 h 57"/>
                <a:gd name="T18" fmla="*/ 16 w 124"/>
                <a:gd name="T19" fmla="*/ 56 h 57"/>
                <a:gd name="T20" fmla="*/ 9 w 124"/>
                <a:gd name="T21" fmla="*/ 55 h 57"/>
                <a:gd name="T22" fmla="*/ 6 w 124"/>
                <a:gd name="T23" fmla="*/ 54 h 57"/>
                <a:gd name="T24" fmla="*/ 0 w 124"/>
                <a:gd name="T25" fmla="*/ 23 h 57"/>
                <a:gd name="T26" fmla="*/ 117 w 124"/>
                <a:gd name="T2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57">
                  <a:moveTo>
                    <a:pt x="117" y="0"/>
                  </a:moveTo>
                  <a:lnTo>
                    <a:pt x="124" y="32"/>
                  </a:lnTo>
                  <a:lnTo>
                    <a:pt x="121" y="33"/>
                  </a:lnTo>
                  <a:lnTo>
                    <a:pt x="114" y="37"/>
                  </a:lnTo>
                  <a:lnTo>
                    <a:pt x="103" y="43"/>
                  </a:lnTo>
                  <a:lnTo>
                    <a:pt x="87" y="49"/>
                  </a:lnTo>
                  <a:lnTo>
                    <a:pt x="67" y="54"/>
                  </a:lnTo>
                  <a:lnTo>
                    <a:pt x="46" y="57"/>
                  </a:lnTo>
                  <a:lnTo>
                    <a:pt x="30" y="57"/>
                  </a:lnTo>
                  <a:lnTo>
                    <a:pt x="16" y="56"/>
                  </a:lnTo>
                  <a:lnTo>
                    <a:pt x="9" y="55"/>
                  </a:lnTo>
                  <a:lnTo>
                    <a:pt x="6" y="54"/>
                  </a:lnTo>
                  <a:lnTo>
                    <a:pt x="0" y="2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9C60F"/>
            </a:solidFill>
            <a:ln w="0">
              <a:solidFill>
                <a:srgbClr val="F9C60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7537450" y="3246048"/>
              <a:ext cx="73025" cy="73025"/>
            </a:xfrm>
            <a:custGeom>
              <a:avLst/>
              <a:gdLst>
                <a:gd name="T0" fmla="*/ 25 w 46"/>
                <a:gd name="T1" fmla="*/ 11 h 46"/>
                <a:gd name="T2" fmla="*/ 20 w 46"/>
                <a:gd name="T3" fmla="*/ 11 h 46"/>
                <a:gd name="T4" fmla="*/ 17 w 46"/>
                <a:gd name="T5" fmla="*/ 13 h 46"/>
                <a:gd name="T6" fmla="*/ 14 w 46"/>
                <a:gd name="T7" fmla="*/ 15 h 46"/>
                <a:gd name="T8" fmla="*/ 12 w 46"/>
                <a:gd name="T9" fmla="*/ 18 h 46"/>
                <a:gd name="T10" fmla="*/ 11 w 46"/>
                <a:gd name="T11" fmla="*/ 22 h 46"/>
                <a:gd name="T12" fmla="*/ 11 w 46"/>
                <a:gd name="T13" fmla="*/ 26 h 46"/>
                <a:gd name="T14" fmla="*/ 12 w 46"/>
                <a:gd name="T15" fmla="*/ 29 h 46"/>
                <a:gd name="T16" fmla="*/ 14 w 46"/>
                <a:gd name="T17" fmla="*/ 32 h 46"/>
                <a:gd name="T18" fmla="*/ 17 w 46"/>
                <a:gd name="T19" fmla="*/ 34 h 46"/>
                <a:gd name="T20" fmla="*/ 21 w 46"/>
                <a:gd name="T21" fmla="*/ 35 h 46"/>
                <a:gd name="T22" fmla="*/ 26 w 46"/>
                <a:gd name="T23" fmla="*/ 35 h 46"/>
                <a:gd name="T24" fmla="*/ 29 w 46"/>
                <a:gd name="T25" fmla="*/ 34 h 46"/>
                <a:gd name="T26" fmla="*/ 32 w 46"/>
                <a:gd name="T27" fmla="*/ 32 h 46"/>
                <a:gd name="T28" fmla="*/ 34 w 46"/>
                <a:gd name="T29" fmla="*/ 29 h 46"/>
                <a:gd name="T30" fmla="*/ 35 w 46"/>
                <a:gd name="T31" fmla="*/ 25 h 46"/>
                <a:gd name="T32" fmla="*/ 35 w 46"/>
                <a:gd name="T33" fmla="*/ 21 h 46"/>
                <a:gd name="T34" fmla="*/ 33 w 46"/>
                <a:gd name="T35" fmla="*/ 17 h 46"/>
                <a:gd name="T36" fmla="*/ 31 w 46"/>
                <a:gd name="T37" fmla="*/ 14 h 46"/>
                <a:gd name="T38" fmla="*/ 28 w 46"/>
                <a:gd name="T39" fmla="*/ 12 h 46"/>
                <a:gd name="T40" fmla="*/ 25 w 46"/>
                <a:gd name="T41" fmla="*/ 11 h 46"/>
                <a:gd name="T42" fmla="*/ 18 w 46"/>
                <a:gd name="T43" fmla="*/ 0 h 46"/>
                <a:gd name="T44" fmla="*/ 28 w 46"/>
                <a:gd name="T45" fmla="*/ 0 h 46"/>
                <a:gd name="T46" fmla="*/ 36 w 46"/>
                <a:gd name="T47" fmla="*/ 4 h 46"/>
                <a:gd name="T48" fmla="*/ 42 w 46"/>
                <a:gd name="T49" fmla="*/ 10 h 46"/>
                <a:gd name="T50" fmla="*/ 46 w 46"/>
                <a:gd name="T51" fmla="*/ 18 h 46"/>
                <a:gd name="T52" fmla="*/ 46 w 46"/>
                <a:gd name="T53" fmla="*/ 28 h 46"/>
                <a:gd name="T54" fmla="*/ 42 w 46"/>
                <a:gd name="T55" fmla="*/ 36 h 46"/>
                <a:gd name="T56" fmla="*/ 36 w 46"/>
                <a:gd name="T57" fmla="*/ 43 h 46"/>
                <a:gd name="T58" fmla="*/ 28 w 46"/>
                <a:gd name="T59" fmla="*/ 46 h 46"/>
                <a:gd name="T60" fmla="*/ 18 w 46"/>
                <a:gd name="T61" fmla="*/ 46 h 46"/>
                <a:gd name="T62" fmla="*/ 10 w 46"/>
                <a:gd name="T63" fmla="*/ 43 h 46"/>
                <a:gd name="T64" fmla="*/ 3 w 46"/>
                <a:gd name="T65" fmla="*/ 36 h 46"/>
                <a:gd name="T66" fmla="*/ 0 w 46"/>
                <a:gd name="T67" fmla="*/ 28 h 46"/>
                <a:gd name="T68" fmla="*/ 0 w 46"/>
                <a:gd name="T69" fmla="*/ 18 h 46"/>
                <a:gd name="T70" fmla="*/ 3 w 46"/>
                <a:gd name="T71" fmla="*/ 10 h 46"/>
                <a:gd name="T72" fmla="*/ 10 w 46"/>
                <a:gd name="T73" fmla="*/ 4 h 46"/>
                <a:gd name="T74" fmla="*/ 18 w 46"/>
                <a:gd name="T7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46">
                  <a:moveTo>
                    <a:pt x="25" y="11"/>
                  </a:moveTo>
                  <a:lnTo>
                    <a:pt x="20" y="11"/>
                  </a:lnTo>
                  <a:lnTo>
                    <a:pt x="17" y="13"/>
                  </a:lnTo>
                  <a:lnTo>
                    <a:pt x="14" y="15"/>
                  </a:lnTo>
                  <a:lnTo>
                    <a:pt x="12" y="18"/>
                  </a:lnTo>
                  <a:lnTo>
                    <a:pt x="11" y="22"/>
                  </a:lnTo>
                  <a:lnTo>
                    <a:pt x="11" y="26"/>
                  </a:lnTo>
                  <a:lnTo>
                    <a:pt x="12" y="29"/>
                  </a:lnTo>
                  <a:lnTo>
                    <a:pt x="14" y="32"/>
                  </a:lnTo>
                  <a:lnTo>
                    <a:pt x="17" y="34"/>
                  </a:lnTo>
                  <a:lnTo>
                    <a:pt x="21" y="35"/>
                  </a:lnTo>
                  <a:lnTo>
                    <a:pt x="26" y="35"/>
                  </a:lnTo>
                  <a:lnTo>
                    <a:pt x="29" y="34"/>
                  </a:lnTo>
                  <a:lnTo>
                    <a:pt x="32" y="32"/>
                  </a:lnTo>
                  <a:lnTo>
                    <a:pt x="34" y="29"/>
                  </a:lnTo>
                  <a:lnTo>
                    <a:pt x="35" y="25"/>
                  </a:lnTo>
                  <a:lnTo>
                    <a:pt x="35" y="21"/>
                  </a:lnTo>
                  <a:lnTo>
                    <a:pt x="33" y="17"/>
                  </a:lnTo>
                  <a:lnTo>
                    <a:pt x="31" y="14"/>
                  </a:lnTo>
                  <a:lnTo>
                    <a:pt x="28" y="12"/>
                  </a:lnTo>
                  <a:lnTo>
                    <a:pt x="25" y="11"/>
                  </a:lnTo>
                  <a:close/>
                  <a:moveTo>
                    <a:pt x="18" y="0"/>
                  </a:moveTo>
                  <a:lnTo>
                    <a:pt x="28" y="0"/>
                  </a:lnTo>
                  <a:lnTo>
                    <a:pt x="36" y="4"/>
                  </a:lnTo>
                  <a:lnTo>
                    <a:pt x="42" y="10"/>
                  </a:lnTo>
                  <a:lnTo>
                    <a:pt x="46" y="18"/>
                  </a:lnTo>
                  <a:lnTo>
                    <a:pt x="46" y="28"/>
                  </a:lnTo>
                  <a:lnTo>
                    <a:pt x="42" y="36"/>
                  </a:lnTo>
                  <a:lnTo>
                    <a:pt x="36" y="43"/>
                  </a:lnTo>
                  <a:lnTo>
                    <a:pt x="28" y="46"/>
                  </a:lnTo>
                  <a:lnTo>
                    <a:pt x="18" y="46"/>
                  </a:lnTo>
                  <a:lnTo>
                    <a:pt x="10" y="43"/>
                  </a:lnTo>
                  <a:lnTo>
                    <a:pt x="3" y="36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3" y="10"/>
                  </a:lnTo>
                  <a:lnTo>
                    <a:pt x="10" y="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9C60F"/>
            </a:solidFill>
            <a:ln w="0">
              <a:solidFill>
                <a:srgbClr val="F9C60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auto">
            <a:xfrm>
              <a:off x="7435850" y="3360348"/>
              <a:ext cx="323850" cy="80963"/>
            </a:xfrm>
            <a:custGeom>
              <a:avLst/>
              <a:gdLst>
                <a:gd name="T0" fmla="*/ 201 w 204"/>
                <a:gd name="T1" fmla="*/ 0 h 51"/>
                <a:gd name="T2" fmla="*/ 204 w 204"/>
                <a:gd name="T3" fmla="*/ 13 h 51"/>
                <a:gd name="T4" fmla="*/ 3 w 204"/>
                <a:gd name="T5" fmla="*/ 51 h 51"/>
                <a:gd name="T6" fmla="*/ 0 w 204"/>
                <a:gd name="T7" fmla="*/ 38 h 51"/>
                <a:gd name="T8" fmla="*/ 201 w 204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51">
                  <a:moveTo>
                    <a:pt x="201" y="0"/>
                  </a:moveTo>
                  <a:lnTo>
                    <a:pt x="204" y="13"/>
                  </a:lnTo>
                  <a:lnTo>
                    <a:pt x="3" y="51"/>
                  </a:lnTo>
                  <a:lnTo>
                    <a:pt x="0" y="38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auto">
            <a:xfrm>
              <a:off x="7446963" y="3417498"/>
              <a:ext cx="320675" cy="73025"/>
            </a:xfrm>
            <a:custGeom>
              <a:avLst/>
              <a:gdLst>
                <a:gd name="T0" fmla="*/ 201 w 202"/>
                <a:gd name="T1" fmla="*/ 0 h 46"/>
                <a:gd name="T2" fmla="*/ 202 w 202"/>
                <a:gd name="T3" fmla="*/ 7 h 46"/>
                <a:gd name="T4" fmla="*/ 1 w 202"/>
                <a:gd name="T5" fmla="*/ 46 h 46"/>
                <a:gd name="T6" fmla="*/ 0 w 202"/>
                <a:gd name="T7" fmla="*/ 40 h 46"/>
                <a:gd name="T8" fmla="*/ 201 w 202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46">
                  <a:moveTo>
                    <a:pt x="201" y="0"/>
                  </a:moveTo>
                  <a:lnTo>
                    <a:pt x="202" y="7"/>
                  </a:lnTo>
                  <a:lnTo>
                    <a:pt x="1" y="46"/>
                  </a:lnTo>
                  <a:lnTo>
                    <a:pt x="0" y="4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auto">
            <a:xfrm>
              <a:off x="7450138" y="3438136"/>
              <a:ext cx="320675" cy="71438"/>
            </a:xfrm>
            <a:custGeom>
              <a:avLst/>
              <a:gdLst>
                <a:gd name="T0" fmla="*/ 201 w 202"/>
                <a:gd name="T1" fmla="*/ 0 h 45"/>
                <a:gd name="T2" fmla="*/ 202 w 202"/>
                <a:gd name="T3" fmla="*/ 6 h 45"/>
                <a:gd name="T4" fmla="*/ 1 w 202"/>
                <a:gd name="T5" fmla="*/ 45 h 45"/>
                <a:gd name="T6" fmla="*/ 0 w 202"/>
                <a:gd name="T7" fmla="*/ 39 h 45"/>
                <a:gd name="T8" fmla="*/ 201 w 202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45">
                  <a:moveTo>
                    <a:pt x="201" y="0"/>
                  </a:moveTo>
                  <a:lnTo>
                    <a:pt x="202" y="6"/>
                  </a:lnTo>
                  <a:lnTo>
                    <a:pt x="1" y="45"/>
                  </a:lnTo>
                  <a:lnTo>
                    <a:pt x="0" y="3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auto">
            <a:xfrm>
              <a:off x="7454900" y="3457186"/>
              <a:ext cx="322263" cy="71438"/>
            </a:xfrm>
            <a:custGeom>
              <a:avLst/>
              <a:gdLst>
                <a:gd name="T0" fmla="*/ 202 w 203"/>
                <a:gd name="T1" fmla="*/ 0 h 45"/>
                <a:gd name="T2" fmla="*/ 203 w 203"/>
                <a:gd name="T3" fmla="*/ 6 h 45"/>
                <a:gd name="T4" fmla="*/ 1 w 203"/>
                <a:gd name="T5" fmla="*/ 45 h 45"/>
                <a:gd name="T6" fmla="*/ 0 w 203"/>
                <a:gd name="T7" fmla="*/ 38 h 45"/>
                <a:gd name="T8" fmla="*/ 202 w 203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45">
                  <a:moveTo>
                    <a:pt x="202" y="0"/>
                  </a:moveTo>
                  <a:lnTo>
                    <a:pt x="203" y="6"/>
                  </a:lnTo>
                  <a:lnTo>
                    <a:pt x="1" y="45"/>
                  </a:lnTo>
                  <a:lnTo>
                    <a:pt x="0" y="38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auto">
            <a:xfrm>
              <a:off x="7458075" y="3477823"/>
              <a:ext cx="322263" cy="69850"/>
            </a:xfrm>
            <a:custGeom>
              <a:avLst/>
              <a:gdLst>
                <a:gd name="T0" fmla="*/ 202 w 203"/>
                <a:gd name="T1" fmla="*/ 0 h 44"/>
                <a:gd name="T2" fmla="*/ 203 w 203"/>
                <a:gd name="T3" fmla="*/ 6 h 44"/>
                <a:gd name="T4" fmla="*/ 1 w 203"/>
                <a:gd name="T5" fmla="*/ 44 h 44"/>
                <a:gd name="T6" fmla="*/ 0 w 203"/>
                <a:gd name="T7" fmla="*/ 38 h 44"/>
                <a:gd name="T8" fmla="*/ 202 w 203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44">
                  <a:moveTo>
                    <a:pt x="202" y="0"/>
                  </a:moveTo>
                  <a:lnTo>
                    <a:pt x="203" y="6"/>
                  </a:lnTo>
                  <a:lnTo>
                    <a:pt x="1" y="44"/>
                  </a:lnTo>
                  <a:lnTo>
                    <a:pt x="0" y="38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auto">
            <a:xfrm>
              <a:off x="7461250" y="3496873"/>
              <a:ext cx="322263" cy="69850"/>
            </a:xfrm>
            <a:custGeom>
              <a:avLst/>
              <a:gdLst>
                <a:gd name="T0" fmla="*/ 202 w 203"/>
                <a:gd name="T1" fmla="*/ 0 h 44"/>
                <a:gd name="T2" fmla="*/ 203 w 203"/>
                <a:gd name="T3" fmla="*/ 6 h 44"/>
                <a:gd name="T4" fmla="*/ 1 w 203"/>
                <a:gd name="T5" fmla="*/ 44 h 44"/>
                <a:gd name="T6" fmla="*/ 0 w 203"/>
                <a:gd name="T7" fmla="*/ 38 h 44"/>
                <a:gd name="T8" fmla="*/ 202 w 203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44">
                  <a:moveTo>
                    <a:pt x="202" y="0"/>
                  </a:moveTo>
                  <a:lnTo>
                    <a:pt x="203" y="6"/>
                  </a:lnTo>
                  <a:lnTo>
                    <a:pt x="1" y="44"/>
                  </a:lnTo>
                  <a:lnTo>
                    <a:pt x="0" y="38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auto">
            <a:xfrm>
              <a:off x="7464425" y="3515923"/>
              <a:ext cx="323850" cy="71438"/>
            </a:xfrm>
            <a:custGeom>
              <a:avLst/>
              <a:gdLst>
                <a:gd name="T0" fmla="*/ 202 w 204"/>
                <a:gd name="T1" fmla="*/ 0 h 45"/>
                <a:gd name="T2" fmla="*/ 204 w 204"/>
                <a:gd name="T3" fmla="*/ 7 h 45"/>
                <a:gd name="T4" fmla="*/ 2 w 204"/>
                <a:gd name="T5" fmla="*/ 45 h 45"/>
                <a:gd name="T6" fmla="*/ 0 w 204"/>
                <a:gd name="T7" fmla="*/ 39 h 45"/>
                <a:gd name="T8" fmla="*/ 202 w 204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45">
                  <a:moveTo>
                    <a:pt x="202" y="0"/>
                  </a:moveTo>
                  <a:lnTo>
                    <a:pt x="204" y="7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8"/>
            <p:cNvSpPr>
              <a:spLocks/>
            </p:cNvSpPr>
            <p:nvPr/>
          </p:nvSpPr>
          <p:spPr bwMode="auto">
            <a:xfrm>
              <a:off x="7469188" y="3536561"/>
              <a:ext cx="322263" cy="69850"/>
            </a:xfrm>
            <a:custGeom>
              <a:avLst/>
              <a:gdLst>
                <a:gd name="T0" fmla="*/ 202 w 203"/>
                <a:gd name="T1" fmla="*/ 0 h 44"/>
                <a:gd name="T2" fmla="*/ 203 w 203"/>
                <a:gd name="T3" fmla="*/ 6 h 44"/>
                <a:gd name="T4" fmla="*/ 1 w 203"/>
                <a:gd name="T5" fmla="*/ 44 h 44"/>
                <a:gd name="T6" fmla="*/ 0 w 203"/>
                <a:gd name="T7" fmla="*/ 38 h 44"/>
                <a:gd name="T8" fmla="*/ 202 w 203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44">
                  <a:moveTo>
                    <a:pt x="202" y="0"/>
                  </a:moveTo>
                  <a:lnTo>
                    <a:pt x="203" y="6"/>
                  </a:lnTo>
                  <a:lnTo>
                    <a:pt x="1" y="44"/>
                  </a:lnTo>
                  <a:lnTo>
                    <a:pt x="0" y="38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9"/>
            <p:cNvSpPr>
              <a:spLocks/>
            </p:cNvSpPr>
            <p:nvPr/>
          </p:nvSpPr>
          <p:spPr bwMode="auto">
            <a:xfrm>
              <a:off x="7472363" y="3555611"/>
              <a:ext cx="322263" cy="71438"/>
            </a:xfrm>
            <a:custGeom>
              <a:avLst/>
              <a:gdLst>
                <a:gd name="T0" fmla="*/ 202 w 203"/>
                <a:gd name="T1" fmla="*/ 0 h 45"/>
                <a:gd name="T2" fmla="*/ 203 w 203"/>
                <a:gd name="T3" fmla="*/ 5 h 45"/>
                <a:gd name="T4" fmla="*/ 2 w 203"/>
                <a:gd name="T5" fmla="*/ 45 h 45"/>
                <a:gd name="T6" fmla="*/ 0 w 203"/>
                <a:gd name="T7" fmla="*/ 38 h 45"/>
                <a:gd name="T8" fmla="*/ 202 w 203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45">
                  <a:moveTo>
                    <a:pt x="202" y="0"/>
                  </a:moveTo>
                  <a:lnTo>
                    <a:pt x="203" y="5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0"/>
            <p:cNvSpPr>
              <a:spLocks/>
            </p:cNvSpPr>
            <p:nvPr/>
          </p:nvSpPr>
          <p:spPr bwMode="auto">
            <a:xfrm>
              <a:off x="7477125" y="3574661"/>
              <a:ext cx="320675" cy="71438"/>
            </a:xfrm>
            <a:custGeom>
              <a:avLst/>
              <a:gdLst>
                <a:gd name="T0" fmla="*/ 201 w 202"/>
                <a:gd name="T1" fmla="*/ 0 h 45"/>
                <a:gd name="T2" fmla="*/ 202 w 202"/>
                <a:gd name="T3" fmla="*/ 6 h 45"/>
                <a:gd name="T4" fmla="*/ 1 w 202"/>
                <a:gd name="T5" fmla="*/ 45 h 45"/>
                <a:gd name="T6" fmla="*/ 0 w 202"/>
                <a:gd name="T7" fmla="*/ 39 h 45"/>
                <a:gd name="T8" fmla="*/ 201 w 202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45">
                  <a:moveTo>
                    <a:pt x="201" y="0"/>
                  </a:moveTo>
                  <a:lnTo>
                    <a:pt x="202" y="6"/>
                  </a:lnTo>
                  <a:lnTo>
                    <a:pt x="1" y="45"/>
                  </a:lnTo>
                  <a:lnTo>
                    <a:pt x="0" y="3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1"/>
            <p:cNvSpPr>
              <a:spLocks/>
            </p:cNvSpPr>
            <p:nvPr/>
          </p:nvSpPr>
          <p:spPr bwMode="auto">
            <a:xfrm>
              <a:off x="7480300" y="3593711"/>
              <a:ext cx="322263" cy="71438"/>
            </a:xfrm>
            <a:custGeom>
              <a:avLst/>
              <a:gdLst>
                <a:gd name="T0" fmla="*/ 202 w 203"/>
                <a:gd name="T1" fmla="*/ 0 h 45"/>
                <a:gd name="T2" fmla="*/ 203 w 203"/>
                <a:gd name="T3" fmla="*/ 6 h 45"/>
                <a:gd name="T4" fmla="*/ 2 w 203"/>
                <a:gd name="T5" fmla="*/ 45 h 45"/>
                <a:gd name="T6" fmla="*/ 0 w 203"/>
                <a:gd name="T7" fmla="*/ 39 h 45"/>
                <a:gd name="T8" fmla="*/ 202 w 203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45">
                  <a:moveTo>
                    <a:pt x="202" y="0"/>
                  </a:moveTo>
                  <a:lnTo>
                    <a:pt x="203" y="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2"/>
            <p:cNvSpPr>
              <a:spLocks/>
            </p:cNvSpPr>
            <p:nvPr/>
          </p:nvSpPr>
          <p:spPr bwMode="auto">
            <a:xfrm>
              <a:off x="7485063" y="3612761"/>
              <a:ext cx="320675" cy="71438"/>
            </a:xfrm>
            <a:custGeom>
              <a:avLst/>
              <a:gdLst>
                <a:gd name="T0" fmla="*/ 201 w 202"/>
                <a:gd name="T1" fmla="*/ 0 h 45"/>
                <a:gd name="T2" fmla="*/ 202 w 202"/>
                <a:gd name="T3" fmla="*/ 7 h 45"/>
                <a:gd name="T4" fmla="*/ 1 w 202"/>
                <a:gd name="T5" fmla="*/ 45 h 45"/>
                <a:gd name="T6" fmla="*/ 0 w 202"/>
                <a:gd name="T7" fmla="*/ 40 h 45"/>
                <a:gd name="T8" fmla="*/ 201 w 202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45">
                  <a:moveTo>
                    <a:pt x="201" y="0"/>
                  </a:moveTo>
                  <a:lnTo>
                    <a:pt x="202" y="7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3"/>
            <p:cNvSpPr>
              <a:spLocks/>
            </p:cNvSpPr>
            <p:nvPr/>
          </p:nvSpPr>
          <p:spPr bwMode="auto">
            <a:xfrm>
              <a:off x="7488238" y="3633398"/>
              <a:ext cx="320675" cy="69850"/>
            </a:xfrm>
            <a:custGeom>
              <a:avLst/>
              <a:gdLst>
                <a:gd name="T0" fmla="*/ 201 w 202"/>
                <a:gd name="T1" fmla="*/ 0 h 44"/>
                <a:gd name="T2" fmla="*/ 202 w 202"/>
                <a:gd name="T3" fmla="*/ 6 h 44"/>
                <a:gd name="T4" fmla="*/ 1 w 202"/>
                <a:gd name="T5" fmla="*/ 44 h 44"/>
                <a:gd name="T6" fmla="*/ 0 w 202"/>
                <a:gd name="T7" fmla="*/ 38 h 44"/>
                <a:gd name="T8" fmla="*/ 201 w 20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44">
                  <a:moveTo>
                    <a:pt x="201" y="0"/>
                  </a:moveTo>
                  <a:lnTo>
                    <a:pt x="202" y="6"/>
                  </a:lnTo>
                  <a:lnTo>
                    <a:pt x="1" y="44"/>
                  </a:lnTo>
                  <a:lnTo>
                    <a:pt x="0" y="38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4"/>
            <p:cNvSpPr>
              <a:spLocks/>
            </p:cNvSpPr>
            <p:nvPr/>
          </p:nvSpPr>
          <p:spPr bwMode="auto">
            <a:xfrm>
              <a:off x="7491413" y="3652448"/>
              <a:ext cx="322263" cy="71438"/>
            </a:xfrm>
            <a:custGeom>
              <a:avLst/>
              <a:gdLst>
                <a:gd name="T0" fmla="*/ 201 w 203"/>
                <a:gd name="T1" fmla="*/ 0 h 45"/>
                <a:gd name="T2" fmla="*/ 203 w 203"/>
                <a:gd name="T3" fmla="*/ 6 h 45"/>
                <a:gd name="T4" fmla="*/ 1 w 203"/>
                <a:gd name="T5" fmla="*/ 45 h 45"/>
                <a:gd name="T6" fmla="*/ 0 w 203"/>
                <a:gd name="T7" fmla="*/ 38 h 45"/>
                <a:gd name="T8" fmla="*/ 201 w 203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45">
                  <a:moveTo>
                    <a:pt x="201" y="0"/>
                  </a:moveTo>
                  <a:lnTo>
                    <a:pt x="203" y="6"/>
                  </a:lnTo>
                  <a:lnTo>
                    <a:pt x="1" y="45"/>
                  </a:lnTo>
                  <a:lnTo>
                    <a:pt x="0" y="38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5"/>
            <p:cNvSpPr>
              <a:spLocks/>
            </p:cNvSpPr>
            <p:nvPr/>
          </p:nvSpPr>
          <p:spPr bwMode="auto">
            <a:xfrm>
              <a:off x="7496175" y="3673086"/>
              <a:ext cx="320675" cy="69850"/>
            </a:xfrm>
            <a:custGeom>
              <a:avLst/>
              <a:gdLst>
                <a:gd name="T0" fmla="*/ 201 w 202"/>
                <a:gd name="T1" fmla="*/ 0 h 44"/>
                <a:gd name="T2" fmla="*/ 202 w 202"/>
                <a:gd name="T3" fmla="*/ 6 h 44"/>
                <a:gd name="T4" fmla="*/ 1 w 202"/>
                <a:gd name="T5" fmla="*/ 44 h 44"/>
                <a:gd name="T6" fmla="*/ 0 w 202"/>
                <a:gd name="T7" fmla="*/ 38 h 44"/>
                <a:gd name="T8" fmla="*/ 201 w 20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44">
                  <a:moveTo>
                    <a:pt x="201" y="0"/>
                  </a:moveTo>
                  <a:lnTo>
                    <a:pt x="202" y="6"/>
                  </a:lnTo>
                  <a:lnTo>
                    <a:pt x="1" y="44"/>
                  </a:lnTo>
                  <a:lnTo>
                    <a:pt x="0" y="38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6"/>
            <p:cNvSpPr>
              <a:spLocks/>
            </p:cNvSpPr>
            <p:nvPr/>
          </p:nvSpPr>
          <p:spPr bwMode="auto">
            <a:xfrm>
              <a:off x="7499350" y="3692136"/>
              <a:ext cx="320675" cy="69850"/>
            </a:xfrm>
            <a:custGeom>
              <a:avLst/>
              <a:gdLst>
                <a:gd name="T0" fmla="*/ 201 w 202"/>
                <a:gd name="T1" fmla="*/ 0 h 44"/>
                <a:gd name="T2" fmla="*/ 202 w 202"/>
                <a:gd name="T3" fmla="*/ 6 h 44"/>
                <a:gd name="T4" fmla="*/ 1 w 202"/>
                <a:gd name="T5" fmla="*/ 44 h 44"/>
                <a:gd name="T6" fmla="*/ 0 w 202"/>
                <a:gd name="T7" fmla="*/ 38 h 44"/>
                <a:gd name="T8" fmla="*/ 201 w 20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44">
                  <a:moveTo>
                    <a:pt x="201" y="0"/>
                  </a:moveTo>
                  <a:lnTo>
                    <a:pt x="202" y="6"/>
                  </a:lnTo>
                  <a:lnTo>
                    <a:pt x="1" y="44"/>
                  </a:lnTo>
                  <a:lnTo>
                    <a:pt x="0" y="38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7"/>
            <p:cNvSpPr>
              <a:spLocks/>
            </p:cNvSpPr>
            <p:nvPr/>
          </p:nvSpPr>
          <p:spPr bwMode="auto">
            <a:xfrm>
              <a:off x="7789863" y="3711186"/>
              <a:ext cx="33338" cy="15875"/>
            </a:xfrm>
            <a:custGeom>
              <a:avLst/>
              <a:gdLst>
                <a:gd name="T0" fmla="*/ 20 w 21"/>
                <a:gd name="T1" fmla="*/ 0 h 10"/>
                <a:gd name="T2" fmla="*/ 21 w 21"/>
                <a:gd name="T3" fmla="*/ 6 h 10"/>
                <a:gd name="T4" fmla="*/ 0 w 21"/>
                <a:gd name="T5" fmla="*/ 10 h 10"/>
                <a:gd name="T6" fmla="*/ 0 w 21"/>
                <a:gd name="T7" fmla="*/ 10 h 10"/>
                <a:gd name="T8" fmla="*/ 0 w 21"/>
                <a:gd name="T9" fmla="*/ 8 h 10"/>
                <a:gd name="T10" fmla="*/ 0 w 21"/>
                <a:gd name="T11" fmla="*/ 6 h 10"/>
                <a:gd name="T12" fmla="*/ 1 w 21"/>
                <a:gd name="T13" fmla="*/ 4 h 10"/>
                <a:gd name="T14" fmla="*/ 20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20" y="0"/>
                  </a:moveTo>
                  <a:lnTo>
                    <a:pt x="21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8"/>
            <p:cNvSpPr>
              <a:spLocks/>
            </p:cNvSpPr>
            <p:nvPr/>
          </p:nvSpPr>
          <p:spPr bwMode="auto">
            <a:xfrm>
              <a:off x="7502525" y="3717536"/>
              <a:ext cx="288925" cy="65088"/>
            </a:xfrm>
            <a:custGeom>
              <a:avLst/>
              <a:gdLst>
                <a:gd name="T0" fmla="*/ 182 w 182"/>
                <a:gd name="T1" fmla="*/ 0 h 41"/>
                <a:gd name="T2" fmla="*/ 181 w 182"/>
                <a:gd name="T3" fmla="*/ 2 h 41"/>
                <a:gd name="T4" fmla="*/ 181 w 182"/>
                <a:gd name="T5" fmla="*/ 4 h 41"/>
                <a:gd name="T6" fmla="*/ 181 w 182"/>
                <a:gd name="T7" fmla="*/ 6 h 41"/>
                <a:gd name="T8" fmla="*/ 181 w 182"/>
                <a:gd name="T9" fmla="*/ 6 h 41"/>
                <a:gd name="T10" fmla="*/ 1 w 182"/>
                <a:gd name="T11" fmla="*/ 41 h 41"/>
                <a:gd name="T12" fmla="*/ 0 w 182"/>
                <a:gd name="T13" fmla="*/ 35 h 41"/>
                <a:gd name="T14" fmla="*/ 182 w 18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41">
                  <a:moveTo>
                    <a:pt x="182" y="0"/>
                  </a:moveTo>
                  <a:lnTo>
                    <a:pt x="181" y="2"/>
                  </a:lnTo>
                  <a:lnTo>
                    <a:pt x="181" y="4"/>
                  </a:lnTo>
                  <a:lnTo>
                    <a:pt x="181" y="6"/>
                  </a:lnTo>
                  <a:lnTo>
                    <a:pt x="181" y="6"/>
                  </a:lnTo>
                  <a:lnTo>
                    <a:pt x="1" y="41"/>
                  </a:lnTo>
                  <a:lnTo>
                    <a:pt x="0" y="35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7775575" y="3709598"/>
              <a:ext cx="74613" cy="80963"/>
            </a:xfrm>
            <a:custGeom>
              <a:avLst/>
              <a:gdLst>
                <a:gd name="T0" fmla="*/ 34 w 47"/>
                <a:gd name="T1" fmla="*/ 0 h 51"/>
                <a:gd name="T2" fmla="*/ 41 w 47"/>
                <a:gd name="T3" fmla="*/ 0 h 51"/>
                <a:gd name="T4" fmla="*/ 45 w 47"/>
                <a:gd name="T5" fmla="*/ 0 h 51"/>
                <a:gd name="T6" fmla="*/ 47 w 47"/>
                <a:gd name="T7" fmla="*/ 1 h 51"/>
                <a:gd name="T8" fmla="*/ 46 w 47"/>
                <a:gd name="T9" fmla="*/ 2 h 51"/>
                <a:gd name="T10" fmla="*/ 43 w 47"/>
                <a:gd name="T11" fmla="*/ 8 h 51"/>
                <a:gd name="T12" fmla="*/ 38 w 47"/>
                <a:gd name="T13" fmla="*/ 15 h 51"/>
                <a:gd name="T14" fmla="*/ 27 w 47"/>
                <a:gd name="T15" fmla="*/ 26 h 51"/>
                <a:gd name="T16" fmla="*/ 18 w 47"/>
                <a:gd name="T17" fmla="*/ 37 h 51"/>
                <a:gd name="T18" fmla="*/ 10 w 47"/>
                <a:gd name="T19" fmla="*/ 44 h 51"/>
                <a:gd name="T20" fmla="*/ 4 w 47"/>
                <a:gd name="T21" fmla="*/ 48 h 51"/>
                <a:gd name="T22" fmla="*/ 1 w 47"/>
                <a:gd name="T23" fmla="*/ 51 h 51"/>
                <a:gd name="T24" fmla="*/ 0 w 47"/>
                <a:gd name="T25" fmla="*/ 51 h 51"/>
                <a:gd name="T26" fmla="*/ 1 w 47"/>
                <a:gd name="T27" fmla="*/ 50 h 51"/>
                <a:gd name="T28" fmla="*/ 4 w 47"/>
                <a:gd name="T29" fmla="*/ 45 h 51"/>
                <a:gd name="T30" fmla="*/ 7 w 47"/>
                <a:gd name="T31" fmla="*/ 38 h 51"/>
                <a:gd name="T32" fmla="*/ 10 w 47"/>
                <a:gd name="T33" fmla="*/ 28 h 51"/>
                <a:gd name="T34" fmla="*/ 11 w 47"/>
                <a:gd name="T35" fmla="*/ 20 h 51"/>
                <a:gd name="T36" fmla="*/ 9 w 47"/>
                <a:gd name="T37" fmla="*/ 11 h 51"/>
                <a:gd name="T38" fmla="*/ 9 w 47"/>
                <a:gd name="T39" fmla="*/ 6 h 51"/>
                <a:gd name="T40" fmla="*/ 12 w 47"/>
                <a:gd name="T41" fmla="*/ 2 h 51"/>
                <a:gd name="T42" fmla="*/ 18 w 47"/>
                <a:gd name="T43" fmla="*/ 0 h 51"/>
                <a:gd name="T44" fmla="*/ 25 w 47"/>
                <a:gd name="T45" fmla="*/ 0 h 51"/>
                <a:gd name="T46" fmla="*/ 34 w 47"/>
                <a:gd name="T4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51">
                  <a:moveTo>
                    <a:pt x="34" y="0"/>
                  </a:moveTo>
                  <a:lnTo>
                    <a:pt x="41" y="0"/>
                  </a:lnTo>
                  <a:lnTo>
                    <a:pt x="45" y="0"/>
                  </a:lnTo>
                  <a:lnTo>
                    <a:pt x="47" y="1"/>
                  </a:lnTo>
                  <a:lnTo>
                    <a:pt x="46" y="2"/>
                  </a:lnTo>
                  <a:lnTo>
                    <a:pt x="43" y="8"/>
                  </a:lnTo>
                  <a:lnTo>
                    <a:pt x="38" y="15"/>
                  </a:lnTo>
                  <a:lnTo>
                    <a:pt x="27" y="26"/>
                  </a:lnTo>
                  <a:lnTo>
                    <a:pt x="18" y="37"/>
                  </a:lnTo>
                  <a:lnTo>
                    <a:pt x="10" y="44"/>
                  </a:lnTo>
                  <a:lnTo>
                    <a:pt x="4" y="48"/>
                  </a:lnTo>
                  <a:lnTo>
                    <a:pt x="1" y="51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45"/>
                  </a:lnTo>
                  <a:lnTo>
                    <a:pt x="7" y="38"/>
                  </a:lnTo>
                  <a:lnTo>
                    <a:pt x="10" y="28"/>
                  </a:lnTo>
                  <a:lnTo>
                    <a:pt x="11" y="20"/>
                  </a:lnTo>
                  <a:lnTo>
                    <a:pt x="9" y="11"/>
                  </a:lnTo>
                  <a:lnTo>
                    <a:pt x="9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0"/>
            <p:cNvSpPr>
              <a:spLocks/>
            </p:cNvSpPr>
            <p:nvPr/>
          </p:nvSpPr>
          <p:spPr bwMode="auto">
            <a:xfrm>
              <a:off x="7748588" y="3234936"/>
              <a:ext cx="180975" cy="407988"/>
            </a:xfrm>
            <a:custGeom>
              <a:avLst/>
              <a:gdLst>
                <a:gd name="T0" fmla="*/ 63 w 114"/>
                <a:gd name="T1" fmla="*/ 0 h 257"/>
                <a:gd name="T2" fmla="*/ 114 w 114"/>
                <a:gd name="T3" fmla="*/ 12 h 257"/>
                <a:gd name="T4" fmla="*/ 52 w 114"/>
                <a:gd name="T5" fmla="*/ 257 h 257"/>
                <a:gd name="T6" fmla="*/ 0 w 114"/>
                <a:gd name="T7" fmla="*/ 245 h 257"/>
                <a:gd name="T8" fmla="*/ 63 w 114"/>
                <a:gd name="T9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57">
                  <a:moveTo>
                    <a:pt x="63" y="0"/>
                  </a:moveTo>
                  <a:lnTo>
                    <a:pt x="114" y="12"/>
                  </a:lnTo>
                  <a:lnTo>
                    <a:pt x="52" y="257"/>
                  </a:lnTo>
                  <a:lnTo>
                    <a:pt x="0" y="24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9B00F"/>
            </a:solidFill>
            <a:ln w="0">
              <a:solidFill>
                <a:srgbClr val="F9B00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1"/>
            <p:cNvSpPr>
              <a:spLocks/>
            </p:cNvSpPr>
            <p:nvPr/>
          </p:nvSpPr>
          <p:spPr bwMode="auto">
            <a:xfrm>
              <a:off x="7748588" y="3623873"/>
              <a:ext cx="82550" cy="71438"/>
            </a:xfrm>
            <a:custGeom>
              <a:avLst/>
              <a:gdLst>
                <a:gd name="T0" fmla="*/ 0 w 52"/>
                <a:gd name="T1" fmla="*/ 0 h 45"/>
                <a:gd name="T2" fmla="*/ 52 w 52"/>
                <a:gd name="T3" fmla="*/ 12 h 45"/>
                <a:gd name="T4" fmla="*/ 15 w 52"/>
                <a:gd name="T5" fmla="*/ 45 h 45"/>
                <a:gd name="T6" fmla="*/ 0 w 52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5">
                  <a:moveTo>
                    <a:pt x="0" y="0"/>
                  </a:moveTo>
                  <a:lnTo>
                    <a:pt x="52" y="12"/>
                  </a:lnTo>
                  <a:lnTo>
                    <a:pt x="15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988"/>
            </a:solidFill>
            <a:ln w="0">
              <a:solidFill>
                <a:srgbClr val="FFA98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2"/>
            <p:cNvSpPr>
              <a:spLocks/>
            </p:cNvSpPr>
            <p:nvPr/>
          </p:nvSpPr>
          <p:spPr bwMode="auto">
            <a:xfrm>
              <a:off x="7766050" y="3673086"/>
              <a:ext cx="25400" cy="22225"/>
            </a:xfrm>
            <a:custGeom>
              <a:avLst/>
              <a:gdLst>
                <a:gd name="T0" fmla="*/ 0 w 16"/>
                <a:gd name="T1" fmla="*/ 0 h 14"/>
                <a:gd name="T2" fmla="*/ 16 w 16"/>
                <a:gd name="T3" fmla="*/ 4 h 14"/>
                <a:gd name="T4" fmla="*/ 4 w 16"/>
                <a:gd name="T5" fmla="*/ 14 h 14"/>
                <a:gd name="T6" fmla="*/ 0 w 1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4">
                  <a:moveTo>
                    <a:pt x="0" y="0"/>
                  </a:moveTo>
                  <a:lnTo>
                    <a:pt x="16" y="4"/>
                  </a:lnTo>
                  <a:lnTo>
                    <a:pt x="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3"/>
            <p:cNvSpPr>
              <a:spLocks/>
            </p:cNvSpPr>
            <p:nvPr/>
          </p:nvSpPr>
          <p:spPr bwMode="auto">
            <a:xfrm>
              <a:off x="7772400" y="3241286"/>
              <a:ext cx="131763" cy="395288"/>
            </a:xfrm>
            <a:custGeom>
              <a:avLst/>
              <a:gdLst>
                <a:gd name="T0" fmla="*/ 63 w 83"/>
                <a:gd name="T1" fmla="*/ 0 h 249"/>
                <a:gd name="T2" fmla="*/ 83 w 83"/>
                <a:gd name="T3" fmla="*/ 4 h 249"/>
                <a:gd name="T4" fmla="*/ 20 w 83"/>
                <a:gd name="T5" fmla="*/ 249 h 249"/>
                <a:gd name="T6" fmla="*/ 0 w 83"/>
                <a:gd name="T7" fmla="*/ 244 h 249"/>
                <a:gd name="T8" fmla="*/ 63 w 83"/>
                <a:gd name="T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49">
                  <a:moveTo>
                    <a:pt x="63" y="0"/>
                  </a:moveTo>
                  <a:lnTo>
                    <a:pt x="83" y="4"/>
                  </a:lnTo>
                  <a:lnTo>
                    <a:pt x="20" y="249"/>
                  </a:lnTo>
                  <a:lnTo>
                    <a:pt x="0" y="24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9C60F"/>
            </a:solidFill>
            <a:ln w="0">
              <a:solidFill>
                <a:srgbClr val="F9C60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519370" y="2745255"/>
            <a:ext cx="930275" cy="931863"/>
            <a:chOff x="3829050" y="4776398"/>
            <a:chExt cx="930275" cy="931863"/>
          </a:xfrm>
        </p:grpSpPr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3840163" y="4787511"/>
              <a:ext cx="906463" cy="908050"/>
            </a:xfrm>
            <a:custGeom>
              <a:avLst/>
              <a:gdLst>
                <a:gd name="T0" fmla="*/ 286 w 571"/>
                <a:gd name="T1" fmla="*/ 0 h 572"/>
                <a:gd name="T2" fmla="*/ 328 w 571"/>
                <a:gd name="T3" fmla="*/ 4 h 572"/>
                <a:gd name="T4" fmla="*/ 369 w 571"/>
                <a:gd name="T5" fmla="*/ 13 h 572"/>
                <a:gd name="T6" fmla="*/ 406 w 571"/>
                <a:gd name="T7" fmla="*/ 27 h 572"/>
                <a:gd name="T8" fmla="*/ 441 w 571"/>
                <a:gd name="T9" fmla="*/ 47 h 572"/>
                <a:gd name="T10" fmla="*/ 473 w 571"/>
                <a:gd name="T11" fmla="*/ 71 h 572"/>
                <a:gd name="T12" fmla="*/ 501 w 571"/>
                <a:gd name="T13" fmla="*/ 99 h 572"/>
                <a:gd name="T14" fmla="*/ 526 w 571"/>
                <a:gd name="T15" fmla="*/ 131 h 572"/>
                <a:gd name="T16" fmla="*/ 544 w 571"/>
                <a:gd name="T17" fmla="*/ 166 h 572"/>
                <a:gd name="T18" fmla="*/ 559 w 571"/>
                <a:gd name="T19" fmla="*/ 204 h 572"/>
                <a:gd name="T20" fmla="*/ 568 w 571"/>
                <a:gd name="T21" fmla="*/ 244 h 572"/>
                <a:gd name="T22" fmla="*/ 571 w 571"/>
                <a:gd name="T23" fmla="*/ 287 h 572"/>
                <a:gd name="T24" fmla="*/ 568 w 571"/>
                <a:gd name="T25" fmla="*/ 328 h 572"/>
                <a:gd name="T26" fmla="*/ 559 w 571"/>
                <a:gd name="T27" fmla="*/ 368 h 572"/>
                <a:gd name="T28" fmla="*/ 544 w 571"/>
                <a:gd name="T29" fmla="*/ 407 h 572"/>
                <a:gd name="T30" fmla="*/ 526 w 571"/>
                <a:gd name="T31" fmla="*/ 442 h 572"/>
                <a:gd name="T32" fmla="*/ 501 w 571"/>
                <a:gd name="T33" fmla="*/ 474 h 572"/>
                <a:gd name="T34" fmla="*/ 473 w 571"/>
                <a:gd name="T35" fmla="*/ 502 h 572"/>
                <a:gd name="T36" fmla="*/ 441 w 571"/>
                <a:gd name="T37" fmla="*/ 525 h 572"/>
                <a:gd name="T38" fmla="*/ 406 w 571"/>
                <a:gd name="T39" fmla="*/ 545 h 572"/>
                <a:gd name="T40" fmla="*/ 369 w 571"/>
                <a:gd name="T41" fmla="*/ 560 h 572"/>
                <a:gd name="T42" fmla="*/ 328 w 571"/>
                <a:gd name="T43" fmla="*/ 569 h 572"/>
                <a:gd name="T44" fmla="*/ 286 w 571"/>
                <a:gd name="T45" fmla="*/ 572 h 572"/>
                <a:gd name="T46" fmla="*/ 244 w 571"/>
                <a:gd name="T47" fmla="*/ 569 h 572"/>
                <a:gd name="T48" fmla="*/ 203 w 571"/>
                <a:gd name="T49" fmla="*/ 560 h 572"/>
                <a:gd name="T50" fmla="*/ 165 w 571"/>
                <a:gd name="T51" fmla="*/ 545 h 572"/>
                <a:gd name="T52" fmla="*/ 130 w 571"/>
                <a:gd name="T53" fmla="*/ 525 h 572"/>
                <a:gd name="T54" fmla="*/ 99 w 571"/>
                <a:gd name="T55" fmla="*/ 502 h 572"/>
                <a:gd name="T56" fmla="*/ 70 w 571"/>
                <a:gd name="T57" fmla="*/ 474 h 572"/>
                <a:gd name="T58" fmla="*/ 46 w 571"/>
                <a:gd name="T59" fmla="*/ 442 h 572"/>
                <a:gd name="T60" fmla="*/ 27 w 571"/>
                <a:gd name="T61" fmla="*/ 407 h 572"/>
                <a:gd name="T62" fmla="*/ 12 w 571"/>
                <a:gd name="T63" fmla="*/ 368 h 572"/>
                <a:gd name="T64" fmla="*/ 3 w 571"/>
                <a:gd name="T65" fmla="*/ 328 h 572"/>
                <a:gd name="T66" fmla="*/ 0 w 571"/>
                <a:gd name="T67" fmla="*/ 287 h 572"/>
                <a:gd name="T68" fmla="*/ 3 w 571"/>
                <a:gd name="T69" fmla="*/ 244 h 572"/>
                <a:gd name="T70" fmla="*/ 12 w 571"/>
                <a:gd name="T71" fmla="*/ 204 h 572"/>
                <a:gd name="T72" fmla="*/ 27 w 571"/>
                <a:gd name="T73" fmla="*/ 166 h 572"/>
                <a:gd name="T74" fmla="*/ 46 w 571"/>
                <a:gd name="T75" fmla="*/ 131 h 572"/>
                <a:gd name="T76" fmla="*/ 70 w 571"/>
                <a:gd name="T77" fmla="*/ 99 h 572"/>
                <a:gd name="T78" fmla="*/ 99 w 571"/>
                <a:gd name="T79" fmla="*/ 71 h 572"/>
                <a:gd name="T80" fmla="*/ 130 w 571"/>
                <a:gd name="T81" fmla="*/ 47 h 572"/>
                <a:gd name="T82" fmla="*/ 165 w 571"/>
                <a:gd name="T83" fmla="*/ 27 h 572"/>
                <a:gd name="T84" fmla="*/ 203 w 571"/>
                <a:gd name="T85" fmla="*/ 13 h 572"/>
                <a:gd name="T86" fmla="*/ 244 w 571"/>
                <a:gd name="T87" fmla="*/ 4 h 572"/>
                <a:gd name="T88" fmla="*/ 286 w 571"/>
                <a:gd name="T8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1" h="572">
                  <a:moveTo>
                    <a:pt x="286" y="0"/>
                  </a:moveTo>
                  <a:lnTo>
                    <a:pt x="328" y="4"/>
                  </a:lnTo>
                  <a:lnTo>
                    <a:pt x="369" y="13"/>
                  </a:lnTo>
                  <a:lnTo>
                    <a:pt x="406" y="27"/>
                  </a:lnTo>
                  <a:lnTo>
                    <a:pt x="441" y="47"/>
                  </a:lnTo>
                  <a:lnTo>
                    <a:pt x="473" y="71"/>
                  </a:lnTo>
                  <a:lnTo>
                    <a:pt x="501" y="99"/>
                  </a:lnTo>
                  <a:lnTo>
                    <a:pt x="526" y="131"/>
                  </a:lnTo>
                  <a:lnTo>
                    <a:pt x="544" y="166"/>
                  </a:lnTo>
                  <a:lnTo>
                    <a:pt x="559" y="204"/>
                  </a:lnTo>
                  <a:lnTo>
                    <a:pt x="568" y="244"/>
                  </a:lnTo>
                  <a:lnTo>
                    <a:pt x="571" y="287"/>
                  </a:lnTo>
                  <a:lnTo>
                    <a:pt x="568" y="328"/>
                  </a:lnTo>
                  <a:lnTo>
                    <a:pt x="559" y="368"/>
                  </a:lnTo>
                  <a:lnTo>
                    <a:pt x="544" y="407"/>
                  </a:lnTo>
                  <a:lnTo>
                    <a:pt x="526" y="442"/>
                  </a:lnTo>
                  <a:lnTo>
                    <a:pt x="501" y="474"/>
                  </a:lnTo>
                  <a:lnTo>
                    <a:pt x="473" y="502"/>
                  </a:lnTo>
                  <a:lnTo>
                    <a:pt x="441" y="525"/>
                  </a:lnTo>
                  <a:lnTo>
                    <a:pt x="406" y="545"/>
                  </a:lnTo>
                  <a:lnTo>
                    <a:pt x="369" y="560"/>
                  </a:lnTo>
                  <a:lnTo>
                    <a:pt x="328" y="569"/>
                  </a:lnTo>
                  <a:lnTo>
                    <a:pt x="286" y="572"/>
                  </a:lnTo>
                  <a:lnTo>
                    <a:pt x="244" y="569"/>
                  </a:lnTo>
                  <a:lnTo>
                    <a:pt x="203" y="560"/>
                  </a:lnTo>
                  <a:lnTo>
                    <a:pt x="165" y="545"/>
                  </a:lnTo>
                  <a:lnTo>
                    <a:pt x="130" y="525"/>
                  </a:lnTo>
                  <a:lnTo>
                    <a:pt x="99" y="502"/>
                  </a:lnTo>
                  <a:lnTo>
                    <a:pt x="70" y="474"/>
                  </a:lnTo>
                  <a:lnTo>
                    <a:pt x="46" y="442"/>
                  </a:lnTo>
                  <a:lnTo>
                    <a:pt x="27" y="407"/>
                  </a:lnTo>
                  <a:lnTo>
                    <a:pt x="12" y="368"/>
                  </a:lnTo>
                  <a:lnTo>
                    <a:pt x="3" y="328"/>
                  </a:lnTo>
                  <a:lnTo>
                    <a:pt x="0" y="287"/>
                  </a:lnTo>
                  <a:lnTo>
                    <a:pt x="3" y="244"/>
                  </a:lnTo>
                  <a:lnTo>
                    <a:pt x="12" y="204"/>
                  </a:lnTo>
                  <a:lnTo>
                    <a:pt x="27" y="166"/>
                  </a:lnTo>
                  <a:lnTo>
                    <a:pt x="46" y="131"/>
                  </a:lnTo>
                  <a:lnTo>
                    <a:pt x="70" y="99"/>
                  </a:lnTo>
                  <a:lnTo>
                    <a:pt x="99" y="71"/>
                  </a:lnTo>
                  <a:lnTo>
                    <a:pt x="130" y="47"/>
                  </a:lnTo>
                  <a:lnTo>
                    <a:pt x="165" y="27"/>
                  </a:lnTo>
                  <a:lnTo>
                    <a:pt x="203" y="13"/>
                  </a:lnTo>
                  <a:lnTo>
                    <a:pt x="244" y="4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3829050" y="4776398"/>
              <a:ext cx="930275" cy="931863"/>
            </a:xfrm>
            <a:custGeom>
              <a:avLst/>
              <a:gdLst>
                <a:gd name="T0" fmla="*/ 255 w 586"/>
                <a:gd name="T1" fmla="*/ 18 h 587"/>
                <a:gd name="T2" fmla="*/ 185 w 586"/>
                <a:gd name="T3" fmla="*/ 37 h 587"/>
                <a:gd name="T4" fmla="*/ 124 w 586"/>
                <a:gd name="T5" fmla="*/ 74 h 587"/>
                <a:gd name="T6" fmla="*/ 73 w 586"/>
                <a:gd name="T7" fmla="*/ 123 h 587"/>
                <a:gd name="T8" fmla="*/ 37 w 586"/>
                <a:gd name="T9" fmla="*/ 185 h 587"/>
                <a:gd name="T10" fmla="*/ 18 w 586"/>
                <a:gd name="T11" fmla="*/ 255 h 587"/>
                <a:gd name="T12" fmla="*/ 18 w 586"/>
                <a:gd name="T13" fmla="*/ 331 h 587"/>
                <a:gd name="T14" fmla="*/ 37 w 586"/>
                <a:gd name="T15" fmla="*/ 401 h 587"/>
                <a:gd name="T16" fmla="*/ 73 w 586"/>
                <a:gd name="T17" fmla="*/ 463 h 587"/>
                <a:gd name="T18" fmla="*/ 124 w 586"/>
                <a:gd name="T19" fmla="*/ 513 h 587"/>
                <a:gd name="T20" fmla="*/ 185 w 586"/>
                <a:gd name="T21" fmla="*/ 549 h 587"/>
                <a:gd name="T22" fmla="*/ 255 w 586"/>
                <a:gd name="T23" fmla="*/ 569 h 587"/>
                <a:gd name="T24" fmla="*/ 330 w 586"/>
                <a:gd name="T25" fmla="*/ 569 h 587"/>
                <a:gd name="T26" fmla="*/ 400 w 586"/>
                <a:gd name="T27" fmla="*/ 549 h 587"/>
                <a:gd name="T28" fmla="*/ 462 w 586"/>
                <a:gd name="T29" fmla="*/ 513 h 587"/>
                <a:gd name="T30" fmla="*/ 512 w 586"/>
                <a:gd name="T31" fmla="*/ 463 h 587"/>
                <a:gd name="T32" fmla="*/ 548 w 586"/>
                <a:gd name="T33" fmla="*/ 401 h 587"/>
                <a:gd name="T34" fmla="*/ 568 w 586"/>
                <a:gd name="T35" fmla="*/ 331 h 587"/>
                <a:gd name="T36" fmla="*/ 568 w 586"/>
                <a:gd name="T37" fmla="*/ 255 h 587"/>
                <a:gd name="T38" fmla="*/ 548 w 586"/>
                <a:gd name="T39" fmla="*/ 185 h 587"/>
                <a:gd name="T40" fmla="*/ 512 w 586"/>
                <a:gd name="T41" fmla="*/ 123 h 587"/>
                <a:gd name="T42" fmla="*/ 462 w 586"/>
                <a:gd name="T43" fmla="*/ 74 h 587"/>
                <a:gd name="T44" fmla="*/ 400 w 586"/>
                <a:gd name="T45" fmla="*/ 37 h 587"/>
                <a:gd name="T46" fmla="*/ 330 w 586"/>
                <a:gd name="T47" fmla="*/ 18 h 587"/>
                <a:gd name="T48" fmla="*/ 293 w 586"/>
                <a:gd name="T49" fmla="*/ 0 h 587"/>
                <a:gd name="T50" fmla="*/ 378 w 586"/>
                <a:gd name="T51" fmla="*/ 13 h 587"/>
                <a:gd name="T52" fmla="*/ 452 w 586"/>
                <a:gd name="T53" fmla="*/ 47 h 587"/>
                <a:gd name="T54" fmla="*/ 514 w 586"/>
                <a:gd name="T55" fmla="*/ 100 h 587"/>
                <a:gd name="T56" fmla="*/ 558 w 586"/>
                <a:gd name="T57" fmla="*/ 170 h 587"/>
                <a:gd name="T58" fmla="*/ 583 w 586"/>
                <a:gd name="T59" fmla="*/ 250 h 587"/>
                <a:gd name="T60" fmla="*/ 583 w 586"/>
                <a:gd name="T61" fmla="*/ 337 h 587"/>
                <a:gd name="T62" fmla="*/ 558 w 586"/>
                <a:gd name="T63" fmla="*/ 417 h 587"/>
                <a:gd name="T64" fmla="*/ 514 w 586"/>
                <a:gd name="T65" fmla="*/ 486 h 587"/>
                <a:gd name="T66" fmla="*/ 452 w 586"/>
                <a:gd name="T67" fmla="*/ 540 h 587"/>
                <a:gd name="T68" fmla="*/ 378 w 586"/>
                <a:gd name="T69" fmla="*/ 575 h 587"/>
                <a:gd name="T70" fmla="*/ 293 w 586"/>
                <a:gd name="T71" fmla="*/ 587 h 587"/>
                <a:gd name="T72" fmla="*/ 208 w 586"/>
                <a:gd name="T73" fmla="*/ 575 h 587"/>
                <a:gd name="T74" fmla="*/ 133 w 586"/>
                <a:gd name="T75" fmla="*/ 540 h 587"/>
                <a:gd name="T76" fmla="*/ 71 w 586"/>
                <a:gd name="T77" fmla="*/ 486 h 587"/>
                <a:gd name="T78" fmla="*/ 27 w 586"/>
                <a:gd name="T79" fmla="*/ 417 h 587"/>
                <a:gd name="T80" fmla="*/ 3 w 586"/>
                <a:gd name="T81" fmla="*/ 337 h 587"/>
                <a:gd name="T82" fmla="*/ 3 w 586"/>
                <a:gd name="T83" fmla="*/ 250 h 587"/>
                <a:gd name="T84" fmla="*/ 27 w 586"/>
                <a:gd name="T85" fmla="*/ 170 h 587"/>
                <a:gd name="T86" fmla="*/ 71 w 586"/>
                <a:gd name="T87" fmla="*/ 100 h 587"/>
                <a:gd name="T88" fmla="*/ 133 w 586"/>
                <a:gd name="T89" fmla="*/ 47 h 587"/>
                <a:gd name="T90" fmla="*/ 208 w 586"/>
                <a:gd name="T91" fmla="*/ 13 h 587"/>
                <a:gd name="T92" fmla="*/ 293 w 586"/>
                <a:gd name="T9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86" h="587">
                  <a:moveTo>
                    <a:pt x="293" y="16"/>
                  </a:moveTo>
                  <a:lnTo>
                    <a:pt x="255" y="18"/>
                  </a:lnTo>
                  <a:lnTo>
                    <a:pt x="219" y="26"/>
                  </a:lnTo>
                  <a:lnTo>
                    <a:pt x="185" y="37"/>
                  </a:lnTo>
                  <a:lnTo>
                    <a:pt x="153" y="54"/>
                  </a:lnTo>
                  <a:lnTo>
                    <a:pt x="124" y="74"/>
                  </a:lnTo>
                  <a:lnTo>
                    <a:pt x="97" y="97"/>
                  </a:lnTo>
                  <a:lnTo>
                    <a:pt x="73" y="123"/>
                  </a:lnTo>
                  <a:lnTo>
                    <a:pt x="53" y="153"/>
                  </a:lnTo>
                  <a:lnTo>
                    <a:pt x="37" y="185"/>
                  </a:lnTo>
                  <a:lnTo>
                    <a:pt x="26" y="219"/>
                  </a:lnTo>
                  <a:lnTo>
                    <a:pt x="18" y="255"/>
                  </a:lnTo>
                  <a:lnTo>
                    <a:pt x="15" y="294"/>
                  </a:lnTo>
                  <a:lnTo>
                    <a:pt x="18" y="331"/>
                  </a:lnTo>
                  <a:lnTo>
                    <a:pt x="26" y="367"/>
                  </a:lnTo>
                  <a:lnTo>
                    <a:pt x="37" y="401"/>
                  </a:lnTo>
                  <a:lnTo>
                    <a:pt x="53" y="433"/>
                  </a:lnTo>
                  <a:lnTo>
                    <a:pt x="73" y="463"/>
                  </a:lnTo>
                  <a:lnTo>
                    <a:pt x="97" y="489"/>
                  </a:lnTo>
                  <a:lnTo>
                    <a:pt x="124" y="513"/>
                  </a:lnTo>
                  <a:lnTo>
                    <a:pt x="153" y="532"/>
                  </a:lnTo>
                  <a:lnTo>
                    <a:pt x="185" y="549"/>
                  </a:lnTo>
                  <a:lnTo>
                    <a:pt x="219" y="561"/>
                  </a:lnTo>
                  <a:lnTo>
                    <a:pt x="255" y="569"/>
                  </a:lnTo>
                  <a:lnTo>
                    <a:pt x="293" y="571"/>
                  </a:lnTo>
                  <a:lnTo>
                    <a:pt x="330" y="569"/>
                  </a:lnTo>
                  <a:lnTo>
                    <a:pt x="366" y="561"/>
                  </a:lnTo>
                  <a:lnTo>
                    <a:pt x="400" y="549"/>
                  </a:lnTo>
                  <a:lnTo>
                    <a:pt x="432" y="532"/>
                  </a:lnTo>
                  <a:lnTo>
                    <a:pt x="462" y="513"/>
                  </a:lnTo>
                  <a:lnTo>
                    <a:pt x="489" y="489"/>
                  </a:lnTo>
                  <a:lnTo>
                    <a:pt x="512" y="463"/>
                  </a:lnTo>
                  <a:lnTo>
                    <a:pt x="533" y="433"/>
                  </a:lnTo>
                  <a:lnTo>
                    <a:pt x="548" y="401"/>
                  </a:lnTo>
                  <a:lnTo>
                    <a:pt x="561" y="367"/>
                  </a:lnTo>
                  <a:lnTo>
                    <a:pt x="568" y="331"/>
                  </a:lnTo>
                  <a:lnTo>
                    <a:pt x="570" y="294"/>
                  </a:lnTo>
                  <a:lnTo>
                    <a:pt x="568" y="255"/>
                  </a:lnTo>
                  <a:lnTo>
                    <a:pt x="561" y="219"/>
                  </a:lnTo>
                  <a:lnTo>
                    <a:pt x="548" y="185"/>
                  </a:lnTo>
                  <a:lnTo>
                    <a:pt x="533" y="153"/>
                  </a:lnTo>
                  <a:lnTo>
                    <a:pt x="512" y="123"/>
                  </a:lnTo>
                  <a:lnTo>
                    <a:pt x="489" y="97"/>
                  </a:lnTo>
                  <a:lnTo>
                    <a:pt x="462" y="74"/>
                  </a:lnTo>
                  <a:lnTo>
                    <a:pt x="432" y="54"/>
                  </a:lnTo>
                  <a:lnTo>
                    <a:pt x="400" y="37"/>
                  </a:lnTo>
                  <a:lnTo>
                    <a:pt x="366" y="26"/>
                  </a:lnTo>
                  <a:lnTo>
                    <a:pt x="330" y="18"/>
                  </a:lnTo>
                  <a:lnTo>
                    <a:pt x="293" y="16"/>
                  </a:lnTo>
                  <a:close/>
                  <a:moveTo>
                    <a:pt x="293" y="0"/>
                  </a:moveTo>
                  <a:lnTo>
                    <a:pt x="336" y="3"/>
                  </a:lnTo>
                  <a:lnTo>
                    <a:pt x="378" y="13"/>
                  </a:lnTo>
                  <a:lnTo>
                    <a:pt x="417" y="27"/>
                  </a:lnTo>
                  <a:lnTo>
                    <a:pt x="452" y="47"/>
                  </a:lnTo>
                  <a:lnTo>
                    <a:pt x="485" y="71"/>
                  </a:lnTo>
                  <a:lnTo>
                    <a:pt x="514" y="100"/>
                  </a:lnTo>
                  <a:lnTo>
                    <a:pt x="539" y="134"/>
                  </a:lnTo>
                  <a:lnTo>
                    <a:pt x="558" y="170"/>
                  </a:lnTo>
                  <a:lnTo>
                    <a:pt x="574" y="209"/>
                  </a:lnTo>
                  <a:lnTo>
                    <a:pt x="583" y="250"/>
                  </a:lnTo>
                  <a:lnTo>
                    <a:pt x="586" y="294"/>
                  </a:lnTo>
                  <a:lnTo>
                    <a:pt x="583" y="337"/>
                  </a:lnTo>
                  <a:lnTo>
                    <a:pt x="574" y="378"/>
                  </a:lnTo>
                  <a:lnTo>
                    <a:pt x="558" y="417"/>
                  </a:lnTo>
                  <a:lnTo>
                    <a:pt x="539" y="453"/>
                  </a:lnTo>
                  <a:lnTo>
                    <a:pt x="514" y="486"/>
                  </a:lnTo>
                  <a:lnTo>
                    <a:pt x="485" y="515"/>
                  </a:lnTo>
                  <a:lnTo>
                    <a:pt x="452" y="540"/>
                  </a:lnTo>
                  <a:lnTo>
                    <a:pt x="417" y="559"/>
                  </a:lnTo>
                  <a:lnTo>
                    <a:pt x="378" y="575"/>
                  </a:lnTo>
                  <a:lnTo>
                    <a:pt x="336" y="584"/>
                  </a:lnTo>
                  <a:lnTo>
                    <a:pt x="293" y="587"/>
                  </a:lnTo>
                  <a:lnTo>
                    <a:pt x="250" y="584"/>
                  </a:lnTo>
                  <a:lnTo>
                    <a:pt x="208" y="575"/>
                  </a:lnTo>
                  <a:lnTo>
                    <a:pt x="169" y="559"/>
                  </a:lnTo>
                  <a:lnTo>
                    <a:pt x="133" y="540"/>
                  </a:lnTo>
                  <a:lnTo>
                    <a:pt x="100" y="515"/>
                  </a:lnTo>
                  <a:lnTo>
                    <a:pt x="71" y="486"/>
                  </a:lnTo>
                  <a:lnTo>
                    <a:pt x="47" y="453"/>
                  </a:lnTo>
                  <a:lnTo>
                    <a:pt x="27" y="417"/>
                  </a:lnTo>
                  <a:lnTo>
                    <a:pt x="12" y="378"/>
                  </a:lnTo>
                  <a:lnTo>
                    <a:pt x="3" y="337"/>
                  </a:lnTo>
                  <a:lnTo>
                    <a:pt x="0" y="294"/>
                  </a:lnTo>
                  <a:lnTo>
                    <a:pt x="3" y="250"/>
                  </a:lnTo>
                  <a:lnTo>
                    <a:pt x="12" y="209"/>
                  </a:lnTo>
                  <a:lnTo>
                    <a:pt x="27" y="170"/>
                  </a:lnTo>
                  <a:lnTo>
                    <a:pt x="47" y="134"/>
                  </a:lnTo>
                  <a:lnTo>
                    <a:pt x="71" y="100"/>
                  </a:lnTo>
                  <a:lnTo>
                    <a:pt x="100" y="71"/>
                  </a:lnTo>
                  <a:lnTo>
                    <a:pt x="133" y="47"/>
                  </a:lnTo>
                  <a:lnTo>
                    <a:pt x="169" y="27"/>
                  </a:lnTo>
                  <a:lnTo>
                    <a:pt x="208" y="13"/>
                  </a:lnTo>
                  <a:lnTo>
                    <a:pt x="250" y="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1"/>
            <p:cNvSpPr>
              <a:spLocks/>
            </p:cNvSpPr>
            <p:nvPr/>
          </p:nvSpPr>
          <p:spPr bwMode="auto">
            <a:xfrm>
              <a:off x="4019550" y="5025636"/>
              <a:ext cx="546100" cy="530225"/>
            </a:xfrm>
            <a:custGeom>
              <a:avLst/>
              <a:gdLst>
                <a:gd name="T0" fmla="*/ 198 w 344"/>
                <a:gd name="T1" fmla="*/ 0 h 334"/>
                <a:gd name="T2" fmla="*/ 344 w 344"/>
                <a:gd name="T3" fmla="*/ 133 h 334"/>
                <a:gd name="T4" fmla="*/ 320 w 344"/>
                <a:gd name="T5" fmla="*/ 334 h 334"/>
                <a:gd name="T6" fmla="*/ 0 w 344"/>
                <a:gd name="T7" fmla="*/ 294 h 334"/>
                <a:gd name="T8" fmla="*/ 24 w 344"/>
                <a:gd name="T9" fmla="*/ 93 h 334"/>
                <a:gd name="T10" fmla="*/ 198 w 344"/>
                <a:gd name="T11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334">
                  <a:moveTo>
                    <a:pt x="198" y="0"/>
                  </a:moveTo>
                  <a:lnTo>
                    <a:pt x="344" y="133"/>
                  </a:lnTo>
                  <a:lnTo>
                    <a:pt x="320" y="334"/>
                  </a:lnTo>
                  <a:lnTo>
                    <a:pt x="0" y="294"/>
                  </a:lnTo>
                  <a:lnTo>
                    <a:pt x="24" y="93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002252"/>
            </a:solidFill>
            <a:ln w="0">
              <a:solidFill>
                <a:srgbClr val="0022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2"/>
            <p:cNvSpPr>
              <a:spLocks noEditPoints="1"/>
            </p:cNvSpPr>
            <p:nvPr/>
          </p:nvSpPr>
          <p:spPr bwMode="auto">
            <a:xfrm>
              <a:off x="4019550" y="5173273"/>
              <a:ext cx="546100" cy="382588"/>
            </a:xfrm>
            <a:custGeom>
              <a:avLst/>
              <a:gdLst>
                <a:gd name="T0" fmla="*/ 344 w 344"/>
                <a:gd name="T1" fmla="*/ 40 h 241"/>
                <a:gd name="T2" fmla="*/ 320 w 344"/>
                <a:gd name="T3" fmla="*/ 241 h 241"/>
                <a:gd name="T4" fmla="*/ 170 w 344"/>
                <a:gd name="T5" fmla="*/ 140 h 241"/>
                <a:gd name="T6" fmla="*/ 177 w 344"/>
                <a:gd name="T7" fmla="*/ 135 h 241"/>
                <a:gd name="T8" fmla="*/ 177 w 344"/>
                <a:gd name="T9" fmla="*/ 135 h 241"/>
                <a:gd name="T10" fmla="*/ 186 w 344"/>
                <a:gd name="T11" fmla="*/ 129 h 241"/>
                <a:gd name="T12" fmla="*/ 186 w 344"/>
                <a:gd name="T13" fmla="*/ 129 h 241"/>
                <a:gd name="T14" fmla="*/ 196 w 344"/>
                <a:gd name="T15" fmla="*/ 124 h 241"/>
                <a:gd name="T16" fmla="*/ 196 w 344"/>
                <a:gd name="T17" fmla="*/ 124 h 241"/>
                <a:gd name="T18" fmla="*/ 199 w 344"/>
                <a:gd name="T19" fmla="*/ 122 h 241"/>
                <a:gd name="T20" fmla="*/ 215 w 344"/>
                <a:gd name="T21" fmla="*/ 113 h 241"/>
                <a:gd name="T22" fmla="*/ 215 w 344"/>
                <a:gd name="T23" fmla="*/ 113 h 241"/>
                <a:gd name="T24" fmla="*/ 223 w 344"/>
                <a:gd name="T25" fmla="*/ 109 h 241"/>
                <a:gd name="T26" fmla="*/ 234 w 344"/>
                <a:gd name="T27" fmla="*/ 103 h 241"/>
                <a:gd name="T28" fmla="*/ 234 w 344"/>
                <a:gd name="T29" fmla="*/ 103 h 241"/>
                <a:gd name="T30" fmla="*/ 244 w 344"/>
                <a:gd name="T31" fmla="*/ 97 h 241"/>
                <a:gd name="T32" fmla="*/ 260 w 344"/>
                <a:gd name="T33" fmla="*/ 88 h 241"/>
                <a:gd name="T34" fmla="*/ 263 w 344"/>
                <a:gd name="T35" fmla="*/ 86 h 241"/>
                <a:gd name="T36" fmla="*/ 300 w 344"/>
                <a:gd name="T37" fmla="*/ 65 h 241"/>
                <a:gd name="T38" fmla="*/ 300 w 344"/>
                <a:gd name="T39" fmla="*/ 65 h 241"/>
                <a:gd name="T40" fmla="*/ 344 w 344"/>
                <a:gd name="T41" fmla="*/ 40 h 241"/>
                <a:gd name="T42" fmla="*/ 24 w 344"/>
                <a:gd name="T43" fmla="*/ 0 h 241"/>
                <a:gd name="T44" fmla="*/ 78 w 344"/>
                <a:gd name="T45" fmla="*/ 52 h 241"/>
                <a:gd name="T46" fmla="*/ 84 w 344"/>
                <a:gd name="T47" fmla="*/ 58 h 241"/>
                <a:gd name="T48" fmla="*/ 84 w 344"/>
                <a:gd name="T49" fmla="*/ 58 h 241"/>
                <a:gd name="T50" fmla="*/ 98 w 344"/>
                <a:gd name="T51" fmla="*/ 71 h 241"/>
                <a:gd name="T52" fmla="*/ 100 w 344"/>
                <a:gd name="T53" fmla="*/ 73 h 241"/>
                <a:gd name="T54" fmla="*/ 108 w 344"/>
                <a:gd name="T55" fmla="*/ 81 h 241"/>
                <a:gd name="T56" fmla="*/ 108 w 344"/>
                <a:gd name="T57" fmla="*/ 81 h 241"/>
                <a:gd name="T58" fmla="*/ 109 w 344"/>
                <a:gd name="T59" fmla="*/ 82 h 241"/>
                <a:gd name="T60" fmla="*/ 123 w 344"/>
                <a:gd name="T61" fmla="*/ 95 h 241"/>
                <a:gd name="T62" fmla="*/ 123 w 344"/>
                <a:gd name="T63" fmla="*/ 95 h 241"/>
                <a:gd name="T64" fmla="*/ 132 w 344"/>
                <a:gd name="T65" fmla="*/ 104 h 241"/>
                <a:gd name="T66" fmla="*/ 132 w 344"/>
                <a:gd name="T67" fmla="*/ 104 h 241"/>
                <a:gd name="T68" fmla="*/ 140 w 344"/>
                <a:gd name="T69" fmla="*/ 111 h 241"/>
                <a:gd name="T70" fmla="*/ 140 w 344"/>
                <a:gd name="T71" fmla="*/ 111 h 241"/>
                <a:gd name="T72" fmla="*/ 145 w 344"/>
                <a:gd name="T73" fmla="*/ 116 h 241"/>
                <a:gd name="T74" fmla="*/ 170 w 344"/>
                <a:gd name="T75" fmla="*/ 140 h 241"/>
                <a:gd name="T76" fmla="*/ 0 w 344"/>
                <a:gd name="T77" fmla="*/ 201 h 241"/>
                <a:gd name="T78" fmla="*/ 24 w 344"/>
                <a:gd name="T7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4" h="241">
                  <a:moveTo>
                    <a:pt x="344" y="40"/>
                  </a:moveTo>
                  <a:lnTo>
                    <a:pt x="320" y="241"/>
                  </a:lnTo>
                  <a:lnTo>
                    <a:pt x="170" y="140"/>
                  </a:lnTo>
                  <a:lnTo>
                    <a:pt x="177" y="135"/>
                  </a:lnTo>
                  <a:lnTo>
                    <a:pt x="177" y="135"/>
                  </a:lnTo>
                  <a:lnTo>
                    <a:pt x="186" y="129"/>
                  </a:lnTo>
                  <a:lnTo>
                    <a:pt x="186" y="129"/>
                  </a:lnTo>
                  <a:lnTo>
                    <a:pt x="196" y="124"/>
                  </a:lnTo>
                  <a:lnTo>
                    <a:pt x="196" y="124"/>
                  </a:lnTo>
                  <a:lnTo>
                    <a:pt x="199" y="122"/>
                  </a:lnTo>
                  <a:lnTo>
                    <a:pt x="215" y="113"/>
                  </a:lnTo>
                  <a:lnTo>
                    <a:pt x="215" y="113"/>
                  </a:lnTo>
                  <a:lnTo>
                    <a:pt x="223" y="109"/>
                  </a:lnTo>
                  <a:lnTo>
                    <a:pt x="234" y="103"/>
                  </a:lnTo>
                  <a:lnTo>
                    <a:pt x="234" y="103"/>
                  </a:lnTo>
                  <a:lnTo>
                    <a:pt x="244" y="97"/>
                  </a:lnTo>
                  <a:lnTo>
                    <a:pt x="260" y="88"/>
                  </a:lnTo>
                  <a:lnTo>
                    <a:pt x="263" y="86"/>
                  </a:lnTo>
                  <a:lnTo>
                    <a:pt x="300" y="65"/>
                  </a:lnTo>
                  <a:lnTo>
                    <a:pt x="300" y="65"/>
                  </a:lnTo>
                  <a:lnTo>
                    <a:pt x="344" y="40"/>
                  </a:lnTo>
                  <a:close/>
                  <a:moveTo>
                    <a:pt x="24" y="0"/>
                  </a:moveTo>
                  <a:lnTo>
                    <a:pt x="78" y="52"/>
                  </a:lnTo>
                  <a:lnTo>
                    <a:pt x="84" y="58"/>
                  </a:lnTo>
                  <a:lnTo>
                    <a:pt x="84" y="58"/>
                  </a:lnTo>
                  <a:lnTo>
                    <a:pt x="98" y="71"/>
                  </a:lnTo>
                  <a:lnTo>
                    <a:pt x="100" y="73"/>
                  </a:lnTo>
                  <a:lnTo>
                    <a:pt x="108" y="81"/>
                  </a:lnTo>
                  <a:lnTo>
                    <a:pt x="108" y="81"/>
                  </a:lnTo>
                  <a:lnTo>
                    <a:pt x="109" y="82"/>
                  </a:lnTo>
                  <a:lnTo>
                    <a:pt x="123" y="95"/>
                  </a:lnTo>
                  <a:lnTo>
                    <a:pt x="123" y="95"/>
                  </a:lnTo>
                  <a:lnTo>
                    <a:pt x="132" y="104"/>
                  </a:lnTo>
                  <a:lnTo>
                    <a:pt x="132" y="104"/>
                  </a:lnTo>
                  <a:lnTo>
                    <a:pt x="140" y="111"/>
                  </a:lnTo>
                  <a:lnTo>
                    <a:pt x="140" y="111"/>
                  </a:lnTo>
                  <a:lnTo>
                    <a:pt x="145" y="116"/>
                  </a:lnTo>
                  <a:lnTo>
                    <a:pt x="170" y="140"/>
                  </a:lnTo>
                  <a:lnTo>
                    <a:pt x="0" y="20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2E"/>
            </a:solidFill>
            <a:ln w="0">
              <a:solidFill>
                <a:srgbClr val="00002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3"/>
            <p:cNvSpPr>
              <a:spLocks/>
            </p:cNvSpPr>
            <p:nvPr/>
          </p:nvSpPr>
          <p:spPr bwMode="auto">
            <a:xfrm>
              <a:off x="4116388" y="4928798"/>
              <a:ext cx="415925" cy="466725"/>
            </a:xfrm>
            <a:custGeom>
              <a:avLst/>
              <a:gdLst>
                <a:gd name="T0" fmla="*/ 24 w 262"/>
                <a:gd name="T1" fmla="*/ 0 h 294"/>
                <a:gd name="T2" fmla="*/ 262 w 262"/>
                <a:gd name="T3" fmla="*/ 29 h 294"/>
                <a:gd name="T4" fmla="*/ 239 w 262"/>
                <a:gd name="T5" fmla="*/ 219 h 294"/>
                <a:gd name="T6" fmla="*/ 109 w 262"/>
                <a:gd name="T7" fmla="*/ 294 h 294"/>
                <a:gd name="T8" fmla="*/ 0 w 262"/>
                <a:gd name="T9" fmla="*/ 190 h 294"/>
                <a:gd name="T10" fmla="*/ 24 w 262"/>
                <a:gd name="T1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94">
                  <a:moveTo>
                    <a:pt x="24" y="0"/>
                  </a:moveTo>
                  <a:lnTo>
                    <a:pt x="262" y="29"/>
                  </a:lnTo>
                  <a:lnTo>
                    <a:pt x="239" y="219"/>
                  </a:lnTo>
                  <a:lnTo>
                    <a:pt x="109" y="294"/>
                  </a:lnTo>
                  <a:lnTo>
                    <a:pt x="0" y="19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6E6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4"/>
            <p:cNvSpPr>
              <a:spLocks/>
            </p:cNvSpPr>
            <p:nvPr/>
          </p:nvSpPr>
          <p:spPr bwMode="auto">
            <a:xfrm>
              <a:off x="4173538" y="5006586"/>
              <a:ext cx="322263" cy="60325"/>
            </a:xfrm>
            <a:custGeom>
              <a:avLst/>
              <a:gdLst>
                <a:gd name="T0" fmla="*/ 1 w 203"/>
                <a:gd name="T1" fmla="*/ 0 h 38"/>
                <a:gd name="T2" fmla="*/ 203 w 203"/>
                <a:gd name="T3" fmla="*/ 25 h 38"/>
                <a:gd name="T4" fmla="*/ 202 w 203"/>
                <a:gd name="T5" fmla="*/ 38 h 38"/>
                <a:gd name="T6" fmla="*/ 0 w 203"/>
                <a:gd name="T7" fmla="*/ 13 h 38"/>
                <a:gd name="T8" fmla="*/ 1 w 20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38">
                  <a:moveTo>
                    <a:pt x="1" y="0"/>
                  </a:moveTo>
                  <a:lnTo>
                    <a:pt x="203" y="25"/>
                  </a:lnTo>
                  <a:lnTo>
                    <a:pt x="202" y="38"/>
                  </a:lnTo>
                  <a:lnTo>
                    <a:pt x="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5"/>
            <p:cNvSpPr>
              <a:spLocks/>
            </p:cNvSpPr>
            <p:nvPr/>
          </p:nvSpPr>
          <p:spPr bwMode="auto">
            <a:xfrm>
              <a:off x="4165600" y="5066911"/>
              <a:ext cx="323850" cy="50800"/>
            </a:xfrm>
            <a:custGeom>
              <a:avLst/>
              <a:gdLst>
                <a:gd name="T0" fmla="*/ 2 w 204"/>
                <a:gd name="T1" fmla="*/ 0 h 32"/>
                <a:gd name="T2" fmla="*/ 204 w 204"/>
                <a:gd name="T3" fmla="*/ 25 h 32"/>
                <a:gd name="T4" fmla="*/ 203 w 204"/>
                <a:gd name="T5" fmla="*/ 32 h 32"/>
                <a:gd name="T6" fmla="*/ 0 w 204"/>
                <a:gd name="T7" fmla="*/ 7 h 32"/>
                <a:gd name="T8" fmla="*/ 2 w 20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2">
                  <a:moveTo>
                    <a:pt x="2" y="0"/>
                  </a:moveTo>
                  <a:lnTo>
                    <a:pt x="204" y="25"/>
                  </a:lnTo>
                  <a:lnTo>
                    <a:pt x="203" y="32"/>
                  </a:lnTo>
                  <a:lnTo>
                    <a:pt x="0" y="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6"/>
            <p:cNvSpPr>
              <a:spLocks/>
            </p:cNvSpPr>
            <p:nvPr/>
          </p:nvSpPr>
          <p:spPr bwMode="auto">
            <a:xfrm>
              <a:off x="4162425" y="5089136"/>
              <a:ext cx="323850" cy="49213"/>
            </a:xfrm>
            <a:custGeom>
              <a:avLst/>
              <a:gdLst>
                <a:gd name="T0" fmla="*/ 1 w 204"/>
                <a:gd name="T1" fmla="*/ 0 h 31"/>
                <a:gd name="T2" fmla="*/ 204 w 204"/>
                <a:gd name="T3" fmla="*/ 24 h 31"/>
                <a:gd name="T4" fmla="*/ 203 w 204"/>
                <a:gd name="T5" fmla="*/ 31 h 31"/>
                <a:gd name="T6" fmla="*/ 0 w 204"/>
                <a:gd name="T7" fmla="*/ 6 h 31"/>
                <a:gd name="T8" fmla="*/ 1 w 20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1">
                  <a:moveTo>
                    <a:pt x="1" y="0"/>
                  </a:moveTo>
                  <a:lnTo>
                    <a:pt x="204" y="24"/>
                  </a:lnTo>
                  <a:lnTo>
                    <a:pt x="203" y="31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7"/>
            <p:cNvSpPr>
              <a:spLocks/>
            </p:cNvSpPr>
            <p:nvPr/>
          </p:nvSpPr>
          <p:spPr bwMode="auto">
            <a:xfrm>
              <a:off x="4160838" y="5108186"/>
              <a:ext cx="322263" cy="50800"/>
            </a:xfrm>
            <a:custGeom>
              <a:avLst/>
              <a:gdLst>
                <a:gd name="T0" fmla="*/ 0 w 203"/>
                <a:gd name="T1" fmla="*/ 0 h 32"/>
                <a:gd name="T2" fmla="*/ 203 w 203"/>
                <a:gd name="T3" fmla="*/ 26 h 32"/>
                <a:gd name="T4" fmla="*/ 203 w 203"/>
                <a:gd name="T5" fmla="*/ 32 h 32"/>
                <a:gd name="T6" fmla="*/ 0 w 203"/>
                <a:gd name="T7" fmla="*/ 7 h 32"/>
                <a:gd name="T8" fmla="*/ 0 w 203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32">
                  <a:moveTo>
                    <a:pt x="0" y="0"/>
                  </a:moveTo>
                  <a:lnTo>
                    <a:pt x="203" y="26"/>
                  </a:lnTo>
                  <a:lnTo>
                    <a:pt x="203" y="32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8"/>
            <p:cNvSpPr>
              <a:spLocks/>
            </p:cNvSpPr>
            <p:nvPr/>
          </p:nvSpPr>
          <p:spPr bwMode="auto">
            <a:xfrm>
              <a:off x="4157663" y="5128823"/>
              <a:ext cx="323850" cy="49213"/>
            </a:xfrm>
            <a:custGeom>
              <a:avLst/>
              <a:gdLst>
                <a:gd name="T0" fmla="*/ 1 w 204"/>
                <a:gd name="T1" fmla="*/ 0 h 31"/>
                <a:gd name="T2" fmla="*/ 204 w 204"/>
                <a:gd name="T3" fmla="*/ 25 h 31"/>
                <a:gd name="T4" fmla="*/ 203 w 204"/>
                <a:gd name="T5" fmla="*/ 31 h 31"/>
                <a:gd name="T6" fmla="*/ 0 w 204"/>
                <a:gd name="T7" fmla="*/ 7 h 31"/>
                <a:gd name="T8" fmla="*/ 1 w 20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1">
                  <a:moveTo>
                    <a:pt x="1" y="0"/>
                  </a:moveTo>
                  <a:lnTo>
                    <a:pt x="204" y="25"/>
                  </a:lnTo>
                  <a:lnTo>
                    <a:pt x="203" y="31"/>
                  </a:lnTo>
                  <a:lnTo>
                    <a:pt x="0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9"/>
            <p:cNvSpPr>
              <a:spLocks/>
            </p:cNvSpPr>
            <p:nvPr/>
          </p:nvSpPr>
          <p:spPr bwMode="auto">
            <a:xfrm>
              <a:off x="4156075" y="5151048"/>
              <a:ext cx="322263" cy="49213"/>
            </a:xfrm>
            <a:custGeom>
              <a:avLst/>
              <a:gdLst>
                <a:gd name="T0" fmla="*/ 0 w 203"/>
                <a:gd name="T1" fmla="*/ 0 h 31"/>
                <a:gd name="T2" fmla="*/ 203 w 203"/>
                <a:gd name="T3" fmla="*/ 25 h 31"/>
                <a:gd name="T4" fmla="*/ 203 w 203"/>
                <a:gd name="T5" fmla="*/ 31 h 31"/>
                <a:gd name="T6" fmla="*/ 0 w 203"/>
                <a:gd name="T7" fmla="*/ 6 h 31"/>
                <a:gd name="T8" fmla="*/ 0 w 203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31">
                  <a:moveTo>
                    <a:pt x="0" y="0"/>
                  </a:moveTo>
                  <a:lnTo>
                    <a:pt x="203" y="25"/>
                  </a:lnTo>
                  <a:lnTo>
                    <a:pt x="203" y="3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0"/>
            <p:cNvSpPr>
              <a:spLocks/>
            </p:cNvSpPr>
            <p:nvPr/>
          </p:nvSpPr>
          <p:spPr bwMode="auto">
            <a:xfrm>
              <a:off x="4152900" y="5170098"/>
              <a:ext cx="323850" cy="50800"/>
            </a:xfrm>
            <a:custGeom>
              <a:avLst/>
              <a:gdLst>
                <a:gd name="T0" fmla="*/ 1 w 204"/>
                <a:gd name="T1" fmla="*/ 0 h 32"/>
                <a:gd name="T2" fmla="*/ 204 w 204"/>
                <a:gd name="T3" fmla="*/ 25 h 32"/>
                <a:gd name="T4" fmla="*/ 203 w 204"/>
                <a:gd name="T5" fmla="*/ 32 h 32"/>
                <a:gd name="T6" fmla="*/ 0 w 204"/>
                <a:gd name="T7" fmla="*/ 7 h 32"/>
                <a:gd name="T8" fmla="*/ 1 w 20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2">
                  <a:moveTo>
                    <a:pt x="1" y="0"/>
                  </a:moveTo>
                  <a:lnTo>
                    <a:pt x="204" y="25"/>
                  </a:lnTo>
                  <a:lnTo>
                    <a:pt x="203" y="32"/>
                  </a:lnTo>
                  <a:lnTo>
                    <a:pt x="0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1"/>
            <p:cNvSpPr>
              <a:spLocks/>
            </p:cNvSpPr>
            <p:nvPr/>
          </p:nvSpPr>
          <p:spPr bwMode="auto">
            <a:xfrm>
              <a:off x="4151313" y="5192323"/>
              <a:ext cx="322263" cy="49213"/>
            </a:xfrm>
            <a:custGeom>
              <a:avLst/>
              <a:gdLst>
                <a:gd name="T0" fmla="*/ 0 w 203"/>
                <a:gd name="T1" fmla="*/ 0 h 31"/>
                <a:gd name="T2" fmla="*/ 203 w 203"/>
                <a:gd name="T3" fmla="*/ 24 h 31"/>
                <a:gd name="T4" fmla="*/ 202 w 203"/>
                <a:gd name="T5" fmla="*/ 31 h 31"/>
                <a:gd name="T6" fmla="*/ 0 w 203"/>
                <a:gd name="T7" fmla="*/ 6 h 31"/>
                <a:gd name="T8" fmla="*/ 0 w 203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31">
                  <a:moveTo>
                    <a:pt x="0" y="0"/>
                  </a:moveTo>
                  <a:lnTo>
                    <a:pt x="203" y="24"/>
                  </a:lnTo>
                  <a:lnTo>
                    <a:pt x="202" y="3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2"/>
            <p:cNvSpPr>
              <a:spLocks/>
            </p:cNvSpPr>
            <p:nvPr/>
          </p:nvSpPr>
          <p:spPr bwMode="auto">
            <a:xfrm>
              <a:off x="4148138" y="5211373"/>
              <a:ext cx="323850" cy="50800"/>
            </a:xfrm>
            <a:custGeom>
              <a:avLst/>
              <a:gdLst>
                <a:gd name="T0" fmla="*/ 1 w 204"/>
                <a:gd name="T1" fmla="*/ 0 h 32"/>
                <a:gd name="T2" fmla="*/ 204 w 204"/>
                <a:gd name="T3" fmla="*/ 26 h 32"/>
                <a:gd name="T4" fmla="*/ 203 w 204"/>
                <a:gd name="T5" fmla="*/ 32 h 32"/>
                <a:gd name="T6" fmla="*/ 0 w 204"/>
                <a:gd name="T7" fmla="*/ 7 h 32"/>
                <a:gd name="T8" fmla="*/ 1 w 20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2">
                  <a:moveTo>
                    <a:pt x="1" y="0"/>
                  </a:moveTo>
                  <a:lnTo>
                    <a:pt x="204" y="26"/>
                  </a:lnTo>
                  <a:lnTo>
                    <a:pt x="203" y="32"/>
                  </a:lnTo>
                  <a:lnTo>
                    <a:pt x="0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3"/>
            <p:cNvSpPr>
              <a:spLocks/>
            </p:cNvSpPr>
            <p:nvPr/>
          </p:nvSpPr>
          <p:spPr bwMode="auto">
            <a:xfrm>
              <a:off x="4144963" y="5233598"/>
              <a:ext cx="323850" cy="49213"/>
            </a:xfrm>
            <a:custGeom>
              <a:avLst/>
              <a:gdLst>
                <a:gd name="T0" fmla="*/ 1 w 204"/>
                <a:gd name="T1" fmla="*/ 0 h 31"/>
                <a:gd name="T2" fmla="*/ 204 w 204"/>
                <a:gd name="T3" fmla="*/ 24 h 31"/>
                <a:gd name="T4" fmla="*/ 202 w 204"/>
                <a:gd name="T5" fmla="*/ 31 h 31"/>
                <a:gd name="T6" fmla="*/ 0 w 204"/>
                <a:gd name="T7" fmla="*/ 6 h 31"/>
                <a:gd name="T8" fmla="*/ 1 w 20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1">
                  <a:moveTo>
                    <a:pt x="1" y="0"/>
                  </a:moveTo>
                  <a:lnTo>
                    <a:pt x="204" y="24"/>
                  </a:lnTo>
                  <a:lnTo>
                    <a:pt x="202" y="31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4"/>
            <p:cNvSpPr>
              <a:spLocks/>
            </p:cNvSpPr>
            <p:nvPr/>
          </p:nvSpPr>
          <p:spPr bwMode="auto">
            <a:xfrm>
              <a:off x="4143375" y="5255823"/>
              <a:ext cx="9525" cy="9525"/>
            </a:xfrm>
            <a:custGeom>
              <a:avLst/>
              <a:gdLst>
                <a:gd name="T0" fmla="*/ 0 w 6"/>
                <a:gd name="T1" fmla="*/ 0 h 6"/>
                <a:gd name="T2" fmla="*/ 6 w 6"/>
                <a:gd name="T3" fmla="*/ 6 h 6"/>
                <a:gd name="T4" fmla="*/ 6 w 6"/>
                <a:gd name="T5" fmla="*/ 6 h 6"/>
                <a:gd name="T6" fmla="*/ 0 w 6"/>
                <a:gd name="T7" fmla="*/ 0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040"/>
            </a:solidFill>
            <a:ln w="0">
              <a:solidFill>
                <a:srgbClr val="001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65"/>
            <p:cNvSpPr>
              <a:spLocks/>
            </p:cNvSpPr>
            <p:nvPr/>
          </p:nvSpPr>
          <p:spPr bwMode="auto">
            <a:xfrm>
              <a:off x="4143375" y="5255823"/>
              <a:ext cx="9525" cy="9525"/>
            </a:xfrm>
            <a:custGeom>
              <a:avLst/>
              <a:gdLst>
                <a:gd name="T0" fmla="*/ 0 w 6"/>
                <a:gd name="T1" fmla="*/ 0 h 6"/>
                <a:gd name="T2" fmla="*/ 6 w 6"/>
                <a:gd name="T3" fmla="*/ 6 h 6"/>
                <a:gd name="T4" fmla="*/ 6 w 6"/>
                <a:gd name="T5" fmla="*/ 6 h 6"/>
                <a:gd name="T6" fmla="*/ 0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20"/>
            </a:solidFill>
            <a:ln w="0">
              <a:solidFill>
                <a:srgbClr val="0000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66"/>
            <p:cNvSpPr>
              <a:spLocks/>
            </p:cNvSpPr>
            <p:nvPr/>
          </p:nvSpPr>
          <p:spPr bwMode="auto">
            <a:xfrm>
              <a:off x="4143375" y="5254236"/>
              <a:ext cx="322263" cy="47625"/>
            </a:xfrm>
            <a:custGeom>
              <a:avLst/>
              <a:gdLst>
                <a:gd name="T0" fmla="*/ 1 w 203"/>
                <a:gd name="T1" fmla="*/ 0 h 30"/>
                <a:gd name="T2" fmla="*/ 203 w 203"/>
                <a:gd name="T3" fmla="*/ 25 h 30"/>
                <a:gd name="T4" fmla="*/ 203 w 203"/>
                <a:gd name="T5" fmla="*/ 25 h 30"/>
                <a:gd name="T6" fmla="*/ 194 w 203"/>
                <a:gd name="T7" fmla="*/ 30 h 30"/>
                <a:gd name="T8" fmla="*/ 6 w 203"/>
                <a:gd name="T9" fmla="*/ 7 h 30"/>
                <a:gd name="T10" fmla="*/ 0 w 203"/>
                <a:gd name="T11" fmla="*/ 1 h 30"/>
                <a:gd name="T12" fmla="*/ 1 w 203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30">
                  <a:moveTo>
                    <a:pt x="1" y="0"/>
                  </a:moveTo>
                  <a:lnTo>
                    <a:pt x="203" y="25"/>
                  </a:lnTo>
                  <a:lnTo>
                    <a:pt x="203" y="25"/>
                  </a:lnTo>
                  <a:lnTo>
                    <a:pt x="194" y="30"/>
                  </a:lnTo>
                  <a:lnTo>
                    <a:pt x="6" y="7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67"/>
            <p:cNvSpPr>
              <a:spLocks/>
            </p:cNvSpPr>
            <p:nvPr/>
          </p:nvSpPr>
          <p:spPr bwMode="auto">
            <a:xfrm>
              <a:off x="4432300" y="530979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3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20"/>
            </a:solidFill>
            <a:ln w="0">
              <a:solidFill>
                <a:srgbClr val="0000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8"/>
            <p:cNvSpPr>
              <a:spLocks/>
            </p:cNvSpPr>
            <p:nvPr/>
          </p:nvSpPr>
          <p:spPr bwMode="auto">
            <a:xfrm>
              <a:off x="4165600" y="5276461"/>
              <a:ext cx="12700" cy="12700"/>
            </a:xfrm>
            <a:custGeom>
              <a:avLst/>
              <a:gdLst>
                <a:gd name="T0" fmla="*/ 0 w 8"/>
                <a:gd name="T1" fmla="*/ 0 h 8"/>
                <a:gd name="T2" fmla="*/ 8 w 8"/>
                <a:gd name="T3" fmla="*/ 8 h 8"/>
                <a:gd name="T4" fmla="*/ 8 w 8"/>
                <a:gd name="T5" fmla="*/ 8 h 8"/>
                <a:gd name="T6" fmla="*/ 6 w 8"/>
                <a:gd name="T7" fmla="*/ 6 h 8"/>
                <a:gd name="T8" fmla="*/ 0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040"/>
            </a:solidFill>
            <a:ln w="0">
              <a:solidFill>
                <a:srgbClr val="001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9"/>
            <p:cNvSpPr>
              <a:spLocks/>
            </p:cNvSpPr>
            <p:nvPr/>
          </p:nvSpPr>
          <p:spPr bwMode="auto">
            <a:xfrm>
              <a:off x="4175125" y="5285986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20"/>
            </a:solidFill>
            <a:ln w="0">
              <a:solidFill>
                <a:srgbClr val="0000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0"/>
            <p:cNvSpPr>
              <a:spLocks/>
            </p:cNvSpPr>
            <p:nvPr/>
          </p:nvSpPr>
          <p:spPr bwMode="auto">
            <a:xfrm>
              <a:off x="4165600" y="5276461"/>
              <a:ext cx="271463" cy="41275"/>
            </a:xfrm>
            <a:custGeom>
              <a:avLst/>
              <a:gdLst>
                <a:gd name="T0" fmla="*/ 0 w 171"/>
                <a:gd name="T1" fmla="*/ 0 h 26"/>
                <a:gd name="T2" fmla="*/ 171 w 171"/>
                <a:gd name="T3" fmla="*/ 21 h 26"/>
                <a:gd name="T4" fmla="*/ 168 w 171"/>
                <a:gd name="T5" fmla="*/ 23 h 26"/>
                <a:gd name="T6" fmla="*/ 162 w 171"/>
                <a:gd name="T7" fmla="*/ 26 h 26"/>
                <a:gd name="T8" fmla="*/ 8 w 171"/>
                <a:gd name="T9" fmla="*/ 8 h 26"/>
                <a:gd name="T10" fmla="*/ 0 w 171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26">
                  <a:moveTo>
                    <a:pt x="0" y="0"/>
                  </a:moveTo>
                  <a:lnTo>
                    <a:pt x="171" y="21"/>
                  </a:lnTo>
                  <a:lnTo>
                    <a:pt x="168" y="23"/>
                  </a:lnTo>
                  <a:lnTo>
                    <a:pt x="162" y="2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1"/>
            <p:cNvSpPr>
              <a:spLocks/>
            </p:cNvSpPr>
            <p:nvPr/>
          </p:nvSpPr>
          <p:spPr bwMode="auto">
            <a:xfrm>
              <a:off x="4391025" y="5327261"/>
              <a:ext cx="15875" cy="9525"/>
            </a:xfrm>
            <a:custGeom>
              <a:avLst/>
              <a:gdLst>
                <a:gd name="T0" fmla="*/ 10 w 10"/>
                <a:gd name="T1" fmla="*/ 0 h 6"/>
                <a:gd name="T2" fmla="*/ 0 w 10"/>
                <a:gd name="T3" fmla="*/ 6 h 6"/>
                <a:gd name="T4" fmla="*/ 0 w 10"/>
                <a:gd name="T5" fmla="*/ 6 h 6"/>
                <a:gd name="T6" fmla="*/ 10 w 1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6">
                  <a:moveTo>
                    <a:pt x="1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20"/>
            </a:solidFill>
            <a:ln w="0">
              <a:solidFill>
                <a:srgbClr val="0000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2"/>
            <p:cNvSpPr>
              <a:spLocks noEditPoints="1"/>
            </p:cNvSpPr>
            <p:nvPr/>
          </p:nvSpPr>
          <p:spPr bwMode="auto">
            <a:xfrm>
              <a:off x="4191000" y="5301861"/>
              <a:ext cx="4763" cy="3175"/>
            </a:xfrm>
            <a:custGeom>
              <a:avLst/>
              <a:gdLst>
                <a:gd name="T0" fmla="*/ 1 w 3"/>
                <a:gd name="T1" fmla="*/ 0 h 2"/>
                <a:gd name="T2" fmla="*/ 1 w 3"/>
                <a:gd name="T3" fmla="*/ 1 h 2"/>
                <a:gd name="T4" fmla="*/ 3 w 3"/>
                <a:gd name="T5" fmla="*/ 2 h 2"/>
                <a:gd name="T6" fmla="*/ 1 w 3"/>
                <a:gd name="T7" fmla="*/ 0 h 2"/>
                <a:gd name="T8" fmla="*/ 0 w 3"/>
                <a:gd name="T9" fmla="*/ 0 h 2"/>
                <a:gd name="T10" fmla="*/ 0 w 3"/>
                <a:gd name="T11" fmla="*/ 0 h 2"/>
                <a:gd name="T12" fmla="*/ 1 w 3"/>
                <a:gd name="T13" fmla="*/ 0 h 2"/>
                <a:gd name="T14" fmla="*/ 0 w 3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1" y="1"/>
                  </a:lnTo>
                  <a:lnTo>
                    <a:pt x="3" y="2"/>
                  </a:lnTo>
                  <a:lnTo>
                    <a:pt x="1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040"/>
            </a:solidFill>
            <a:ln w="0">
              <a:solidFill>
                <a:srgbClr val="001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3"/>
            <p:cNvSpPr>
              <a:spLocks/>
            </p:cNvSpPr>
            <p:nvPr/>
          </p:nvSpPr>
          <p:spPr bwMode="auto">
            <a:xfrm>
              <a:off x="4191000" y="5301861"/>
              <a:ext cx="215900" cy="34925"/>
            </a:xfrm>
            <a:custGeom>
              <a:avLst/>
              <a:gdLst>
                <a:gd name="T0" fmla="*/ 0 w 136"/>
                <a:gd name="T1" fmla="*/ 0 h 22"/>
                <a:gd name="T2" fmla="*/ 136 w 136"/>
                <a:gd name="T3" fmla="*/ 16 h 22"/>
                <a:gd name="T4" fmla="*/ 126 w 136"/>
                <a:gd name="T5" fmla="*/ 22 h 22"/>
                <a:gd name="T6" fmla="*/ 8 w 136"/>
                <a:gd name="T7" fmla="*/ 7 h 22"/>
                <a:gd name="T8" fmla="*/ 3 w 136"/>
                <a:gd name="T9" fmla="*/ 2 h 22"/>
                <a:gd name="T10" fmla="*/ 0 w 136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22">
                  <a:moveTo>
                    <a:pt x="0" y="0"/>
                  </a:moveTo>
                  <a:lnTo>
                    <a:pt x="136" y="16"/>
                  </a:lnTo>
                  <a:lnTo>
                    <a:pt x="126" y="22"/>
                  </a:lnTo>
                  <a:lnTo>
                    <a:pt x="8" y="7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4"/>
            <p:cNvSpPr>
              <a:spLocks/>
            </p:cNvSpPr>
            <p:nvPr/>
          </p:nvSpPr>
          <p:spPr bwMode="auto">
            <a:xfrm>
              <a:off x="4360863" y="5346311"/>
              <a:ext cx="12700" cy="6350"/>
            </a:xfrm>
            <a:custGeom>
              <a:avLst/>
              <a:gdLst>
                <a:gd name="T0" fmla="*/ 8 w 8"/>
                <a:gd name="T1" fmla="*/ 0 h 4"/>
                <a:gd name="T2" fmla="*/ 0 w 8"/>
                <a:gd name="T3" fmla="*/ 4 h 4"/>
                <a:gd name="T4" fmla="*/ 0 w 8"/>
                <a:gd name="T5" fmla="*/ 4 h 4"/>
                <a:gd name="T6" fmla="*/ 8 w 8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20"/>
            </a:solidFill>
            <a:ln w="0">
              <a:solidFill>
                <a:srgbClr val="0000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75"/>
            <p:cNvSpPr>
              <a:spLocks/>
            </p:cNvSpPr>
            <p:nvPr/>
          </p:nvSpPr>
          <p:spPr bwMode="auto">
            <a:xfrm>
              <a:off x="4214813" y="5324086"/>
              <a:ext cx="14288" cy="14288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0 h 9"/>
                <a:gd name="T4" fmla="*/ 9 w 9"/>
                <a:gd name="T5" fmla="*/ 9 h 9"/>
                <a:gd name="T6" fmla="*/ 9 w 9"/>
                <a:gd name="T7" fmla="*/ 9 h 9"/>
                <a:gd name="T8" fmla="*/ 0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lnTo>
                    <a:pt x="0" y="0"/>
                  </a:lnTo>
                  <a:lnTo>
                    <a:pt x="9" y="9"/>
                  </a:lnTo>
                  <a:lnTo>
                    <a:pt x="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040"/>
            </a:solidFill>
            <a:ln w="0">
              <a:solidFill>
                <a:srgbClr val="001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6"/>
            <p:cNvSpPr>
              <a:spLocks/>
            </p:cNvSpPr>
            <p:nvPr/>
          </p:nvSpPr>
          <p:spPr bwMode="auto">
            <a:xfrm>
              <a:off x="4214813" y="5324086"/>
              <a:ext cx="14288" cy="14288"/>
            </a:xfrm>
            <a:custGeom>
              <a:avLst/>
              <a:gdLst>
                <a:gd name="T0" fmla="*/ 0 w 9"/>
                <a:gd name="T1" fmla="*/ 0 h 9"/>
                <a:gd name="T2" fmla="*/ 0 w 9"/>
                <a:gd name="T3" fmla="*/ 0 h 9"/>
                <a:gd name="T4" fmla="*/ 9 w 9"/>
                <a:gd name="T5" fmla="*/ 9 h 9"/>
                <a:gd name="T6" fmla="*/ 9 w 9"/>
                <a:gd name="T7" fmla="*/ 9 h 9"/>
                <a:gd name="T8" fmla="*/ 0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lnTo>
                    <a:pt x="0" y="0"/>
                  </a:lnTo>
                  <a:lnTo>
                    <a:pt x="9" y="9"/>
                  </a:lnTo>
                  <a:lnTo>
                    <a:pt x="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20"/>
            </a:solidFill>
            <a:ln w="0">
              <a:solidFill>
                <a:srgbClr val="0000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7"/>
            <p:cNvSpPr>
              <a:spLocks/>
            </p:cNvSpPr>
            <p:nvPr/>
          </p:nvSpPr>
          <p:spPr bwMode="auto">
            <a:xfrm>
              <a:off x="4214813" y="5324086"/>
              <a:ext cx="161925" cy="28575"/>
            </a:xfrm>
            <a:custGeom>
              <a:avLst/>
              <a:gdLst>
                <a:gd name="T0" fmla="*/ 0 w 102"/>
                <a:gd name="T1" fmla="*/ 0 h 18"/>
                <a:gd name="T2" fmla="*/ 102 w 102"/>
                <a:gd name="T3" fmla="*/ 13 h 18"/>
                <a:gd name="T4" fmla="*/ 100 w 102"/>
                <a:gd name="T5" fmla="*/ 14 h 18"/>
                <a:gd name="T6" fmla="*/ 92 w 102"/>
                <a:gd name="T7" fmla="*/ 18 h 18"/>
                <a:gd name="T8" fmla="*/ 9 w 102"/>
                <a:gd name="T9" fmla="*/ 9 h 18"/>
                <a:gd name="T10" fmla="*/ 0 w 102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8">
                  <a:moveTo>
                    <a:pt x="0" y="0"/>
                  </a:moveTo>
                  <a:lnTo>
                    <a:pt x="102" y="13"/>
                  </a:lnTo>
                  <a:lnTo>
                    <a:pt x="100" y="14"/>
                  </a:lnTo>
                  <a:lnTo>
                    <a:pt x="92" y="18"/>
                  </a:lnTo>
                  <a:lnTo>
                    <a:pt x="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8"/>
            <p:cNvSpPr>
              <a:spLocks/>
            </p:cNvSpPr>
            <p:nvPr/>
          </p:nvSpPr>
          <p:spPr bwMode="auto">
            <a:xfrm>
              <a:off x="4330700" y="536694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20"/>
            </a:solidFill>
            <a:ln w="0">
              <a:solidFill>
                <a:srgbClr val="0000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9"/>
            <p:cNvSpPr>
              <a:spLocks noEditPoints="1"/>
            </p:cNvSpPr>
            <p:nvPr/>
          </p:nvSpPr>
          <p:spPr bwMode="auto">
            <a:xfrm>
              <a:off x="4241800" y="5349486"/>
              <a:ext cx="9525" cy="9525"/>
            </a:xfrm>
            <a:custGeom>
              <a:avLst/>
              <a:gdLst>
                <a:gd name="T0" fmla="*/ 2 w 6"/>
                <a:gd name="T1" fmla="*/ 2 h 6"/>
                <a:gd name="T2" fmla="*/ 5 w 6"/>
                <a:gd name="T3" fmla="*/ 5 h 6"/>
                <a:gd name="T4" fmla="*/ 6 w 6"/>
                <a:gd name="T5" fmla="*/ 6 h 6"/>
                <a:gd name="T6" fmla="*/ 2 w 6"/>
                <a:gd name="T7" fmla="*/ 2 h 6"/>
                <a:gd name="T8" fmla="*/ 0 w 6"/>
                <a:gd name="T9" fmla="*/ 0 h 6"/>
                <a:gd name="T10" fmla="*/ 0 w 6"/>
                <a:gd name="T11" fmla="*/ 0 h 6"/>
                <a:gd name="T12" fmla="*/ 2 w 6"/>
                <a:gd name="T13" fmla="*/ 2 h 6"/>
                <a:gd name="T14" fmla="*/ 0 w 6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2" y="2"/>
                  </a:moveTo>
                  <a:lnTo>
                    <a:pt x="5" y="5"/>
                  </a:lnTo>
                  <a:lnTo>
                    <a:pt x="6" y="6"/>
                  </a:lnTo>
                  <a:lnTo>
                    <a:pt x="2" y="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040"/>
            </a:solidFill>
            <a:ln w="0">
              <a:solidFill>
                <a:srgbClr val="001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0"/>
            <p:cNvSpPr>
              <a:spLocks/>
            </p:cNvSpPr>
            <p:nvPr/>
          </p:nvSpPr>
          <p:spPr bwMode="auto">
            <a:xfrm>
              <a:off x="4241800" y="5349486"/>
              <a:ext cx="7938" cy="7938"/>
            </a:xfrm>
            <a:custGeom>
              <a:avLst/>
              <a:gdLst>
                <a:gd name="T0" fmla="*/ 0 w 5"/>
                <a:gd name="T1" fmla="*/ 0 h 5"/>
                <a:gd name="T2" fmla="*/ 0 w 5"/>
                <a:gd name="T3" fmla="*/ 0 h 5"/>
                <a:gd name="T4" fmla="*/ 5 w 5"/>
                <a:gd name="T5" fmla="*/ 5 h 5"/>
                <a:gd name="T6" fmla="*/ 0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20"/>
            </a:solidFill>
            <a:ln w="0">
              <a:solidFill>
                <a:srgbClr val="0000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1"/>
            <p:cNvSpPr>
              <a:spLocks/>
            </p:cNvSpPr>
            <p:nvPr/>
          </p:nvSpPr>
          <p:spPr bwMode="auto">
            <a:xfrm>
              <a:off x="4241800" y="5349486"/>
              <a:ext cx="104775" cy="20638"/>
            </a:xfrm>
            <a:custGeom>
              <a:avLst/>
              <a:gdLst>
                <a:gd name="T0" fmla="*/ 0 w 66"/>
                <a:gd name="T1" fmla="*/ 0 h 13"/>
                <a:gd name="T2" fmla="*/ 66 w 66"/>
                <a:gd name="T3" fmla="*/ 8 h 13"/>
                <a:gd name="T4" fmla="*/ 59 w 66"/>
                <a:gd name="T5" fmla="*/ 11 h 13"/>
                <a:gd name="T6" fmla="*/ 56 w 66"/>
                <a:gd name="T7" fmla="*/ 13 h 13"/>
                <a:gd name="T8" fmla="*/ 7 w 66"/>
                <a:gd name="T9" fmla="*/ 7 h 13"/>
                <a:gd name="T10" fmla="*/ 6 w 66"/>
                <a:gd name="T11" fmla="*/ 6 h 13"/>
                <a:gd name="T12" fmla="*/ 0 w 66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3">
                  <a:moveTo>
                    <a:pt x="0" y="0"/>
                  </a:moveTo>
                  <a:lnTo>
                    <a:pt x="66" y="8"/>
                  </a:lnTo>
                  <a:lnTo>
                    <a:pt x="59" y="11"/>
                  </a:lnTo>
                  <a:lnTo>
                    <a:pt x="56" y="13"/>
                  </a:lnTo>
                  <a:lnTo>
                    <a:pt x="7" y="7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2"/>
            <p:cNvSpPr>
              <a:spLocks/>
            </p:cNvSpPr>
            <p:nvPr/>
          </p:nvSpPr>
          <p:spPr bwMode="auto">
            <a:xfrm>
              <a:off x="4300538" y="5378061"/>
              <a:ext cx="14288" cy="9525"/>
            </a:xfrm>
            <a:custGeom>
              <a:avLst/>
              <a:gdLst>
                <a:gd name="T0" fmla="*/ 9 w 9"/>
                <a:gd name="T1" fmla="*/ 0 h 6"/>
                <a:gd name="T2" fmla="*/ 9 w 9"/>
                <a:gd name="T3" fmla="*/ 0 h 6"/>
                <a:gd name="T4" fmla="*/ 0 w 9"/>
                <a:gd name="T5" fmla="*/ 6 h 6"/>
                <a:gd name="T6" fmla="*/ 0 w 9"/>
                <a:gd name="T7" fmla="*/ 6 h 6"/>
                <a:gd name="T8" fmla="*/ 9 w 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9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20"/>
            </a:solidFill>
            <a:ln w="0">
              <a:solidFill>
                <a:srgbClr val="00002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3"/>
            <p:cNvSpPr>
              <a:spLocks/>
            </p:cNvSpPr>
            <p:nvPr/>
          </p:nvSpPr>
          <p:spPr bwMode="auto">
            <a:xfrm>
              <a:off x="4265613" y="5371711"/>
              <a:ext cx="49213" cy="15875"/>
            </a:xfrm>
            <a:custGeom>
              <a:avLst/>
              <a:gdLst>
                <a:gd name="T0" fmla="*/ 0 w 31"/>
                <a:gd name="T1" fmla="*/ 0 h 10"/>
                <a:gd name="T2" fmla="*/ 31 w 31"/>
                <a:gd name="T3" fmla="*/ 4 h 10"/>
                <a:gd name="T4" fmla="*/ 22 w 31"/>
                <a:gd name="T5" fmla="*/ 10 h 10"/>
                <a:gd name="T6" fmla="*/ 9 w 31"/>
                <a:gd name="T7" fmla="*/ 9 h 10"/>
                <a:gd name="T8" fmla="*/ 8 w 31"/>
                <a:gd name="T9" fmla="*/ 8 h 10"/>
                <a:gd name="T10" fmla="*/ 0 w 31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0">
                  <a:moveTo>
                    <a:pt x="0" y="0"/>
                  </a:moveTo>
                  <a:lnTo>
                    <a:pt x="31" y="4"/>
                  </a:lnTo>
                  <a:lnTo>
                    <a:pt x="22" y="10"/>
                  </a:lnTo>
                  <a:lnTo>
                    <a:pt x="9" y="9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 w="0">
              <a:solidFill>
                <a:srgbClr val="CFCF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5479" y="4183806"/>
            <a:ext cx="931863" cy="931863"/>
            <a:chOff x="4081463" y="3088886"/>
            <a:chExt cx="931863" cy="931863"/>
          </a:xfrm>
        </p:grpSpPr>
        <p:sp>
          <p:nvSpPr>
            <p:cNvPr id="70" name="Freeform 15"/>
            <p:cNvSpPr>
              <a:spLocks/>
            </p:cNvSpPr>
            <p:nvPr/>
          </p:nvSpPr>
          <p:spPr bwMode="auto">
            <a:xfrm>
              <a:off x="4094163" y="3101586"/>
              <a:ext cx="906463" cy="904875"/>
            </a:xfrm>
            <a:custGeom>
              <a:avLst/>
              <a:gdLst>
                <a:gd name="T0" fmla="*/ 285 w 571"/>
                <a:gd name="T1" fmla="*/ 0 h 570"/>
                <a:gd name="T2" fmla="*/ 327 w 571"/>
                <a:gd name="T3" fmla="*/ 3 h 570"/>
                <a:gd name="T4" fmla="*/ 368 w 571"/>
                <a:gd name="T5" fmla="*/ 11 h 570"/>
                <a:gd name="T6" fmla="*/ 406 w 571"/>
                <a:gd name="T7" fmla="*/ 26 h 570"/>
                <a:gd name="T8" fmla="*/ 441 w 571"/>
                <a:gd name="T9" fmla="*/ 45 h 570"/>
                <a:gd name="T10" fmla="*/ 473 w 571"/>
                <a:gd name="T11" fmla="*/ 69 h 570"/>
                <a:gd name="T12" fmla="*/ 501 w 571"/>
                <a:gd name="T13" fmla="*/ 98 h 570"/>
                <a:gd name="T14" fmla="*/ 525 w 571"/>
                <a:gd name="T15" fmla="*/ 130 h 570"/>
                <a:gd name="T16" fmla="*/ 544 w 571"/>
                <a:gd name="T17" fmla="*/ 165 h 570"/>
                <a:gd name="T18" fmla="*/ 559 w 571"/>
                <a:gd name="T19" fmla="*/ 202 h 570"/>
                <a:gd name="T20" fmla="*/ 568 w 571"/>
                <a:gd name="T21" fmla="*/ 243 h 570"/>
                <a:gd name="T22" fmla="*/ 571 w 571"/>
                <a:gd name="T23" fmla="*/ 285 h 570"/>
                <a:gd name="T24" fmla="*/ 568 w 571"/>
                <a:gd name="T25" fmla="*/ 328 h 570"/>
                <a:gd name="T26" fmla="*/ 559 w 571"/>
                <a:gd name="T27" fmla="*/ 368 h 570"/>
                <a:gd name="T28" fmla="*/ 544 w 571"/>
                <a:gd name="T29" fmla="*/ 405 h 570"/>
                <a:gd name="T30" fmla="*/ 525 w 571"/>
                <a:gd name="T31" fmla="*/ 440 h 570"/>
                <a:gd name="T32" fmla="*/ 501 w 571"/>
                <a:gd name="T33" fmla="*/ 472 h 570"/>
                <a:gd name="T34" fmla="*/ 473 w 571"/>
                <a:gd name="T35" fmla="*/ 501 h 570"/>
                <a:gd name="T36" fmla="*/ 441 w 571"/>
                <a:gd name="T37" fmla="*/ 525 h 570"/>
                <a:gd name="T38" fmla="*/ 406 w 571"/>
                <a:gd name="T39" fmla="*/ 545 h 570"/>
                <a:gd name="T40" fmla="*/ 368 w 571"/>
                <a:gd name="T41" fmla="*/ 559 h 570"/>
                <a:gd name="T42" fmla="*/ 327 w 571"/>
                <a:gd name="T43" fmla="*/ 567 h 570"/>
                <a:gd name="T44" fmla="*/ 285 w 571"/>
                <a:gd name="T45" fmla="*/ 570 h 570"/>
                <a:gd name="T46" fmla="*/ 244 w 571"/>
                <a:gd name="T47" fmla="*/ 567 h 570"/>
                <a:gd name="T48" fmla="*/ 203 w 571"/>
                <a:gd name="T49" fmla="*/ 559 h 570"/>
                <a:gd name="T50" fmla="*/ 165 w 571"/>
                <a:gd name="T51" fmla="*/ 545 h 570"/>
                <a:gd name="T52" fmla="*/ 130 w 571"/>
                <a:gd name="T53" fmla="*/ 525 h 570"/>
                <a:gd name="T54" fmla="*/ 98 w 571"/>
                <a:gd name="T55" fmla="*/ 501 h 570"/>
                <a:gd name="T56" fmla="*/ 70 w 571"/>
                <a:gd name="T57" fmla="*/ 472 h 570"/>
                <a:gd name="T58" fmla="*/ 47 w 571"/>
                <a:gd name="T59" fmla="*/ 440 h 570"/>
                <a:gd name="T60" fmla="*/ 27 w 571"/>
                <a:gd name="T61" fmla="*/ 405 h 570"/>
                <a:gd name="T62" fmla="*/ 12 w 571"/>
                <a:gd name="T63" fmla="*/ 368 h 570"/>
                <a:gd name="T64" fmla="*/ 3 w 571"/>
                <a:gd name="T65" fmla="*/ 328 h 570"/>
                <a:gd name="T66" fmla="*/ 0 w 571"/>
                <a:gd name="T67" fmla="*/ 285 h 570"/>
                <a:gd name="T68" fmla="*/ 3 w 571"/>
                <a:gd name="T69" fmla="*/ 243 h 570"/>
                <a:gd name="T70" fmla="*/ 12 w 571"/>
                <a:gd name="T71" fmla="*/ 202 h 570"/>
                <a:gd name="T72" fmla="*/ 27 w 571"/>
                <a:gd name="T73" fmla="*/ 165 h 570"/>
                <a:gd name="T74" fmla="*/ 47 w 571"/>
                <a:gd name="T75" fmla="*/ 130 h 570"/>
                <a:gd name="T76" fmla="*/ 70 w 571"/>
                <a:gd name="T77" fmla="*/ 98 h 570"/>
                <a:gd name="T78" fmla="*/ 98 w 571"/>
                <a:gd name="T79" fmla="*/ 69 h 570"/>
                <a:gd name="T80" fmla="*/ 130 w 571"/>
                <a:gd name="T81" fmla="*/ 45 h 570"/>
                <a:gd name="T82" fmla="*/ 165 w 571"/>
                <a:gd name="T83" fmla="*/ 26 h 570"/>
                <a:gd name="T84" fmla="*/ 203 w 571"/>
                <a:gd name="T85" fmla="*/ 11 h 570"/>
                <a:gd name="T86" fmla="*/ 244 w 571"/>
                <a:gd name="T87" fmla="*/ 3 h 570"/>
                <a:gd name="T88" fmla="*/ 285 w 571"/>
                <a:gd name="T8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1" h="570">
                  <a:moveTo>
                    <a:pt x="285" y="0"/>
                  </a:moveTo>
                  <a:lnTo>
                    <a:pt x="327" y="3"/>
                  </a:lnTo>
                  <a:lnTo>
                    <a:pt x="368" y="11"/>
                  </a:lnTo>
                  <a:lnTo>
                    <a:pt x="406" y="26"/>
                  </a:lnTo>
                  <a:lnTo>
                    <a:pt x="441" y="45"/>
                  </a:lnTo>
                  <a:lnTo>
                    <a:pt x="473" y="69"/>
                  </a:lnTo>
                  <a:lnTo>
                    <a:pt x="501" y="98"/>
                  </a:lnTo>
                  <a:lnTo>
                    <a:pt x="525" y="130"/>
                  </a:lnTo>
                  <a:lnTo>
                    <a:pt x="544" y="165"/>
                  </a:lnTo>
                  <a:lnTo>
                    <a:pt x="559" y="202"/>
                  </a:lnTo>
                  <a:lnTo>
                    <a:pt x="568" y="243"/>
                  </a:lnTo>
                  <a:lnTo>
                    <a:pt x="571" y="285"/>
                  </a:lnTo>
                  <a:lnTo>
                    <a:pt x="568" y="328"/>
                  </a:lnTo>
                  <a:lnTo>
                    <a:pt x="559" y="368"/>
                  </a:lnTo>
                  <a:lnTo>
                    <a:pt x="544" y="405"/>
                  </a:lnTo>
                  <a:lnTo>
                    <a:pt x="525" y="440"/>
                  </a:lnTo>
                  <a:lnTo>
                    <a:pt x="501" y="472"/>
                  </a:lnTo>
                  <a:lnTo>
                    <a:pt x="473" y="501"/>
                  </a:lnTo>
                  <a:lnTo>
                    <a:pt x="441" y="525"/>
                  </a:lnTo>
                  <a:lnTo>
                    <a:pt x="406" y="545"/>
                  </a:lnTo>
                  <a:lnTo>
                    <a:pt x="368" y="559"/>
                  </a:lnTo>
                  <a:lnTo>
                    <a:pt x="327" y="567"/>
                  </a:lnTo>
                  <a:lnTo>
                    <a:pt x="285" y="570"/>
                  </a:lnTo>
                  <a:lnTo>
                    <a:pt x="244" y="567"/>
                  </a:lnTo>
                  <a:lnTo>
                    <a:pt x="203" y="559"/>
                  </a:lnTo>
                  <a:lnTo>
                    <a:pt x="165" y="545"/>
                  </a:lnTo>
                  <a:lnTo>
                    <a:pt x="130" y="525"/>
                  </a:lnTo>
                  <a:lnTo>
                    <a:pt x="98" y="501"/>
                  </a:lnTo>
                  <a:lnTo>
                    <a:pt x="70" y="472"/>
                  </a:lnTo>
                  <a:lnTo>
                    <a:pt x="47" y="440"/>
                  </a:lnTo>
                  <a:lnTo>
                    <a:pt x="27" y="405"/>
                  </a:lnTo>
                  <a:lnTo>
                    <a:pt x="12" y="368"/>
                  </a:lnTo>
                  <a:lnTo>
                    <a:pt x="3" y="328"/>
                  </a:lnTo>
                  <a:lnTo>
                    <a:pt x="0" y="285"/>
                  </a:lnTo>
                  <a:lnTo>
                    <a:pt x="3" y="243"/>
                  </a:lnTo>
                  <a:lnTo>
                    <a:pt x="12" y="202"/>
                  </a:lnTo>
                  <a:lnTo>
                    <a:pt x="27" y="165"/>
                  </a:lnTo>
                  <a:lnTo>
                    <a:pt x="47" y="130"/>
                  </a:lnTo>
                  <a:lnTo>
                    <a:pt x="70" y="98"/>
                  </a:lnTo>
                  <a:lnTo>
                    <a:pt x="98" y="69"/>
                  </a:lnTo>
                  <a:lnTo>
                    <a:pt x="130" y="45"/>
                  </a:lnTo>
                  <a:lnTo>
                    <a:pt x="165" y="26"/>
                  </a:lnTo>
                  <a:lnTo>
                    <a:pt x="203" y="11"/>
                  </a:lnTo>
                  <a:lnTo>
                    <a:pt x="244" y="3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6"/>
            <p:cNvSpPr>
              <a:spLocks noEditPoints="1"/>
            </p:cNvSpPr>
            <p:nvPr/>
          </p:nvSpPr>
          <p:spPr bwMode="auto">
            <a:xfrm>
              <a:off x="4081463" y="3088886"/>
              <a:ext cx="931863" cy="931863"/>
            </a:xfrm>
            <a:custGeom>
              <a:avLst/>
              <a:gdLst>
                <a:gd name="T0" fmla="*/ 256 w 587"/>
                <a:gd name="T1" fmla="*/ 18 h 587"/>
                <a:gd name="T2" fmla="*/ 186 w 587"/>
                <a:gd name="T3" fmla="*/ 38 h 587"/>
                <a:gd name="T4" fmla="*/ 124 w 587"/>
                <a:gd name="T5" fmla="*/ 73 h 587"/>
                <a:gd name="T6" fmla="*/ 74 w 587"/>
                <a:gd name="T7" fmla="*/ 124 h 587"/>
                <a:gd name="T8" fmla="*/ 38 w 587"/>
                <a:gd name="T9" fmla="*/ 185 h 587"/>
                <a:gd name="T10" fmla="*/ 18 w 587"/>
                <a:gd name="T11" fmla="*/ 256 h 587"/>
                <a:gd name="T12" fmla="*/ 18 w 587"/>
                <a:gd name="T13" fmla="*/ 330 h 587"/>
                <a:gd name="T14" fmla="*/ 38 w 587"/>
                <a:gd name="T15" fmla="*/ 402 h 587"/>
                <a:gd name="T16" fmla="*/ 74 w 587"/>
                <a:gd name="T17" fmla="*/ 463 h 587"/>
                <a:gd name="T18" fmla="*/ 124 w 587"/>
                <a:gd name="T19" fmla="*/ 513 h 587"/>
                <a:gd name="T20" fmla="*/ 186 w 587"/>
                <a:gd name="T21" fmla="*/ 548 h 587"/>
                <a:gd name="T22" fmla="*/ 256 w 587"/>
                <a:gd name="T23" fmla="*/ 568 h 587"/>
                <a:gd name="T24" fmla="*/ 331 w 587"/>
                <a:gd name="T25" fmla="*/ 568 h 587"/>
                <a:gd name="T26" fmla="*/ 402 w 587"/>
                <a:gd name="T27" fmla="*/ 548 h 587"/>
                <a:gd name="T28" fmla="*/ 463 w 587"/>
                <a:gd name="T29" fmla="*/ 513 h 587"/>
                <a:gd name="T30" fmla="*/ 513 w 587"/>
                <a:gd name="T31" fmla="*/ 463 h 587"/>
                <a:gd name="T32" fmla="*/ 549 w 587"/>
                <a:gd name="T33" fmla="*/ 402 h 587"/>
                <a:gd name="T34" fmla="*/ 569 w 587"/>
                <a:gd name="T35" fmla="*/ 330 h 587"/>
                <a:gd name="T36" fmla="*/ 569 w 587"/>
                <a:gd name="T37" fmla="*/ 256 h 587"/>
                <a:gd name="T38" fmla="*/ 549 w 587"/>
                <a:gd name="T39" fmla="*/ 185 h 587"/>
                <a:gd name="T40" fmla="*/ 513 w 587"/>
                <a:gd name="T41" fmla="*/ 124 h 587"/>
                <a:gd name="T42" fmla="*/ 463 w 587"/>
                <a:gd name="T43" fmla="*/ 73 h 587"/>
                <a:gd name="T44" fmla="*/ 402 w 587"/>
                <a:gd name="T45" fmla="*/ 38 h 587"/>
                <a:gd name="T46" fmla="*/ 331 w 587"/>
                <a:gd name="T47" fmla="*/ 18 h 587"/>
                <a:gd name="T48" fmla="*/ 293 w 587"/>
                <a:gd name="T49" fmla="*/ 0 h 587"/>
                <a:gd name="T50" fmla="*/ 379 w 587"/>
                <a:gd name="T51" fmla="*/ 12 h 587"/>
                <a:gd name="T52" fmla="*/ 453 w 587"/>
                <a:gd name="T53" fmla="*/ 47 h 587"/>
                <a:gd name="T54" fmla="*/ 515 w 587"/>
                <a:gd name="T55" fmla="*/ 101 h 587"/>
                <a:gd name="T56" fmla="*/ 560 w 587"/>
                <a:gd name="T57" fmla="*/ 169 h 587"/>
                <a:gd name="T58" fmla="*/ 583 w 587"/>
                <a:gd name="T59" fmla="*/ 250 h 587"/>
                <a:gd name="T60" fmla="*/ 583 w 587"/>
                <a:gd name="T61" fmla="*/ 337 h 587"/>
                <a:gd name="T62" fmla="*/ 560 w 587"/>
                <a:gd name="T63" fmla="*/ 417 h 587"/>
                <a:gd name="T64" fmla="*/ 515 w 587"/>
                <a:gd name="T65" fmla="*/ 485 h 587"/>
                <a:gd name="T66" fmla="*/ 453 w 587"/>
                <a:gd name="T67" fmla="*/ 539 h 587"/>
                <a:gd name="T68" fmla="*/ 379 w 587"/>
                <a:gd name="T69" fmla="*/ 574 h 587"/>
                <a:gd name="T70" fmla="*/ 293 w 587"/>
                <a:gd name="T71" fmla="*/ 587 h 587"/>
                <a:gd name="T72" fmla="*/ 208 w 587"/>
                <a:gd name="T73" fmla="*/ 574 h 587"/>
                <a:gd name="T74" fmla="*/ 134 w 587"/>
                <a:gd name="T75" fmla="*/ 539 h 587"/>
                <a:gd name="T76" fmla="*/ 72 w 587"/>
                <a:gd name="T77" fmla="*/ 485 h 587"/>
                <a:gd name="T78" fmla="*/ 28 w 587"/>
                <a:gd name="T79" fmla="*/ 417 h 587"/>
                <a:gd name="T80" fmla="*/ 4 w 587"/>
                <a:gd name="T81" fmla="*/ 337 h 587"/>
                <a:gd name="T82" fmla="*/ 4 w 587"/>
                <a:gd name="T83" fmla="*/ 250 h 587"/>
                <a:gd name="T84" fmla="*/ 28 w 587"/>
                <a:gd name="T85" fmla="*/ 169 h 587"/>
                <a:gd name="T86" fmla="*/ 72 w 587"/>
                <a:gd name="T87" fmla="*/ 101 h 587"/>
                <a:gd name="T88" fmla="*/ 134 w 587"/>
                <a:gd name="T89" fmla="*/ 47 h 587"/>
                <a:gd name="T90" fmla="*/ 208 w 587"/>
                <a:gd name="T91" fmla="*/ 12 h 587"/>
                <a:gd name="T92" fmla="*/ 293 w 587"/>
                <a:gd name="T9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87" h="587">
                  <a:moveTo>
                    <a:pt x="293" y="15"/>
                  </a:moveTo>
                  <a:lnTo>
                    <a:pt x="256" y="18"/>
                  </a:lnTo>
                  <a:lnTo>
                    <a:pt x="220" y="25"/>
                  </a:lnTo>
                  <a:lnTo>
                    <a:pt x="186" y="38"/>
                  </a:lnTo>
                  <a:lnTo>
                    <a:pt x="154" y="53"/>
                  </a:lnTo>
                  <a:lnTo>
                    <a:pt x="124" y="73"/>
                  </a:lnTo>
                  <a:lnTo>
                    <a:pt x="98" y="97"/>
                  </a:lnTo>
                  <a:lnTo>
                    <a:pt x="74" y="124"/>
                  </a:lnTo>
                  <a:lnTo>
                    <a:pt x="55" y="153"/>
                  </a:lnTo>
                  <a:lnTo>
                    <a:pt x="38" y="185"/>
                  </a:lnTo>
                  <a:lnTo>
                    <a:pt x="27" y="220"/>
                  </a:lnTo>
                  <a:lnTo>
                    <a:pt x="18" y="256"/>
                  </a:lnTo>
                  <a:lnTo>
                    <a:pt x="16" y="293"/>
                  </a:lnTo>
                  <a:lnTo>
                    <a:pt x="18" y="330"/>
                  </a:lnTo>
                  <a:lnTo>
                    <a:pt x="27" y="367"/>
                  </a:lnTo>
                  <a:lnTo>
                    <a:pt x="38" y="402"/>
                  </a:lnTo>
                  <a:lnTo>
                    <a:pt x="55" y="434"/>
                  </a:lnTo>
                  <a:lnTo>
                    <a:pt x="74" y="463"/>
                  </a:lnTo>
                  <a:lnTo>
                    <a:pt x="98" y="490"/>
                  </a:lnTo>
                  <a:lnTo>
                    <a:pt x="124" y="513"/>
                  </a:lnTo>
                  <a:lnTo>
                    <a:pt x="154" y="533"/>
                  </a:lnTo>
                  <a:lnTo>
                    <a:pt x="186" y="548"/>
                  </a:lnTo>
                  <a:lnTo>
                    <a:pt x="220" y="561"/>
                  </a:lnTo>
                  <a:lnTo>
                    <a:pt x="256" y="568"/>
                  </a:lnTo>
                  <a:lnTo>
                    <a:pt x="293" y="571"/>
                  </a:lnTo>
                  <a:lnTo>
                    <a:pt x="331" y="568"/>
                  </a:lnTo>
                  <a:lnTo>
                    <a:pt x="367" y="561"/>
                  </a:lnTo>
                  <a:lnTo>
                    <a:pt x="402" y="548"/>
                  </a:lnTo>
                  <a:lnTo>
                    <a:pt x="434" y="533"/>
                  </a:lnTo>
                  <a:lnTo>
                    <a:pt x="463" y="513"/>
                  </a:lnTo>
                  <a:lnTo>
                    <a:pt x="489" y="490"/>
                  </a:lnTo>
                  <a:lnTo>
                    <a:pt x="513" y="463"/>
                  </a:lnTo>
                  <a:lnTo>
                    <a:pt x="533" y="434"/>
                  </a:lnTo>
                  <a:lnTo>
                    <a:pt x="549" y="402"/>
                  </a:lnTo>
                  <a:lnTo>
                    <a:pt x="561" y="367"/>
                  </a:lnTo>
                  <a:lnTo>
                    <a:pt x="569" y="330"/>
                  </a:lnTo>
                  <a:lnTo>
                    <a:pt x="571" y="293"/>
                  </a:lnTo>
                  <a:lnTo>
                    <a:pt x="569" y="256"/>
                  </a:lnTo>
                  <a:lnTo>
                    <a:pt x="561" y="220"/>
                  </a:lnTo>
                  <a:lnTo>
                    <a:pt x="549" y="185"/>
                  </a:lnTo>
                  <a:lnTo>
                    <a:pt x="533" y="153"/>
                  </a:lnTo>
                  <a:lnTo>
                    <a:pt x="513" y="124"/>
                  </a:lnTo>
                  <a:lnTo>
                    <a:pt x="489" y="97"/>
                  </a:lnTo>
                  <a:lnTo>
                    <a:pt x="463" y="73"/>
                  </a:lnTo>
                  <a:lnTo>
                    <a:pt x="434" y="53"/>
                  </a:lnTo>
                  <a:lnTo>
                    <a:pt x="402" y="38"/>
                  </a:lnTo>
                  <a:lnTo>
                    <a:pt x="367" y="25"/>
                  </a:lnTo>
                  <a:lnTo>
                    <a:pt x="331" y="18"/>
                  </a:lnTo>
                  <a:lnTo>
                    <a:pt x="293" y="15"/>
                  </a:lnTo>
                  <a:close/>
                  <a:moveTo>
                    <a:pt x="293" y="0"/>
                  </a:moveTo>
                  <a:lnTo>
                    <a:pt x="336" y="3"/>
                  </a:lnTo>
                  <a:lnTo>
                    <a:pt x="379" y="12"/>
                  </a:lnTo>
                  <a:lnTo>
                    <a:pt x="417" y="27"/>
                  </a:lnTo>
                  <a:lnTo>
                    <a:pt x="453" y="47"/>
                  </a:lnTo>
                  <a:lnTo>
                    <a:pt x="486" y="72"/>
                  </a:lnTo>
                  <a:lnTo>
                    <a:pt x="515" y="101"/>
                  </a:lnTo>
                  <a:lnTo>
                    <a:pt x="540" y="133"/>
                  </a:lnTo>
                  <a:lnTo>
                    <a:pt x="560" y="169"/>
                  </a:lnTo>
                  <a:lnTo>
                    <a:pt x="574" y="208"/>
                  </a:lnTo>
                  <a:lnTo>
                    <a:pt x="583" y="250"/>
                  </a:lnTo>
                  <a:lnTo>
                    <a:pt x="587" y="293"/>
                  </a:lnTo>
                  <a:lnTo>
                    <a:pt x="583" y="337"/>
                  </a:lnTo>
                  <a:lnTo>
                    <a:pt x="574" y="378"/>
                  </a:lnTo>
                  <a:lnTo>
                    <a:pt x="560" y="417"/>
                  </a:lnTo>
                  <a:lnTo>
                    <a:pt x="540" y="453"/>
                  </a:lnTo>
                  <a:lnTo>
                    <a:pt x="515" y="485"/>
                  </a:lnTo>
                  <a:lnTo>
                    <a:pt x="486" y="514"/>
                  </a:lnTo>
                  <a:lnTo>
                    <a:pt x="453" y="539"/>
                  </a:lnTo>
                  <a:lnTo>
                    <a:pt x="417" y="560"/>
                  </a:lnTo>
                  <a:lnTo>
                    <a:pt x="379" y="574"/>
                  </a:lnTo>
                  <a:lnTo>
                    <a:pt x="336" y="584"/>
                  </a:lnTo>
                  <a:lnTo>
                    <a:pt x="293" y="587"/>
                  </a:lnTo>
                  <a:lnTo>
                    <a:pt x="250" y="584"/>
                  </a:lnTo>
                  <a:lnTo>
                    <a:pt x="208" y="574"/>
                  </a:lnTo>
                  <a:lnTo>
                    <a:pt x="170" y="560"/>
                  </a:lnTo>
                  <a:lnTo>
                    <a:pt x="134" y="539"/>
                  </a:lnTo>
                  <a:lnTo>
                    <a:pt x="101" y="514"/>
                  </a:lnTo>
                  <a:lnTo>
                    <a:pt x="72" y="485"/>
                  </a:lnTo>
                  <a:lnTo>
                    <a:pt x="47" y="453"/>
                  </a:lnTo>
                  <a:lnTo>
                    <a:pt x="28" y="417"/>
                  </a:lnTo>
                  <a:lnTo>
                    <a:pt x="12" y="378"/>
                  </a:lnTo>
                  <a:lnTo>
                    <a:pt x="4" y="337"/>
                  </a:lnTo>
                  <a:lnTo>
                    <a:pt x="0" y="293"/>
                  </a:lnTo>
                  <a:lnTo>
                    <a:pt x="4" y="250"/>
                  </a:lnTo>
                  <a:lnTo>
                    <a:pt x="12" y="208"/>
                  </a:lnTo>
                  <a:lnTo>
                    <a:pt x="28" y="169"/>
                  </a:lnTo>
                  <a:lnTo>
                    <a:pt x="47" y="133"/>
                  </a:lnTo>
                  <a:lnTo>
                    <a:pt x="72" y="101"/>
                  </a:lnTo>
                  <a:lnTo>
                    <a:pt x="101" y="72"/>
                  </a:lnTo>
                  <a:lnTo>
                    <a:pt x="134" y="47"/>
                  </a:lnTo>
                  <a:lnTo>
                    <a:pt x="170" y="27"/>
                  </a:lnTo>
                  <a:lnTo>
                    <a:pt x="208" y="12"/>
                  </a:lnTo>
                  <a:lnTo>
                    <a:pt x="250" y="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4"/>
            <p:cNvSpPr>
              <a:spLocks/>
            </p:cNvSpPr>
            <p:nvPr/>
          </p:nvSpPr>
          <p:spPr bwMode="auto">
            <a:xfrm>
              <a:off x="4575175" y="3584186"/>
              <a:ext cx="107950" cy="107950"/>
            </a:xfrm>
            <a:custGeom>
              <a:avLst/>
              <a:gdLst>
                <a:gd name="T0" fmla="*/ 38 w 68"/>
                <a:gd name="T1" fmla="*/ 0 h 68"/>
                <a:gd name="T2" fmla="*/ 68 w 68"/>
                <a:gd name="T3" fmla="*/ 36 h 68"/>
                <a:gd name="T4" fmla="*/ 29 w 68"/>
                <a:gd name="T5" fmla="*/ 68 h 68"/>
                <a:gd name="T6" fmla="*/ 0 w 68"/>
                <a:gd name="T7" fmla="*/ 31 h 68"/>
                <a:gd name="T8" fmla="*/ 38 w 68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38" y="0"/>
                  </a:moveTo>
                  <a:lnTo>
                    <a:pt x="68" y="36"/>
                  </a:lnTo>
                  <a:lnTo>
                    <a:pt x="29" y="68"/>
                  </a:lnTo>
                  <a:lnTo>
                    <a:pt x="0" y="3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B3B3B3"/>
            </a:solidFill>
            <a:ln w="0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5"/>
            <p:cNvSpPr>
              <a:spLocks/>
            </p:cNvSpPr>
            <p:nvPr/>
          </p:nvSpPr>
          <p:spPr bwMode="auto">
            <a:xfrm>
              <a:off x="4578350" y="3627048"/>
              <a:ext cx="47625" cy="44450"/>
            </a:xfrm>
            <a:custGeom>
              <a:avLst/>
              <a:gdLst>
                <a:gd name="T0" fmla="*/ 14 w 30"/>
                <a:gd name="T1" fmla="*/ 0 h 28"/>
                <a:gd name="T2" fmla="*/ 15 w 30"/>
                <a:gd name="T3" fmla="*/ 1 h 28"/>
                <a:gd name="T4" fmla="*/ 22 w 30"/>
                <a:gd name="T5" fmla="*/ 7 h 28"/>
                <a:gd name="T6" fmla="*/ 30 w 30"/>
                <a:gd name="T7" fmla="*/ 13 h 28"/>
                <a:gd name="T8" fmla="*/ 23 w 30"/>
                <a:gd name="T9" fmla="*/ 18 h 28"/>
                <a:gd name="T10" fmla="*/ 20 w 30"/>
                <a:gd name="T11" fmla="*/ 21 h 28"/>
                <a:gd name="T12" fmla="*/ 18 w 30"/>
                <a:gd name="T13" fmla="*/ 24 h 28"/>
                <a:gd name="T14" fmla="*/ 16 w 30"/>
                <a:gd name="T15" fmla="*/ 28 h 28"/>
                <a:gd name="T16" fmla="*/ 0 w 30"/>
                <a:gd name="T17" fmla="*/ 8 h 28"/>
                <a:gd name="T18" fmla="*/ 7 w 30"/>
                <a:gd name="T19" fmla="*/ 4 h 28"/>
                <a:gd name="T20" fmla="*/ 14 w 30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28">
                  <a:moveTo>
                    <a:pt x="14" y="0"/>
                  </a:moveTo>
                  <a:lnTo>
                    <a:pt x="15" y="1"/>
                  </a:lnTo>
                  <a:lnTo>
                    <a:pt x="22" y="7"/>
                  </a:lnTo>
                  <a:lnTo>
                    <a:pt x="30" y="13"/>
                  </a:lnTo>
                  <a:lnTo>
                    <a:pt x="23" y="18"/>
                  </a:lnTo>
                  <a:lnTo>
                    <a:pt x="20" y="21"/>
                  </a:lnTo>
                  <a:lnTo>
                    <a:pt x="18" y="24"/>
                  </a:lnTo>
                  <a:lnTo>
                    <a:pt x="16" y="28"/>
                  </a:lnTo>
                  <a:lnTo>
                    <a:pt x="0" y="8"/>
                  </a:lnTo>
                  <a:lnTo>
                    <a:pt x="7" y="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solidFill>
                <a:srgbClr val="8F8F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6"/>
            <p:cNvSpPr>
              <a:spLocks noEditPoints="1"/>
            </p:cNvSpPr>
            <p:nvPr/>
          </p:nvSpPr>
          <p:spPr bwMode="auto">
            <a:xfrm>
              <a:off x="4281488" y="3255573"/>
              <a:ext cx="406400" cy="406400"/>
            </a:xfrm>
            <a:custGeom>
              <a:avLst/>
              <a:gdLst>
                <a:gd name="T0" fmla="*/ 128 w 256"/>
                <a:gd name="T1" fmla="*/ 31 h 256"/>
                <a:gd name="T2" fmla="*/ 106 w 256"/>
                <a:gd name="T3" fmla="*/ 33 h 256"/>
                <a:gd name="T4" fmla="*/ 87 w 256"/>
                <a:gd name="T5" fmla="*/ 40 h 256"/>
                <a:gd name="T6" fmla="*/ 67 w 256"/>
                <a:gd name="T7" fmla="*/ 52 h 256"/>
                <a:gd name="T8" fmla="*/ 51 w 256"/>
                <a:gd name="T9" fmla="*/ 68 h 256"/>
                <a:gd name="T10" fmla="*/ 40 w 256"/>
                <a:gd name="T11" fmla="*/ 87 h 256"/>
                <a:gd name="T12" fmla="*/ 33 w 256"/>
                <a:gd name="T13" fmla="*/ 107 h 256"/>
                <a:gd name="T14" fmla="*/ 31 w 256"/>
                <a:gd name="T15" fmla="*/ 128 h 256"/>
                <a:gd name="T16" fmla="*/ 33 w 256"/>
                <a:gd name="T17" fmla="*/ 149 h 256"/>
                <a:gd name="T18" fmla="*/ 40 w 256"/>
                <a:gd name="T19" fmla="*/ 170 h 256"/>
                <a:gd name="T20" fmla="*/ 52 w 256"/>
                <a:gd name="T21" fmla="*/ 188 h 256"/>
                <a:gd name="T22" fmla="*/ 68 w 256"/>
                <a:gd name="T23" fmla="*/ 205 h 256"/>
                <a:gd name="T24" fmla="*/ 87 w 256"/>
                <a:gd name="T25" fmla="*/ 216 h 256"/>
                <a:gd name="T26" fmla="*/ 107 w 256"/>
                <a:gd name="T27" fmla="*/ 222 h 256"/>
                <a:gd name="T28" fmla="*/ 128 w 256"/>
                <a:gd name="T29" fmla="*/ 224 h 256"/>
                <a:gd name="T30" fmla="*/ 150 w 256"/>
                <a:gd name="T31" fmla="*/ 222 h 256"/>
                <a:gd name="T32" fmla="*/ 169 w 256"/>
                <a:gd name="T33" fmla="*/ 215 h 256"/>
                <a:gd name="T34" fmla="*/ 189 w 256"/>
                <a:gd name="T35" fmla="*/ 204 h 256"/>
                <a:gd name="T36" fmla="*/ 204 w 256"/>
                <a:gd name="T37" fmla="*/ 187 h 256"/>
                <a:gd name="T38" fmla="*/ 216 w 256"/>
                <a:gd name="T39" fmla="*/ 170 h 256"/>
                <a:gd name="T40" fmla="*/ 223 w 256"/>
                <a:gd name="T41" fmla="*/ 149 h 256"/>
                <a:gd name="T42" fmla="*/ 225 w 256"/>
                <a:gd name="T43" fmla="*/ 128 h 256"/>
                <a:gd name="T44" fmla="*/ 223 w 256"/>
                <a:gd name="T45" fmla="*/ 107 h 256"/>
                <a:gd name="T46" fmla="*/ 216 w 256"/>
                <a:gd name="T47" fmla="*/ 86 h 256"/>
                <a:gd name="T48" fmla="*/ 203 w 256"/>
                <a:gd name="T49" fmla="*/ 67 h 256"/>
                <a:gd name="T50" fmla="*/ 188 w 256"/>
                <a:gd name="T51" fmla="*/ 52 h 256"/>
                <a:gd name="T52" fmla="*/ 169 w 256"/>
                <a:gd name="T53" fmla="*/ 40 h 256"/>
                <a:gd name="T54" fmla="*/ 148 w 256"/>
                <a:gd name="T55" fmla="*/ 33 h 256"/>
                <a:gd name="T56" fmla="*/ 128 w 256"/>
                <a:gd name="T57" fmla="*/ 31 h 256"/>
                <a:gd name="T58" fmla="*/ 118 w 256"/>
                <a:gd name="T59" fmla="*/ 0 h 256"/>
                <a:gd name="T60" fmla="*/ 142 w 256"/>
                <a:gd name="T61" fmla="*/ 0 h 256"/>
                <a:gd name="T62" fmla="*/ 166 w 256"/>
                <a:gd name="T63" fmla="*/ 5 h 256"/>
                <a:gd name="T64" fmla="*/ 189 w 256"/>
                <a:gd name="T65" fmla="*/ 15 h 256"/>
                <a:gd name="T66" fmla="*/ 209 w 256"/>
                <a:gd name="T67" fmla="*/ 29 h 256"/>
                <a:gd name="T68" fmla="*/ 228 w 256"/>
                <a:gd name="T69" fmla="*/ 48 h 256"/>
                <a:gd name="T70" fmla="*/ 242 w 256"/>
                <a:gd name="T71" fmla="*/ 69 h 256"/>
                <a:gd name="T72" fmla="*/ 252 w 256"/>
                <a:gd name="T73" fmla="*/ 93 h 256"/>
                <a:gd name="T74" fmla="*/ 256 w 256"/>
                <a:gd name="T75" fmla="*/ 117 h 256"/>
                <a:gd name="T76" fmla="*/ 256 w 256"/>
                <a:gd name="T77" fmla="*/ 142 h 256"/>
                <a:gd name="T78" fmla="*/ 251 w 256"/>
                <a:gd name="T79" fmla="*/ 166 h 256"/>
                <a:gd name="T80" fmla="*/ 240 w 256"/>
                <a:gd name="T81" fmla="*/ 189 h 256"/>
                <a:gd name="T82" fmla="*/ 227 w 256"/>
                <a:gd name="T83" fmla="*/ 210 h 256"/>
                <a:gd name="T84" fmla="*/ 208 w 256"/>
                <a:gd name="T85" fmla="*/ 228 h 256"/>
                <a:gd name="T86" fmla="*/ 187 w 256"/>
                <a:gd name="T87" fmla="*/ 242 h 256"/>
                <a:gd name="T88" fmla="*/ 163 w 256"/>
                <a:gd name="T89" fmla="*/ 251 h 256"/>
                <a:gd name="T90" fmla="*/ 138 w 256"/>
                <a:gd name="T91" fmla="*/ 256 h 256"/>
                <a:gd name="T92" fmla="*/ 113 w 256"/>
                <a:gd name="T93" fmla="*/ 255 h 256"/>
                <a:gd name="T94" fmla="*/ 90 w 256"/>
                <a:gd name="T95" fmla="*/ 250 h 256"/>
                <a:gd name="T96" fmla="*/ 67 w 256"/>
                <a:gd name="T97" fmla="*/ 241 h 256"/>
                <a:gd name="T98" fmla="*/ 46 w 256"/>
                <a:gd name="T99" fmla="*/ 226 h 256"/>
                <a:gd name="T100" fmla="*/ 28 w 256"/>
                <a:gd name="T101" fmla="*/ 208 h 256"/>
                <a:gd name="T102" fmla="*/ 13 w 256"/>
                <a:gd name="T103" fmla="*/ 186 h 256"/>
                <a:gd name="T104" fmla="*/ 4 w 256"/>
                <a:gd name="T105" fmla="*/ 163 h 256"/>
                <a:gd name="T106" fmla="*/ 0 w 256"/>
                <a:gd name="T107" fmla="*/ 139 h 256"/>
                <a:gd name="T108" fmla="*/ 0 w 256"/>
                <a:gd name="T109" fmla="*/ 114 h 256"/>
                <a:gd name="T110" fmla="*/ 5 w 256"/>
                <a:gd name="T111" fmla="*/ 90 h 256"/>
                <a:gd name="T112" fmla="*/ 14 w 256"/>
                <a:gd name="T113" fmla="*/ 66 h 256"/>
                <a:gd name="T114" fmla="*/ 29 w 256"/>
                <a:gd name="T115" fmla="*/ 46 h 256"/>
                <a:gd name="T116" fmla="*/ 47 w 256"/>
                <a:gd name="T117" fmla="*/ 28 h 256"/>
                <a:gd name="T118" fmla="*/ 69 w 256"/>
                <a:gd name="T119" fmla="*/ 14 h 256"/>
                <a:gd name="T120" fmla="*/ 93 w 256"/>
                <a:gd name="T121" fmla="*/ 4 h 256"/>
                <a:gd name="T122" fmla="*/ 118 w 256"/>
                <a:gd name="T12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6" h="256">
                  <a:moveTo>
                    <a:pt x="128" y="31"/>
                  </a:moveTo>
                  <a:lnTo>
                    <a:pt x="106" y="33"/>
                  </a:lnTo>
                  <a:lnTo>
                    <a:pt x="87" y="40"/>
                  </a:lnTo>
                  <a:lnTo>
                    <a:pt x="67" y="52"/>
                  </a:lnTo>
                  <a:lnTo>
                    <a:pt x="51" y="68"/>
                  </a:lnTo>
                  <a:lnTo>
                    <a:pt x="40" y="87"/>
                  </a:lnTo>
                  <a:lnTo>
                    <a:pt x="33" y="107"/>
                  </a:lnTo>
                  <a:lnTo>
                    <a:pt x="31" y="128"/>
                  </a:lnTo>
                  <a:lnTo>
                    <a:pt x="33" y="149"/>
                  </a:lnTo>
                  <a:lnTo>
                    <a:pt x="40" y="170"/>
                  </a:lnTo>
                  <a:lnTo>
                    <a:pt x="52" y="188"/>
                  </a:lnTo>
                  <a:lnTo>
                    <a:pt x="68" y="205"/>
                  </a:lnTo>
                  <a:lnTo>
                    <a:pt x="87" y="216"/>
                  </a:lnTo>
                  <a:lnTo>
                    <a:pt x="107" y="222"/>
                  </a:lnTo>
                  <a:lnTo>
                    <a:pt x="128" y="224"/>
                  </a:lnTo>
                  <a:lnTo>
                    <a:pt x="150" y="222"/>
                  </a:lnTo>
                  <a:lnTo>
                    <a:pt x="169" y="215"/>
                  </a:lnTo>
                  <a:lnTo>
                    <a:pt x="189" y="204"/>
                  </a:lnTo>
                  <a:lnTo>
                    <a:pt x="204" y="187"/>
                  </a:lnTo>
                  <a:lnTo>
                    <a:pt x="216" y="170"/>
                  </a:lnTo>
                  <a:lnTo>
                    <a:pt x="223" y="149"/>
                  </a:lnTo>
                  <a:lnTo>
                    <a:pt x="225" y="128"/>
                  </a:lnTo>
                  <a:lnTo>
                    <a:pt x="223" y="107"/>
                  </a:lnTo>
                  <a:lnTo>
                    <a:pt x="216" y="86"/>
                  </a:lnTo>
                  <a:lnTo>
                    <a:pt x="203" y="67"/>
                  </a:lnTo>
                  <a:lnTo>
                    <a:pt x="188" y="52"/>
                  </a:lnTo>
                  <a:lnTo>
                    <a:pt x="169" y="40"/>
                  </a:lnTo>
                  <a:lnTo>
                    <a:pt x="148" y="33"/>
                  </a:lnTo>
                  <a:lnTo>
                    <a:pt x="128" y="31"/>
                  </a:lnTo>
                  <a:close/>
                  <a:moveTo>
                    <a:pt x="118" y="0"/>
                  </a:moveTo>
                  <a:lnTo>
                    <a:pt x="142" y="0"/>
                  </a:lnTo>
                  <a:lnTo>
                    <a:pt x="166" y="5"/>
                  </a:lnTo>
                  <a:lnTo>
                    <a:pt x="189" y="15"/>
                  </a:lnTo>
                  <a:lnTo>
                    <a:pt x="209" y="29"/>
                  </a:lnTo>
                  <a:lnTo>
                    <a:pt x="228" y="48"/>
                  </a:lnTo>
                  <a:lnTo>
                    <a:pt x="242" y="69"/>
                  </a:lnTo>
                  <a:lnTo>
                    <a:pt x="252" y="93"/>
                  </a:lnTo>
                  <a:lnTo>
                    <a:pt x="256" y="117"/>
                  </a:lnTo>
                  <a:lnTo>
                    <a:pt x="256" y="142"/>
                  </a:lnTo>
                  <a:lnTo>
                    <a:pt x="251" y="166"/>
                  </a:lnTo>
                  <a:lnTo>
                    <a:pt x="240" y="189"/>
                  </a:lnTo>
                  <a:lnTo>
                    <a:pt x="227" y="210"/>
                  </a:lnTo>
                  <a:lnTo>
                    <a:pt x="208" y="228"/>
                  </a:lnTo>
                  <a:lnTo>
                    <a:pt x="187" y="242"/>
                  </a:lnTo>
                  <a:lnTo>
                    <a:pt x="163" y="251"/>
                  </a:lnTo>
                  <a:lnTo>
                    <a:pt x="138" y="256"/>
                  </a:lnTo>
                  <a:lnTo>
                    <a:pt x="113" y="255"/>
                  </a:lnTo>
                  <a:lnTo>
                    <a:pt x="90" y="250"/>
                  </a:lnTo>
                  <a:lnTo>
                    <a:pt x="67" y="241"/>
                  </a:lnTo>
                  <a:lnTo>
                    <a:pt x="46" y="226"/>
                  </a:lnTo>
                  <a:lnTo>
                    <a:pt x="28" y="208"/>
                  </a:lnTo>
                  <a:lnTo>
                    <a:pt x="13" y="186"/>
                  </a:lnTo>
                  <a:lnTo>
                    <a:pt x="4" y="163"/>
                  </a:lnTo>
                  <a:lnTo>
                    <a:pt x="0" y="139"/>
                  </a:lnTo>
                  <a:lnTo>
                    <a:pt x="0" y="114"/>
                  </a:lnTo>
                  <a:lnTo>
                    <a:pt x="5" y="90"/>
                  </a:lnTo>
                  <a:lnTo>
                    <a:pt x="14" y="66"/>
                  </a:lnTo>
                  <a:lnTo>
                    <a:pt x="29" y="46"/>
                  </a:lnTo>
                  <a:lnTo>
                    <a:pt x="47" y="28"/>
                  </a:lnTo>
                  <a:lnTo>
                    <a:pt x="69" y="14"/>
                  </a:lnTo>
                  <a:lnTo>
                    <a:pt x="93" y="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7"/>
            <p:cNvSpPr>
              <a:spLocks/>
            </p:cNvSpPr>
            <p:nvPr/>
          </p:nvSpPr>
          <p:spPr bwMode="auto">
            <a:xfrm>
              <a:off x="4292600" y="3528623"/>
              <a:ext cx="33338" cy="57150"/>
            </a:xfrm>
            <a:custGeom>
              <a:avLst/>
              <a:gdLst>
                <a:gd name="T0" fmla="*/ 0 w 21"/>
                <a:gd name="T1" fmla="*/ 0 h 36"/>
                <a:gd name="T2" fmla="*/ 8 w 21"/>
                <a:gd name="T3" fmla="*/ 18 h 36"/>
                <a:gd name="T4" fmla="*/ 21 w 21"/>
                <a:gd name="T5" fmla="*/ 36 h 36"/>
                <a:gd name="T6" fmla="*/ 8 w 21"/>
                <a:gd name="T7" fmla="*/ 18 h 36"/>
                <a:gd name="T8" fmla="*/ 0 w 2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6">
                  <a:moveTo>
                    <a:pt x="0" y="0"/>
                  </a:moveTo>
                  <a:lnTo>
                    <a:pt x="8" y="18"/>
                  </a:lnTo>
                  <a:lnTo>
                    <a:pt x="21" y="36"/>
                  </a:lnTo>
                  <a:lnTo>
                    <a:pt x="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8"/>
            <p:cNvSpPr>
              <a:spLocks/>
            </p:cNvSpPr>
            <p:nvPr/>
          </p:nvSpPr>
          <p:spPr bwMode="auto">
            <a:xfrm>
              <a:off x="4281488" y="3368286"/>
              <a:ext cx="393700" cy="293688"/>
            </a:xfrm>
            <a:custGeom>
              <a:avLst/>
              <a:gdLst>
                <a:gd name="T0" fmla="*/ 12 w 248"/>
                <a:gd name="T1" fmla="*/ 0 h 185"/>
                <a:gd name="T2" fmla="*/ 13 w 248"/>
                <a:gd name="T3" fmla="*/ 0 h 185"/>
                <a:gd name="T4" fmla="*/ 15 w 248"/>
                <a:gd name="T5" fmla="*/ 22 h 185"/>
                <a:gd name="T6" fmla="*/ 20 w 248"/>
                <a:gd name="T7" fmla="*/ 44 h 185"/>
                <a:gd name="T8" fmla="*/ 28 w 248"/>
                <a:gd name="T9" fmla="*/ 62 h 185"/>
                <a:gd name="T10" fmla="*/ 32 w 248"/>
                <a:gd name="T11" fmla="*/ 72 h 185"/>
                <a:gd name="T12" fmla="*/ 37 w 248"/>
                <a:gd name="T13" fmla="*/ 91 h 185"/>
                <a:gd name="T14" fmla="*/ 46 w 248"/>
                <a:gd name="T15" fmla="*/ 110 h 185"/>
                <a:gd name="T16" fmla="*/ 47 w 248"/>
                <a:gd name="T17" fmla="*/ 110 h 185"/>
                <a:gd name="T18" fmla="*/ 47 w 248"/>
                <a:gd name="T19" fmla="*/ 110 h 185"/>
                <a:gd name="T20" fmla="*/ 52 w 248"/>
                <a:gd name="T21" fmla="*/ 117 h 185"/>
                <a:gd name="T22" fmla="*/ 68 w 248"/>
                <a:gd name="T23" fmla="*/ 134 h 185"/>
                <a:gd name="T24" fmla="*/ 87 w 248"/>
                <a:gd name="T25" fmla="*/ 145 h 185"/>
                <a:gd name="T26" fmla="*/ 107 w 248"/>
                <a:gd name="T27" fmla="*/ 151 h 185"/>
                <a:gd name="T28" fmla="*/ 128 w 248"/>
                <a:gd name="T29" fmla="*/ 153 h 185"/>
                <a:gd name="T30" fmla="*/ 147 w 248"/>
                <a:gd name="T31" fmla="*/ 151 h 185"/>
                <a:gd name="T32" fmla="*/ 167 w 248"/>
                <a:gd name="T33" fmla="*/ 146 h 185"/>
                <a:gd name="T34" fmla="*/ 187 w 248"/>
                <a:gd name="T35" fmla="*/ 143 h 185"/>
                <a:gd name="T36" fmla="*/ 206 w 248"/>
                <a:gd name="T37" fmla="*/ 137 h 185"/>
                <a:gd name="T38" fmla="*/ 224 w 248"/>
                <a:gd name="T39" fmla="*/ 126 h 185"/>
                <a:gd name="T40" fmla="*/ 236 w 248"/>
                <a:gd name="T41" fmla="*/ 117 h 185"/>
                <a:gd name="T42" fmla="*/ 248 w 248"/>
                <a:gd name="T43" fmla="*/ 105 h 185"/>
                <a:gd name="T44" fmla="*/ 238 w 248"/>
                <a:gd name="T45" fmla="*/ 122 h 185"/>
                <a:gd name="T46" fmla="*/ 227 w 248"/>
                <a:gd name="T47" fmla="*/ 138 h 185"/>
                <a:gd name="T48" fmla="*/ 214 w 248"/>
                <a:gd name="T49" fmla="*/ 152 h 185"/>
                <a:gd name="T50" fmla="*/ 214 w 248"/>
                <a:gd name="T51" fmla="*/ 152 h 185"/>
                <a:gd name="T52" fmla="*/ 214 w 248"/>
                <a:gd name="T53" fmla="*/ 153 h 185"/>
                <a:gd name="T54" fmla="*/ 208 w 248"/>
                <a:gd name="T55" fmla="*/ 156 h 185"/>
                <a:gd name="T56" fmla="*/ 208 w 248"/>
                <a:gd name="T57" fmla="*/ 156 h 185"/>
                <a:gd name="T58" fmla="*/ 208 w 248"/>
                <a:gd name="T59" fmla="*/ 157 h 185"/>
                <a:gd name="T60" fmla="*/ 208 w 248"/>
                <a:gd name="T61" fmla="*/ 157 h 185"/>
                <a:gd name="T62" fmla="*/ 201 w 248"/>
                <a:gd name="T63" fmla="*/ 163 h 185"/>
                <a:gd name="T64" fmla="*/ 194 w 248"/>
                <a:gd name="T65" fmla="*/ 167 h 185"/>
                <a:gd name="T66" fmla="*/ 187 w 248"/>
                <a:gd name="T67" fmla="*/ 171 h 185"/>
                <a:gd name="T68" fmla="*/ 168 w 248"/>
                <a:gd name="T69" fmla="*/ 179 h 185"/>
                <a:gd name="T70" fmla="*/ 148 w 248"/>
                <a:gd name="T71" fmla="*/ 183 h 185"/>
                <a:gd name="T72" fmla="*/ 128 w 248"/>
                <a:gd name="T73" fmla="*/ 185 h 185"/>
                <a:gd name="T74" fmla="*/ 105 w 248"/>
                <a:gd name="T75" fmla="*/ 183 h 185"/>
                <a:gd name="T76" fmla="*/ 83 w 248"/>
                <a:gd name="T77" fmla="*/ 177 h 185"/>
                <a:gd name="T78" fmla="*/ 63 w 248"/>
                <a:gd name="T79" fmla="*/ 168 h 185"/>
                <a:gd name="T80" fmla="*/ 44 w 248"/>
                <a:gd name="T81" fmla="*/ 154 h 185"/>
                <a:gd name="T82" fmla="*/ 28 w 248"/>
                <a:gd name="T83" fmla="*/ 137 h 185"/>
                <a:gd name="T84" fmla="*/ 28 w 248"/>
                <a:gd name="T85" fmla="*/ 137 h 185"/>
                <a:gd name="T86" fmla="*/ 15 w 248"/>
                <a:gd name="T87" fmla="*/ 119 h 185"/>
                <a:gd name="T88" fmla="*/ 7 w 248"/>
                <a:gd name="T89" fmla="*/ 101 h 185"/>
                <a:gd name="T90" fmla="*/ 7 w 248"/>
                <a:gd name="T91" fmla="*/ 101 h 185"/>
                <a:gd name="T92" fmla="*/ 7 w 248"/>
                <a:gd name="T93" fmla="*/ 101 h 185"/>
                <a:gd name="T94" fmla="*/ 1 w 248"/>
                <a:gd name="T95" fmla="*/ 76 h 185"/>
                <a:gd name="T96" fmla="*/ 0 w 248"/>
                <a:gd name="T97" fmla="*/ 50 h 185"/>
                <a:gd name="T98" fmla="*/ 4 w 248"/>
                <a:gd name="T99" fmla="*/ 24 h 185"/>
                <a:gd name="T100" fmla="*/ 12 w 248"/>
                <a:gd name="T10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8" h="185">
                  <a:moveTo>
                    <a:pt x="12" y="0"/>
                  </a:moveTo>
                  <a:lnTo>
                    <a:pt x="13" y="0"/>
                  </a:lnTo>
                  <a:lnTo>
                    <a:pt x="15" y="22"/>
                  </a:lnTo>
                  <a:lnTo>
                    <a:pt x="20" y="44"/>
                  </a:lnTo>
                  <a:lnTo>
                    <a:pt x="28" y="62"/>
                  </a:lnTo>
                  <a:lnTo>
                    <a:pt x="32" y="72"/>
                  </a:lnTo>
                  <a:lnTo>
                    <a:pt x="37" y="91"/>
                  </a:lnTo>
                  <a:lnTo>
                    <a:pt x="46" y="110"/>
                  </a:lnTo>
                  <a:lnTo>
                    <a:pt x="47" y="110"/>
                  </a:lnTo>
                  <a:lnTo>
                    <a:pt x="47" y="110"/>
                  </a:lnTo>
                  <a:lnTo>
                    <a:pt x="52" y="117"/>
                  </a:lnTo>
                  <a:lnTo>
                    <a:pt x="68" y="134"/>
                  </a:lnTo>
                  <a:lnTo>
                    <a:pt x="87" y="145"/>
                  </a:lnTo>
                  <a:lnTo>
                    <a:pt x="107" y="151"/>
                  </a:lnTo>
                  <a:lnTo>
                    <a:pt x="128" y="153"/>
                  </a:lnTo>
                  <a:lnTo>
                    <a:pt x="147" y="151"/>
                  </a:lnTo>
                  <a:lnTo>
                    <a:pt x="167" y="146"/>
                  </a:lnTo>
                  <a:lnTo>
                    <a:pt x="187" y="143"/>
                  </a:lnTo>
                  <a:lnTo>
                    <a:pt x="206" y="137"/>
                  </a:lnTo>
                  <a:lnTo>
                    <a:pt x="224" y="126"/>
                  </a:lnTo>
                  <a:lnTo>
                    <a:pt x="236" y="117"/>
                  </a:lnTo>
                  <a:lnTo>
                    <a:pt x="248" y="105"/>
                  </a:lnTo>
                  <a:lnTo>
                    <a:pt x="238" y="122"/>
                  </a:lnTo>
                  <a:lnTo>
                    <a:pt x="227" y="138"/>
                  </a:lnTo>
                  <a:lnTo>
                    <a:pt x="214" y="152"/>
                  </a:lnTo>
                  <a:lnTo>
                    <a:pt x="214" y="152"/>
                  </a:lnTo>
                  <a:lnTo>
                    <a:pt x="214" y="153"/>
                  </a:lnTo>
                  <a:lnTo>
                    <a:pt x="208" y="156"/>
                  </a:lnTo>
                  <a:lnTo>
                    <a:pt x="208" y="156"/>
                  </a:lnTo>
                  <a:lnTo>
                    <a:pt x="208" y="157"/>
                  </a:lnTo>
                  <a:lnTo>
                    <a:pt x="208" y="157"/>
                  </a:lnTo>
                  <a:lnTo>
                    <a:pt x="201" y="163"/>
                  </a:lnTo>
                  <a:lnTo>
                    <a:pt x="194" y="167"/>
                  </a:lnTo>
                  <a:lnTo>
                    <a:pt x="187" y="171"/>
                  </a:lnTo>
                  <a:lnTo>
                    <a:pt x="168" y="179"/>
                  </a:lnTo>
                  <a:lnTo>
                    <a:pt x="148" y="183"/>
                  </a:lnTo>
                  <a:lnTo>
                    <a:pt x="128" y="185"/>
                  </a:lnTo>
                  <a:lnTo>
                    <a:pt x="105" y="183"/>
                  </a:lnTo>
                  <a:lnTo>
                    <a:pt x="83" y="177"/>
                  </a:lnTo>
                  <a:lnTo>
                    <a:pt x="63" y="168"/>
                  </a:lnTo>
                  <a:lnTo>
                    <a:pt x="44" y="154"/>
                  </a:lnTo>
                  <a:lnTo>
                    <a:pt x="28" y="137"/>
                  </a:lnTo>
                  <a:lnTo>
                    <a:pt x="28" y="137"/>
                  </a:lnTo>
                  <a:lnTo>
                    <a:pt x="15" y="119"/>
                  </a:lnTo>
                  <a:lnTo>
                    <a:pt x="7" y="101"/>
                  </a:lnTo>
                  <a:lnTo>
                    <a:pt x="7" y="101"/>
                  </a:lnTo>
                  <a:lnTo>
                    <a:pt x="7" y="101"/>
                  </a:lnTo>
                  <a:lnTo>
                    <a:pt x="1" y="76"/>
                  </a:lnTo>
                  <a:lnTo>
                    <a:pt x="0" y="50"/>
                  </a:lnTo>
                  <a:lnTo>
                    <a:pt x="4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525252"/>
            </a:solidFill>
            <a:ln w="0">
              <a:solidFill>
                <a:srgbClr val="52525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9"/>
            <p:cNvSpPr>
              <a:spLocks/>
            </p:cNvSpPr>
            <p:nvPr/>
          </p:nvSpPr>
          <p:spPr bwMode="auto">
            <a:xfrm>
              <a:off x="4602163" y="3622286"/>
              <a:ext cx="211138" cy="231775"/>
            </a:xfrm>
            <a:custGeom>
              <a:avLst/>
              <a:gdLst>
                <a:gd name="T0" fmla="*/ 46 w 133"/>
                <a:gd name="T1" fmla="*/ 0 h 146"/>
                <a:gd name="T2" fmla="*/ 54 w 133"/>
                <a:gd name="T3" fmla="*/ 2 h 146"/>
                <a:gd name="T4" fmla="*/ 61 w 133"/>
                <a:gd name="T5" fmla="*/ 8 h 146"/>
                <a:gd name="T6" fmla="*/ 129 w 133"/>
                <a:gd name="T7" fmla="*/ 93 h 146"/>
                <a:gd name="T8" fmla="*/ 133 w 133"/>
                <a:gd name="T9" fmla="*/ 101 h 146"/>
                <a:gd name="T10" fmla="*/ 133 w 133"/>
                <a:gd name="T11" fmla="*/ 109 h 146"/>
                <a:gd name="T12" fmla="*/ 131 w 133"/>
                <a:gd name="T13" fmla="*/ 117 h 146"/>
                <a:gd name="T14" fmla="*/ 125 w 133"/>
                <a:gd name="T15" fmla="*/ 125 h 146"/>
                <a:gd name="T16" fmla="*/ 104 w 133"/>
                <a:gd name="T17" fmla="*/ 141 h 146"/>
                <a:gd name="T18" fmla="*/ 96 w 133"/>
                <a:gd name="T19" fmla="*/ 145 h 146"/>
                <a:gd name="T20" fmla="*/ 88 w 133"/>
                <a:gd name="T21" fmla="*/ 146 h 146"/>
                <a:gd name="T22" fmla="*/ 80 w 133"/>
                <a:gd name="T23" fmla="*/ 143 h 146"/>
                <a:gd name="T24" fmla="*/ 72 w 133"/>
                <a:gd name="T25" fmla="*/ 138 h 146"/>
                <a:gd name="T26" fmla="*/ 4 w 133"/>
                <a:gd name="T27" fmla="*/ 52 h 146"/>
                <a:gd name="T28" fmla="*/ 0 w 133"/>
                <a:gd name="T29" fmla="*/ 45 h 146"/>
                <a:gd name="T30" fmla="*/ 0 w 133"/>
                <a:gd name="T31" fmla="*/ 36 h 146"/>
                <a:gd name="T32" fmla="*/ 2 w 133"/>
                <a:gd name="T33" fmla="*/ 28 h 146"/>
                <a:gd name="T34" fmla="*/ 8 w 133"/>
                <a:gd name="T35" fmla="*/ 21 h 146"/>
                <a:gd name="T36" fmla="*/ 29 w 133"/>
                <a:gd name="T37" fmla="*/ 5 h 146"/>
                <a:gd name="T38" fmla="*/ 37 w 133"/>
                <a:gd name="T39" fmla="*/ 1 h 146"/>
                <a:gd name="T40" fmla="*/ 46 w 133"/>
                <a:gd name="T41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3" h="146">
                  <a:moveTo>
                    <a:pt x="46" y="0"/>
                  </a:moveTo>
                  <a:lnTo>
                    <a:pt x="54" y="2"/>
                  </a:lnTo>
                  <a:lnTo>
                    <a:pt x="61" y="8"/>
                  </a:lnTo>
                  <a:lnTo>
                    <a:pt x="129" y="93"/>
                  </a:lnTo>
                  <a:lnTo>
                    <a:pt x="133" y="101"/>
                  </a:lnTo>
                  <a:lnTo>
                    <a:pt x="133" y="109"/>
                  </a:lnTo>
                  <a:lnTo>
                    <a:pt x="131" y="117"/>
                  </a:lnTo>
                  <a:lnTo>
                    <a:pt x="125" y="125"/>
                  </a:lnTo>
                  <a:lnTo>
                    <a:pt x="104" y="141"/>
                  </a:lnTo>
                  <a:lnTo>
                    <a:pt x="96" y="145"/>
                  </a:lnTo>
                  <a:lnTo>
                    <a:pt x="88" y="146"/>
                  </a:lnTo>
                  <a:lnTo>
                    <a:pt x="80" y="143"/>
                  </a:lnTo>
                  <a:lnTo>
                    <a:pt x="72" y="138"/>
                  </a:lnTo>
                  <a:lnTo>
                    <a:pt x="4" y="52"/>
                  </a:lnTo>
                  <a:lnTo>
                    <a:pt x="0" y="45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8" y="21"/>
                  </a:lnTo>
                  <a:lnTo>
                    <a:pt x="29" y="5"/>
                  </a:lnTo>
                  <a:lnTo>
                    <a:pt x="37" y="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4513"/>
            </a:solidFill>
            <a:ln w="0">
              <a:solidFill>
                <a:srgbClr val="FF451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0"/>
            <p:cNvSpPr>
              <a:spLocks noEditPoints="1"/>
            </p:cNvSpPr>
            <p:nvPr/>
          </p:nvSpPr>
          <p:spPr bwMode="auto">
            <a:xfrm>
              <a:off x="4745038" y="3846123"/>
              <a:ext cx="22225" cy="7938"/>
            </a:xfrm>
            <a:custGeom>
              <a:avLst/>
              <a:gdLst>
                <a:gd name="T0" fmla="*/ 9 w 14"/>
                <a:gd name="T1" fmla="*/ 3 h 5"/>
                <a:gd name="T2" fmla="*/ 5 w 14"/>
                <a:gd name="T3" fmla="*/ 4 h 5"/>
                <a:gd name="T4" fmla="*/ 0 w 14"/>
                <a:gd name="T5" fmla="*/ 5 h 5"/>
                <a:gd name="T6" fmla="*/ 5 w 14"/>
                <a:gd name="T7" fmla="*/ 4 h 5"/>
                <a:gd name="T8" fmla="*/ 9 w 14"/>
                <a:gd name="T9" fmla="*/ 3 h 5"/>
                <a:gd name="T10" fmla="*/ 14 w 14"/>
                <a:gd name="T11" fmla="*/ 0 h 5"/>
                <a:gd name="T12" fmla="*/ 10 w 14"/>
                <a:gd name="T13" fmla="*/ 3 h 5"/>
                <a:gd name="T14" fmla="*/ 9 w 14"/>
                <a:gd name="T15" fmla="*/ 3 h 5"/>
                <a:gd name="T16" fmla="*/ 10 w 14"/>
                <a:gd name="T17" fmla="*/ 3 h 5"/>
                <a:gd name="T18" fmla="*/ 14 w 14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9" y="3"/>
                  </a:moveTo>
                  <a:lnTo>
                    <a:pt x="5" y="4"/>
                  </a:lnTo>
                  <a:lnTo>
                    <a:pt x="0" y="5"/>
                  </a:lnTo>
                  <a:lnTo>
                    <a:pt x="5" y="4"/>
                  </a:lnTo>
                  <a:lnTo>
                    <a:pt x="9" y="3"/>
                  </a:lnTo>
                  <a:close/>
                  <a:moveTo>
                    <a:pt x="14" y="0"/>
                  </a:moveTo>
                  <a:lnTo>
                    <a:pt x="10" y="3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1"/>
            <p:cNvSpPr>
              <a:spLocks/>
            </p:cNvSpPr>
            <p:nvPr/>
          </p:nvSpPr>
          <p:spPr bwMode="auto">
            <a:xfrm>
              <a:off x="4602163" y="3661973"/>
              <a:ext cx="211138" cy="192088"/>
            </a:xfrm>
            <a:custGeom>
              <a:avLst/>
              <a:gdLst>
                <a:gd name="T0" fmla="*/ 4 w 133"/>
                <a:gd name="T1" fmla="*/ 0 h 121"/>
                <a:gd name="T2" fmla="*/ 14 w 133"/>
                <a:gd name="T3" fmla="*/ 21 h 121"/>
                <a:gd name="T4" fmla="*/ 27 w 133"/>
                <a:gd name="T5" fmla="*/ 40 h 121"/>
                <a:gd name="T6" fmla="*/ 45 w 133"/>
                <a:gd name="T7" fmla="*/ 55 h 121"/>
                <a:gd name="T8" fmla="*/ 61 w 133"/>
                <a:gd name="T9" fmla="*/ 67 h 121"/>
                <a:gd name="T10" fmla="*/ 79 w 133"/>
                <a:gd name="T11" fmla="*/ 76 h 121"/>
                <a:gd name="T12" fmla="*/ 97 w 133"/>
                <a:gd name="T13" fmla="*/ 84 h 121"/>
                <a:gd name="T14" fmla="*/ 117 w 133"/>
                <a:gd name="T15" fmla="*/ 87 h 121"/>
                <a:gd name="T16" fmla="*/ 126 w 133"/>
                <a:gd name="T17" fmla="*/ 88 h 121"/>
                <a:gd name="T18" fmla="*/ 133 w 133"/>
                <a:gd name="T19" fmla="*/ 87 h 121"/>
                <a:gd name="T20" fmla="*/ 131 w 133"/>
                <a:gd name="T21" fmla="*/ 92 h 121"/>
                <a:gd name="T22" fmla="*/ 129 w 133"/>
                <a:gd name="T23" fmla="*/ 95 h 121"/>
                <a:gd name="T24" fmla="*/ 125 w 133"/>
                <a:gd name="T25" fmla="*/ 99 h 121"/>
                <a:gd name="T26" fmla="*/ 125 w 133"/>
                <a:gd name="T27" fmla="*/ 99 h 121"/>
                <a:gd name="T28" fmla="*/ 125 w 133"/>
                <a:gd name="T29" fmla="*/ 100 h 121"/>
                <a:gd name="T30" fmla="*/ 125 w 133"/>
                <a:gd name="T31" fmla="*/ 100 h 121"/>
                <a:gd name="T32" fmla="*/ 104 w 133"/>
                <a:gd name="T33" fmla="*/ 116 h 121"/>
                <a:gd name="T34" fmla="*/ 100 w 133"/>
                <a:gd name="T35" fmla="*/ 119 h 121"/>
                <a:gd name="T36" fmla="*/ 95 w 133"/>
                <a:gd name="T37" fmla="*/ 120 h 121"/>
                <a:gd name="T38" fmla="*/ 90 w 133"/>
                <a:gd name="T39" fmla="*/ 121 h 121"/>
                <a:gd name="T40" fmla="*/ 90 w 133"/>
                <a:gd name="T41" fmla="*/ 121 h 121"/>
                <a:gd name="T42" fmla="*/ 81 w 133"/>
                <a:gd name="T43" fmla="*/ 119 h 121"/>
                <a:gd name="T44" fmla="*/ 74 w 133"/>
                <a:gd name="T45" fmla="*/ 113 h 121"/>
                <a:gd name="T46" fmla="*/ 72 w 133"/>
                <a:gd name="T47" fmla="*/ 113 h 121"/>
                <a:gd name="T48" fmla="*/ 4 w 133"/>
                <a:gd name="T49" fmla="*/ 27 h 121"/>
                <a:gd name="T50" fmla="*/ 0 w 133"/>
                <a:gd name="T51" fmla="*/ 19 h 121"/>
                <a:gd name="T52" fmla="*/ 0 w 133"/>
                <a:gd name="T53" fmla="*/ 10 h 121"/>
                <a:gd name="T54" fmla="*/ 4 w 133"/>
                <a:gd name="T5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3" h="121">
                  <a:moveTo>
                    <a:pt x="4" y="0"/>
                  </a:moveTo>
                  <a:lnTo>
                    <a:pt x="14" y="21"/>
                  </a:lnTo>
                  <a:lnTo>
                    <a:pt x="27" y="40"/>
                  </a:lnTo>
                  <a:lnTo>
                    <a:pt x="45" y="55"/>
                  </a:lnTo>
                  <a:lnTo>
                    <a:pt x="61" y="67"/>
                  </a:lnTo>
                  <a:lnTo>
                    <a:pt x="79" y="76"/>
                  </a:lnTo>
                  <a:lnTo>
                    <a:pt x="97" y="84"/>
                  </a:lnTo>
                  <a:lnTo>
                    <a:pt x="117" y="87"/>
                  </a:lnTo>
                  <a:lnTo>
                    <a:pt x="126" y="88"/>
                  </a:lnTo>
                  <a:lnTo>
                    <a:pt x="133" y="87"/>
                  </a:lnTo>
                  <a:lnTo>
                    <a:pt x="131" y="92"/>
                  </a:lnTo>
                  <a:lnTo>
                    <a:pt x="129" y="95"/>
                  </a:lnTo>
                  <a:lnTo>
                    <a:pt x="125" y="99"/>
                  </a:lnTo>
                  <a:lnTo>
                    <a:pt x="125" y="99"/>
                  </a:lnTo>
                  <a:lnTo>
                    <a:pt x="125" y="100"/>
                  </a:lnTo>
                  <a:lnTo>
                    <a:pt x="125" y="100"/>
                  </a:lnTo>
                  <a:lnTo>
                    <a:pt x="104" y="116"/>
                  </a:lnTo>
                  <a:lnTo>
                    <a:pt x="100" y="119"/>
                  </a:lnTo>
                  <a:lnTo>
                    <a:pt x="95" y="120"/>
                  </a:lnTo>
                  <a:lnTo>
                    <a:pt x="90" y="121"/>
                  </a:lnTo>
                  <a:lnTo>
                    <a:pt x="90" y="121"/>
                  </a:lnTo>
                  <a:lnTo>
                    <a:pt x="81" y="119"/>
                  </a:lnTo>
                  <a:lnTo>
                    <a:pt x="74" y="113"/>
                  </a:lnTo>
                  <a:lnTo>
                    <a:pt x="72" y="113"/>
                  </a:lnTo>
                  <a:lnTo>
                    <a:pt x="4" y="27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C1200"/>
            </a:solidFill>
            <a:ln w="0">
              <a:solidFill>
                <a:srgbClr val="CC12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2"/>
            <p:cNvSpPr>
              <a:spLocks noEditPoints="1"/>
            </p:cNvSpPr>
            <p:nvPr/>
          </p:nvSpPr>
          <p:spPr bwMode="auto">
            <a:xfrm>
              <a:off x="4330700" y="3339711"/>
              <a:ext cx="307975" cy="271463"/>
            </a:xfrm>
            <a:custGeom>
              <a:avLst/>
              <a:gdLst>
                <a:gd name="T0" fmla="*/ 190 w 194"/>
                <a:gd name="T1" fmla="*/ 100 h 171"/>
                <a:gd name="T2" fmla="*/ 191 w 194"/>
                <a:gd name="T3" fmla="*/ 98 h 171"/>
                <a:gd name="T4" fmla="*/ 192 w 194"/>
                <a:gd name="T5" fmla="*/ 96 h 171"/>
                <a:gd name="T6" fmla="*/ 192 w 194"/>
                <a:gd name="T7" fmla="*/ 90 h 171"/>
                <a:gd name="T8" fmla="*/ 194 w 194"/>
                <a:gd name="T9" fmla="*/ 81 h 171"/>
                <a:gd name="T10" fmla="*/ 193 w 194"/>
                <a:gd name="T11" fmla="*/ 78 h 171"/>
                <a:gd name="T12" fmla="*/ 0 w 194"/>
                <a:gd name="T13" fmla="*/ 71 h 171"/>
                <a:gd name="T14" fmla="*/ 1 w 194"/>
                <a:gd name="T15" fmla="*/ 68 h 171"/>
                <a:gd name="T16" fmla="*/ 194 w 194"/>
                <a:gd name="T17" fmla="*/ 75 h 171"/>
                <a:gd name="T18" fmla="*/ 193 w 194"/>
                <a:gd name="T19" fmla="*/ 66 h 171"/>
                <a:gd name="T20" fmla="*/ 193 w 194"/>
                <a:gd name="T21" fmla="*/ 63 h 171"/>
                <a:gd name="T22" fmla="*/ 193 w 194"/>
                <a:gd name="T23" fmla="*/ 61 h 171"/>
                <a:gd name="T24" fmla="*/ 1 w 194"/>
                <a:gd name="T25" fmla="*/ 68 h 171"/>
                <a:gd name="T26" fmla="*/ 3 w 194"/>
                <a:gd name="T27" fmla="*/ 52 h 171"/>
                <a:gd name="T28" fmla="*/ 3 w 194"/>
                <a:gd name="T29" fmla="*/ 52 h 171"/>
                <a:gd name="T30" fmla="*/ 5 w 194"/>
                <a:gd name="T31" fmla="*/ 45 h 171"/>
                <a:gd name="T32" fmla="*/ 193 w 194"/>
                <a:gd name="T33" fmla="*/ 59 h 171"/>
                <a:gd name="T34" fmla="*/ 189 w 194"/>
                <a:gd name="T35" fmla="*/ 43 h 171"/>
                <a:gd name="T36" fmla="*/ 5 w 194"/>
                <a:gd name="T37" fmla="*/ 45 h 171"/>
                <a:gd name="T38" fmla="*/ 10 w 194"/>
                <a:gd name="T39" fmla="*/ 32 h 171"/>
                <a:gd name="T40" fmla="*/ 10 w 194"/>
                <a:gd name="T41" fmla="*/ 32 h 171"/>
                <a:gd name="T42" fmla="*/ 13 w 194"/>
                <a:gd name="T43" fmla="*/ 27 h 171"/>
                <a:gd name="T44" fmla="*/ 13 w 194"/>
                <a:gd name="T45" fmla="*/ 27 h 171"/>
                <a:gd name="T46" fmla="*/ 26 w 194"/>
                <a:gd name="T47" fmla="*/ 9 h 171"/>
                <a:gd name="T48" fmla="*/ 114 w 194"/>
                <a:gd name="T49" fmla="*/ 3 h 171"/>
                <a:gd name="T50" fmla="*/ 153 w 194"/>
                <a:gd name="T51" fmla="*/ 20 h 171"/>
                <a:gd name="T52" fmla="*/ 182 w 194"/>
                <a:gd name="T53" fmla="*/ 57 h 171"/>
                <a:gd name="T54" fmla="*/ 190 w 194"/>
                <a:gd name="T55" fmla="*/ 100 h 171"/>
                <a:gd name="T56" fmla="*/ 173 w 194"/>
                <a:gd name="T57" fmla="*/ 134 h 171"/>
                <a:gd name="T58" fmla="*/ 147 w 194"/>
                <a:gd name="T59" fmla="*/ 158 h 171"/>
                <a:gd name="T60" fmla="*/ 136 w 194"/>
                <a:gd name="T61" fmla="*/ 164 h 171"/>
                <a:gd name="T62" fmla="*/ 97 w 194"/>
                <a:gd name="T63" fmla="*/ 171 h 171"/>
                <a:gd name="T64" fmla="*/ 56 w 194"/>
                <a:gd name="T65" fmla="*/ 163 h 171"/>
                <a:gd name="T66" fmla="*/ 21 w 194"/>
                <a:gd name="T67" fmla="*/ 135 h 171"/>
                <a:gd name="T68" fmla="*/ 16 w 194"/>
                <a:gd name="T69" fmla="*/ 128 h 171"/>
                <a:gd name="T70" fmla="*/ 6 w 194"/>
                <a:gd name="T71" fmla="*/ 109 h 171"/>
                <a:gd name="T72" fmla="*/ 1 w 194"/>
                <a:gd name="T73" fmla="*/ 90 h 171"/>
                <a:gd name="T74" fmla="*/ 0 w 194"/>
                <a:gd name="T75" fmla="*/ 75 h 171"/>
                <a:gd name="T76" fmla="*/ 7 w 194"/>
                <a:gd name="T77" fmla="*/ 52 h 171"/>
                <a:gd name="T78" fmla="*/ 33 w 194"/>
                <a:gd name="T79" fmla="*/ 21 h 171"/>
                <a:gd name="T80" fmla="*/ 72 w 194"/>
                <a:gd name="T81" fmla="*/ 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4" h="171">
                  <a:moveTo>
                    <a:pt x="191" y="98"/>
                  </a:moveTo>
                  <a:lnTo>
                    <a:pt x="190" y="100"/>
                  </a:lnTo>
                  <a:lnTo>
                    <a:pt x="190" y="100"/>
                  </a:lnTo>
                  <a:lnTo>
                    <a:pt x="191" y="98"/>
                  </a:lnTo>
                  <a:close/>
                  <a:moveTo>
                    <a:pt x="192" y="90"/>
                  </a:moveTo>
                  <a:lnTo>
                    <a:pt x="192" y="96"/>
                  </a:lnTo>
                  <a:lnTo>
                    <a:pt x="191" y="98"/>
                  </a:lnTo>
                  <a:lnTo>
                    <a:pt x="192" y="90"/>
                  </a:lnTo>
                  <a:close/>
                  <a:moveTo>
                    <a:pt x="193" y="78"/>
                  </a:moveTo>
                  <a:lnTo>
                    <a:pt x="194" y="81"/>
                  </a:lnTo>
                  <a:lnTo>
                    <a:pt x="192" y="90"/>
                  </a:lnTo>
                  <a:lnTo>
                    <a:pt x="193" y="78"/>
                  </a:lnTo>
                  <a:close/>
                  <a:moveTo>
                    <a:pt x="1" y="68"/>
                  </a:moveTo>
                  <a:lnTo>
                    <a:pt x="0" y="71"/>
                  </a:lnTo>
                  <a:lnTo>
                    <a:pt x="0" y="71"/>
                  </a:lnTo>
                  <a:lnTo>
                    <a:pt x="1" y="68"/>
                  </a:lnTo>
                  <a:close/>
                  <a:moveTo>
                    <a:pt x="193" y="66"/>
                  </a:moveTo>
                  <a:lnTo>
                    <a:pt x="194" y="75"/>
                  </a:lnTo>
                  <a:lnTo>
                    <a:pt x="193" y="78"/>
                  </a:lnTo>
                  <a:lnTo>
                    <a:pt x="193" y="66"/>
                  </a:lnTo>
                  <a:close/>
                  <a:moveTo>
                    <a:pt x="193" y="61"/>
                  </a:moveTo>
                  <a:lnTo>
                    <a:pt x="193" y="63"/>
                  </a:lnTo>
                  <a:lnTo>
                    <a:pt x="193" y="66"/>
                  </a:lnTo>
                  <a:lnTo>
                    <a:pt x="193" y="61"/>
                  </a:lnTo>
                  <a:close/>
                  <a:moveTo>
                    <a:pt x="3" y="52"/>
                  </a:moveTo>
                  <a:lnTo>
                    <a:pt x="1" y="68"/>
                  </a:lnTo>
                  <a:lnTo>
                    <a:pt x="2" y="57"/>
                  </a:lnTo>
                  <a:lnTo>
                    <a:pt x="3" y="52"/>
                  </a:lnTo>
                  <a:close/>
                  <a:moveTo>
                    <a:pt x="5" y="45"/>
                  </a:moveTo>
                  <a:lnTo>
                    <a:pt x="3" y="52"/>
                  </a:lnTo>
                  <a:lnTo>
                    <a:pt x="3" y="49"/>
                  </a:lnTo>
                  <a:lnTo>
                    <a:pt x="5" y="45"/>
                  </a:lnTo>
                  <a:close/>
                  <a:moveTo>
                    <a:pt x="189" y="43"/>
                  </a:moveTo>
                  <a:lnTo>
                    <a:pt x="193" y="59"/>
                  </a:lnTo>
                  <a:lnTo>
                    <a:pt x="193" y="61"/>
                  </a:lnTo>
                  <a:lnTo>
                    <a:pt x="189" y="43"/>
                  </a:lnTo>
                  <a:close/>
                  <a:moveTo>
                    <a:pt x="10" y="32"/>
                  </a:moveTo>
                  <a:lnTo>
                    <a:pt x="5" y="45"/>
                  </a:lnTo>
                  <a:lnTo>
                    <a:pt x="6" y="40"/>
                  </a:lnTo>
                  <a:lnTo>
                    <a:pt x="10" y="32"/>
                  </a:lnTo>
                  <a:close/>
                  <a:moveTo>
                    <a:pt x="13" y="27"/>
                  </a:moveTo>
                  <a:lnTo>
                    <a:pt x="10" y="32"/>
                  </a:lnTo>
                  <a:lnTo>
                    <a:pt x="12" y="28"/>
                  </a:lnTo>
                  <a:lnTo>
                    <a:pt x="13" y="27"/>
                  </a:lnTo>
                  <a:close/>
                  <a:moveTo>
                    <a:pt x="26" y="9"/>
                  </a:moveTo>
                  <a:lnTo>
                    <a:pt x="13" y="27"/>
                  </a:lnTo>
                  <a:lnTo>
                    <a:pt x="14" y="24"/>
                  </a:lnTo>
                  <a:lnTo>
                    <a:pt x="26" y="9"/>
                  </a:lnTo>
                  <a:close/>
                  <a:moveTo>
                    <a:pt x="94" y="0"/>
                  </a:moveTo>
                  <a:lnTo>
                    <a:pt x="114" y="3"/>
                  </a:lnTo>
                  <a:lnTo>
                    <a:pt x="135" y="9"/>
                  </a:lnTo>
                  <a:lnTo>
                    <a:pt x="153" y="20"/>
                  </a:lnTo>
                  <a:lnTo>
                    <a:pt x="169" y="36"/>
                  </a:lnTo>
                  <a:lnTo>
                    <a:pt x="182" y="57"/>
                  </a:lnTo>
                  <a:lnTo>
                    <a:pt x="189" y="78"/>
                  </a:lnTo>
                  <a:lnTo>
                    <a:pt x="190" y="100"/>
                  </a:lnTo>
                  <a:lnTo>
                    <a:pt x="185" y="117"/>
                  </a:lnTo>
                  <a:lnTo>
                    <a:pt x="173" y="134"/>
                  </a:lnTo>
                  <a:lnTo>
                    <a:pt x="158" y="151"/>
                  </a:lnTo>
                  <a:lnTo>
                    <a:pt x="147" y="158"/>
                  </a:lnTo>
                  <a:lnTo>
                    <a:pt x="136" y="164"/>
                  </a:lnTo>
                  <a:lnTo>
                    <a:pt x="136" y="164"/>
                  </a:lnTo>
                  <a:lnTo>
                    <a:pt x="116" y="169"/>
                  </a:lnTo>
                  <a:lnTo>
                    <a:pt x="97" y="171"/>
                  </a:lnTo>
                  <a:lnTo>
                    <a:pt x="76" y="169"/>
                  </a:lnTo>
                  <a:lnTo>
                    <a:pt x="56" y="163"/>
                  </a:lnTo>
                  <a:lnTo>
                    <a:pt x="37" y="152"/>
                  </a:lnTo>
                  <a:lnTo>
                    <a:pt x="21" y="135"/>
                  </a:lnTo>
                  <a:lnTo>
                    <a:pt x="16" y="128"/>
                  </a:lnTo>
                  <a:lnTo>
                    <a:pt x="16" y="128"/>
                  </a:lnTo>
                  <a:lnTo>
                    <a:pt x="15" y="128"/>
                  </a:lnTo>
                  <a:lnTo>
                    <a:pt x="6" y="109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82"/>
                  </a:lnTo>
                  <a:lnTo>
                    <a:pt x="0" y="75"/>
                  </a:lnTo>
                  <a:lnTo>
                    <a:pt x="0" y="71"/>
                  </a:lnTo>
                  <a:lnTo>
                    <a:pt x="7" y="52"/>
                  </a:lnTo>
                  <a:lnTo>
                    <a:pt x="18" y="36"/>
                  </a:lnTo>
                  <a:lnTo>
                    <a:pt x="33" y="21"/>
                  </a:lnTo>
                  <a:lnTo>
                    <a:pt x="51" y="9"/>
                  </a:lnTo>
                  <a:lnTo>
                    <a:pt x="72" y="3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3"/>
            <p:cNvSpPr>
              <a:spLocks/>
            </p:cNvSpPr>
            <p:nvPr/>
          </p:nvSpPr>
          <p:spPr bwMode="auto">
            <a:xfrm>
              <a:off x="4364038" y="3554023"/>
              <a:ext cx="182563" cy="57150"/>
            </a:xfrm>
            <a:custGeom>
              <a:avLst/>
              <a:gdLst>
                <a:gd name="T0" fmla="*/ 0 w 115"/>
                <a:gd name="T1" fmla="*/ 0 h 36"/>
                <a:gd name="T2" fmla="*/ 16 w 115"/>
                <a:gd name="T3" fmla="*/ 17 h 36"/>
                <a:gd name="T4" fmla="*/ 35 w 115"/>
                <a:gd name="T5" fmla="*/ 28 h 36"/>
                <a:gd name="T6" fmla="*/ 55 w 115"/>
                <a:gd name="T7" fmla="*/ 34 h 36"/>
                <a:gd name="T8" fmla="*/ 76 w 115"/>
                <a:gd name="T9" fmla="*/ 36 h 36"/>
                <a:gd name="T10" fmla="*/ 95 w 115"/>
                <a:gd name="T11" fmla="*/ 34 h 36"/>
                <a:gd name="T12" fmla="*/ 115 w 115"/>
                <a:gd name="T13" fmla="*/ 29 h 36"/>
                <a:gd name="T14" fmla="*/ 115 w 115"/>
                <a:gd name="T15" fmla="*/ 29 h 36"/>
                <a:gd name="T16" fmla="*/ 95 w 115"/>
                <a:gd name="T17" fmla="*/ 34 h 36"/>
                <a:gd name="T18" fmla="*/ 76 w 115"/>
                <a:gd name="T19" fmla="*/ 36 h 36"/>
                <a:gd name="T20" fmla="*/ 55 w 115"/>
                <a:gd name="T21" fmla="*/ 34 h 36"/>
                <a:gd name="T22" fmla="*/ 35 w 115"/>
                <a:gd name="T23" fmla="*/ 28 h 36"/>
                <a:gd name="T24" fmla="*/ 16 w 115"/>
                <a:gd name="T25" fmla="*/ 17 h 36"/>
                <a:gd name="T26" fmla="*/ 0 w 115"/>
                <a:gd name="T2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36">
                  <a:moveTo>
                    <a:pt x="0" y="0"/>
                  </a:moveTo>
                  <a:lnTo>
                    <a:pt x="16" y="17"/>
                  </a:lnTo>
                  <a:lnTo>
                    <a:pt x="35" y="28"/>
                  </a:lnTo>
                  <a:lnTo>
                    <a:pt x="55" y="34"/>
                  </a:lnTo>
                  <a:lnTo>
                    <a:pt x="76" y="36"/>
                  </a:lnTo>
                  <a:lnTo>
                    <a:pt x="95" y="34"/>
                  </a:lnTo>
                  <a:lnTo>
                    <a:pt x="115" y="29"/>
                  </a:lnTo>
                  <a:lnTo>
                    <a:pt x="115" y="29"/>
                  </a:lnTo>
                  <a:lnTo>
                    <a:pt x="95" y="34"/>
                  </a:lnTo>
                  <a:lnTo>
                    <a:pt x="76" y="36"/>
                  </a:lnTo>
                  <a:lnTo>
                    <a:pt x="55" y="34"/>
                  </a:lnTo>
                  <a:lnTo>
                    <a:pt x="35" y="28"/>
                  </a:lnTo>
                  <a:lnTo>
                    <a:pt x="16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w="0">
              <a:solidFill>
                <a:srgbClr val="D8D8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4"/>
            <p:cNvSpPr>
              <a:spLocks/>
            </p:cNvSpPr>
            <p:nvPr/>
          </p:nvSpPr>
          <p:spPr bwMode="auto">
            <a:xfrm>
              <a:off x="4332288" y="3482586"/>
              <a:ext cx="22225" cy="60325"/>
            </a:xfrm>
            <a:custGeom>
              <a:avLst/>
              <a:gdLst>
                <a:gd name="T0" fmla="*/ 0 w 14"/>
                <a:gd name="T1" fmla="*/ 0 h 38"/>
                <a:gd name="T2" fmla="*/ 0 w 14"/>
                <a:gd name="T3" fmla="*/ 0 h 38"/>
                <a:gd name="T4" fmla="*/ 5 w 14"/>
                <a:gd name="T5" fmla="*/ 19 h 38"/>
                <a:gd name="T6" fmla="*/ 14 w 14"/>
                <a:gd name="T7" fmla="*/ 38 h 38"/>
                <a:gd name="T8" fmla="*/ 5 w 14"/>
                <a:gd name="T9" fmla="*/ 19 h 38"/>
                <a:gd name="T10" fmla="*/ 0 w 14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8">
                  <a:moveTo>
                    <a:pt x="0" y="0"/>
                  </a:moveTo>
                  <a:lnTo>
                    <a:pt x="0" y="0"/>
                  </a:lnTo>
                  <a:lnTo>
                    <a:pt x="5" y="19"/>
                  </a:lnTo>
                  <a:lnTo>
                    <a:pt x="14" y="38"/>
                  </a:lnTo>
                  <a:lnTo>
                    <a:pt x="5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w="0">
              <a:solidFill>
                <a:srgbClr val="D8D8D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5"/>
            <p:cNvSpPr>
              <a:spLocks/>
            </p:cNvSpPr>
            <p:nvPr/>
          </p:nvSpPr>
          <p:spPr bwMode="auto">
            <a:xfrm>
              <a:off x="4484688" y="3304786"/>
              <a:ext cx="119063" cy="55563"/>
            </a:xfrm>
            <a:custGeom>
              <a:avLst/>
              <a:gdLst>
                <a:gd name="T0" fmla="*/ 0 w 75"/>
                <a:gd name="T1" fmla="*/ 0 h 35"/>
                <a:gd name="T2" fmla="*/ 20 w 75"/>
                <a:gd name="T3" fmla="*/ 2 h 35"/>
                <a:gd name="T4" fmla="*/ 41 w 75"/>
                <a:gd name="T5" fmla="*/ 9 h 35"/>
                <a:gd name="T6" fmla="*/ 59 w 75"/>
                <a:gd name="T7" fmla="*/ 20 h 35"/>
                <a:gd name="T8" fmla="*/ 75 w 75"/>
                <a:gd name="T9" fmla="*/ 35 h 35"/>
                <a:gd name="T10" fmla="*/ 59 w 75"/>
                <a:gd name="T11" fmla="*/ 20 h 35"/>
                <a:gd name="T12" fmla="*/ 41 w 75"/>
                <a:gd name="T13" fmla="*/ 9 h 35"/>
                <a:gd name="T14" fmla="*/ 20 w 75"/>
                <a:gd name="T15" fmla="*/ 2 h 35"/>
                <a:gd name="T16" fmla="*/ 0 w 75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35">
                  <a:moveTo>
                    <a:pt x="0" y="0"/>
                  </a:moveTo>
                  <a:lnTo>
                    <a:pt x="20" y="2"/>
                  </a:lnTo>
                  <a:lnTo>
                    <a:pt x="41" y="9"/>
                  </a:lnTo>
                  <a:lnTo>
                    <a:pt x="59" y="20"/>
                  </a:lnTo>
                  <a:lnTo>
                    <a:pt x="75" y="35"/>
                  </a:lnTo>
                  <a:lnTo>
                    <a:pt x="59" y="20"/>
                  </a:lnTo>
                  <a:lnTo>
                    <a:pt x="41" y="9"/>
                  </a:lnTo>
                  <a:lnTo>
                    <a:pt x="2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6"/>
            <p:cNvSpPr>
              <a:spLocks/>
            </p:cNvSpPr>
            <p:nvPr/>
          </p:nvSpPr>
          <p:spPr bwMode="auto">
            <a:xfrm>
              <a:off x="4603750" y="3361936"/>
              <a:ext cx="26988" cy="46038"/>
            </a:xfrm>
            <a:custGeom>
              <a:avLst/>
              <a:gdLst>
                <a:gd name="T0" fmla="*/ 0 w 17"/>
                <a:gd name="T1" fmla="*/ 0 h 29"/>
                <a:gd name="T2" fmla="*/ 10 w 17"/>
                <a:gd name="T3" fmla="*/ 15 h 29"/>
                <a:gd name="T4" fmla="*/ 17 w 17"/>
                <a:gd name="T5" fmla="*/ 29 h 29"/>
                <a:gd name="T6" fmla="*/ 10 w 17"/>
                <a:gd name="T7" fmla="*/ 15 h 29"/>
                <a:gd name="T8" fmla="*/ 0 w 17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9">
                  <a:moveTo>
                    <a:pt x="0" y="0"/>
                  </a:moveTo>
                  <a:lnTo>
                    <a:pt x="10" y="15"/>
                  </a:lnTo>
                  <a:lnTo>
                    <a:pt x="17" y="29"/>
                  </a:lnTo>
                  <a:lnTo>
                    <a:pt x="1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484"/>
            </a:solidFill>
            <a:ln w="0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97"/>
            <p:cNvSpPr>
              <a:spLocks/>
            </p:cNvSpPr>
            <p:nvPr/>
          </p:nvSpPr>
          <p:spPr bwMode="auto">
            <a:xfrm>
              <a:off x="4371975" y="3338123"/>
              <a:ext cx="15875" cy="15875"/>
            </a:xfrm>
            <a:custGeom>
              <a:avLst/>
              <a:gdLst>
                <a:gd name="T0" fmla="*/ 10 w 10"/>
                <a:gd name="T1" fmla="*/ 0 h 10"/>
                <a:gd name="T2" fmla="*/ 5 w 10"/>
                <a:gd name="T3" fmla="*/ 5 h 10"/>
                <a:gd name="T4" fmla="*/ 0 w 10"/>
                <a:gd name="T5" fmla="*/ 10 h 10"/>
                <a:gd name="T6" fmla="*/ 5 w 10"/>
                <a:gd name="T7" fmla="*/ 5 h 10"/>
                <a:gd name="T8" fmla="*/ 10 w 10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lnTo>
                    <a:pt x="5" y="5"/>
                  </a:lnTo>
                  <a:lnTo>
                    <a:pt x="0" y="10"/>
                  </a:lnTo>
                  <a:lnTo>
                    <a:pt x="5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848484"/>
            </a:solidFill>
            <a:ln w="0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98"/>
            <p:cNvSpPr>
              <a:spLocks/>
            </p:cNvSpPr>
            <p:nvPr/>
          </p:nvSpPr>
          <p:spPr bwMode="auto">
            <a:xfrm>
              <a:off x="4389438" y="3304786"/>
              <a:ext cx="95250" cy="33338"/>
            </a:xfrm>
            <a:custGeom>
              <a:avLst/>
              <a:gdLst>
                <a:gd name="T0" fmla="*/ 60 w 60"/>
                <a:gd name="T1" fmla="*/ 0 h 21"/>
                <a:gd name="T2" fmla="*/ 39 w 60"/>
                <a:gd name="T3" fmla="*/ 2 h 21"/>
                <a:gd name="T4" fmla="*/ 19 w 60"/>
                <a:gd name="T5" fmla="*/ 9 h 21"/>
                <a:gd name="T6" fmla="*/ 0 w 60"/>
                <a:gd name="T7" fmla="*/ 21 h 21"/>
                <a:gd name="T8" fmla="*/ 19 w 60"/>
                <a:gd name="T9" fmla="*/ 9 h 21"/>
                <a:gd name="T10" fmla="*/ 39 w 60"/>
                <a:gd name="T11" fmla="*/ 2 h 21"/>
                <a:gd name="T12" fmla="*/ 60 w 60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1">
                  <a:moveTo>
                    <a:pt x="60" y="0"/>
                  </a:moveTo>
                  <a:lnTo>
                    <a:pt x="39" y="2"/>
                  </a:lnTo>
                  <a:lnTo>
                    <a:pt x="19" y="9"/>
                  </a:lnTo>
                  <a:lnTo>
                    <a:pt x="0" y="21"/>
                  </a:lnTo>
                  <a:lnTo>
                    <a:pt x="19" y="9"/>
                  </a:lnTo>
                  <a:lnTo>
                    <a:pt x="39" y="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848484"/>
            </a:solidFill>
            <a:ln w="0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9"/>
            <p:cNvSpPr>
              <a:spLocks/>
            </p:cNvSpPr>
            <p:nvPr/>
          </p:nvSpPr>
          <p:spPr bwMode="auto">
            <a:xfrm>
              <a:off x="4330700" y="3304786"/>
              <a:ext cx="307975" cy="193675"/>
            </a:xfrm>
            <a:custGeom>
              <a:avLst/>
              <a:gdLst>
                <a:gd name="T0" fmla="*/ 97 w 194"/>
                <a:gd name="T1" fmla="*/ 0 h 122"/>
                <a:gd name="T2" fmla="*/ 97 w 194"/>
                <a:gd name="T3" fmla="*/ 0 h 122"/>
                <a:gd name="T4" fmla="*/ 117 w 194"/>
                <a:gd name="T5" fmla="*/ 2 h 122"/>
                <a:gd name="T6" fmla="*/ 138 w 194"/>
                <a:gd name="T7" fmla="*/ 9 h 122"/>
                <a:gd name="T8" fmla="*/ 156 w 194"/>
                <a:gd name="T9" fmla="*/ 20 h 122"/>
                <a:gd name="T10" fmla="*/ 172 w 194"/>
                <a:gd name="T11" fmla="*/ 35 h 122"/>
                <a:gd name="T12" fmla="*/ 172 w 194"/>
                <a:gd name="T13" fmla="*/ 36 h 122"/>
                <a:gd name="T14" fmla="*/ 172 w 194"/>
                <a:gd name="T15" fmla="*/ 36 h 122"/>
                <a:gd name="T16" fmla="*/ 172 w 194"/>
                <a:gd name="T17" fmla="*/ 36 h 122"/>
                <a:gd name="T18" fmla="*/ 182 w 194"/>
                <a:gd name="T19" fmla="*/ 51 h 122"/>
                <a:gd name="T20" fmla="*/ 189 w 194"/>
                <a:gd name="T21" fmla="*/ 65 h 122"/>
                <a:gd name="T22" fmla="*/ 193 w 194"/>
                <a:gd name="T23" fmla="*/ 85 h 122"/>
                <a:gd name="T24" fmla="*/ 194 w 194"/>
                <a:gd name="T25" fmla="*/ 103 h 122"/>
                <a:gd name="T26" fmla="*/ 190 w 194"/>
                <a:gd name="T27" fmla="*/ 122 h 122"/>
                <a:gd name="T28" fmla="*/ 189 w 194"/>
                <a:gd name="T29" fmla="*/ 100 h 122"/>
                <a:gd name="T30" fmla="*/ 182 w 194"/>
                <a:gd name="T31" fmla="*/ 79 h 122"/>
                <a:gd name="T32" fmla="*/ 169 w 194"/>
                <a:gd name="T33" fmla="*/ 58 h 122"/>
                <a:gd name="T34" fmla="*/ 153 w 194"/>
                <a:gd name="T35" fmla="*/ 42 h 122"/>
                <a:gd name="T36" fmla="*/ 135 w 194"/>
                <a:gd name="T37" fmla="*/ 31 h 122"/>
                <a:gd name="T38" fmla="*/ 114 w 194"/>
                <a:gd name="T39" fmla="*/ 25 h 122"/>
                <a:gd name="T40" fmla="*/ 94 w 194"/>
                <a:gd name="T41" fmla="*/ 22 h 122"/>
                <a:gd name="T42" fmla="*/ 72 w 194"/>
                <a:gd name="T43" fmla="*/ 25 h 122"/>
                <a:gd name="T44" fmla="*/ 51 w 194"/>
                <a:gd name="T45" fmla="*/ 31 h 122"/>
                <a:gd name="T46" fmla="*/ 33 w 194"/>
                <a:gd name="T47" fmla="*/ 43 h 122"/>
                <a:gd name="T48" fmla="*/ 18 w 194"/>
                <a:gd name="T49" fmla="*/ 58 h 122"/>
                <a:gd name="T50" fmla="*/ 7 w 194"/>
                <a:gd name="T51" fmla="*/ 74 h 122"/>
                <a:gd name="T52" fmla="*/ 0 w 194"/>
                <a:gd name="T53" fmla="*/ 93 h 122"/>
                <a:gd name="T54" fmla="*/ 3 w 194"/>
                <a:gd name="T55" fmla="*/ 71 h 122"/>
                <a:gd name="T56" fmla="*/ 12 w 194"/>
                <a:gd name="T57" fmla="*/ 50 h 122"/>
                <a:gd name="T58" fmla="*/ 26 w 194"/>
                <a:gd name="T59" fmla="*/ 31 h 122"/>
                <a:gd name="T60" fmla="*/ 26 w 194"/>
                <a:gd name="T61" fmla="*/ 31 h 122"/>
                <a:gd name="T62" fmla="*/ 26 w 194"/>
                <a:gd name="T63" fmla="*/ 31 h 122"/>
                <a:gd name="T64" fmla="*/ 31 w 194"/>
                <a:gd name="T65" fmla="*/ 26 h 122"/>
                <a:gd name="T66" fmla="*/ 36 w 194"/>
                <a:gd name="T67" fmla="*/ 21 h 122"/>
                <a:gd name="T68" fmla="*/ 37 w 194"/>
                <a:gd name="T69" fmla="*/ 21 h 122"/>
                <a:gd name="T70" fmla="*/ 56 w 194"/>
                <a:gd name="T71" fmla="*/ 9 h 122"/>
                <a:gd name="T72" fmla="*/ 76 w 194"/>
                <a:gd name="T73" fmla="*/ 2 h 122"/>
                <a:gd name="T74" fmla="*/ 97 w 194"/>
                <a:gd name="T7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4" h="122">
                  <a:moveTo>
                    <a:pt x="97" y="0"/>
                  </a:moveTo>
                  <a:lnTo>
                    <a:pt x="97" y="0"/>
                  </a:lnTo>
                  <a:lnTo>
                    <a:pt x="117" y="2"/>
                  </a:lnTo>
                  <a:lnTo>
                    <a:pt x="138" y="9"/>
                  </a:lnTo>
                  <a:lnTo>
                    <a:pt x="156" y="20"/>
                  </a:lnTo>
                  <a:lnTo>
                    <a:pt x="172" y="35"/>
                  </a:lnTo>
                  <a:lnTo>
                    <a:pt x="172" y="36"/>
                  </a:lnTo>
                  <a:lnTo>
                    <a:pt x="172" y="36"/>
                  </a:lnTo>
                  <a:lnTo>
                    <a:pt x="172" y="36"/>
                  </a:lnTo>
                  <a:lnTo>
                    <a:pt x="182" y="51"/>
                  </a:lnTo>
                  <a:lnTo>
                    <a:pt x="189" y="65"/>
                  </a:lnTo>
                  <a:lnTo>
                    <a:pt x="193" y="85"/>
                  </a:lnTo>
                  <a:lnTo>
                    <a:pt x="194" y="103"/>
                  </a:lnTo>
                  <a:lnTo>
                    <a:pt x="190" y="122"/>
                  </a:lnTo>
                  <a:lnTo>
                    <a:pt x="189" y="100"/>
                  </a:lnTo>
                  <a:lnTo>
                    <a:pt x="182" y="79"/>
                  </a:lnTo>
                  <a:lnTo>
                    <a:pt x="169" y="58"/>
                  </a:lnTo>
                  <a:lnTo>
                    <a:pt x="153" y="42"/>
                  </a:lnTo>
                  <a:lnTo>
                    <a:pt x="135" y="31"/>
                  </a:lnTo>
                  <a:lnTo>
                    <a:pt x="114" y="25"/>
                  </a:lnTo>
                  <a:lnTo>
                    <a:pt x="94" y="22"/>
                  </a:lnTo>
                  <a:lnTo>
                    <a:pt x="72" y="25"/>
                  </a:lnTo>
                  <a:lnTo>
                    <a:pt x="51" y="31"/>
                  </a:lnTo>
                  <a:lnTo>
                    <a:pt x="33" y="43"/>
                  </a:lnTo>
                  <a:lnTo>
                    <a:pt x="18" y="58"/>
                  </a:lnTo>
                  <a:lnTo>
                    <a:pt x="7" y="74"/>
                  </a:lnTo>
                  <a:lnTo>
                    <a:pt x="0" y="93"/>
                  </a:lnTo>
                  <a:lnTo>
                    <a:pt x="3" y="71"/>
                  </a:lnTo>
                  <a:lnTo>
                    <a:pt x="12" y="50"/>
                  </a:lnTo>
                  <a:lnTo>
                    <a:pt x="26" y="31"/>
                  </a:lnTo>
                  <a:lnTo>
                    <a:pt x="26" y="31"/>
                  </a:lnTo>
                  <a:lnTo>
                    <a:pt x="26" y="31"/>
                  </a:lnTo>
                  <a:lnTo>
                    <a:pt x="31" y="26"/>
                  </a:lnTo>
                  <a:lnTo>
                    <a:pt x="36" y="21"/>
                  </a:lnTo>
                  <a:lnTo>
                    <a:pt x="37" y="21"/>
                  </a:lnTo>
                  <a:lnTo>
                    <a:pt x="56" y="9"/>
                  </a:lnTo>
                  <a:lnTo>
                    <a:pt x="76" y="2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86928" y="4167745"/>
            <a:ext cx="931863" cy="931863"/>
            <a:chOff x="7421563" y="4776398"/>
            <a:chExt cx="931863" cy="931863"/>
          </a:xfrm>
        </p:grpSpPr>
        <p:sp>
          <p:nvSpPr>
            <p:cNvPr id="89" name="Freeform 9"/>
            <p:cNvSpPr>
              <a:spLocks/>
            </p:cNvSpPr>
            <p:nvPr/>
          </p:nvSpPr>
          <p:spPr bwMode="auto">
            <a:xfrm>
              <a:off x="7435850" y="4787511"/>
              <a:ext cx="904875" cy="908050"/>
            </a:xfrm>
            <a:custGeom>
              <a:avLst/>
              <a:gdLst>
                <a:gd name="T0" fmla="*/ 285 w 570"/>
                <a:gd name="T1" fmla="*/ 0 h 572"/>
                <a:gd name="T2" fmla="*/ 327 w 570"/>
                <a:gd name="T3" fmla="*/ 4 h 572"/>
                <a:gd name="T4" fmla="*/ 367 w 570"/>
                <a:gd name="T5" fmla="*/ 13 h 572"/>
                <a:gd name="T6" fmla="*/ 406 w 570"/>
                <a:gd name="T7" fmla="*/ 27 h 572"/>
                <a:gd name="T8" fmla="*/ 440 w 570"/>
                <a:gd name="T9" fmla="*/ 47 h 572"/>
                <a:gd name="T10" fmla="*/ 472 w 570"/>
                <a:gd name="T11" fmla="*/ 71 h 572"/>
                <a:gd name="T12" fmla="*/ 501 w 570"/>
                <a:gd name="T13" fmla="*/ 99 h 572"/>
                <a:gd name="T14" fmla="*/ 524 w 570"/>
                <a:gd name="T15" fmla="*/ 131 h 572"/>
                <a:gd name="T16" fmla="*/ 544 w 570"/>
                <a:gd name="T17" fmla="*/ 166 h 572"/>
                <a:gd name="T18" fmla="*/ 558 w 570"/>
                <a:gd name="T19" fmla="*/ 204 h 572"/>
                <a:gd name="T20" fmla="*/ 567 w 570"/>
                <a:gd name="T21" fmla="*/ 244 h 572"/>
                <a:gd name="T22" fmla="*/ 570 w 570"/>
                <a:gd name="T23" fmla="*/ 287 h 572"/>
                <a:gd name="T24" fmla="*/ 567 w 570"/>
                <a:gd name="T25" fmla="*/ 328 h 572"/>
                <a:gd name="T26" fmla="*/ 558 w 570"/>
                <a:gd name="T27" fmla="*/ 368 h 572"/>
                <a:gd name="T28" fmla="*/ 544 w 570"/>
                <a:gd name="T29" fmla="*/ 407 h 572"/>
                <a:gd name="T30" fmla="*/ 524 w 570"/>
                <a:gd name="T31" fmla="*/ 442 h 572"/>
                <a:gd name="T32" fmla="*/ 501 w 570"/>
                <a:gd name="T33" fmla="*/ 474 h 572"/>
                <a:gd name="T34" fmla="*/ 472 w 570"/>
                <a:gd name="T35" fmla="*/ 502 h 572"/>
                <a:gd name="T36" fmla="*/ 440 w 570"/>
                <a:gd name="T37" fmla="*/ 525 h 572"/>
                <a:gd name="T38" fmla="*/ 406 w 570"/>
                <a:gd name="T39" fmla="*/ 545 h 572"/>
                <a:gd name="T40" fmla="*/ 367 w 570"/>
                <a:gd name="T41" fmla="*/ 560 h 572"/>
                <a:gd name="T42" fmla="*/ 327 w 570"/>
                <a:gd name="T43" fmla="*/ 569 h 572"/>
                <a:gd name="T44" fmla="*/ 285 w 570"/>
                <a:gd name="T45" fmla="*/ 572 h 572"/>
                <a:gd name="T46" fmla="*/ 242 w 570"/>
                <a:gd name="T47" fmla="*/ 569 h 572"/>
                <a:gd name="T48" fmla="*/ 202 w 570"/>
                <a:gd name="T49" fmla="*/ 560 h 572"/>
                <a:gd name="T50" fmla="*/ 165 w 570"/>
                <a:gd name="T51" fmla="*/ 545 h 572"/>
                <a:gd name="T52" fmla="*/ 130 w 570"/>
                <a:gd name="T53" fmla="*/ 525 h 572"/>
                <a:gd name="T54" fmla="*/ 98 w 570"/>
                <a:gd name="T55" fmla="*/ 502 h 572"/>
                <a:gd name="T56" fmla="*/ 70 w 570"/>
                <a:gd name="T57" fmla="*/ 474 h 572"/>
                <a:gd name="T58" fmla="*/ 45 w 570"/>
                <a:gd name="T59" fmla="*/ 442 h 572"/>
                <a:gd name="T60" fmla="*/ 26 w 570"/>
                <a:gd name="T61" fmla="*/ 407 h 572"/>
                <a:gd name="T62" fmla="*/ 11 w 570"/>
                <a:gd name="T63" fmla="*/ 368 h 572"/>
                <a:gd name="T64" fmla="*/ 3 w 570"/>
                <a:gd name="T65" fmla="*/ 328 h 572"/>
                <a:gd name="T66" fmla="*/ 0 w 570"/>
                <a:gd name="T67" fmla="*/ 287 h 572"/>
                <a:gd name="T68" fmla="*/ 3 w 570"/>
                <a:gd name="T69" fmla="*/ 244 h 572"/>
                <a:gd name="T70" fmla="*/ 11 w 570"/>
                <a:gd name="T71" fmla="*/ 204 h 572"/>
                <a:gd name="T72" fmla="*/ 26 w 570"/>
                <a:gd name="T73" fmla="*/ 166 h 572"/>
                <a:gd name="T74" fmla="*/ 45 w 570"/>
                <a:gd name="T75" fmla="*/ 131 h 572"/>
                <a:gd name="T76" fmla="*/ 70 w 570"/>
                <a:gd name="T77" fmla="*/ 99 h 572"/>
                <a:gd name="T78" fmla="*/ 98 w 570"/>
                <a:gd name="T79" fmla="*/ 71 h 572"/>
                <a:gd name="T80" fmla="*/ 130 w 570"/>
                <a:gd name="T81" fmla="*/ 47 h 572"/>
                <a:gd name="T82" fmla="*/ 165 w 570"/>
                <a:gd name="T83" fmla="*/ 27 h 572"/>
                <a:gd name="T84" fmla="*/ 202 w 570"/>
                <a:gd name="T85" fmla="*/ 13 h 572"/>
                <a:gd name="T86" fmla="*/ 242 w 570"/>
                <a:gd name="T87" fmla="*/ 4 h 572"/>
                <a:gd name="T88" fmla="*/ 285 w 570"/>
                <a:gd name="T8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0" h="572">
                  <a:moveTo>
                    <a:pt x="285" y="0"/>
                  </a:moveTo>
                  <a:lnTo>
                    <a:pt x="327" y="4"/>
                  </a:lnTo>
                  <a:lnTo>
                    <a:pt x="367" y="13"/>
                  </a:lnTo>
                  <a:lnTo>
                    <a:pt x="406" y="27"/>
                  </a:lnTo>
                  <a:lnTo>
                    <a:pt x="440" y="47"/>
                  </a:lnTo>
                  <a:lnTo>
                    <a:pt x="472" y="71"/>
                  </a:lnTo>
                  <a:lnTo>
                    <a:pt x="501" y="99"/>
                  </a:lnTo>
                  <a:lnTo>
                    <a:pt x="524" y="131"/>
                  </a:lnTo>
                  <a:lnTo>
                    <a:pt x="544" y="166"/>
                  </a:lnTo>
                  <a:lnTo>
                    <a:pt x="558" y="204"/>
                  </a:lnTo>
                  <a:lnTo>
                    <a:pt x="567" y="244"/>
                  </a:lnTo>
                  <a:lnTo>
                    <a:pt x="570" y="287"/>
                  </a:lnTo>
                  <a:lnTo>
                    <a:pt x="567" y="328"/>
                  </a:lnTo>
                  <a:lnTo>
                    <a:pt x="558" y="368"/>
                  </a:lnTo>
                  <a:lnTo>
                    <a:pt x="544" y="407"/>
                  </a:lnTo>
                  <a:lnTo>
                    <a:pt x="524" y="442"/>
                  </a:lnTo>
                  <a:lnTo>
                    <a:pt x="501" y="474"/>
                  </a:lnTo>
                  <a:lnTo>
                    <a:pt x="472" y="502"/>
                  </a:lnTo>
                  <a:lnTo>
                    <a:pt x="440" y="525"/>
                  </a:lnTo>
                  <a:lnTo>
                    <a:pt x="406" y="545"/>
                  </a:lnTo>
                  <a:lnTo>
                    <a:pt x="367" y="560"/>
                  </a:lnTo>
                  <a:lnTo>
                    <a:pt x="327" y="569"/>
                  </a:lnTo>
                  <a:lnTo>
                    <a:pt x="285" y="572"/>
                  </a:lnTo>
                  <a:lnTo>
                    <a:pt x="242" y="569"/>
                  </a:lnTo>
                  <a:lnTo>
                    <a:pt x="202" y="560"/>
                  </a:lnTo>
                  <a:lnTo>
                    <a:pt x="165" y="545"/>
                  </a:lnTo>
                  <a:lnTo>
                    <a:pt x="130" y="525"/>
                  </a:lnTo>
                  <a:lnTo>
                    <a:pt x="98" y="502"/>
                  </a:lnTo>
                  <a:lnTo>
                    <a:pt x="70" y="474"/>
                  </a:lnTo>
                  <a:lnTo>
                    <a:pt x="45" y="442"/>
                  </a:lnTo>
                  <a:lnTo>
                    <a:pt x="26" y="407"/>
                  </a:lnTo>
                  <a:lnTo>
                    <a:pt x="11" y="368"/>
                  </a:lnTo>
                  <a:lnTo>
                    <a:pt x="3" y="328"/>
                  </a:lnTo>
                  <a:lnTo>
                    <a:pt x="0" y="287"/>
                  </a:lnTo>
                  <a:lnTo>
                    <a:pt x="3" y="244"/>
                  </a:lnTo>
                  <a:lnTo>
                    <a:pt x="11" y="204"/>
                  </a:lnTo>
                  <a:lnTo>
                    <a:pt x="26" y="166"/>
                  </a:lnTo>
                  <a:lnTo>
                    <a:pt x="45" y="131"/>
                  </a:lnTo>
                  <a:lnTo>
                    <a:pt x="70" y="99"/>
                  </a:lnTo>
                  <a:lnTo>
                    <a:pt x="98" y="71"/>
                  </a:lnTo>
                  <a:lnTo>
                    <a:pt x="130" y="47"/>
                  </a:lnTo>
                  <a:lnTo>
                    <a:pt x="165" y="27"/>
                  </a:lnTo>
                  <a:lnTo>
                    <a:pt x="202" y="13"/>
                  </a:lnTo>
                  <a:lnTo>
                    <a:pt x="242" y="4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"/>
            <p:cNvSpPr>
              <a:spLocks noEditPoints="1"/>
            </p:cNvSpPr>
            <p:nvPr/>
          </p:nvSpPr>
          <p:spPr bwMode="auto">
            <a:xfrm>
              <a:off x="7421563" y="4776398"/>
              <a:ext cx="931863" cy="931863"/>
            </a:xfrm>
            <a:custGeom>
              <a:avLst/>
              <a:gdLst>
                <a:gd name="T0" fmla="*/ 257 w 587"/>
                <a:gd name="T1" fmla="*/ 18 h 587"/>
                <a:gd name="T2" fmla="*/ 186 w 587"/>
                <a:gd name="T3" fmla="*/ 37 h 587"/>
                <a:gd name="T4" fmla="*/ 124 w 587"/>
                <a:gd name="T5" fmla="*/ 74 h 587"/>
                <a:gd name="T6" fmla="*/ 74 w 587"/>
                <a:gd name="T7" fmla="*/ 123 h 587"/>
                <a:gd name="T8" fmla="*/ 39 w 587"/>
                <a:gd name="T9" fmla="*/ 185 h 587"/>
                <a:gd name="T10" fmla="*/ 19 w 587"/>
                <a:gd name="T11" fmla="*/ 255 h 587"/>
                <a:gd name="T12" fmla="*/ 19 w 587"/>
                <a:gd name="T13" fmla="*/ 331 h 587"/>
                <a:gd name="T14" fmla="*/ 39 w 587"/>
                <a:gd name="T15" fmla="*/ 401 h 587"/>
                <a:gd name="T16" fmla="*/ 74 w 587"/>
                <a:gd name="T17" fmla="*/ 463 h 587"/>
                <a:gd name="T18" fmla="*/ 124 w 587"/>
                <a:gd name="T19" fmla="*/ 513 h 587"/>
                <a:gd name="T20" fmla="*/ 186 w 587"/>
                <a:gd name="T21" fmla="*/ 549 h 587"/>
                <a:gd name="T22" fmla="*/ 257 w 587"/>
                <a:gd name="T23" fmla="*/ 569 h 587"/>
                <a:gd name="T24" fmla="*/ 331 w 587"/>
                <a:gd name="T25" fmla="*/ 569 h 587"/>
                <a:gd name="T26" fmla="*/ 402 w 587"/>
                <a:gd name="T27" fmla="*/ 549 h 587"/>
                <a:gd name="T28" fmla="*/ 463 w 587"/>
                <a:gd name="T29" fmla="*/ 513 h 587"/>
                <a:gd name="T30" fmla="*/ 514 w 587"/>
                <a:gd name="T31" fmla="*/ 463 h 587"/>
                <a:gd name="T32" fmla="*/ 549 w 587"/>
                <a:gd name="T33" fmla="*/ 401 h 587"/>
                <a:gd name="T34" fmla="*/ 568 w 587"/>
                <a:gd name="T35" fmla="*/ 331 h 587"/>
                <a:gd name="T36" fmla="*/ 568 w 587"/>
                <a:gd name="T37" fmla="*/ 255 h 587"/>
                <a:gd name="T38" fmla="*/ 549 w 587"/>
                <a:gd name="T39" fmla="*/ 185 h 587"/>
                <a:gd name="T40" fmla="*/ 514 w 587"/>
                <a:gd name="T41" fmla="*/ 123 h 587"/>
                <a:gd name="T42" fmla="*/ 463 w 587"/>
                <a:gd name="T43" fmla="*/ 74 h 587"/>
                <a:gd name="T44" fmla="*/ 402 w 587"/>
                <a:gd name="T45" fmla="*/ 37 h 587"/>
                <a:gd name="T46" fmla="*/ 331 w 587"/>
                <a:gd name="T47" fmla="*/ 18 h 587"/>
                <a:gd name="T48" fmla="*/ 294 w 587"/>
                <a:gd name="T49" fmla="*/ 0 h 587"/>
                <a:gd name="T50" fmla="*/ 378 w 587"/>
                <a:gd name="T51" fmla="*/ 13 h 587"/>
                <a:gd name="T52" fmla="*/ 454 w 587"/>
                <a:gd name="T53" fmla="*/ 47 h 587"/>
                <a:gd name="T54" fmla="*/ 515 w 587"/>
                <a:gd name="T55" fmla="*/ 100 h 587"/>
                <a:gd name="T56" fmla="*/ 560 w 587"/>
                <a:gd name="T57" fmla="*/ 170 h 587"/>
                <a:gd name="T58" fmla="*/ 584 w 587"/>
                <a:gd name="T59" fmla="*/ 250 h 587"/>
                <a:gd name="T60" fmla="*/ 584 w 587"/>
                <a:gd name="T61" fmla="*/ 337 h 587"/>
                <a:gd name="T62" fmla="*/ 560 w 587"/>
                <a:gd name="T63" fmla="*/ 417 h 587"/>
                <a:gd name="T64" fmla="*/ 515 w 587"/>
                <a:gd name="T65" fmla="*/ 486 h 587"/>
                <a:gd name="T66" fmla="*/ 454 w 587"/>
                <a:gd name="T67" fmla="*/ 540 h 587"/>
                <a:gd name="T68" fmla="*/ 378 w 587"/>
                <a:gd name="T69" fmla="*/ 575 h 587"/>
                <a:gd name="T70" fmla="*/ 294 w 587"/>
                <a:gd name="T71" fmla="*/ 587 h 587"/>
                <a:gd name="T72" fmla="*/ 209 w 587"/>
                <a:gd name="T73" fmla="*/ 575 h 587"/>
                <a:gd name="T74" fmla="*/ 134 w 587"/>
                <a:gd name="T75" fmla="*/ 540 h 587"/>
                <a:gd name="T76" fmla="*/ 73 w 587"/>
                <a:gd name="T77" fmla="*/ 486 h 587"/>
                <a:gd name="T78" fmla="*/ 27 w 587"/>
                <a:gd name="T79" fmla="*/ 417 h 587"/>
                <a:gd name="T80" fmla="*/ 4 w 587"/>
                <a:gd name="T81" fmla="*/ 337 h 587"/>
                <a:gd name="T82" fmla="*/ 4 w 587"/>
                <a:gd name="T83" fmla="*/ 250 h 587"/>
                <a:gd name="T84" fmla="*/ 27 w 587"/>
                <a:gd name="T85" fmla="*/ 170 h 587"/>
                <a:gd name="T86" fmla="*/ 73 w 587"/>
                <a:gd name="T87" fmla="*/ 100 h 587"/>
                <a:gd name="T88" fmla="*/ 134 w 587"/>
                <a:gd name="T89" fmla="*/ 47 h 587"/>
                <a:gd name="T90" fmla="*/ 209 w 587"/>
                <a:gd name="T91" fmla="*/ 13 h 587"/>
                <a:gd name="T92" fmla="*/ 294 w 587"/>
                <a:gd name="T9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87" h="587">
                  <a:moveTo>
                    <a:pt x="294" y="16"/>
                  </a:moveTo>
                  <a:lnTo>
                    <a:pt x="257" y="18"/>
                  </a:lnTo>
                  <a:lnTo>
                    <a:pt x="220" y="26"/>
                  </a:lnTo>
                  <a:lnTo>
                    <a:pt x="186" y="37"/>
                  </a:lnTo>
                  <a:lnTo>
                    <a:pt x="153" y="54"/>
                  </a:lnTo>
                  <a:lnTo>
                    <a:pt x="124" y="74"/>
                  </a:lnTo>
                  <a:lnTo>
                    <a:pt x="98" y="97"/>
                  </a:lnTo>
                  <a:lnTo>
                    <a:pt x="74" y="123"/>
                  </a:lnTo>
                  <a:lnTo>
                    <a:pt x="54" y="153"/>
                  </a:lnTo>
                  <a:lnTo>
                    <a:pt x="39" y="185"/>
                  </a:lnTo>
                  <a:lnTo>
                    <a:pt x="26" y="219"/>
                  </a:lnTo>
                  <a:lnTo>
                    <a:pt x="19" y="255"/>
                  </a:lnTo>
                  <a:lnTo>
                    <a:pt x="16" y="294"/>
                  </a:lnTo>
                  <a:lnTo>
                    <a:pt x="19" y="331"/>
                  </a:lnTo>
                  <a:lnTo>
                    <a:pt x="26" y="367"/>
                  </a:lnTo>
                  <a:lnTo>
                    <a:pt x="39" y="401"/>
                  </a:lnTo>
                  <a:lnTo>
                    <a:pt x="54" y="433"/>
                  </a:lnTo>
                  <a:lnTo>
                    <a:pt x="74" y="463"/>
                  </a:lnTo>
                  <a:lnTo>
                    <a:pt x="98" y="489"/>
                  </a:lnTo>
                  <a:lnTo>
                    <a:pt x="124" y="513"/>
                  </a:lnTo>
                  <a:lnTo>
                    <a:pt x="153" y="532"/>
                  </a:lnTo>
                  <a:lnTo>
                    <a:pt x="186" y="549"/>
                  </a:lnTo>
                  <a:lnTo>
                    <a:pt x="220" y="561"/>
                  </a:lnTo>
                  <a:lnTo>
                    <a:pt x="257" y="569"/>
                  </a:lnTo>
                  <a:lnTo>
                    <a:pt x="294" y="571"/>
                  </a:lnTo>
                  <a:lnTo>
                    <a:pt x="331" y="569"/>
                  </a:lnTo>
                  <a:lnTo>
                    <a:pt x="367" y="561"/>
                  </a:lnTo>
                  <a:lnTo>
                    <a:pt x="402" y="549"/>
                  </a:lnTo>
                  <a:lnTo>
                    <a:pt x="434" y="532"/>
                  </a:lnTo>
                  <a:lnTo>
                    <a:pt x="463" y="513"/>
                  </a:lnTo>
                  <a:lnTo>
                    <a:pt x="490" y="489"/>
                  </a:lnTo>
                  <a:lnTo>
                    <a:pt x="514" y="463"/>
                  </a:lnTo>
                  <a:lnTo>
                    <a:pt x="533" y="433"/>
                  </a:lnTo>
                  <a:lnTo>
                    <a:pt x="549" y="401"/>
                  </a:lnTo>
                  <a:lnTo>
                    <a:pt x="561" y="367"/>
                  </a:lnTo>
                  <a:lnTo>
                    <a:pt x="568" y="331"/>
                  </a:lnTo>
                  <a:lnTo>
                    <a:pt x="572" y="294"/>
                  </a:lnTo>
                  <a:lnTo>
                    <a:pt x="568" y="255"/>
                  </a:lnTo>
                  <a:lnTo>
                    <a:pt x="561" y="219"/>
                  </a:lnTo>
                  <a:lnTo>
                    <a:pt x="549" y="185"/>
                  </a:lnTo>
                  <a:lnTo>
                    <a:pt x="533" y="153"/>
                  </a:lnTo>
                  <a:lnTo>
                    <a:pt x="514" y="123"/>
                  </a:lnTo>
                  <a:lnTo>
                    <a:pt x="490" y="97"/>
                  </a:lnTo>
                  <a:lnTo>
                    <a:pt x="463" y="74"/>
                  </a:lnTo>
                  <a:lnTo>
                    <a:pt x="434" y="54"/>
                  </a:lnTo>
                  <a:lnTo>
                    <a:pt x="402" y="37"/>
                  </a:lnTo>
                  <a:lnTo>
                    <a:pt x="367" y="26"/>
                  </a:lnTo>
                  <a:lnTo>
                    <a:pt x="331" y="18"/>
                  </a:lnTo>
                  <a:lnTo>
                    <a:pt x="294" y="16"/>
                  </a:lnTo>
                  <a:close/>
                  <a:moveTo>
                    <a:pt x="294" y="0"/>
                  </a:moveTo>
                  <a:lnTo>
                    <a:pt x="337" y="3"/>
                  </a:lnTo>
                  <a:lnTo>
                    <a:pt x="378" y="13"/>
                  </a:lnTo>
                  <a:lnTo>
                    <a:pt x="418" y="27"/>
                  </a:lnTo>
                  <a:lnTo>
                    <a:pt x="454" y="47"/>
                  </a:lnTo>
                  <a:lnTo>
                    <a:pt x="486" y="71"/>
                  </a:lnTo>
                  <a:lnTo>
                    <a:pt x="515" y="100"/>
                  </a:lnTo>
                  <a:lnTo>
                    <a:pt x="540" y="134"/>
                  </a:lnTo>
                  <a:lnTo>
                    <a:pt x="560" y="170"/>
                  </a:lnTo>
                  <a:lnTo>
                    <a:pt x="575" y="209"/>
                  </a:lnTo>
                  <a:lnTo>
                    <a:pt x="584" y="250"/>
                  </a:lnTo>
                  <a:lnTo>
                    <a:pt x="587" y="294"/>
                  </a:lnTo>
                  <a:lnTo>
                    <a:pt x="584" y="337"/>
                  </a:lnTo>
                  <a:lnTo>
                    <a:pt x="575" y="378"/>
                  </a:lnTo>
                  <a:lnTo>
                    <a:pt x="560" y="417"/>
                  </a:lnTo>
                  <a:lnTo>
                    <a:pt x="540" y="453"/>
                  </a:lnTo>
                  <a:lnTo>
                    <a:pt x="515" y="486"/>
                  </a:lnTo>
                  <a:lnTo>
                    <a:pt x="486" y="515"/>
                  </a:lnTo>
                  <a:lnTo>
                    <a:pt x="454" y="540"/>
                  </a:lnTo>
                  <a:lnTo>
                    <a:pt x="418" y="559"/>
                  </a:lnTo>
                  <a:lnTo>
                    <a:pt x="378" y="575"/>
                  </a:lnTo>
                  <a:lnTo>
                    <a:pt x="337" y="584"/>
                  </a:lnTo>
                  <a:lnTo>
                    <a:pt x="294" y="587"/>
                  </a:lnTo>
                  <a:lnTo>
                    <a:pt x="250" y="584"/>
                  </a:lnTo>
                  <a:lnTo>
                    <a:pt x="209" y="575"/>
                  </a:lnTo>
                  <a:lnTo>
                    <a:pt x="170" y="559"/>
                  </a:lnTo>
                  <a:lnTo>
                    <a:pt x="134" y="540"/>
                  </a:lnTo>
                  <a:lnTo>
                    <a:pt x="102" y="515"/>
                  </a:lnTo>
                  <a:lnTo>
                    <a:pt x="73" y="486"/>
                  </a:lnTo>
                  <a:lnTo>
                    <a:pt x="48" y="453"/>
                  </a:lnTo>
                  <a:lnTo>
                    <a:pt x="27" y="417"/>
                  </a:lnTo>
                  <a:lnTo>
                    <a:pt x="13" y="378"/>
                  </a:lnTo>
                  <a:lnTo>
                    <a:pt x="4" y="337"/>
                  </a:lnTo>
                  <a:lnTo>
                    <a:pt x="0" y="294"/>
                  </a:lnTo>
                  <a:lnTo>
                    <a:pt x="4" y="250"/>
                  </a:lnTo>
                  <a:lnTo>
                    <a:pt x="13" y="209"/>
                  </a:lnTo>
                  <a:lnTo>
                    <a:pt x="27" y="170"/>
                  </a:lnTo>
                  <a:lnTo>
                    <a:pt x="48" y="134"/>
                  </a:lnTo>
                  <a:lnTo>
                    <a:pt x="73" y="100"/>
                  </a:lnTo>
                  <a:lnTo>
                    <a:pt x="102" y="71"/>
                  </a:lnTo>
                  <a:lnTo>
                    <a:pt x="134" y="47"/>
                  </a:lnTo>
                  <a:lnTo>
                    <a:pt x="170" y="27"/>
                  </a:lnTo>
                  <a:lnTo>
                    <a:pt x="209" y="13"/>
                  </a:lnTo>
                  <a:lnTo>
                    <a:pt x="250" y="3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8"/>
            <p:cNvSpPr>
              <a:spLocks/>
            </p:cNvSpPr>
            <p:nvPr/>
          </p:nvSpPr>
          <p:spPr bwMode="auto">
            <a:xfrm>
              <a:off x="7627938" y="5089136"/>
              <a:ext cx="534988" cy="425450"/>
            </a:xfrm>
            <a:custGeom>
              <a:avLst/>
              <a:gdLst>
                <a:gd name="T0" fmla="*/ 40 w 337"/>
                <a:gd name="T1" fmla="*/ 0 h 268"/>
                <a:gd name="T2" fmla="*/ 337 w 337"/>
                <a:gd name="T3" fmla="*/ 55 h 268"/>
                <a:gd name="T4" fmla="*/ 298 w 337"/>
                <a:gd name="T5" fmla="*/ 268 h 268"/>
                <a:gd name="T6" fmla="*/ 0 w 337"/>
                <a:gd name="T7" fmla="*/ 212 h 268"/>
                <a:gd name="T8" fmla="*/ 40 w 337"/>
                <a:gd name="T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68">
                  <a:moveTo>
                    <a:pt x="40" y="0"/>
                  </a:moveTo>
                  <a:lnTo>
                    <a:pt x="337" y="55"/>
                  </a:lnTo>
                  <a:lnTo>
                    <a:pt x="298" y="268"/>
                  </a:lnTo>
                  <a:lnTo>
                    <a:pt x="0" y="21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D7EBCF"/>
            </a:solidFill>
            <a:ln w="0">
              <a:solidFill>
                <a:srgbClr val="D7EBC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9"/>
            <p:cNvSpPr>
              <a:spLocks/>
            </p:cNvSpPr>
            <p:nvPr/>
          </p:nvSpPr>
          <p:spPr bwMode="auto">
            <a:xfrm>
              <a:off x="7640638" y="5090723"/>
              <a:ext cx="509588" cy="409575"/>
            </a:xfrm>
            <a:custGeom>
              <a:avLst/>
              <a:gdLst>
                <a:gd name="T0" fmla="*/ 38 w 321"/>
                <a:gd name="T1" fmla="*/ 0 h 258"/>
                <a:gd name="T2" fmla="*/ 321 w 321"/>
                <a:gd name="T3" fmla="*/ 52 h 258"/>
                <a:gd name="T4" fmla="*/ 283 w 321"/>
                <a:gd name="T5" fmla="*/ 258 h 258"/>
                <a:gd name="T6" fmla="*/ 0 w 321"/>
                <a:gd name="T7" fmla="*/ 205 h 258"/>
                <a:gd name="T8" fmla="*/ 38 w 321"/>
                <a:gd name="T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258">
                  <a:moveTo>
                    <a:pt x="38" y="0"/>
                  </a:moveTo>
                  <a:lnTo>
                    <a:pt x="321" y="52"/>
                  </a:lnTo>
                  <a:lnTo>
                    <a:pt x="283" y="258"/>
                  </a:lnTo>
                  <a:lnTo>
                    <a:pt x="0" y="20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BFD3B8"/>
            </a:solidFill>
            <a:ln w="0">
              <a:solidFill>
                <a:srgbClr val="BFD3B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40"/>
            <p:cNvSpPr>
              <a:spLocks/>
            </p:cNvSpPr>
            <p:nvPr/>
          </p:nvSpPr>
          <p:spPr bwMode="auto">
            <a:xfrm>
              <a:off x="7697788" y="5125648"/>
              <a:ext cx="49213" cy="50800"/>
            </a:xfrm>
            <a:custGeom>
              <a:avLst/>
              <a:gdLst>
                <a:gd name="T0" fmla="*/ 5 w 31"/>
                <a:gd name="T1" fmla="*/ 0 h 32"/>
                <a:gd name="T2" fmla="*/ 31 w 31"/>
                <a:gd name="T3" fmla="*/ 5 h 32"/>
                <a:gd name="T4" fmla="*/ 26 w 31"/>
                <a:gd name="T5" fmla="*/ 32 h 32"/>
                <a:gd name="T6" fmla="*/ 0 w 31"/>
                <a:gd name="T7" fmla="*/ 27 h 32"/>
                <a:gd name="T8" fmla="*/ 5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5" y="0"/>
                  </a:moveTo>
                  <a:lnTo>
                    <a:pt x="31" y="5"/>
                  </a:lnTo>
                  <a:lnTo>
                    <a:pt x="26" y="32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41"/>
            <p:cNvSpPr>
              <a:spLocks/>
            </p:cNvSpPr>
            <p:nvPr/>
          </p:nvSpPr>
          <p:spPr bwMode="auto">
            <a:xfrm>
              <a:off x="7761288" y="5139936"/>
              <a:ext cx="49213" cy="49213"/>
            </a:xfrm>
            <a:custGeom>
              <a:avLst/>
              <a:gdLst>
                <a:gd name="T0" fmla="*/ 4 w 31"/>
                <a:gd name="T1" fmla="*/ 0 h 31"/>
                <a:gd name="T2" fmla="*/ 31 w 31"/>
                <a:gd name="T3" fmla="*/ 4 h 31"/>
                <a:gd name="T4" fmla="*/ 26 w 31"/>
                <a:gd name="T5" fmla="*/ 31 h 31"/>
                <a:gd name="T6" fmla="*/ 0 w 31"/>
                <a:gd name="T7" fmla="*/ 26 h 31"/>
                <a:gd name="T8" fmla="*/ 4 w 3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4" y="0"/>
                  </a:moveTo>
                  <a:lnTo>
                    <a:pt x="31" y="4"/>
                  </a:lnTo>
                  <a:lnTo>
                    <a:pt x="26" y="31"/>
                  </a:lnTo>
                  <a:lnTo>
                    <a:pt x="0" y="2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2"/>
            <p:cNvSpPr>
              <a:spLocks/>
            </p:cNvSpPr>
            <p:nvPr/>
          </p:nvSpPr>
          <p:spPr bwMode="auto">
            <a:xfrm>
              <a:off x="7823200" y="5151048"/>
              <a:ext cx="49213" cy="49213"/>
            </a:xfrm>
            <a:custGeom>
              <a:avLst/>
              <a:gdLst>
                <a:gd name="T0" fmla="*/ 6 w 31"/>
                <a:gd name="T1" fmla="*/ 0 h 31"/>
                <a:gd name="T2" fmla="*/ 31 w 31"/>
                <a:gd name="T3" fmla="*/ 4 h 31"/>
                <a:gd name="T4" fmla="*/ 27 w 31"/>
                <a:gd name="T5" fmla="*/ 31 h 31"/>
                <a:gd name="T6" fmla="*/ 0 w 31"/>
                <a:gd name="T7" fmla="*/ 27 h 31"/>
                <a:gd name="T8" fmla="*/ 6 w 3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6" y="0"/>
                  </a:moveTo>
                  <a:lnTo>
                    <a:pt x="31" y="4"/>
                  </a:lnTo>
                  <a:lnTo>
                    <a:pt x="27" y="31"/>
                  </a:lnTo>
                  <a:lnTo>
                    <a:pt x="0" y="2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43"/>
            <p:cNvSpPr>
              <a:spLocks/>
            </p:cNvSpPr>
            <p:nvPr/>
          </p:nvSpPr>
          <p:spPr bwMode="auto">
            <a:xfrm>
              <a:off x="7888288" y="5162161"/>
              <a:ext cx="49213" cy="50800"/>
            </a:xfrm>
            <a:custGeom>
              <a:avLst/>
              <a:gdLst>
                <a:gd name="T0" fmla="*/ 5 w 31"/>
                <a:gd name="T1" fmla="*/ 0 h 32"/>
                <a:gd name="T2" fmla="*/ 31 w 31"/>
                <a:gd name="T3" fmla="*/ 5 h 32"/>
                <a:gd name="T4" fmla="*/ 26 w 31"/>
                <a:gd name="T5" fmla="*/ 32 h 32"/>
                <a:gd name="T6" fmla="*/ 0 w 31"/>
                <a:gd name="T7" fmla="*/ 27 h 32"/>
                <a:gd name="T8" fmla="*/ 5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5" y="0"/>
                  </a:moveTo>
                  <a:lnTo>
                    <a:pt x="31" y="5"/>
                  </a:lnTo>
                  <a:lnTo>
                    <a:pt x="26" y="32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4"/>
            <p:cNvSpPr>
              <a:spLocks/>
            </p:cNvSpPr>
            <p:nvPr/>
          </p:nvSpPr>
          <p:spPr bwMode="auto">
            <a:xfrm>
              <a:off x="7950200" y="5173273"/>
              <a:ext cx="50800" cy="50800"/>
            </a:xfrm>
            <a:custGeom>
              <a:avLst/>
              <a:gdLst>
                <a:gd name="T0" fmla="*/ 5 w 32"/>
                <a:gd name="T1" fmla="*/ 0 h 32"/>
                <a:gd name="T2" fmla="*/ 32 w 32"/>
                <a:gd name="T3" fmla="*/ 5 h 32"/>
                <a:gd name="T4" fmla="*/ 27 w 32"/>
                <a:gd name="T5" fmla="*/ 32 h 32"/>
                <a:gd name="T6" fmla="*/ 0 w 32"/>
                <a:gd name="T7" fmla="*/ 27 h 32"/>
                <a:gd name="T8" fmla="*/ 5 w 3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5" y="0"/>
                  </a:moveTo>
                  <a:lnTo>
                    <a:pt x="32" y="5"/>
                  </a:lnTo>
                  <a:lnTo>
                    <a:pt x="27" y="32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45"/>
            <p:cNvSpPr>
              <a:spLocks/>
            </p:cNvSpPr>
            <p:nvPr/>
          </p:nvSpPr>
          <p:spPr bwMode="auto">
            <a:xfrm>
              <a:off x="8013700" y="5185973"/>
              <a:ext cx="49213" cy="50800"/>
            </a:xfrm>
            <a:custGeom>
              <a:avLst/>
              <a:gdLst>
                <a:gd name="T0" fmla="*/ 5 w 31"/>
                <a:gd name="T1" fmla="*/ 0 h 32"/>
                <a:gd name="T2" fmla="*/ 31 w 31"/>
                <a:gd name="T3" fmla="*/ 5 h 32"/>
                <a:gd name="T4" fmla="*/ 26 w 31"/>
                <a:gd name="T5" fmla="*/ 32 h 32"/>
                <a:gd name="T6" fmla="*/ 0 w 31"/>
                <a:gd name="T7" fmla="*/ 26 h 32"/>
                <a:gd name="T8" fmla="*/ 5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5" y="0"/>
                  </a:moveTo>
                  <a:lnTo>
                    <a:pt x="31" y="5"/>
                  </a:lnTo>
                  <a:lnTo>
                    <a:pt x="26" y="32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46"/>
            <p:cNvSpPr>
              <a:spLocks/>
            </p:cNvSpPr>
            <p:nvPr/>
          </p:nvSpPr>
          <p:spPr bwMode="auto">
            <a:xfrm>
              <a:off x="8078788" y="5197086"/>
              <a:ext cx="49213" cy="50800"/>
            </a:xfrm>
            <a:custGeom>
              <a:avLst/>
              <a:gdLst>
                <a:gd name="T0" fmla="*/ 4 w 31"/>
                <a:gd name="T1" fmla="*/ 0 h 32"/>
                <a:gd name="T2" fmla="*/ 31 w 31"/>
                <a:gd name="T3" fmla="*/ 5 h 32"/>
                <a:gd name="T4" fmla="*/ 25 w 31"/>
                <a:gd name="T5" fmla="*/ 32 h 32"/>
                <a:gd name="T6" fmla="*/ 0 w 31"/>
                <a:gd name="T7" fmla="*/ 27 h 32"/>
                <a:gd name="T8" fmla="*/ 4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4" y="0"/>
                  </a:moveTo>
                  <a:lnTo>
                    <a:pt x="31" y="5"/>
                  </a:lnTo>
                  <a:lnTo>
                    <a:pt x="25" y="32"/>
                  </a:lnTo>
                  <a:lnTo>
                    <a:pt x="0" y="2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7"/>
            <p:cNvSpPr>
              <a:spLocks/>
            </p:cNvSpPr>
            <p:nvPr/>
          </p:nvSpPr>
          <p:spPr bwMode="auto">
            <a:xfrm>
              <a:off x="7685088" y="5197086"/>
              <a:ext cx="49213" cy="50800"/>
            </a:xfrm>
            <a:custGeom>
              <a:avLst/>
              <a:gdLst>
                <a:gd name="T0" fmla="*/ 5 w 31"/>
                <a:gd name="T1" fmla="*/ 0 h 32"/>
                <a:gd name="T2" fmla="*/ 31 w 31"/>
                <a:gd name="T3" fmla="*/ 5 h 32"/>
                <a:gd name="T4" fmla="*/ 27 w 31"/>
                <a:gd name="T5" fmla="*/ 32 h 32"/>
                <a:gd name="T6" fmla="*/ 0 w 31"/>
                <a:gd name="T7" fmla="*/ 27 h 32"/>
                <a:gd name="T8" fmla="*/ 5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5" y="0"/>
                  </a:moveTo>
                  <a:lnTo>
                    <a:pt x="31" y="5"/>
                  </a:lnTo>
                  <a:lnTo>
                    <a:pt x="27" y="32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48"/>
            <p:cNvSpPr>
              <a:spLocks/>
            </p:cNvSpPr>
            <p:nvPr/>
          </p:nvSpPr>
          <p:spPr bwMode="auto">
            <a:xfrm>
              <a:off x="7748588" y="5208198"/>
              <a:ext cx="49213" cy="50800"/>
            </a:xfrm>
            <a:custGeom>
              <a:avLst/>
              <a:gdLst>
                <a:gd name="T0" fmla="*/ 4 w 31"/>
                <a:gd name="T1" fmla="*/ 0 h 32"/>
                <a:gd name="T2" fmla="*/ 31 w 31"/>
                <a:gd name="T3" fmla="*/ 5 h 32"/>
                <a:gd name="T4" fmla="*/ 26 w 31"/>
                <a:gd name="T5" fmla="*/ 32 h 32"/>
                <a:gd name="T6" fmla="*/ 0 w 31"/>
                <a:gd name="T7" fmla="*/ 27 h 32"/>
                <a:gd name="T8" fmla="*/ 4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4" y="0"/>
                  </a:moveTo>
                  <a:lnTo>
                    <a:pt x="31" y="5"/>
                  </a:lnTo>
                  <a:lnTo>
                    <a:pt x="26" y="32"/>
                  </a:lnTo>
                  <a:lnTo>
                    <a:pt x="0" y="2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49"/>
            <p:cNvSpPr>
              <a:spLocks/>
            </p:cNvSpPr>
            <p:nvPr/>
          </p:nvSpPr>
          <p:spPr bwMode="auto">
            <a:xfrm>
              <a:off x="7810500" y="5219311"/>
              <a:ext cx="50800" cy="50800"/>
            </a:xfrm>
            <a:custGeom>
              <a:avLst/>
              <a:gdLst>
                <a:gd name="T0" fmla="*/ 5 w 32"/>
                <a:gd name="T1" fmla="*/ 0 h 32"/>
                <a:gd name="T2" fmla="*/ 32 w 32"/>
                <a:gd name="T3" fmla="*/ 5 h 32"/>
                <a:gd name="T4" fmla="*/ 27 w 32"/>
                <a:gd name="T5" fmla="*/ 32 h 32"/>
                <a:gd name="T6" fmla="*/ 0 w 32"/>
                <a:gd name="T7" fmla="*/ 27 h 32"/>
                <a:gd name="T8" fmla="*/ 5 w 3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5" y="0"/>
                  </a:moveTo>
                  <a:lnTo>
                    <a:pt x="32" y="5"/>
                  </a:lnTo>
                  <a:lnTo>
                    <a:pt x="27" y="32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50"/>
            <p:cNvSpPr>
              <a:spLocks/>
            </p:cNvSpPr>
            <p:nvPr/>
          </p:nvSpPr>
          <p:spPr bwMode="auto">
            <a:xfrm>
              <a:off x="7875588" y="5230423"/>
              <a:ext cx="47625" cy="52388"/>
            </a:xfrm>
            <a:custGeom>
              <a:avLst/>
              <a:gdLst>
                <a:gd name="T0" fmla="*/ 5 w 30"/>
                <a:gd name="T1" fmla="*/ 0 h 33"/>
                <a:gd name="T2" fmla="*/ 30 w 30"/>
                <a:gd name="T3" fmla="*/ 6 h 33"/>
                <a:gd name="T4" fmla="*/ 25 w 30"/>
                <a:gd name="T5" fmla="*/ 33 h 33"/>
                <a:gd name="T6" fmla="*/ 0 w 30"/>
                <a:gd name="T7" fmla="*/ 27 h 33"/>
                <a:gd name="T8" fmla="*/ 5 w 30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5" y="0"/>
                  </a:moveTo>
                  <a:lnTo>
                    <a:pt x="30" y="6"/>
                  </a:lnTo>
                  <a:lnTo>
                    <a:pt x="25" y="33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51"/>
            <p:cNvSpPr>
              <a:spLocks/>
            </p:cNvSpPr>
            <p:nvPr/>
          </p:nvSpPr>
          <p:spPr bwMode="auto">
            <a:xfrm>
              <a:off x="7937500" y="5243123"/>
              <a:ext cx="50800" cy="50800"/>
            </a:xfrm>
            <a:custGeom>
              <a:avLst/>
              <a:gdLst>
                <a:gd name="T0" fmla="*/ 5 w 32"/>
                <a:gd name="T1" fmla="*/ 0 h 32"/>
                <a:gd name="T2" fmla="*/ 32 w 32"/>
                <a:gd name="T3" fmla="*/ 5 h 32"/>
                <a:gd name="T4" fmla="*/ 27 w 32"/>
                <a:gd name="T5" fmla="*/ 32 h 32"/>
                <a:gd name="T6" fmla="*/ 0 w 32"/>
                <a:gd name="T7" fmla="*/ 27 h 32"/>
                <a:gd name="T8" fmla="*/ 5 w 3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5" y="0"/>
                  </a:moveTo>
                  <a:lnTo>
                    <a:pt x="32" y="5"/>
                  </a:lnTo>
                  <a:lnTo>
                    <a:pt x="27" y="32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52"/>
            <p:cNvSpPr>
              <a:spLocks/>
            </p:cNvSpPr>
            <p:nvPr/>
          </p:nvSpPr>
          <p:spPr bwMode="auto">
            <a:xfrm>
              <a:off x="8001000" y="5255823"/>
              <a:ext cx="49213" cy="49213"/>
            </a:xfrm>
            <a:custGeom>
              <a:avLst/>
              <a:gdLst>
                <a:gd name="T0" fmla="*/ 5 w 31"/>
                <a:gd name="T1" fmla="*/ 0 h 31"/>
                <a:gd name="T2" fmla="*/ 31 w 31"/>
                <a:gd name="T3" fmla="*/ 4 h 31"/>
                <a:gd name="T4" fmla="*/ 27 w 31"/>
                <a:gd name="T5" fmla="*/ 31 h 31"/>
                <a:gd name="T6" fmla="*/ 0 w 31"/>
                <a:gd name="T7" fmla="*/ 27 h 31"/>
                <a:gd name="T8" fmla="*/ 5 w 3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5" y="0"/>
                  </a:moveTo>
                  <a:lnTo>
                    <a:pt x="31" y="4"/>
                  </a:lnTo>
                  <a:lnTo>
                    <a:pt x="27" y="31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53"/>
            <p:cNvSpPr>
              <a:spLocks/>
            </p:cNvSpPr>
            <p:nvPr/>
          </p:nvSpPr>
          <p:spPr bwMode="auto">
            <a:xfrm>
              <a:off x="8064500" y="5266936"/>
              <a:ext cx="49213" cy="49213"/>
            </a:xfrm>
            <a:custGeom>
              <a:avLst/>
              <a:gdLst>
                <a:gd name="T0" fmla="*/ 4 w 31"/>
                <a:gd name="T1" fmla="*/ 0 h 31"/>
                <a:gd name="T2" fmla="*/ 31 w 31"/>
                <a:gd name="T3" fmla="*/ 4 h 31"/>
                <a:gd name="T4" fmla="*/ 26 w 31"/>
                <a:gd name="T5" fmla="*/ 31 h 31"/>
                <a:gd name="T6" fmla="*/ 0 w 31"/>
                <a:gd name="T7" fmla="*/ 27 h 31"/>
                <a:gd name="T8" fmla="*/ 4 w 3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4" y="0"/>
                  </a:moveTo>
                  <a:lnTo>
                    <a:pt x="31" y="4"/>
                  </a:lnTo>
                  <a:lnTo>
                    <a:pt x="26" y="31"/>
                  </a:lnTo>
                  <a:lnTo>
                    <a:pt x="0" y="2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54"/>
            <p:cNvSpPr>
              <a:spLocks/>
            </p:cNvSpPr>
            <p:nvPr/>
          </p:nvSpPr>
          <p:spPr bwMode="auto">
            <a:xfrm>
              <a:off x="7670800" y="5265348"/>
              <a:ext cx="50800" cy="50800"/>
            </a:xfrm>
            <a:custGeom>
              <a:avLst/>
              <a:gdLst>
                <a:gd name="T0" fmla="*/ 6 w 32"/>
                <a:gd name="T1" fmla="*/ 0 h 32"/>
                <a:gd name="T2" fmla="*/ 32 w 32"/>
                <a:gd name="T3" fmla="*/ 5 h 32"/>
                <a:gd name="T4" fmla="*/ 27 w 32"/>
                <a:gd name="T5" fmla="*/ 32 h 32"/>
                <a:gd name="T6" fmla="*/ 0 w 32"/>
                <a:gd name="T7" fmla="*/ 27 h 32"/>
                <a:gd name="T8" fmla="*/ 6 w 3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6" y="0"/>
                  </a:moveTo>
                  <a:lnTo>
                    <a:pt x="32" y="5"/>
                  </a:lnTo>
                  <a:lnTo>
                    <a:pt x="27" y="32"/>
                  </a:lnTo>
                  <a:lnTo>
                    <a:pt x="0" y="2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55"/>
            <p:cNvSpPr>
              <a:spLocks/>
            </p:cNvSpPr>
            <p:nvPr/>
          </p:nvSpPr>
          <p:spPr bwMode="auto">
            <a:xfrm>
              <a:off x="7735888" y="5276461"/>
              <a:ext cx="49213" cy="50800"/>
            </a:xfrm>
            <a:custGeom>
              <a:avLst/>
              <a:gdLst>
                <a:gd name="T0" fmla="*/ 5 w 31"/>
                <a:gd name="T1" fmla="*/ 0 h 32"/>
                <a:gd name="T2" fmla="*/ 31 w 31"/>
                <a:gd name="T3" fmla="*/ 6 h 32"/>
                <a:gd name="T4" fmla="*/ 26 w 31"/>
                <a:gd name="T5" fmla="*/ 32 h 32"/>
                <a:gd name="T6" fmla="*/ 0 w 31"/>
                <a:gd name="T7" fmla="*/ 27 h 32"/>
                <a:gd name="T8" fmla="*/ 5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5" y="0"/>
                  </a:moveTo>
                  <a:lnTo>
                    <a:pt x="31" y="6"/>
                  </a:lnTo>
                  <a:lnTo>
                    <a:pt x="26" y="32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56"/>
            <p:cNvSpPr>
              <a:spLocks/>
            </p:cNvSpPr>
            <p:nvPr/>
          </p:nvSpPr>
          <p:spPr bwMode="auto">
            <a:xfrm>
              <a:off x="7797800" y="5290748"/>
              <a:ext cx="50800" cy="49213"/>
            </a:xfrm>
            <a:custGeom>
              <a:avLst/>
              <a:gdLst>
                <a:gd name="T0" fmla="*/ 5 w 32"/>
                <a:gd name="T1" fmla="*/ 0 h 31"/>
                <a:gd name="T2" fmla="*/ 32 w 32"/>
                <a:gd name="T3" fmla="*/ 4 h 31"/>
                <a:gd name="T4" fmla="*/ 27 w 32"/>
                <a:gd name="T5" fmla="*/ 31 h 31"/>
                <a:gd name="T6" fmla="*/ 0 w 32"/>
                <a:gd name="T7" fmla="*/ 27 h 31"/>
                <a:gd name="T8" fmla="*/ 5 w 32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">
                  <a:moveTo>
                    <a:pt x="5" y="0"/>
                  </a:moveTo>
                  <a:lnTo>
                    <a:pt x="32" y="4"/>
                  </a:lnTo>
                  <a:lnTo>
                    <a:pt x="27" y="31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57"/>
            <p:cNvSpPr>
              <a:spLocks/>
            </p:cNvSpPr>
            <p:nvPr/>
          </p:nvSpPr>
          <p:spPr bwMode="auto">
            <a:xfrm>
              <a:off x="7861300" y="5301861"/>
              <a:ext cx="49213" cy="49213"/>
            </a:xfrm>
            <a:custGeom>
              <a:avLst/>
              <a:gdLst>
                <a:gd name="T0" fmla="*/ 5 w 31"/>
                <a:gd name="T1" fmla="*/ 0 h 31"/>
                <a:gd name="T2" fmla="*/ 31 w 31"/>
                <a:gd name="T3" fmla="*/ 4 h 31"/>
                <a:gd name="T4" fmla="*/ 27 w 31"/>
                <a:gd name="T5" fmla="*/ 31 h 31"/>
                <a:gd name="T6" fmla="*/ 0 w 31"/>
                <a:gd name="T7" fmla="*/ 27 h 31"/>
                <a:gd name="T8" fmla="*/ 5 w 3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5" y="0"/>
                  </a:moveTo>
                  <a:lnTo>
                    <a:pt x="31" y="4"/>
                  </a:lnTo>
                  <a:lnTo>
                    <a:pt x="27" y="31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58"/>
            <p:cNvSpPr>
              <a:spLocks/>
            </p:cNvSpPr>
            <p:nvPr/>
          </p:nvSpPr>
          <p:spPr bwMode="auto">
            <a:xfrm>
              <a:off x="7926388" y="5312973"/>
              <a:ext cx="49213" cy="50800"/>
            </a:xfrm>
            <a:custGeom>
              <a:avLst/>
              <a:gdLst>
                <a:gd name="T0" fmla="*/ 4 w 31"/>
                <a:gd name="T1" fmla="*/ 0 h 32"/>
                <a:gd name="T2" fmla="*/ 31 w 31"/>
                <a:gd name="T3" fmla="*/ 5 h 32"/>
                <a:gd name="T4" fmla="*/ 25 w 31"/>
                <a:gd name="T5" fmla="*/ 32 h 32"/>
                <a:gd name="T6" fmla="*/ 0 w 31"/>
                <a:gd name="T7" fmla="*/ 27 h 32"/>
                <a:gd name="T8" fmla="*/ 4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4" y="0"/>
                  </a:moveTo>
                  <a:lnTo>
                    <a:pt x="31" y="5"/>
                  </a:lnTo>
                  <a:lnTo>
                    <a:pt x="25" y="32"/>
                  </a:lnTo>
                  <a:lnTo>
                    <a:pt x="0" y="2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59"/>
            <p:cNvSpPr>
              <a:spLocks/>
            </p:cNvSpPr>
            <p:nvPr/>
          </p:nvSpPr>
          <p:spPr bwMode="auto">
            <a:xfrm>
              <a:off x="7988300" y="5324086"/>
              <a:ext cx="50800" cy="50800"/>
            </a:xfrm>
            <a:custGeom>
              <a:avLst/>
              <a:gdLst>
                <a:gd name="T0" fmla="*/ 5 w 32"/>
                <a:gd name="T1" fmla="*/ 0 h 32"/>
                <a:gd name="T2" fmla="*/ 32 w 32"/>
                <a:gd name="T3" fmla="*/ 6 h 32"/>
                <a:gd name="T4" fmla="*/ 27 w 32"/>
                <a:gd name="T5" fmla="*/ 32 h 32"/>
                <a:gd name="T6" fmla="*/ 0 w 32"/>
                <a:gd name="T7" fmla="*/ 27 h 32"/>
                <a:gd name="T8" fmla="*/ 5 w 3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5" y="0"/>
                  </a:moveTo>
                  <a:lnTo>
                    <a:pt x="32" y="6"/>
                  </a:lnTo>
                  <a:lnTo>
                    <a:pt x="27" y="32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60"/>
            <p:cNvSpPr>
              <a:spLocks/>
            </p:cNvSpPr>
            <p:nvPr/>
          </p:nvSpPr>
          <p:spPr bwMode="auto">
            <a:xfrm>
              <a:off x="8051800" y="5336786"/>
              <a:ext cx="49213" cy="50800"/>
            </a:xfrm>
            <a:custGeom>
              <a:avLst/>
              <a:gdLst>
                <a:gd name="T0" fmla="*/ 5 w 31"/>
                <a:gd name="T1" fmla="*/ 0 h 32"/>
                <a:gd name="T2" fmla="*/ 31 w 31"/>
                <a:gd name="T3" fmla="*/ 5 h 32"/>
                <a:gd name="T4" fmla="*/ 26 w 31"/>
                <a:gd name="T5" fmla="*/ 32 h 32"/>
                <a:gd name="T6" fmla="*/ 0 w 31"/>
                <a:gd name="T7" fmla="*/ 26 h 32"/>
                <a:gd name="T8" fmla="*/ 5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5" y="0"/>
                  </a:moveTo>
                  <a:lnTo>
                    <a:pt x="31" y="5"/>
                  </a:lnTo>
                  <a:lnTo>
                    <a:pt x="26" y="32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61"/>
            <p:cNvSpPr>
              <a:spLocks/>
            </p:cNvSpPr>
            <p:nvPr/>
          </p:nvSpPr>
          <p:spPr bwMode="auto">
            <a:xfrm>
              <a:off x="7658100" y="5336786"/>
              <a:ext cx="50800" cy="50800"/>
            </a:xfrm>
            <a:custGeom>
              <a:avLst/>
              <a:gdLst>
                <a:gd name="T0" fmla="*/ 5 w 32"/>
                <a:gd name="T1" fmla="*/ 0 h 32"/>
                <a:gd name="T2" fmla="*/ 32 w 32"/>
                <a:gd name="T3" fmla="*/ 5 h 32"/>
                <a:gd name="T4" fmla="*/ 27 w 32"/>
                <a:gd name="T5" fmla="*/ 32 h 32"/>
                <a:gd name="T6" fmla="*/ 0 w 32"/>
                <a:gd name="T7" fmla="*/ 26 h 32"/>
                <a:gd name="T8" fmla="*/ 5 w 3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5" y="0"/>
                  </a:moveTo>
                  <a:lnTo>
                    <a:pt x="32" y="5"/>
                  </a:lnTo>
                  <a:lnTo>
                    <a:pt x="27" y="32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62"/>
            <p:cNvSpPr>
              <a:spLocks/>
            </p:cNvSpPr>
            <p:nvPr/>
          </p:nvSpPr>
          <p:spPr bwMode="auto">
            <a:xfrm>
              <a:off x="7721600" y="5347898"/>
              <a:ext cx="49213" cy="50800"/>
            </a:xfrm>
            <a:custGeom>
              <a:avLst/>
              <a:gdLst>
                <a:gd name="T0" fmla="*/ 6 w 31"/>
                <a:gd name="T1" fmla="*/ 0 h 32"/>
                <a:gd name="T2" fmla="*/ 31 w 31"/>
                <a:gd name="T3" fmla="*/ 5 h 32"/>
                <a:gd name="T4" fmla="*/ 26 w 31"/>
                <a:gd name="T5" fmla="*/ 32 h 32"/>
                <a:gd name="T6" fmla="*/ 0 w 31"/>
                <a:gd name="T7" fmla="*/ 27 h 32"/>
                <a:gd name="T8" fmla="*/ 6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6" y="0"/>
                  </a:moveTo>
                  <a:lnTo>
                    <a:pt x="31" y="5"/>
                  </a:lnTo>
                  <a:lnTo>
                    <a:pt x="26" y="32"/>
                  </a:lnTo>
                  <a:lnTo>
                    <a:pt x="0" y="2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63"/>
            <p:cNvSpPr>
              <a:spLocks/>
            </p:cNvSpPr>
            <p:nvPr/>
          </p:nvSpPr>
          <p:spPr bwMode="auto">
            <a:xfrm>
              <a:off x="7786688" y="5359011"/>
              <a:ext cx="49213" cy="50800"/>
            </a:xfrm>
            <a:custGeom>
              <a:avLst/>
              <a:gdLst>
                <a:gd name="T0" fmla="*/ 4 w 31"/>
                <a:gd name="T1" fmla="*/ 0 h 32"/>
                <a:gd name="T2" fmla="*/ 31 w 31"/>
                <a:gd name="T3" fmla="*/ 5 h 32"/>
                <a:gd name="T4" fmla="*/ 26 w 31"/>
                <a:gd name="T5" fmla="*/ 32 h 32"/>
                <a:gd name="T6" fmla="*/ 0 w 31"/>
                <a:gd name="T7" fmla="*/ 27 h 32"/>
                <a:gd name="T8" fmla="*/ 4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4" y="0"/>
                  </a:moveTo>
                  <a:lnTo>
                    <a:pt x="31" y="5"/>
                  </a:lnTo>
                  <a:lnTo>
                    <a:pt x="26" y="32"/>
                  </a:lnTo>
                  <a:lnTo>
                    <a:pt x="0" y="2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64"/>
            <p:cNvSpPr>
              <a:spLocks/>
            </p:cNvSpPr>
            <p:nvPr/>
          </p:nvSpPr>
          <p:spPr bwMode="auto">
            <a:xfrm>
              <a:off x="7848600" y="5370123"/>
              <a:ext cx="49213" cy="50800"/>
            </a:xfrm>
            <a:custGeom>
              <a:avLst/>
              <a:gdLst>
                <a:gd name="T0" fmla="*/ 5 w 31"/>
                <a:gd name="T1" fmla="*/ 0 h 32"/>
                <a:gd name="T2" fmla="*/ 31 w 31"/>
                <a:gd name="T3" fmla="*/ 5 h 32"/>
                <a:gd name="T4" fmla="*/ 27 w 31"/>
                <a:gd name="T5" fmla="*/ 32 h 32"/>
                <a:gd name="T6" fmla="*/ 0 w 31"/>
                <a:gd name="T7" fmla="*/ 27 h 32"/>
                <a:gd name="T8" fmla="*/ 5 w 3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5" y="0"/>
                  </a:moveTo>
                  <a:lnTo>
                    <a:pt x="31" y="5"/>
                  </a:lnTo>
                  <a:lnTo>
                    <a:pt x="27" y="32"/>
                  </a:lnTo>
                  <a:lnTo>
                    <a:pt x="0" y="2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4A88C"/>
            </a:solidFill>
            <a:ln w="0">
              <a:solidFill>
                <a:srgbClr val="94A88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65"/>
            <p:cNvSpPr>
              <a:spLocks noEditPoints="1"/>
            </p:cNvSpPr>
            <p:nvPr/>
          </p:nvSpPr>
          <p:spPr bwMode="auto">
            <a:xfrm>
              <a:off x="7691438" y="4997061"/>
              <a:ext cx="490538" cy="179388"/>
            </a:xfrm>
            <a:custGeom>
              <a:avLst/>
              <a:gdLst>
                <a:gd name="T0" fmla="*/ 232 w 309"/>
                <a:gd name="T1" fmla="*/ 49 h 113"/>
                <a:gd name="T2" fmla="*/ 224 w 309"/>
                <a:gd name="T3" fmla="*/ 50 h 113"/>
                <a:gd name="T4" fmla="*/ 217 w 309"/>
                <a:gd name="T5" fmla="*/ 55 h 113"/>
                <a:gd name="T6" fmla="*/ 214 w 309"/>
                <a:gd name="T7" fmla="*/ 63 h 113"/>
                <a:gd name="T8" fmla="*/ 214 w 309"/>
                <a:gd name="T9" fmla="*/ 71 h 113"/>
                <a:gd name="T10" fmla="*/ 219 w 309"/>
                <a:gd name="T11" fmla="*/ 78 h 113"/>
                <a:gd name="T12" fmla="*/ 226 w 309"/>
                <a:gd name="T13" fmla="*/ 82 h 113"/>
                <a:gd name="T14" fmla="*/ 234 w 309"/>
                <a:gd name="T15" fmla="*/ 81 h 113"/>
                <a:gd name="T16" fmla="*/ 242 w 309"/>
                <a:gd name="T17" fmla="*/ 76 h 113"/>
                <a:gd name="T18" fmla="*/ 245 w 309"/>
                <a:gd name="T19" fmla="*/ 69 h 113"/>
                <a:gd name="T20" fmla="*/ 245 w 309"/>
                <a:gd name="T21" fmla="*/ 60 h 113"/>
                <a:gd name="T22" fmla="*/ 239 w 309"/>
                <a:gd name="T23" fmla="*/ 53 h 113"/>
                <a:gd name="T24" fmla="*/ 232 w 309"/>
                <a:gd name="T25" fmla="*/ 49 h 113"/>
                <a:gd name="T26" fmla="*/ 83 w 309"/>
                <a:gd name="T27" fmla="*/ 22 h 113"/>
                <a:gd name="T28" fmla="*/ 74 w 309"/>
                <a:gd name="T29" fmla="*/ 22 h 113"/>
                <a:gd name="T30" fmla="*/ 68 w 309"/>
                <a:gd name="T31" fmla="*/ 28 h 113"/>
                <a:gd name="T32" fmla="*/ 64 w 309"/>
                <a:gd name="T33" fmla="*/ 35 h 113"/>
                <a:gd name="T34" fmla="*/ 65 w 309"/>
                <a:gd name="T35" fmla="*/ 44 h 113"/>
                <a:gd name="T36" fmla="*/ 69 w 309"/>
                <a:gd name="T37" fmla="*/ 50 h 113"/>
                <a:gd name="T38" fmla="*/ 77 w 309"/>
                <a:gd name="T39" fmla="*/ 54 h 113"/>
                <a:gd name="T40" fmla="*/ 86 w 309"/>
                <a:gd name="T41" fmla="*/ 53 h 113"/>
                <a:gd name="T42" fmla="*/ 93 w 309"/>
                <a:gd name="T43" fmla="*/ 49 h 113"/>
                <a:gd name="T44" fmla="*/ 96 w 309"/>
                <a:gd name="T45" fmla="*/ 41 h 113"/>
                <a:gd name="T46" fmla="*/ 95 w 309"/>
                <a:gd name="T47" fmla="*/ 33 h 113"/>
                <a:gd name="T48" fmla="*/ 91 w 309"/>
                <a:gd name="T49" fmla="*/ 26 h 113"/>
                <a:gd name="T50" fmla="*/ 83 w 309"/>
                <a:gd name="T51" fmla="*/ 22 h 113"/>
                <a:gd name="T52" fmla="*/ 10 w 309"/>
                <a:gd name="T53" fmla="*/ 0 h 113"/>
                <a:gd name="T54" fmla="*/ 309 w 309"/>
                <a:gd name="T55" fmla="*/ 55 h 113"/>
                <a:gd name="T56" fmla="*/ 297 w 309"/>
                <a:gd name="T57" fmla="*/ 113 h 113"/>
                <a:gd name="T58" fmla="*/ 0 w 309"/>
                <a:gd name="T59" fmla="*/ 58 h 113"/>
                <a:gd name="T60" fmla="*/ 10 w 309"/>
                <a:gd name="T6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9" h="113">
                  <a:moveTo>
                    <a:pt x="232" y="49"/>
                  </a:moveTo>
                  <a:lnTo>
                    <a:pt x="224" y="50"/>
                  </a:lnTo>
                  <a:lnTo>
                    <a:pt x="217" y="55"/>
                  </a:lnTo>
                  <a:lnTo>
                    <a:pt x="214" y="63"/>
                  </a:lnTo>
                  <a:lnTo>
                    <a:pt x="214" y="71"/>
                  </a:lnTo>
                  <a:lnTo>
                    <a:pt x="219" y="78"/>
                  </a:lnTo>
                  <a:lnTo>
                    <a:pt x="226" y="82"/>
                  </a:lnTo>
                  <a:lnTo>
                    <a:pt x="234" y="81"/>
                  </a:lnTo>
                  <a:lnTo>
                    <a:pt x="242" y="76"/>
                  </a:lnTo>
                  <a:lnTo>
                    <a:pt x="245" y="69"/>
                  </a:lnTo>
                  <a:lnTo>
                    <a:pt x="245" y="60"/>
                  </a:lnTo>
                  <a:lnTo>
                    <a:pt x="239" y="53"/>
                  </a:lnTo>
                  <a:lnTo>
                    <a:pt x="232" y="49"/>
                  </a:lnTo>
                  <a:close/>
                  <a:moveTo>
                    <a:pt x="83" y="22"/>
                  </a:moveTo>
                  <a:lnTo>
                    <a:pt x="74" y="22"/>
                  </a:lnTo>
                  <a:lnTo>
                    <a:pt x="68" y="28"/>
                  </a:lnTo>
                  <a:lnTo>
                    <a:pt x="64" y="35"/>
                  </a:lnTo>
                  <a:lnTo>
                    <a:pt x="65" y="44"/>
                  </a:lnTo>
                  <a:lnTo>
                    <a:pt x="69" y="50"/>
                  </a:lnTo>
                  <a:lnTo>
                    <a:pt x="77" y="54"/>
                  </a:lnTo>
                  <a:lnTo>
                    <a:pt x="86" y="53"/>
                  </a:lnTo>
                  <a:lnTo>
                    <a:pt x="93" y="49"/>
                  </a:lnTo>
                  <a:lnTo>
                    <a:pt x="96" y="41"/>
                  </a:lnTo>
                  <a:lnTo>
                    <a:pt x="95" y="33"/>
                  </a:lnTo>
                  <a:lnTo>
                    <a:pt x="91" y="26"/>
                  </a:lnTo>
                  <a:lnTo>
                    <a:pt x="83" y="22"/>
                  </a:lnTo>
                  <a:close/>
                  <a:moveTo>
                    <a:pt x="10" y="0"/>
                  </a:moveTo>
                  <a:lnTo>
                    <a:pt x="309" y="55"/>
                  </a:lnTo>
                  <a:lnTo>
                    <a:pt x="297" y="113"/>
                  </a:lnTo>
                  <a:lnTo>
                    <a:pt x="0" y="5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7208"/>
            </a:solidFill>
            <a:ln w="0">
              <a:solidFill>
                <a:srgbClr val="FF720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66"/>
            <p:cNvSpPr>
              <a:spLocks/>
            </p:cNvSpPr>
            <p:nvPr/>
          </p:nvSpPr>
          <p:spPr bwMode="auto">
            <a:xfrm>
              <a:off x="7804150" y="4992298"/>
              <a:ext cx="39688" cy="76200"/>
            </a:xfrm>
            <a:custGeom>
              <a:avLst/>
              <a:gdLst>
                <a:gd name="T0" fmla="*/ 14 w 25"/>
                <a:gd name="T1" fmla="*/ 0 h 48"/>
                <a:gd name="T2" fmla="*/ 17 w 25"/>
                <a:gd name="T3" fmla="*/ 0 h 48"/>
                <a:gd name="T4" fmla="*/ 20 w 25"/>
                <a:gd name="T5" fmla="*/ 1 h 48"/>
                <a:gd name="T6" fmla="*/ 22 w 25"/>
                <a:gd name="T7" fmla="*/ 3 h 48"/>
                <a:gd name="T8" fmla="*/ 24 w 25"/>
                <a:gd name="T9" fmla="*/ 6 h 48"/>
                <a:gd name="T10" fmla="*/ 25 w 25"/>
                <a:gd name="T11" fmla="*/ 9 h 48"/>
                <a:gd name="T12" fmla="*/ 25 w 25"/>
                <a:gd name="T13" fmla="*/ 13 h 48"/>
                <a:gd name="T14" fmla="*/ 20 w 25"/>
                <a:gd name="T15" fmla="*/ 39 h 48"/>
                <a:gd name="T16" fmla="*/ 19 w 25"/>
                <a:gd name="T17" fmla="*/ 42 h 48"/>
                <a:gd name="T18" fmla="*/ 17 w 25"/>
                <a:gd name="T19" fmla="*/ 45 h 48"/>
                <a:gd name="T20" fmla="*/ 14 w 25"/>
                <a:gd name="T21" fmla="*/ 47 h 48"/>
                <a:gd name="T22" fmla="*/ 11 w 25"/>
                <a:gd name="T23" fmla="*/ 48 h 48"/>
                <a:gd name="T24" fmla="*/ 8 w 25"/>
                <a:gd name="T25" fmla="*/ 48 h 48"/>
                <a:gd name="T26" fmla="*/ 5 w 25"/>
                <a:gd name="T27" fmla="*/ 47 h 48"/>
                <a:gd name="T28" fmla="*/ 2 w 25"/>
                <a:gd name="T29" fmla="*/ 45 h 48"/>
                <a:gd name="T30" fmla="*/ 1 w 25"/>
                <a:gd name="T31" fmla="*/ 42 h 48"/>
                <a:gd name="T32" fmla="*/ 0 w 25"/>
                <a:gd name="T33" fmla="*/ 39 h 48"/>
                <a:gd name="T34" fmla="*/ 0 w 25"/>
                <a:gd name="T35" fmla="*/ 35 h 48"/>
                <a:gd name="T36" fmla="*/ 5 w 25"/>
                <a:gd name="T37" fmla="*/ 9 h 48"/>
                <a:gd name="T38" fmla="*/ 6 w 25"/>
                <a:gd name="T39" fmla="*/ 6 h 48"/>
                <a:gd name="T40" fmla="*/ 8 w 25"/>
                <a:gd name="T41" fmla="*/ 3 h 48"/>
                <a:gd name="T42" fmla="*/ 10 w 25"/>
                <a:gd name="T43" fmla="*/ 1 h 48"/>
                <a:gd name="T44" fmla="*/ 14 w 25"/>
                <a:gd name="T4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" h="48">
                  <a:moveTo>
                    <a:pt x="14" y="0"/>
                  </a:moveTo>
                  <a:lnTo>
                    <a:pt x="17" y="0"/>
                  </a:lnTo>
                  <a:lnTo>
                    <a:pt x="20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20" y="39"/>
                  </a:lnTo>
                  <a:lnTo>
                    <a:pt x="19" y="42"/>
                  </a:lnTo>
                  <a:lnTo>
                    <a:pt x="17" y="45"/>
                  </a:lnTo>
                  <a:lnTo>
                    <a:pt x="14" y="47"/>
                  </a:lnTo>
                  <a:lnTo>
                    <a:pt x="11" y="48"/>
                  </a:lnTo>
                  <a:lnTo>
                    <a:pt x="8" y="48"/>
                  </a:lnTo>
                  <a:lnTo>
                    <a:pt x="5" y="47"/>
                  </a:lnTo>
                  <a:lnTo>
                    <a:pt x="2" y="45"/>
                  </a:lnTo>
                  <a:lnTo>
                    <a:pt x="1" y="42"/>
                  </a:lnTo>
                  <a:lnTo>
                    <a:pt x="0" y="39"/>
                  </a:lnTo>
                  <a:lnTo>
                    <a:pt x="0" y="35"/>
                  </a:lnTo>
                  <a:lnTo>
                    <a:pt x="5" y="9"/>
                  </a:lnTo>
                  <a:lnTo>
                    <a:pt x="6" y="6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67"/>
            <p:cNvSpPr>
              <a:spLocks/>
            </p:cNvSpPr>
            <p:nvPr/>
          </p:nvSpPr>
          <p:spPr bwMode="auto">
            <a:xfrm>
              <a:off x="8040688" y="5035161"/>
              <a:ext cx="39688" cy="77788"/>
            </a:xfrm>
            <a:custGeom>
              <a:avLst/>
              <a:gdLst>
                <a:gd name="T0" fmla="*/ 13 w 25"/>
                <a:gd name="T1" fmla="*/ 0 h 49"/>
                <a:gd name="T2" fmla="*/ 16 w 25"/>
                <a:gd name="T3" fmla="*/ 0 h 49"/>
                <a:gd name="T4" fmla="*/ 19 w 25"/>
                <a:gd name="T5" fmla="*/ 2 h 49"/>
                <a:gd name="T6" fmla="*/ 23 w 25"/>
                <a:gd name="T7" fmla="*/ 4 h 49"/>
                <a:gd name="T8" fmla="*/ 24 w 25"/>
                <a:gd name="T9" fmla="*/ 7 h 49"/>
                <a:gd name="T10" fmla="*/ 25 w 25"/>
                <a:gd name="T11" fmla="*/ 10 h 49"/>
                <a:gd name="T12" fmla="*/ 25 w 25"/>
                <a:gd name="T13" fmla="*/ 13 h 49"/>
                <a:gd name="T14" fmla="*/ 19 w 25"/>
                <a:gd name="T15" fmla="*/ 40 h 49"/>
                <a:gd name="T16" fmla="*/ 18 w 25"/>
                <a:gd name="T17" fmla="*/ 43 h 49"/>
                <a:gd name="T18" fmla="*/ 16 w 25"/>
                <a:gd name="T19" fmla="*/ 46 h 49"/>
                <a:gd name="T20" fmla="*/ 14 w 25"/>
                <a:gd name="T21" fmla="*/ 48 h 49"/>
                <a:gd name="T22" fmla="*/ 11 w 25"/>
                <a:gd name="T23" fmla="*/ 49 h 49"/>
                <a:gd name="T24" fmla="*/ 8 w 25"/>
                <a:gd name="T25" fmla="*/ 49 h 49"/>
                <a:gd name="T26" fmla="*/ 5 w 25"/>
                <a:gd name="T27" fmla="*/ 47 h 49"/>
                <a:gd name="T28" fmla="*/ 3 w 25"/>
                <a:gd name="T29" fmla="*/ 45 h 49"/>
                <a:gd name="T30" fmla="*/ 1 w 25"/>
                <a:gd name="T31" fmla="*/ 43 h 49"/>
                <a:gd name="T32" fmla="*/ 0 w 25"/>
                <a:gd name="T33" fmla="*/ 40 h 49"/>
                <a:gd name="T34" fmla="*/ 0 w 25"/>
                <a:gd name="T35" fmla="*/ 36 h 49"/>
                <a:gd name="T36" fmla="*/ 5 w 25"/>
                <a:gd name="T37" fmla="*/ 10 h 49"/>
                <a:gd name="T38" fmla="*/ 6 w 25"/>
                <a:gd name="T39" fmla="*/ 7 h 49"/>
                <a:gd name="T40" fmla="*/ 8 w 25"/>
                <a:gd name="T41" fmla="*/ 4 h 49"/>
                <a:gd name="T42" fmla="*/ 10 w 25"/>
                <a:gd name="T43" fmla="*/ 2 h 49"/>
                <a:gd name="T44" fmla="*/ 13 w 25"/>
                <a:gd name="T4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" h="49">
                  <a:moveTo>
                    <a:pt x="13" y="0"/>
                  </a:moveTo>
                  <a:lnTo>
                    <a:pt x="16" y="0"/>
                  </a:lnTo>
                  <a:lnTo>
                    <a:pt x="19" y="2"/>
                  </a:lnTo>
                  <a:lnTo>
                    <a:pt x="23" y="4"/>
                  </a:lnTo>
                  <a:lnTo>
                    <a:pt x="24" y="7"/>
                  </a:lnTo>
                  <a:lnTo>
                    <a:pt x="25" y="10"/>
                  </a:lnTo>
                  <a:lnTo>
                    <a:pt x="25" y="13"/>
                  </a:lnTo>
                  <a:lnTo>
                    <a:pt x="19" y="40"/>
                  </a:lnTo>
                  <a:lnTo>
                    <a:pt x="18" y="43"/>
                  </a:lnTo>
                  <a:lnTo>
                    <a:pt x="16" y="46"/>
                  </a:lnTo>
                  <a:lnTo>
                    <a:pt x="14" y="48"/>
                  </a:lnTo>
                  <a:lnTo>
                    <a:pt x="11" y="49"/>
                  </a:lnTo>
                  <a:lnTo>
                    <a:pt x="8" y="49"/>
                  </a:lnTo>
                  <a:lnTo>
                    <a:pt x="5" y="47"/>
                  </a:lnTo>
                  <a:lnTo>
                    <a:pt x="3" y="45"/>
                  </a:lnTo>
                  <a:lnTo>
                    <a:pt x="1" y="43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5" y="10"/>
                  </a:lnTo>
                  <a:lnTo>
                    <a:pt x="6" y="7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57296" y="3708656"/>
            <a:ext cx="3900018" cy="2040333"/>
            <a:chOff x="6821271" y="2070165"/>
            <a:chExt cx="4244035" cy="2220309"/>
          </a:xfrm>
        </p:grpSpPr>
        <p:sp>
          <p:nvSpPr>
            <p:cNvPr id="122" name="Freeform 6"/>
            <p:cNvSpPr>
              <a:spLocks/>
            </p:cNvSpPr>
            <p:nvPr/>
          </p:nvSpPr>
          <p:spPr bwMode="auto">
            <a:xfrm>
              <a:off x="7025473" y="2246936"/>
              <a:ext cx="3795249" cy="1897244"/>
            </a:xfrm>
            <a:custGeom>
              <a:avLst/>
              <a:gdLst>
                <a:gd name="T0" fmla="*/ 2106 w 2106"/>
                <a:gd name="T1" fmla="*/ 1053 h 1053"/>
                <a:gd name="T2" fmla="*/ 1053 w 2106"/>
                <a:gd name="T3" fmla="*/ 0 h 1053"/>
                <a:gd name="T4" fmla="*/ 0 w 2106"/>
                <a:gd name="T5" fmla="*/ 1053 h 1053"/>
                <a:gd name="T6" fmla="*/ 24 w 2106"/>
                <a:gd name="T7" fmla="*/ 1053 h 1053"/>
                <a:gd name="T8" fmla="*/ 326 w 2106"/>
                <a:gd name="T9" fmla="*/ 325 h 1053"/>
                <a:gd name="T10" fmla="*/ 1053 w 2106"/>
                <a:gd name="T11" fmla="*/ 24 h 1053"/>
                <a:gd name="T12" fmla="*/ 1781 w 2106"/>
                <a:gd name="T13" fmla="*/ 325 h 1053"/>
                <a:gd name="T14" fmla="*/ 2082 w 2106"/>
                <a:gd name="T15" fmla="*/ 1053 h 1053"/>
                <a:gd name="T16" fmla="*/ 2106 w 2106"/>
                <a:gd name="T17" fmla="*/ 1053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6" h="1053">
                  <a:moveTo>
                    <a:pt x="2106" y="1053"/>
                  </a:moveTo>
                  <a:cubicBezTo>
                    <a:pt x="2106" y="471"/>
                    <a:pt x="1635" y="0"/>
                    <a:pt x="1053" y="0"/>
                  </a:cubicBezTo>
                  <a:cubicBezTo>
                    <a:pt x="472" y="0"/>
                    <a:pt x="0" y="471"/>
                    <a:pt x="0" y="1053"/>
                  </a:cubicBezTo>
                  <a:cubicBezTo>
                    <a:pt x="24" y="1053"/>
                    <a:pt x="24" y="1053"/>
                    <a:pt x="24" y="1053"/>
                  </a:cubicBezTo>
                  <a:cubicBezTo>
                    <a:pt x="24" y="769"/>
                    <a:pt x="140" y="512"/>
                    <a:pt x="326" y="325"/>
                  </a:cubicBezTo>
                  <a:cubicBezTo>
                    <a:pt x="512" y="139"/>
                    <a:pt x="769" y="24"/>
                    <a:pt x="1053" y="24"/>
                  </a:cubicBezTo>
                  <a:cubicBezTo>
                    <a:pt x="1337" y="24"/>
                    <a:pt x="1595" y="139"/>
                    <a:pt x="1781" y="325"/>
                  </a:cubicBezTo>
                  <a:cubicBezTo>
                    <a:pt x="1967" y="512"/>
                    <a:pt x="2082" y="769"/>
                    <a:pt x="2082" y="1053"/>
                  </a:cubicBezTo>
                  <a:lnTo>
                    <a:pt x="2106" y="105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7"/>
            <p:cNvSpPr>
              <a:spLocks/>
            </p:cNvSpPr>
            <p:nvPr/>
          </p:nvSpPr>
          <p:spPr bwMode="auto">
            <a:xfrm>
              <a:off x="7218245" y="2392468"/>
              <a:ext cx="3411229" cy="1623705"/>
            </a:xfrm>
            <a:custGeom>
              <a:avLst/>
              <a:gdLst>
                <a:gd name="T0" fmla="*/ 1893 w 1893"/>
                <a:gd name="T1" fmla="*/ 901 h 901"/>
                <a:gd name="T2" fmla="*/ 946 w 1893"/>
                <a:gd name="T3" fmla="*/ 0 h 901"/>
                <a:gd name="T4" fmla="*/ 0 w 1893"/>
                <a:gd name="T5" fmla="*/ 901 h 901"/>
                <a:gd name="T6" fmla="*/ 4 w 1893"/>
                <a:gd name="T7" fmla="*/ 901 h 901"/>
                <a:gd name="T8" fmla="*/ 289 w 1893"/>
                <a:gd name="T9" fmla="*/ 267 h 901"/>
                <a:gd name="T10" fmla="*/ 946 w 1893"/>
                <a:gd name="T11" fmla="*/ 4 h 901"/>
                <a:gd name="T12" fmla="*/ 1603 w 1893"/>
                <a:gd name="T13" fmla="*/ 267 h 901"/>
                <a:gd name="T14" fmla="*/ 1889 w 1893"/>
                <a:gd name="T15" fmla="*/ 901 h 901"/>
                <a:gd name="T16" fmla="*/ 1893 w 1893"/>
                <a:gd name="T17" fmla="*/ 901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3" h="901">
                  <a:moveTo>
                    <a:pt x="1893" y="901"/>
                  </a:moveTo>
                  <a:cubicBezTo>
                    <a:pt x="1892" y="403"/>
                    <a:pt x="1444" y="0"/>
                    <a:pt x="946" y="0"/>
                  </a:cubicBezTo>
                  <a:cubicBezTo>
                    <a:pt x="449" y="0"/>
                    <a:pt x="0" y="403"/>
                    <a:pt x="0" y="901"/>
                  </a:cubicBezTo>
                  <a:cubicBezTo>
                    <a:pt x="4" y="901"/>
                    <a:pt x="4" y="901"/>
                    <a:pt x="4" y="901"/>
                  </a:cubicBezTo>
                  <a:cubicBezTo>
                    <a:pt x="4" y="653"/>
                    <a:pt x="116" y="429"/>
                    <a:pt x="289" y="267"/>
                  </a:cubicBezTo>
                  <a:cubicBezTo>
                    <a:pt x="463" y="104"/>
                    <a:pt x="699" y="4"/>
                    <a:pt x="946" y="4"/>
                  </a:cubicBezTo>
                  <a:cubicBezTo>
                    <a:pt x="1194" y="4"/>
                    <a:pt x="1430" y="104"/>
                    <a:pt x="1603" y="267"/>
                  </a:cubicBezTo>
                  <a:cubicBezTo>
                    <a:pt x="1777" y="429"/>
                    <a:pt x="1889" y="653"/>
                    <a:pt x="1889" y="901"/>
                  </a:cubicBezTo>
                  <a:lnTo>
                    <a:pt x="1893" y="90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8"/>
            <p:cNvSpPr>
              <a:spLocks noEditPoints="1"/>
            </p:cNvSpPr>
            <p:nvPr/>
          </p:nvSpPr>
          <p:spPr bwMode="auto">
            <a:xfrm>
              <a:off x="6859368" y="2117405"/>
              <a:ext cx="4128982" cy="2173069"/>
            </a:xfrm>
            <a:custGeom>
              <a:avLst/>
              <a:gdLst>
                <a:gd name="T0" fmla="*/ 6 w 2291"/>
                <a:gd name="T1" fmla="*/ 1165 h 1206"/>
                <a:gd name="T2" fmla="*/ 6 w 2291"/>
                <a:gd name="T3" fmla="*/ 1080 h 1206"/>
                <a:gd name="T4" fmla="*/ 16 w 2291"/>
                <a:gd name="T5" fmla="*/ 1033 h 1206"/>
                <a:gd name="T6" fmla="*/ 20 w 2291"/>
                <a:gd name="T7" fmla="*/ 973 h 1206"/>
                <a:gd name="T8" fmla="*/ 32 w 2291"/>
                <a:gd name="T9" fmla="*/ 914 h 1206"/>
                <a:gd name="T10" fmla="*/ 51 w 2291"/>
                <a:gd name="T11" fmla="*/ 857 h 1206"/>
                <a:gd name="T12" fmla="*/ 71 w 2291"/>
                <a:gd name="T13" fmla="*/ 776 h 1206"/>
                <a:gd name="T14" fmla="*/ 93 w 2291"/>
                <a:gd name="T15" fmla="*/ 732 h 1206"/>
                <a:gd name="T16" fmla="*/ 111 w 2291"/>
                <a:gd name="T17" fmla="*/ 675 h 1206"/>
                <a:gd name="T18" fmla="*/ 137 w 2291"/>
                <a:gd name="T19" fmla="*/ 621 h 1206"/>
                <a:gd name="T20" fmla="*/ 170 w 2291"/>
                <a:gd name="T21" fmla="*/ 570 h 1206"/>
                <a:gd name="T22" fmla="*/ 210 w 2291"/>
                <a:gd name="T23" fmla="*/ 496 h 1206"/>
                <a:gd name="T24" fmla="*/ 241 w 2291"/>
                <a:gd name="T25" fmla="*/ 460 h 1206"/>
                <a:gd name="T26" fmla="*/ 274 w 2291"/>
                <a:gd name="T27" fmla="*/ 410 h 1206"/>
                <a:gd name="T28" fmla="*/ 313 w 2291"/>
                <a:gd name="T29" fmla="*/ 364 h 1206"/>
                <a:gd name="T30" fmla="*/ 358 w 2291"/>
                <a:gd name="T31" fmla="*/ 325 h 1206"/>
                <a:gd name="T32" fmla="*/ 416 w 2291"/>
                <a:gd name="T33" fmla="*/ 264 h 1206"/>
                <a:gd name="T34" fmla="*/ 457 w 2291"/>
                <a:gd name="T35" fmla="*/ 238 h 1206"/>
                <a:gd name="T36" fmla="*/ 502 w 2291"/>
                <a:gd name="T37" fmla="*/ 198 h 1206"/>
                <a:gd name="T38" fmla="*/ 552 w 2291"/>
                <a:gd name="T39" fmla="*/ 165 h 1206"/>
                <a:gd name="T40" fmla="*/ 607 w 2291"/>
                <a:gd name="T41" fmla="*/ 139 h 1206"/>
                <a:gd name="T42" fmla="*/ 680 w 2291"/>
                <a:gd name="T43" fmla="*/ 97 h 1206"/>
                <a:gd name="T44" fmla="*/ 727 w 2291"/>
                <a:gd name="T45" fmla="*/ 84 h 1206"/>
                <a:gd name="T46" fmla="*/ 781 w 2291"/>
                <a:gd name="T47" fmla="*/ 58 h 1206"/>
                <a:gd name="T48" fmla="*/ 839 w 2291"/>
                <a:gd name="T49" fmla="*/ 41 h 1206"/>
                <a:gd name="T50" fmla="*/ 898 w 2291"/>
                <a:gd name="T51" fmla="*/ 32 h 1206"/>
                <a:gd name="T52" fmla="*/ 980 w 2291"/>
                <a:gd name="T53" fmla="*/ 12 h 1206"/>
                <a:gd name="T54" fmla="*/ 1028 w 2291"/>
                <a:gd name="T55" fmla="*/ 11 h 1206"/>
                <a:gd name="T56" fmla="*/ 1088 w 2291"/>
                <a:gd name="T57" fmla="*/ 2 h 1206"/>
                <a:gd name="T58" fmla="*/ 1145 w 2291"/>
                <a:gd name="T59" fmla="*/ 6 h 1206"/>
                <a:gd name="T60" fmla="*/ 1220 w 2291"/>
                <a:gd name="T61" fmla="*/ 3 h 1206"/>
                <a:gd name="T62" fmla="*/ 1267 w 2291"/>
                <a:gd name="T63" fmla="*/ 12 h 1206"/>
                <a:gd name="T64" fmla="*/ 1327 w 2291"/>
                <a:gd name="T65" fmla="*/ 14 h 1206"/>
                <a:gd name="T66" fmla="*/ 1387 w 2291"/>
                <a:gd name="T67" fmla="*/ 25 h 1206"/>
                <a:gd name="T68" fmla="*/ 1444 w 2291"/>
                <a:gd name="T69" fmla="*/ 44 h 1206"/>
                <a:gd name="T70" fmla="*/ 1525 w 2291"/>
                <a:gd name="T71" fmla="*/ 64 h 1206"/>
                <a:gd name="T72" fmla="*/ 1569 w 2291"/>
                <a:gd name="T73" fmla="*/ 85 h 1206"/>
                <a:gd name="T74" fmla="*/ 1626 w 2291"/>
                <a:gd name="T75" fmla="*/ 104 h 1206"/>
                <a:gd name="T76" fmla="*/ 1680 w 2291"/>
                <a:gd name="T77" fmla="*/ 131 h 1206"/>
                <a:gd name="T78" fmla="*/ 1729 w 2291"/>
                <a:gd name="T79" fmla="*/ 165 h 1206"/>
                <a:gd name="T80" fmla="*/ 1802 w 2291"/>
                <a:gd name="T81" fmla="*/ 207 h 1206"/>
                <a:gd name="T82" fmla="*/ 1837 w 2291"/>
                <a:gd name="T83" fmla="*/ 240 h 1206"/>
                <a:gd name="T84" fmla="*/ 1886 w 2291"/>
                <a:gd name="T85" fmla="*/ 274 h 1206"/>
                <a:gd name="T86" fmla="*/ 1930 w 2291"/>
                <a:gd name="T87" fmla="*/ 315 h 1206"/>
                <a:gd name="T88" fmla="*/ 1968 w 2291"/>
                <a:gd name="T89" fmla="*/ 362 h 1206"/>
                <a:gd name="T90" fmla="*/ 2027 w 2291"/>
                <a:gd name="T91" fmla="*/ 422 h 1206"/>
                <a:gd name="T92" fmla="*/ 2052 w 2291"/>
                <a:gd name="T93" fmla="*/ 464 h 1206"/>
                <a:gd name="T94" fmla="*/ 2090 w 2291"/>
                <a:gd name="T95" fmla="*/ 511 h 1206"/>
                <a:gd name="T96" fmla="*/ 2122 w 2291"/>
                <a:gd name="T97" fmla="*/ 562 h 1206"/>
                <a:gd name="T98" fmla="*/ 2146 w 2291"/>
                <a:gd name="T99" fmla="*/ 617 h 1206"/>
                <a:gd name="T100" fmla="*/ 2187 w 2291"/>
                <a:gd name="T101" fmla="*/ 691 h 1206"/>
                <a:gd name="T102" fmla="*/ 2200 w 2291"/>
                <a:gd name="T103" fmla="*/ 737 h 1206"/>
                <a:gd name="T104" fmla="*/ 2225 w 2291"/>
                <a:gd name="T105" fmla="*/ 792 h 1206"/>
                <a:gd name="T106" fmla="*/ 2243 w 2291"/>
                <a:gd name="T107" fmla="*/ 850 h 1206"/>
                <a:gd name="T108" fmla="*/ 2252 w 2291"/>
                <a:gd name="T109" fmla="*/ 909 h 1206"/>
                <a:gd name="T110" fmla="*/ 2274 w 2291"/>
                <a:gd name="T111" fmla="*/ 991 h 1206"/>
                <a:gd name="T112" fmla="*/ 2275 w 2291"/>
                <a:gd name="T113" fmla="*/ 1039 h 1206"/>
                <a:gd name="T114" fmla="*/ 2287 w 2291"/>
                <a:gd name="T115" fmla="*/ 1098 h 1206"/>
                <a:gd name="T116" fmla="*/ 2290 w 2291"/>
                <a:gd name="T117" fmla="*/ 1158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91" h="1206">
                  <a:moveTo>
                    <a:pt x="0" y="1200"/>
                  </a:moveTo>
                  <a:cubicBezTo>
                    <a:pt x="0" y="1202"/>
                    <a:pt x="0" y="1204"/>
                    <a:pt x="0" y="1206"/>
                  </a:cubicBezTo>
                  <a:cubicBezTo>
                    <a:pt x="5" y="1206"/>
                    <a:pt x="5" y="1206"/>
                    <a:pt x="5" y="1206"/>
                  </a:cubicBezTo>
                  <a:cubicBezTo>
                    <a:pt x="5" y="1204"/>
                    <a:pt x="5" y="1202"/>
                    <a:pt x="5" y="1201"/>
                  </a:cubicBezTo>
                  <a:lnTo>
                    <a:pt x="0" y="1200"/>
                  </a:lnTo>
                  <a:close/>
                  <a:moveTo>
                    <a:pt x="0" y="1176"/>
                  </a:moveTo>
                  <a:cubicBezTo>
                    <a:pt x="0" y="1180"/>
                    <a:pt x="0" y="1184"/>
                    <a:pt x="0" y="1188"/>
                  </a:cubicBezTo>
                  <a:cubicBezTo>
                    <a:pt x="5" y="1189"/>
                    <a:pt x="5" y="1189"/>
                    <a:pt x="5" y="1189"/>
                  </a:cubicBezTo>
                  <a:cubicBezTo>
                    <a:pt x="5" y="1185"/>
                    <a:pt x="5" y="1181"/>
                    <a:pt x="5" y="1177"/>
                  </a:cubicBezTo>
                  <a:lnTo>
                    <a:pt x="0" y="1176"/>
                  </a:lnTo>
                  <a:close/>
                  <a:moveTo>
                    <a:pt x="1" y="1152"/>
                  </a:moveTo>
                  <a:cubicBezTo>
                    <a:pt x="1" y="1156"/>
                    <a:pt x="1" y="1160"/>
                    <a:pt x="0" y="1164"/>
                  </a:cubicBezTo>
                  <a:cubicBezTo>
                    <a:pt x="6" y="1165"/>
                    <a:pt x="6" y="1165"/>
                    <a:pt x="6" y="1165"/>
                  </a:cubicBezTo>
                  <a:cubicBezTo>
                    <a:pt x="6" y="1161"/>
                    <a:pt x="6" y="1157"/>
                    <a:pt x="6" y="1153"/>
                  </a:cubicBezTo>
                  <a:cubicBezTo>
                    <a:pt x="1" y="1152"/>
                    <a:pt x="1" y="1152"/>
                    <a:pt x="1" y="1152"/>
                  </a:cubicBezTo>
                  <a:close/>
                  <a:moveTo>
                    <a:pt x="2" y="1128"/>
                  </a:moveTo>
                  <a:cubicBezTo>
                    <a:pt x="2" y="1132"/>
                    <a:pt x="2" y="1136"/>
                    <a:pt x="1" y="1140"/>
                  </a:cubicBezTo>
                  <a:cubicBezTo>
                    <a:pt x="7" y="1141"/>
                    <a:pt x="7" y="1141"/>
                    <a:pt x="7" y="1141"/>
                  </a:cubicBezTo>
                  <a:cubicBezTo>
                    <a:pt x="7" y="1137"/>
                    <a:pt x="7" y="1133"/>
                    <a:pt x="7" y="1129"/>
                  </a:cubicBezTo>
                  <a:lnTo>
                    <a:pt x="2" y="1128"/>
                  </a:lnTo>
                  <a:close/>
                  <a:moveTo>
                    <a:pt x="4" y="1104"/>
                  </a:moveTo>
                  <a:cubicBezTo>
                    <a:pt x="3" y="1108"/>
                    <a:pt x="3" y="1112"/>
                    <a:pt x="3" y="1116"/>
                  </a:cubicBezTo>
                  <a:cubicBezTo>
                    <a:pt x="8" y="1117"/>
                    <a:pt x="8" y="1117"/>
                    <a:pt x="8" y="1117"/>
                  </a:cubicBezTo>
                  <a:cubicBezTo>
                    <a:pt x="8" y="1113"/>
                    <a:pt x="9" y="1109"/>
                    <a:pt x="9" y="1105"/>
                  </a:cubicBezTo>
                  <a:lnTo>
                    <a:pt x="4" y="1104"/>
                  </a:lnTo>
                  <a:close/>
                  <a:moveTo>
                    <a:pt x="6" y="1080"/>
                  </a:moveTo>
                  <a:cubicBezTo>
                    <a:pt x="5" y="1084"/>
                    <a:pt x="5" y="1088"/>
                    <a:pt x="5" y="1092"/>
                  </a:cubicBezTo>
                  <a:cubicBezTo>
                    <a:pt x="10" y="1093"/>
                    <a:pt x="10" y="1093"/>
                    <a:pt x="10" y="1093"/>
                  </a:cubicBezTo>
                  <a:cubicBezTo>
                    <a:pt x="10" y="1089"/>
                    <a:pt x="11" y="1085"/>
                    <a:pt x="11" y="1081"/>
                  </a:cubicBezTo>
                  <a:lnTo>
                    <a:pt x="6" y="1080"/>
                  </a:lnTo>
                  <a:close/>
                  <a:moveTo>
                    <a:pt x="8" y="1057"/>
                  </a:moveTo>
                  <a:cubicBezTo>
                    <a:pt x="8" y="1061"/>
                    <a:pt x="7" y="1065"/>
                    <a:pt x="7" y="1069"/>
                  </a:cubicBezTo>
                  <a:cubicBezTo>
                    <a:pt x="12" y="1069"/>
                    <a:pt x="12" y="1069"/>
                    <a:pt x="12" y="1069"/>
                  </a:cubicBezTo>
                  <a:cubicBezTo>
                    <a:pt x="12" y="1065"/>
                    <a:pt x="13" y="1061"/>
                    <a:pt x="13" y="1057"/>
                  </a:cubicBezTo>
                  <a:lnTo>
                    <a:pt x="8" y="1057"/>
                  </a:lnTo>
                  <a:close/>
                  <a:moveTo>
                    <a:pt x="11" y="1033"/>
                  </a:moveTo>
                  <a:cubicBezTo>
                    <a:pt x="10" y="1037"/>
                    <a:pt x="10" y="1041"/>
                    <a:pt x="9" y="1045"/>
                  </a:cubicBezTo>
                  <a:cubicBezTo>
                    <a:pt x="15" y="1045"/>
                    <a:pt x="15" y="1045"/>
                    <a:pt x="15" y="1045"/>
                  </a:cubicBezTo>
                  <a:cubicBezTo>
                    <a:pt x="15" y="1041"/>
                    <a:pt x="16" y="1037"/>
                    <a:pt x="16" y="1033"/>
                  </a:cubicBezTo>
                  <a:lnTo>
                    <a:pt x="11" y="1033"/>
                  </a:lnTo>
                  <a:close/>
                  <a:moveTo>
                    <a:pt x="14" y="1009"/>
                  </a:moveTo>
                  <a:cubicBezTo>
                    <a:pt x="14" y="1013"/>
                    <a:pt x="13" y="1017"/>
                    <a:pt x="12" y="1021"/>
                  </a:cubicBezTo>
                  <a:cubicBezTo>
                    <a:pt x="18" y="1022"/>
                    <a:pt x="18" y="1022"/>
                    <a:pt x="18" y="1022"/>
                  </a:cubicBezTo>
                  <a:cubicBezTo>
                    <a:pt x="18" y="1018"/>
                    <a:pt x="19" y="1014"/>
                    <a:pt x="19" y="1010"/>
                  </a:cubicBezTo>
                  <a:lnTo>
                    <a:pt x="14" y="1009"/>
                  </a:lnTo>
                  <a:close/>
                  <a:moveTo>
                    <a:pt x="18" y="985"/>
                  </a:moveTo>
                  <a:cubicBezTo>
                    <a:pt x="17" y="989"/>
                    <a:pt x="17" y="993"/>
                    <a:pt x="16" y="997"/>
                  </a:cubicBezTo>
                  <a:cubicBezTo>
                    <a:pt x="21" y="998"/>
                    <a:pt x="21" y="998"/>
                    <a:pt x="21" y="998"/>
                  </a:cubicBezTo>
                  <a:cubicBezTo>
                    <a:pt x="22" y="994"/>
                    <a:pt x="22" y="990"/>
                    <a:pt x="23" y="986"/>
                  </a:cubicBezTo>
                  <a:lnTo>
                    <a:pt x="18" y="985"/>
                  </a:lnTo>
                  <a:close/>
                  <a:moveTo>
                    <a:pt x="22" y="961"/>
                  </a:moveTo>
                  <a:cubicBezTo>
                    <a:pt x="21" y="965"/>
                    <a:pt x="21" y="969"/>
                    <a:pt x="20" y="973"/>
                  </a:cubicBezTo>
                  <a:cubicBezTo>
                    <a:pt x="25" y="974"/>
                    <a:pt x="25" y="974"/>
                    <a:pt x="25" y="974"/>
                  </a:cubicBezTo>
                  <a:cubicBezTo>
                    <a:pt x="26" y="970"/>
                    <a:pt x="27" y="966"/>
                    <a:pt x="27" y="962"/>
                  </a:cubicBezTo>
                  <a:lnTo>
                    <a:pt x="22" y="961"/>
                  </a:lnTo>
                  <a:close/>
                  <a:moveTo>
                    <a:pt x="27" y="938"/>
                  </a:moveTo>
                  <a:cubicBezTo>
                    <a:pt x="26" y="942"/>
                    <a:pt x="25" y="946"/>
                    <a:pt x="24" y="950"/>
                  </a:cubicBezTo>
                  <a:cubicBezTo>
                    <a:pt x="30" y="951"/>
                    <a:pt x="30" y="951"/>
                    <a:pt x="30" y="951"/>
                  </a:cubicBezTo>
                  <a:cubicBezTo>
                    <a:pt x="30" y="947"/>
                    <a:pt x="31" y="943"/>
                    <a:pt x="32" y="939"/>
                  </a:cubicBezTo>
                  <a:lnTo>
                    <a:pt x="27" y="938"/>
                  </a:lnTo>
                  <a:close/>
                  <a:moveTo>
                    <a:pt x="32" y="914"/>
                  </a:moveTo>
                  <a:cubicBezTo>
                    <a:pt x="31" y="918"/>
                    <a:pt x="30" y="922"/>
                    <a:pt x="29" y="926"/>
                  </a:cubicBezTo>
                  <a:cubicBezTo>
                    <a:pt x="34" y="927"/>
                    <a:pt x="34" y="927"/>
                    <a:pt x="34" y="927"/>
                  </a:cubicBezTo>
                  <a:cubicBezTo>
                    <a:pt x="35" y="923"/>
                    <a:pt x="36" y="919"/>
                    <a:pt x="37" y="915"/>
                  </a:cubicBezTo>
                  <a:lnTo>
                    <a:pt x="32" y="914"/>
                  </a:lnTo>
                  <a:close/>
                  <a:moveTo>
                    <a:pt x="37" y="891"/>
                  </a:moveTo>
                  <a:cubicBezTo>
                    <a:pt x="36" y="895"/>
                    <a:pt x="35" y="899"/>
                    <a:pt x="34" y="903"/>
                  </a:cubicBezTo>
                  <a:cubicBezTo>
                    <a:pt x="40" y="904"/>
                    <a:pt x="40" y="904"/>
                    <a:pt x="40" y="904"/>
                  </a:cubicBezTo>
                  <a:cubicBezTo>
                    <a:pt x="40" y="900"/>
                    <a:pt x="41" y="896"/>
                    <a:pt x="42" y="892"/>
                  </a:cubicBezTo>
                  <a:lnTo>
                    <a:pt x="37" y="891"/>
                  </a:lnTo>
                  <a:close/>
                  <a:moveTo>
                    <a:pt x="43" y="868"/>
                  </a:moveTo>
                  <a:cubicBezTo>
                    <a:pt x="42" y="871"/>
                    <a:pt x="41" y="875"/>
                    <a:pt x="40" y="879"/>
                  </a:cubicBezTo>
                  <a:cubicBezTo>
                    <a:pt x="45" y="881"/>
                    <a:pt x="45" y="881"/>
                    <a:pt x="45" y="881"/>
                  </a:cubicBezTo>
                  <a:cubicBezTo>
                    <a:pt x="46" y="877"/>
                    <a:pt x="47" y="873"/>
                    <a:pt x="48" y="869"/>
                  </a:cubicBezTo>
                  <a:lnTo>
                    <a:pt x="43" y="868"/>
                  </a:lnTo>
                  <a:close/>
                  <a:moveTo>
                    <a:pt x="49" y="844"/>
                  </a:moveTo>
                  <a:cubicBezTo>
                    <a:pt x="48" y="848"/>
                    <a:pt x="47" y="852"/>
                    <a:pt x="46" y="856"/>
                  </a:cubicBezTo>
                  <a:cubicBezTo>
                    <a:pt x="51" y="857"/>
                    <a:pt x="51" y="857"/>
                    <a:pt x="51" y="857"/>
                  </a:cubicBezTo>
                  <a:cubicBezTo>
                    <a:pt x="52" y="854"/>
                    <a:pt x="53" y="850"/>
                    <a:pt x="54" y="846"/>
                  </a:cubicBezTo>
                  <a:lnTo>
                    <a:pt x="49" y="844"/>
                  </a:lnTo>
                  <a:close/>
                  <a:moveTo>
                    <a:pt x="56" y="821"/>
                  </a:moveTo>
                  <a:cubicBezTo>
                    <a:pt x="55" y="825"/>
                    <a:pt x="54" y="829"/>
                    <a:pt x="53" y="833"/>
                  </a:cubicBezTo>
                  <a:cubicBezTo>
                    <a:pt x="58" y="834"/>
                    <a:pt x="58" y="834"/>
                    <a:pt x="58" y="834"/>
                  </a:cubicBezTo>
                  <a:cubicBezTo>
                    <a:pt x="59" y="831"/>
                    <a:pt x="60" y="827"/>
                    <a:pt x="61" y="823"/>
                  </a:cubicBezTo>
                  <a:lnTo>
                    <a:pt x="56" y="821"/>
                  </a:lnTo>
                  <a:close/>
                  <a:moveTo>
                    <a:pt x="63" y="798"/>
                  </a:moveTo>
                  <a:cubicBezTo>
                    <a:pt x="62" y="802"/>
                    <a:pt x="61" y="806"/>
                    <a:pt x="60" y="810"/>
                  </a:cubicBezTo>
                  <a:cubicBezTo>
                    <a:pt x="65" y="811"/>
                    <a:pt x="65" y="811"/>
                    <a:pt x="65" y="811"/>
                  </a:cubicBezTo>
                  <a:cubicBezTo>
                    <a:pt x="66" y="808"/>
                    <a:pt x="67" y="804"/>
                    <a:pt x="68" y="800"/>
                  </a:cubicBezTo>
                  <a:cubicBezTo>
                    <a:pt x="63" y="798"/>
                    <a:pt x="63" y="798"/>
                    <a:pt x="63" y="798"/>
                  </a:cubicBezTo>
                  <a:close/>
                  <a:moveTo>
                    <a:pt x="71" y="776"/>
                  </a:moveTo>
                  <a:cubicBezTo>
                    <a:pt x="70" y="779"/>
                    <a:pt x="68" y="783"/>
                    <a:pt x="67" y="787"/>
                  </a:cubicBezTo>
                  <a:cubicBezTo>
                    <a:pt x="72" y="789"/>
                    <a:pt x="72" y="789"/>
                    <a:pt x="72" y="789"/>
                  </a:cubicBezTo>
                  <a:cubicBezTo>
                    <a:pt x="73" y="785"/>
                    <a:pt x="75" y="781"/>
                    <a:pt x="76" y="777"/>
                  </a:cubicBezTo>
                  <a:lnTo>
                    <a:pt x="71" y="776"/>
                  </a:lnTo>
                  <a:close/>
                  <a:moveTo>
                    <a:pt x="79" y="753"/>
                  </a:moveTo>
                  <a:cubicBezTo>
                    <a:pt x="78" y="757"/>
                    <a:pt x="76" y="760"/>
                    <a:pt x="75" y="764"/>
                  </a:cubicBezTo>
                  <a:cubicBezTo>
                    <a:pt x="80" y="766"/>
                    <a:pt x="80" y="766"/>
                    <a:pt x="80" y="766"/>
                  </a:cubicBezTo>
                  <a:cubicBezTo>
                    <a:pt x="81" y="762"/>
                    <a:pt x="83" y="759"/>
                    <a:pt x="84" y="755"/>
                  </a:cubicBezTo>
                  <a:lnTo>
                    <a:pt x="79" y="753"/>
                  </a:lnTo>
                  <a:close/>
                  <a:moveTo>
                    <a:pt x="88" y="730"/>
                  </a:moveTo>
                  <a:cubicBezTo>
                    <a:pt x="86" y="734"/>
                    <a:pt x="85" y="738"/>
                    <a:pt x="83" y="742"/>
                  </a:cubicBezTo>
                  <a:cubicBezTo>
                    <a:pt x="88" y="744"/>
                    <a:pt x="88" y="744"/>
                    <a:pt x="88" y="744"/>
                  </a:cubicBezTo>
                  <a:cubicBezTo>
                    <a:pt x="90" y="740"/>
                    <a:pt x="91" y="736"/>
                    <a:pt x="93" y="732"/>
                  </a:cubicBezTo>
                  <a:lnTo>
                    <a:pt x="88" y="730"/>
                  </a:lnTo>
                  <a:close/>
                  <a:moveTo>
                    <a:pt x="97" y="708"/>
                  </a:moveTo>
                  <a:cubicBezTo>
                    <a:pt x="95" y="712"/>
                    <a:pt x="94" y="716"/>
                    <a:pt x="92" y="719"/>
                  </a:cubicBezTo>
                  <a:cubicBezTo>
                    <a:pt x="97" y="721"/>
                    <a:pt x="97" y="721"/>
                    <a:pt x="97" y="721"/>
                  </a:cubicBezTo>
                  <a:cubicBezTo>
                    <a:pt x="98" y="718"/>
                    <a:pt x="100" y="714"/>
                    <a:pt x="101" y="710"/>
                  </a:cubicBezTo>
                  <a:lnTo>
                    <a:pt x="97" y="708"/>
                  </a:lnTo>
                  <a:close/>
                  <a:moveTo>
                    <a:pt x="106" y="686"/>
                  </a:moveTo>
                  <a:cubicBezTo>
                    <a:pt x="104" y="690"/>
                    <a:pt x="103" y="693"/>
                    <a:pt x="101" y="697"/>
                  </a:cubicBezTo>
                  <a:cubicBezTo>
                    <a:pt x="106" y="699"/>
                    <a:pt x="106" y="699"/>
                    <a:pt x="106" y="699"/>
                  </a:cubicBezTo>
                  <a:cubicBezTo>
                    <a:pt x="108" y="695"/>
                    <a:pt x="109" y="692"/>
                    <a:pt x="111" y="688"/>
                  </a:cubicBezTo>
                  <a:lnTo>
                    <a:pt x="106" y="686"/>
                  </a:lnTo>
                  <a:close/>
                  <a:moveTo>
                    <a:pt x="116" y="664"/>
                  </a:moveTo>
                  <a:cubicBezTo>
                    <a:pt x="114" y="668"/>
                    <a:pt x="112" y="671"/>
                    <a:pt x="111" y="675"/>
                  </a:cubicBezTo>
                  <a:cubicBezTo>
                    <a:pt x="116" y="677"/>
                    <a:pt x="116" y="677"/>
                    <a:pt x="116" y="677"/>
                  </a:cubicBezTo>
                  <a:cubicBezTo>
                    <a:pt x="117" y="674"/>
                    <a:pt x="119" y="670"/>
                    <a:pt x="121" y="666"/>
                  </a:cubicBezTo>
                  <a:cubicBezTo>
                    <a:pt x="116" y="664"/>
                    <a:pt x="116" y="664"/>
                    <a:pt x="116" y="664"/>
                  </a:cubicBezTo>
                  <a:close/>
                  <a:moveTo>
                    <a:pt x="126" y="642"/>
                  </a:moveTo>
                  <a:cubicBezTo>
                    <a:pt x="124" y="646"/>
                    <a:pt x="123" y="649"/>
                    <a:pt x="121" y="653"/>
                  </a:cubicBezTo>
                  <a:cubicBezTo>
                    <a:pt x="126" y="655"/>
                    <a:pt x="126" y="655"/>
                    <a:pt x="126" y="655"/>
                  </a:cubicBezTo>
                  <a:cubicBezTo>
                    <a:pt x="127" y="652"/>
                    <a:pt x="129" y="648"/>
                    <a:pt x="131" y="645"/>
                  </a:cubicBezTo>
                  <a:lnTo>
                    <a:pt x="126" y="642"/>
                  </a:lnTo>
                  <a:close/>
                  <a:moveTo>
                    <a:pt x="137" y="621"/>
                  </a:moveTo>
                  <a:cubicBezTo>
                    <a:pt x="135" y="624"/>
                    <a:pt x="133" y="628"/>
                    <a:pt x="131" y="631"/>
                  </a:cubicBezTo>
                  <a:cubicBezTo>
                    <a:pt x="136" y="634"/>
                    <a:pt x="136" y="634"/>
                    <a:pt x="136" y="634"/>
                  </a:cubicBezTo>
                  <a:cubicBezTo>
                    <a:pt x="138" y="630"/>
                    <a:pt x="140" y="627"/>
                    <a:pt x="141" y="623"/>
                  </a:cubicBezTo>
                  <a:lnTo>
                    <a:pt x="137" y="621"/>
                  </a:lnTo>
                  <a:close/>
                  <a:moveTo>
                    <a:pt x="148" y="599"/>
                  </a:moveTo>
                  <a:cubicBezTo>
                    <a:pt x="146" y="603"/>
                    <a:pt x="144" y="606"/>
                    <a:pt x="142" y="610"/>
                  </a:cubicBezTo>
                  <a:cubicBezTo>
                    <a:pt x="147" y="612"/>
                    <a:pt x="147" y="612"/>
                    <a:pt x="147" y="612"/>
                  </a:cubicBezTo>
                  <a:cubicBezTo>
                    <a:pt x="149" y="609"/>
                    <a:pt x="151" y="605"/>
                    <a:pt x="153" y="602"/>
                  </a:cubicBezTo>
                  <a:lnTo>
                    <a:pt x="148" y="599"/>
                  </a:lnTo>
                  <a:close/>
                  <a:moveTo>
                    <a:pt x="159" y="578"/>
                  </a:moveTo>
                  <a:cubicBezTo>
                    <a:pt x="157" y="582"/>
                    <a:pt x="155" y="585"/>
                    <a:pt x="153" y="589"/>
                  </a:cubicBezTo>
                  <a:cubicBezTo>
                    <a:pt x="158" y="591"/>
                    <a:pt x="158" y="591"/>
                    <a:pt x="158" y="591"/>
                  </a:cubicBezTo>
                  <a:cubicBezTo>
                    <a:pt x="160" y="588"/>
                    <a:pt x="162" y="584"/>
                    <a:pt x="164" y="581"/>
                  </a:cubicBezTo>
                  <a:lnTo>
                    <a:pt x="159" y="578"/>
                  </a:lnTo>
                  <a:close/>
                  <a:moveTo>
                    <a:pt x="171" y="557"/>
                  </a:moveTo>
                  <a:cubicBezTo>
                    <a:pt x="169" y="561"/>
                    <a:pt x="167" y="564"/>
                    <a:pt x="165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2" y="567"/>
                    <a:pt x="174" y="564"/>
                    <a:pt x="176" y="560"/>
                  </a:cubicBezTo>
                  <a:lnTo>
                    <a:pt x="171" y="557"/>
                  </a:lnTo>
                  <a:close/>
                  <a:moveTo>
                    <a:pt x="184" y="537"/>
                  </a:moveTo>
                  <a:cubicBezTo>
                    <a:pt x="182" y="540"/>
                    <a:pt x="179" y="544"/>
                    <a:pt x="177" y="547"/>
                  </a:cubicBezTo>
                  <a:cubicBezTo>
                    <a:pt x="182" y="550"/>
                    <a:pt x="182" y="550"/>
                    <a:pt x="182" y="550"/>
                  </a:cubicBezTo>
                  <a:cubicBezTo>
                    <a:pt x="184" y="546"/>
                    <a:pt x="186" y="543"/>
                    <a:pt x="188" y="540"/>
                  </a:cubicBezTo>
                  <a:lnTo>
                    <a:pt x="184" y="537"/>
                  </a:lnTo>
                  <a:close/>
                  <a:moveTo>
                    <a:pt x="196" y="516"/>
                  </a:moveTo>
                  <a:cubicBezTo>
                    <a:pt x="194" y="520"/>
                    <a:pt x="192" y="523"/>
                    <a:pt x="190" y="527"/>
                  </a:cubicBezTo>
                  <a:cubicBezTo>
                    <a:pt x="195" y="529"/>
                    <a:pt x="195" y="529"/>
                    <a:pt x="195" y="529"/>
                  </a:cubicBezTo>
                  <a:cubicBezTo>
                    <a:pt x="197" y="526"/>
                    <a:pt x="199" y="523"/>
                    <a:pt x="201" y="519"/>
                  </a:cubicBezTo>
                  <a:lnTo>
                    <a:pt x="196" y="516"/>
                  </a:lnTo>
                  <a:close/>
                  <a:moveTo>
                    <a:pt x="210" y="496"/>
                  </a:moveTo>
                  <a:cubicBezTo>
                    <a:pt x="207" y="500"/>
                    <a:pt x="205" y="503"/>
                    <a:pt x="203" y="506"/>
                  </a:cubicBezTo>
                  <a:cubicBezTo>
                    <a:pt x="207" y="509"/>
                    <a:pt x="207" y="509"/>
                    <a:pt x="207" y="509"/>
                  </a:cubicBezTo>
                  <a:cubicBezTo>
                    <a:pt x="210" y="506"/>
                    <a:pt x="212" y="503"/>
                    <a:pt x="214" y="499"/>
                  </a:cubicBezTo>
                  <a:lnTo>
                    <a:pt x="210" y="496"/>
                  </a:lnTo>
                  <a:close/>
                  <a:moveTo>
                    <a:pt x="223" y="477"/>
                  </a:moveTo>
                  <a:cubicBezTo>
                    <a:pt x="221" y="480"/>
                    <a:pt x="219" y="483"/>
                    <a:pt x="216" y="486"/>
                  </a:cubicBezTo>
                  <a:cubicBezTo>
                    <a:pt x="221" y="490"/>
                    <a:pt x="221" y="490"/>
                    <a:pt x="221" y="490"/>
                  </a:cubicBezTo>
                  <a:cubicBezTo>
                    <a:pt x="223" y="486"/>
                    <a:pt x="225" y="483"/>
                    <a:pt x="228" y="480"/>
                  </a:cubicBezTo>
                  <a:lnTo>
                    <a:pt x="223" y="477"/>
                  </a:lnTo>
                  <a:close/>
                  <a:moveTo>
                    <a:pt x="237" y="457"/>
                  </a:moveTo>
                  <a:cubicBezTo>
                    <a:pt x="235" y="460"/>
                    <a:pt x="232" y="464"/>
                    <a:pt x="230" y="467"/>
                  </a:cubicBezTo>
                  <a:cubicBezTo>
                    <a:pt x="234" y="470"/>
                    <a:pt x="234" y="470"/>
                    <a:pt x="234" y="470"/>
                  </a:cubicBezTo>
                  <a:cubicBezTo>
                    <a:pt x="237" y="467"/>
                    <a:pt x="239" y="464"/>
                    <a:pt x="241" y="460"/>
                  </a:cubicBezTo>
                  <a:lnTo>
                    <a:pt x="237" y="457"/>
                  </a:lnTo>
                  <a:close/>
                  <a:moveTo>
                    <a:pt x="251" y="438"/>
                  </a:moveTo>
                  <a:cubicBezTo>
                    <a:pt x="249" y="441"/>
                    <a:pt x="247" y="444"/>
                    <a:pt x="244" y="448"/>
                  </a:cubicBezTo>
                  <a:cubicBezTo>
                    <a:pt x="249" y="451"/>
                    <a:pt x="249" y="451"/>
                    <a:pt x="249" y="451"/>
                  </a:cubicBezTo>
                  <a:cubicBezTo>
                    <a:pt x="251" y="448"/>
                    <a:pt x="253" y="444"/>
                    <a:pt x="256" y="441"/>
                  </a:cubicBezTo>
                  <a:lnTo>
                    <a:pt x="251" y="438"/>
                  </a:lnTo>
                  <a:close/>
                  <a:moveTo>
                    <a:pt x="266" y="419"/>
                  </a:moveTo>
                  <a:cubicBezTo>
                    <a:pt x="264" y="422"/>
                    <a:pt x="261" y="425"/>
                    <a:pt x="259" y="429"/>
                  </a:cubicBezTo>
                  <a:cubicBezTo>
                    <a:pt x="263" y="432"/>
                    <a:pt x="263" y="432"/>
                    <a:pt x="263" y="432"/>
                  </a:cubicBezTo>
                  <a:cubicBezTo>
                    <a:pt x="265" y="429"/>
                    <a:pt x="268" y="426"/>
                    <a:pt x="270" y="422"/>
                  </a:cubicBezTo>
                  <a:lnTo>
                    <a:pt x="266" y="419"/>
                  </a:lnTo>
                  <a:close/>
                  <a:moveTo>
                    <a:pt x="281" y="401"/>
                  </a:moveTo>
                  <a:cubicBezTo>
                    <a:pt x="279" y="404"/>
                    <a:pt x="276" y="407"/>
                    <a:pt x="274" y="410"/>
                  </a:cubicBezTo>
                  <a:cubicBezTo>
                    <a:pt x="278" y="413"/>
                    <a:pt x="278" y="413"/>
                    <a:pt x="278" y="413"/>
                  </a:cubicBezTo>
                  <a:cubicBezTo>
                    <a:pt x="280" y="410"/>
                    <a:pt x="283" y="407"/>
                    <a:pt x="285" y="404"/>
                  </a:cubicBezTo>
                  <a:lnTo>
                    <a:pt x="281" y="401"/>
                  </a:lnTo>
                  <a:close/>
                  <a:moveTo>
                    <a:pt x="297" y="382"/>
                  </a:moveTo>
                  <a:cubicBezTo>
                    <a:pt x="294" y="385"/>
                    <a:pt x="292" y="388"/>
                    <a:pt x="289" y="391"/>
                  </a:cubicBezTo>
                  <a:cubicBezTo>
                    <a:pt x="293" y="395"/>
                    <a:pt x="293" y="395"/>
                    <a:pt x="293" y="395"/>
                  </a:cubicBezTo>
                  <a:cubicBezTo>
                    <a:pt x="296" y="392"/>
                    <a:pt x="298" y="389"/>
                    <a:pt x="301" y="386"/>
                  </a:cubicBezTo>
                  <a:lnTo>
                    <a:pt x="297" y="382"/>
                  </a:lnTo>
                  <a:close/>
                  <a:moveTo>
                    <a:pt x="313" y="364"/>
                  </a:moveTo>
                  <a:cubicBezTo>
                    <a:pt x="310" y="367"/>
                    <a:pt x="307" y="370"/>
                    <a:pt x="305" y="373"/>
                  </a:cubicBezTo>
                  <a:cubicBezTo>
                    <a:pt x="309" y="377"/>
                    <a:pt x="309" y="377"/>
                    <a:pt x="309" y="377"/>
                  </a:cubicBezTo>
                  <a:cubicBezTo>
                    <a:pt x="311" y="374"/>
                    <a:pt x="314" y="371"/>
                    <a:pt x="317" y="368"/>
                  </a:cubicBezTo>
                  <a:lnTo>
                    <a:pt x="313" y="364"/>
                  </a:lnTo>
                  <a:close/>
                  <a:moveTo>
                    <a:pt x="329" y="347"/>
                  </a:moveTo>
                  <a:cubicBezTo>
                    <a:pt x="326" y="350"/>
                    <a:pt x="324" y="353"/>
                    <a:pt x="321" y="355"/>
                  </a:cubicBezTo>
                  <a:cubicBezTo>
                    <a:pt x="325" y="359"/>
                    <a:pt x="325" y="359"/>
                    <a:pt x="325" y="359"/>
                  </a:cubicBezTo>
                  <a:cubicBezTo>
                    <a:pt x="328" y="356"/>
                    <a:pt x="330" y="353"/>
                    <a:pt x="333" y="350"/>
                  </a:cubicBezTo>
                  <a:lnTo>
                    <a:pt x="329" y="347"/>
                  </a:lnTo>
                  <a:close/>
                  <a:moveTo>
                    <a:pt x="346" y="329"/>
                  </a:moveTo>
                  <a:cubicBezTo>
                    <a:pt x="343" y="332"/>
                    <a:pt x="340" y="335"/>
                    <a:pt x="337" y="338"/>
                  </a:cubicBezTo>
                  <a:cubicBezTo>
                    <a:pt x="341" y="342"/>
                    <a:pt x="341" y="342"/>
                    <a:pt x="341" y="342"/>
                  </a:cubicBezTo>
                  <a:cubicBezTo>
                    <a:pt x="344" y="339"/>
                    <a:pt x="347" y="336"/>
                    <a:pt x="350" y="333"/>
                  </a:cubicBezTo>
                  <a:lnTo>
                    <a:pt x="346" y="329"/>
                  </a:lnTo>
                  <a:close/>
                  <a:moveTo>
                    <a:pt x="363" y="313"/>
                  </a:moveTo>
                  <a:cubicBezTo>
                    <a:pt x="360" y="315"/>
                    <a:pt x="357" y="318"/>
                    <a:pt x="354" y="321"/>
                  </a:cubicBezTo>
                  <a:cubicBezTo>
                    <a:pt x="358" y="325"/>
                    <a:pt x="358" y="325"/>
                    <a:pt x="358" y="325"/>
                  </a:cubicBezTo>
                  <a:cubicBezTo>
                    <a:pt x="361" y="322"/>
                    <a:pt x="364" y="319"/>
                    <a:pt x="367" y="316"/>
                  </a:cubicBezTo>
                  <a:lnTo>
                    <a:pt x="363" y="313"/>
                  </a:lnTo>
                  <a:close/>
                  <a:moveTo>
                    <a:pt x="380" y="296"/>
                  </a:moveTo>
                  <a:cubicBezTo>
                    <a:pt x="377" y="299"/>
                    <a:pt x="374" y="301"/>
                    <a:pt x="372" y="304"/>
                  </a:cubicBezTo>
                  <a:cubicBezTo>
                    <a:pt x="375" y="308"/>
                    <a:pt x="375" y="308"/>
                    <a:pt x="375" y="308"/>
                  </a:cubicBezTo>
                  <a:cubicBezTo>
                    <a:pt x="378" y="305"/>
                    <a:pt x="381" y="303"/>
                    <a:pt x="384" y="300"/>
                  </a:cubicBezTo>
                  <a:lnTo>
                    <a:pt x="380" y="296"/>
                  </a:lnTo>
                  <a:close/>
                  <a:moveTo>
                    <a:pt x="398" y="280"/>
                  </a:moveTo>
                  <a:cubicBezTo>
                    <a:pt x="395" y="282"/>
                    <a:pt x="392" y="285"/>
                    <a:pt x="389" y="288"/>
                  </a:cubicBezTo>
                  <a:cubicBezTo>
                    <a:pt x="393" y="292"/>
                    <a:pt x="393" y="292"/>
                    <a:pt x="393" y="292"/>
                  </a:cubicBezTo>
                  <a:cubicBezTo>
                    <a:pt x="396" y="289"/>
                    <a:pt x="399" y="286"/>
                    <a:pt x="402" y="284"/>
                  </a:cubicBezTo>
                  <a:lnTo>
                    <a:pt x="398" y="280"/>
                  </a:lnTo>
                  <a:close/>
                  <a:moveTo>
                    <a:pt x="416" y="264"/>
                  </a:moveTo>
                  <a:cubicBezTo>
                    <a:pt x="413" y="267"/>
                    <a:pt x="410" y="269"/>
                    <a:pt x="407" y="272"/>
                  </a:cubicBezTo>
                  <a:cubicBezTo>
                    <a:pt x="411" y="276"/>
                    <a:pt x="411" y="276"/>
                    <a:pt x="411" y="276"/>
                  </a:cubicBezTo>
                  <a:cubicBezTo>
                    <a:pt x="414" y="273"/>
                    <a:pt x="417" y="271"/>
                    <a:pt x="420" y="268"/>
                  </a:cubicBezTo>
                  <a:lnTo>
                    <a:pt x="416" y="264"/>
                  </a:lnTo>
                  <a:close/>
                  <a:moveTo>
                    <a:pt x="435" y="249"/>
                  </a:moveTo>
                  <a:cubicBezTo>
                    <a:pt x="432" y="251"/>
                    <a:pt x="428" y="254"/>
                    <a:pt x="425" y="256"/>
                  </a:cubicBezTo>
                  <a:cubicBezTo>
                    <a:pt x="429" y="260"/>
                    <a:pt x="429" y="260"/>
                    <a:pt x="429" y="260"/>
                  </a:cubicBezTo>
                  <a:cubicBezTo>
                    <a:pt x="432" y="258"/>
                    <a:pt x="435" y="255"/>
                    <a:pt x="438" y="253"/>
                  </a:cubicBezTo>
                  <a:lnTo>
                    <a:pt x="435" y="249"/>
                  </a:lnTo>
                  <a:close/>
                  <a:moveTo>
                    <a:pt x="453" y="234"/>
                  </a:moveTo>
                  <a:cubicBezTo>
                    <a:pt x="450" y="236"/>
                    <a:pt x="447" y="239"/>
                    <a:pt x="444" y="241"/>
                  </a:cubicBezTo>
                  <a:cubicBezTo>
                    <a:pt x="447" y="245"/>
                    <a:pt x="447" y="245"/>
                    <a:pt x="447" y="245"/>
                  </a:cubicBezTo>
                  <a:cubicBezTo>
                    <a:pt x="451" y="243"/>
                    <a:pt x="454" y="240"/>
                    <a:pt x="457" y="238"/>
                  </a:cubicBezTo>
                  <a:lnTo>
                    <a:pt x="453" y="234"/>
                  </a:lnTo>
                  <a:close/>
                  <a:moveTo>
                    <a:pt x="473" y="219"/>
                  </a:moveTo>
                  <a:cubicBezTo>
                    <a:pt x="469" y="221"/>
                    <a:pt x="466" y="224"/>
                    <a:pt x="463" y="226"/>
                  </a:cubicBezTo>
                  <a:cubicBezTo>
                    <a:pt x="466" y="231"/>
                    <a:pt x="466" y="231"/>
                    <a:pt x="466" y="231"/>
                  </a:cubicBezTo>
                  <a:cubicBezTo>
                    <a:pt x="469" y="228"/>
                    <a:pt x="473" y="226"/>
                    <a:pt x="476" y="223"/>
                  </a:cubicBezTo>
                  <a:lnTo>
                    <a:pt x="473" y="219"/>
                  </a:lnTo>
                  <a:close/>
                  <a:moveTo>
                    <a:pt x="492" y="205"/>
                  </a:moveTo>
                  <a:cubicBezTo>
                    <a:pt x="489" y="207"/>
                    <a:pt x="486" y="210"/>
                    <a:pt x="482" y="212"/>
                  </a:cubicBezTo>
                  <a:cubicBezTo>
                    <a:pt x="485" y="216"/>
                    <a:pt x="485" y="216"/>
                    <a:pt x="485" y="216"/>
                  </a:cubicBezTo>
                  <a:cubicBezTo>
                    <a:pt x="489" y="214"/>
                    <a:pt x="492" y="212"/>
                    <a:pt x="495" y="209"/>
                  </a:cubicBezTo>
                  <a:lnTo>
                    <a:pt x="492" y="205"/>
                  </a:lnTo>
                  <a:close/>
                  <a:moveTo>
                    <a:pt x="512" y="191"/>
                  </a:moveTo>
                  <a:cubicBezTo>
                    <a:pt x="509" y="193"/>
                    <a:pt x="505" y="196"/>
                    <a:pt x="502" y="198"/>
                  </a:cubicBezTo>
                  <a:cubicBezTo>
                    <a:pt x="505" y="202"/>
                    <a:pt x="505" y="202"/>
                    <a:pt x="505" y="202"/>
                  </a:cubicBezTo>
                  <a:cubicBezTo>
                    <a:pt x="508" y="200"/>
                    <a:pt x="512" y="198"/>
                    <a:pt x="515" y="196"/>
                  </a:cubicBezTo>
                  <a:lnTo>
                    <a:pt x="512" y="191"/>
                  </a:lnTo>
                  <a:close/>
                  <a:moveTo>
                    <a:pt x="532" y="178"/>
                  </a:moveTo>
                  <a:cubicBezTo>
                    <a:pt x="529" y="180"/>
                    <a:pt x="525" y="182"/>
                    <a:pt x="522" y="184"/>
                  </a:cubicBezTo>
                  <a:cubicBezTo>
                    <a:pt x="525" y="189"/>
                    <a:pt x="525" y="189"/>
                    <a:pt x="525" y="189"/>
                  </a:cubicBezTo>
                  <a:cubicBezTo>
                    <a:pt x="528" y="187"/>
                    <a:pt x="531" y="184"/>
                    <a:pt x="535" y="182"/>
                  </a:cubicBezTo>
                  <a:lnTo>
                    <a:pt x="532" y="178"/>
                  </a:lnTo>
                  <a:close/>
                  <a:moveTo>
                    <a:pt x="552" y="165"/>
                  </a:moveTo>
                  <a:cubicBezTo>
                    <a:pt x="549" y="167"/>
                    <a:pt x="545" y="169"/>
                    <a:pt x="542" y="171"/>
                  </a:cubicBezTo>
                  <a:cubicBezTo>
                    <a:pt x="545" y="176"/>
                    <a:pt x="545" y="176"/>
                    <a:pt x="545" y="176"/>
                  </a:cubicBezTo>
                  <a:cubicBezTo>
                    <a:pt x="548" y="174"/>
                    <a:pt x="552" y="172"/>
                    <a:pt x="555" y="169"/>
                  </a:cubicBezTo>
                  <a:cubicBezTo>
                    <a:pt x="552" y="165"/>
                    <a:pt x="552" y="165"/>
                    <a:pt x="552" y="165"/>
                  </a:cubicBezTo>
                  <a:close/>
                  <a:moveTo>
                    <a:pt x="573" y="152"/>
                  </a:moveTo>
                  <a:cubicBezTo>
                    <a:pt x="569" y="155"/>
                    <a:pt x="566" y="157"/>
                    <a:pt x="563" y="159"/>
                  </a:cubicBezTo>
                  <a:cubicBezTo>
                    <a:pt x="565" y="163"/>
                    <a:pt x="565" y="163"/>
                    <a:pt x="565" y="163"/>
                  </a:cubicBezTo>
                  <a:cubicBezTo>
                    <a:pt x="569" y="161"/>
                    <a:pt x="572" y="159"/>
                    <a:pt x="576" y="157"/>
                  </a:cubicBezTo>
                  <a:lnTo>
                    <a:pt x="573" y="152"/>
                  </a:lnTo>
                  <a:close/>
                  <a:moveTo>
                    <a:pt x="594" y="141"/>
                  </a:moveTo>
                  <a:cubicBezTo>
                    <a:pt x="590" y="142"/>
                    <a:pt x="587" y="144"/>
                    <a:pt x="583" y="146"/>
                  </a:cubicBezTo>
                  <a:cubicBezTo>
                    <a:pt x="586" y="151"/>
                    <a:pt x="586" y="151"/>
                    <a:pt x="586" y="151"/>
                  </a:cubicBezTo>
                  <a:cubicBezTo>
                    <a:pt x="590" y="149"/>
                    <a:pt x="593" y="147"/>
                    <a:pt x="597" y="145"/>
                  </a:cubicBezTo>
                  <a:lnTo>
                    <a:pt x="594" y="141"/>
                  </a:lnTo>
                  <a:close/>
                  <a:moveTo>
                    <a:pt x="615" y="129"/>
                  </a:moveTo>
                  <a:cubicBezTo>
                    <a:pt x="612" y="131"/>
                    <a:pt x="608" y="133"/>
                    <a:pt x="604" y="135"/>
                  </a:cubicBezTo>
                  <a:cubicBezTo>
                    <a:pt x="607" y="139"/>
                    <a:pt x="607" y="139"/>
                    <a:pt x="607" y="139"/>
                  </a:cubicBezTo>
                  <a:cubicBezTo>
                    <a:pt x="611" y="137"/>
                    <a:pt x="614" y="136"/>
                    <a:pt x="618" y="134"/>
                  </a:cubicBezTo>
                  <a:lnTo>
                    <a:pt x="615" y="129"/>
                  </a:lnTo>
                  <a:close/>
                  <a:moveTo>
                    <a:pt x="637" y="118"/>
                  </a:moveTo>
                  <a:cubicBezTo>
                    <a:pt x="633" y="120"/>
                    <a:pt x="629" y="122"/>
                    <a:pt x="626" y="123"/>
                  </a:cubicBezTo>
                  <a:cubicBezTo>
                    <a:pt x="628" y="128"/>
                    <a:pt x="628" y="128"/>
                    <a:pt x="628" y="128"/>
                  </a:cubicBezTo>
                  <a:cubicBezTo>
                    <a:pt x="632" y="126"/>
                    <a:pt x="635" y="125"/>
                    <a:pt x="639" y="123"/>
                  </a:cubicBezTo>
                  <a:lnTo>
                    <a:pt x="637" y="118"/>
                  </a:lnTo>
                  <a:close/>
                  <a:moveTo>
                    <a:pt x="658" y="107"/>
                  </a:moveTo>
                  <a:cubicBezTo>
                    <a:pt x="655" y="109"/>
                    <a:pt x="651" y="111"/>
                    <a:pt x="647" y="113"/>
                  </a:cubicBezTo>
                  <a:cubicBezTo>
                    <a:pt x="650" y="117"/>
                    <a:pt x="650" y="117"/>
                    <a:pt x="650" y="117"/>
                  </a:cubicBezTo>
                  <a:cubicBezTo>
                    <a:pt x="653" y="116"/>
                    <a:pt x="657" y="114"/>
                    <a:pt x="661" y="112"/>
                  </a:cubicBezTo>
                  <a:lnTo>
                    <a:pt x="658" y="107"/>
                  </a:lnTo>
                  <a:close/>
                  <a:moveTo>
                    <a:pt x="680" y="97"/>
                  </a:moveTo>
                  <a:cubicBezTo>
                    <a:pt x="677" y="99"/>
                    <a:pt x="673" y="101"/>
                    <a:pt x="669" y="102"/>
                  </a:cubicBezTo>
                  <a:cubicBezTo>
                    <a:pt x="671" y="107"/>
                    <a:pt x="671" y="107"/>
                    <a:pt x="671" y="107"/>
                  </a:cubicBezTo>
                  <a:cubicBezTo>
                    <a:pt x="675" y="105"/>
                    <a:pt x="679" y="104"/>
                    <a:pt x="682" y="102"/>
                  </a:cubicBezTo>
                  <a:lnTo>
                    <a:pt x="680" y="97"/>
                  </a:lnTo>
                  <a:close/>
                  <a:moveTo>
                    <a:pt x="702" y="88"/>
                  </a:moveTo>
                  <a:cubicBezTo>
                    <a:pt x="699" y="89"/>
                    <a:pt x="695" y="91"/>
                    <a:pt x="691" y="92"/>
                  </a:cubicBezTo>
                  <a:cubicBezTo>
                    <a:pt x="693" y="97"/>
                    <a:pt x="693" y="97"/>
                    <a:pt x="693" y="97"/>
                  </a:cubicBezTo>
                  <a:cubicBezTo>
                    <a:pt x="697" y="96"/>
                    <a:pt x="701" y="94"/>
                    <a:pt x="704" y="93"/>
                  </a:cubicBezTo>
                  <a:lnTo>
                    <a:pt x="702" y="88"/>
                  </a:lnTo>
                  <a:close/>
                  <a:moveTo>
                    <a:pt x="725" y="79"/>
                  </a:moveTo>
                  <a:cubicBezTo>
                    <a:pt x="721" y="80"/>
                    <a:pt x="717" y="82"/>
                    <a:pt x="713" y="83"/>
                  </a:cubicBezTo>
                  <a:cubicBezTo>
                    <a:pt x="715" y="88"/>
                    <a:pt x="715" y="88"/>
                    <a:pt x="715" y="88"/>
                  </a:cubicBezTo>
                  <a:cubicBezTo>
                    <a:pt x="719" y="87"/>
                    <a:pt x="723" y="85"/>
                    <a:pt x="727" y="84"/>
                  </a:cubicBezTo>
                  <a:lnTo>
                    <a:pt x="725" y="79"/>
                  </a:lnTo>
                  <a:close/>
                  <a:moveTo>
                    <a:pt x="747" y="70"/>
                  </a:moveTo>
                  <a:cubicBezTo>
                    <a:pt x="743" y="71"/>
                    <a:pt x="740" y="73"/>
                    <a:pt x="736" y="74"/>
                  </a:cubicBezTo>
                  <a:cubicBezTo>
                    <a:pt x="738" y="79"/>
                    <a:pt x="738" y="79"/>
                    <a:pt x="738" y="79"/>
                  </a:cubicBezTo>
                  <a:cubicBezTo>
                    <a:pt x="741" y="78"/>
                    <a:pt x="745" y="76"/>
                    <a:pt x="749" y="75"/>
                  </a:cubicBezTo>
                  <a:lnTo>
                    <a:pt x="747" y="70"/>
                  </a:lnTo>
                  <a:close/>
                  <a:moveTo>
                    <a:pt x="770" y="62"/>
                  </a:moveTo>
                  <a:cubicBezTo>
                    <a:pt x="766" y="63"/>
                    <a:pt x="762" y="65"/>
                    <a:pt x="758" y="66"/>
                  </a:cubicBezTo>
                  <a:cubicBezTo>
                    <a:pt x="760" y="71"/>
                    <a:pt x="760" y="71"/>
                    <a:pt x="760" y="71"/>
                  </a:cubicBezTo>
                  <a:cubicBezTo>
                    <a:pt x="764" y="70"/>
                    <a:pt x="768" y="68"/>
                    <a:pt x="771" y="67"/>
                  </a:cubicBezTo>
                  <a:lnTo>
                    <a:pt x="770" y="62"/>
                  </a:lnTo>
                  <a:close/>
                  <a:moveTo>
                    <a:pt x="793" y="54"/>
                  </a:moveTo>
                  <a:cubicBezTo>
                    <a:pt x="789" y="56"/>
                    <a:pt x="785" y="57"/>
                    <a:pt x="781" y="58"/>
                  </a:cubicBezTo>
                  <a:cubicBezTo>
                    <a:pt x="783" y="63"/>
                    <a:pt x="783" y="63"/>
                    <a:pt x="783" y="63"/>
                  </a:cubicBezTo>
                  <a:cubicBezTo>
                    <a:pt x="787" y="62"/>
                    <a:pt x="790" y="61"/>
                    <a:pt x="794" y="60"/>
                  </a:cubicBezTo>
                  <a:lnTo>
                    <a:pt x="793" y="54"/>
                  </a:lnTo>
                  <a:close/>
                  <a:moveTo>
                    <a:pt x="815" y="47"/>
                  </a:moveTo>
                  <a:cubicBezTo>
                    <a:pt x="812" y="48"/>
                    <a:pt x="808" y="50"/>
                    <a:pt x="804" y="51"/>
                  </a:cubicBezTo>
                  <a:cubicBezTo>
                    <a:pt x="806" y="56"/>
                    <a:pt x="806" y="56"/>
                    <a:pt x="806" y="56"/>
                  </a:cubicBezTo>
                  <a:cubicBezTo>
                    <a:pt x="809" y="55"/>
                    <a:pt x="813" y="54"/>
                    <a:pt x="817" y="52"/>
                  </a:cubicBezTo>
                  <a:lnTo>
                    <a:pt x="815" y="47"/>
                  </a:lnTo>
                  <a:close/>
                  <a:moveTo>
                    <a:pt x="839" y="41"/>
                  </a:moveTo>
                  <a:cubicBezTo>
                    <a:pt x="835" y="42"/>
                    <a:pt x="831" y="43"/>
                    <a:pt x="827" y="44"/>
                  </a:cubicBezTo>
                  <a:cubicBezTo>
                    <a:pt x="829" y="49"/>
                    <a:pt x="829" y="49"/>
                    <a:pt x="829" y="49"/>
                  </a:cubicBezTo>
                  <a:cubicBezTo>
                    <a:pt x="832" y="48"/>
                    <a:pt x="836" y="47"/>
                    <a:pt x="840" y="46"/>
                  </a:cubicBezTo>
                  <a:lnTo>
                    <a:pt x="839" y="41"/>
                  </a:lnTo>
                  <a:close/>
                  <a:moveTo>
                    <a:pt x="862" y="35"/>
                  </a:moveTo>
                  <a:cubicBezTo>
                    <a:pt x="858" y="36"/>
                    <a:pt x="854" y="37"/>
                    <a:pt x="850" y="38"/>
                  </a:cubicBezTo>
                  <a:cubicBezTo>
                    <a:pt x="852" y="43"/>
                    <a:pt x="852" y="43"/>
                    <a:pt x="852" y="43"/>
                  </a:cubicBezTo>
                  <a:cubicBezTo>
                    <a:pt x="855" y="42"/>
                    <a:pt x="859" y="41"/>
                    <a:pt x="863" y="40"/>
                  </a:cubicBezTo>
                  <a:lnTo>
                    <a:pt x="862" y="35"/>
                  </a:lnTo>
                  <a:close/>
                  <a:moveTo>
                    <a:pt x="885" y="29"/>
                  </a:moveTo>
                  <a:cubicBezTo>
                    <a:pt x="881" y="30"/>
                    <a:pt x="877" y="31"/>
                    <a:pt x="874" y="32"/>
                  </a:cubicBezTo>
                  <a:cubicBezTo>
                    <a:pt x="875" y="37"/>
                    <a:pt x="875" y="37"/>
                    <a:pt x="875" y="37"/>
                  </a:cubicBezTo>
                  <a:cubicBezTo>
                    <a:pt x="879" y="36"/>
                    <a:pt x="883" y="35"/>
                    <a:pt x="886" y="34"/>
                  </a:cubicBezTo>
                  <a:lnTo>
                    <a:pt x="885" y="29"/>
                  </a:lnTo>
                  <a:close/>
                  <a:moveTo>
                    <a:pt x="909" y="24"/>
                  </a:moveTo>
                  <a:cubicBezTo>
                    <a:pt x="905" y="25"/>
                    <a:pt x="901" y="26"/>
                    <a:pt x="897" y="26"/>
                  </a:cubicBezTo>
                  <a:cubicBezTo>
                    <a:pt x="898" y="32"/>
                    <a:pt x="898" y="32"/>
                    <a:pt x="898" y="32"/>
                  </a:cubicBezTo>
                  <a:cubicBezTo>
                    <a:pt x="902" y="31"/>
                    <a:pt x="906" y="30"/>
                    <a:pt x="910" y="29"/>
                  </a:cubicBezTo>
                  <a:lnTo>
                    <a:pt x="909" y="24"/>
                  </a:lnTo>
                  <a:close/>
                  <a:moveTo>
                    <a:pt x="932" y="19"/>
                  </a:moveTo>
                  <a:cubicBezTo>
                    <a:pt x="928" y="20"/>
                    <a:pt x="925" y="21"/>
                    <a:pt x="921" y="22"/>
                  </a:cubicBezTo>
                  <a:cubicBezTo>
                    <a:pt x="922" y="27"/>
                    <a:pt x="922" y="27"/>
                    <a:pt x="922" y="27"/>
                  </a:cubicBezTo>
                  <a:cubicBezTo>
                    <a:pt x="926" y="26"/>
                    <a:pt x="929" y="25"/>
                    <a:pt x="933" y="25"/>
                  </a:cubicBezTo>
                  <a:lnTo>
                    <a:pt x="932" y="19"/>
                  </a:lnTo>
                  <a:close/>
                  <a:moveTo>
                    <a:pt x="956" y="15"/>
                  </a:moveTo>
                  <a:cubicBezTo>
                    <a:pt x="952" y="16"/>
                    <a:pt x="948" y="17"/>
                    <a:pt x="944" y="17"/>
                  </a:cubicBezTo>
                  <a:cubicBezTo>
                    <a:pt x="945" y="23"/>
                    <a:pt x="945" y="23"/>
                    <a:pt x="945" y="23"/>
                  </a:cubicBezTo>
                  <a:cubicBezTo>
                    <a:pt x="949" y="22"/>
                    <a:pt x="953" y="21"/>
                    <a:pt x="957" y="21"/>
                  </a:cubicBezTo>
                  <a:lnTo>
                    <a:pt x="956" y="15"/>
                  </a:lnTo>
                  <a:close/>
                  <a:moveTo>
                    <a:pt x="980" y="12"/>
                  </a:moveTo>
                  <a:cubicBezTo>
                    <a:pt x="976" y="12"/>
                    <a:pt x="972" y="13"/>
                    <a:pt x="968" y="13"/>
                  </a:cubicBezTo>
                  <a:cubicBezTo>
                    <a:pt x="969" y="19"/>
                    <a:pt x="969" y="19"/>
                    <a:pt x="969" y="19"/>
                  </a:cubicBezTo>
                  <a:cubicBezTo>
                    <a:pt x="973" y="18"/>
                    <a:pt x="977" y="18"/>
                    <a:pt x="981" y="17"/>
                  </a:cubicBezTo>
                  <a:lnTo>
                    <a:pt x="980" y="12"/>
                  </a:lnTo>
                  <a:close/>
                  <a:moveTo>
                    <a:pt x="1004" y="9"/>
                  </a:moveTo>
                  <a:cubicBezTo>
                    <a:pt x="1000" y="9"/>
                    <a:pt x="996" y="10"/>
                    <a:pt x="992" y="10"/>
                  </a:cubicBezTo>
                  <a:cubicBezTo>
                    <a:pt x="993" y="15"/>
                    <a:pt x="993" y="15"/>
                    <a:pt x="993" y="15"/>
                  </a:cubicBezTo>
                  <a:cubicBezTo>
                    <a:pt x="996" y="15"/>
                    <a:pt x="1000" y="14"/>
                    <a:pt x="1004" y="14"/>
                  </a:cubicBezTo>
                  <a:lnTo>
                    <a:pt x="1004" y="9"/>
                  </a:lnTo>
                  <a:close/>
                  <a:moveTo>
                    <a:pt x="1028" y="6"/>
                  </a:moveTo>
                  <a:cubicBezTo>
                    <a:pt x="1024" y="6"/>
                    <a:pt x="1020" y="7"/>
                    <a:pt x="1016" y="7"/>
                  </a:cubicBezTo>
                  <a:cubicBezTo>
                    <a:pt x="1016" y="13"/>
                    <a:pt x="1016" y="13"/>
                    <a:pt x="1016" y="13"/>
                  </a:cubicBezTo>
                  <a:cubicBezTo>
                    <a:pt x="1020" y="12"/>
                    <a:pt x="1024" y="12"/>
                    <a:pt x="1028" y="11"/>
                  </a:cubicBezTo>
                  <a:lnTo>
                    <a:pt x="1028" y="6"/>
                  </a:lnTo>
                  <a:close/>
                  <a:moveTo>
                    <a:pt x="1052" y="4"/>
                  </a:moveTo>
                  <a:cubicBezTo>
                    <a:pt x="1048" y="4"/>
                    <a:pt x="1044" y="5"/>
                    <a:pt x="1040" y="5"/>
                  </a:cubicBezTo>
                  <a:cubicBezTo>
                    <a:pt x="1040" y="10"/>
                    <a:pt x="1040" y="10"/>
                    <a:pt x="1040" y="10"/>
                  </a:cubicBezTo>
                  <a:cubicBezTo>
                    <a:pt x="1044" y="10"/>
                    <a:pt x="1048" y="10"/>
                    <a:pt x="1052" y="9"/>
                  </a:cubicBezTo>
                  <a:lnTo>
                    <a:pt x="1052" y="4"/>
                  </a:lnTo>
                  <a:close/>
                  <a:moveTo>
                    <a:pt x="1076" y="2"/>
                  </a:moveTo>
                  <a:cubicBezTo>
                    <a:pt x="1072" y="2"/>
                    <a:pt x="1068" y="3"/>
                    <a:pt x="1064" y="3"/>
                  </a:cubicBezTo>
                  <a:cubicBezTo>
                    <a:pt x="1064" y="8"/>
                    <a:pt x="1064" y="8"/>
                    <a:pt x="1064" y="8"/>
                  </a:cubicBezTo>
                  <a:cubicBezTo>
                    <a:pt x="1068" y="8"/>
                    <a:pt x="1072" y="8"/>
                    <a:pt x="1076" y="8"/>
                  </a:cubicBezTo>
                  <a:lnTo>
                    <a:pt x="1076" y="2"/>
                  </a:lnTo>
                  <a:close/>
                  <a:moveTo>
                    <a:pt x="1100" y="1"/>
                  </a:moveTo>
                  <a:cubicBezTo>
                    <a:pt x="1096" y="1"/>
                    <a:pt x="1092" y="1"/>
                    <a:pt x="1088" y="2"/>
                  </a:cubicBezTo>
                  <a:cubicBezTo>
                    <a:pt x="1088" y="7"/>
                    <a:pt x="1088" y="7"/>
                    <a:pt x="1088" y="7"/>
                  </a:cubicBezTo>
                  <a:cubicBezTo>
                    <a:pt x="1092" y="7"/>
                    <a:pt x="1096" y="7"/>
                    <a:pt x="1100" y="6"/>
                  </a:cubicBezTo>
                  <a:lnTo>
                    <a:pt x="1100" y="1"/>
                  </a:lnTo>
                  <a:close/>
                  <a:moveTo>
                    <a:pt x="1124" y="0"/>
                  </a:moveTo>
                  <a:cubicBezTo>
                    <a:pt x="1120" y="1"/>
                    <a:pt x="1116" y="1"/>
                    <a:pt x="1112" y="1"/>
                  </a:cubicBezTo>
                  <a:cubicBezTo>
                    <a:pt x="1112" y="6"/>
                    <a:pt x="1112" y="6"/>
                    <a:pt x="1112" y="6"/>
                  </a:cubicBezTo>
                  <a:cubicBezTo>
                    <a:pt x="1116" y="6"/>
                    <a:pt x="1120" y="6"/>
                    <a:pt x="1124" y="6"/>
                  </a:cubicBezTo>
                  <a:cubicBezTo>
                    <a:pt x="1124" y="0"/>
                    <a:pt x="1124" y="0"/>
                    <a:pt x="1124" y="0"/>
                  </a:cubicBezTo>
                  <a:close/>
                  <a:moveTo>
                    <a:pt x="1148" y="0"/>
                  </a:moveTo>
                  <a:cubicBezTo>
                    <a:pt x="1147" y="0"/>
                    <a:pt x="1146" y="0"/>
                    <a:pt x="1145" y="0"/>
                  </a:cubicBezTo>
                  <a:cubicBezTo>
                    <a:pt x="1142" y="0"/>
                    <a:pt x="1139" y="0"/>
                    <a:pt x="1136" y="0"/>
                  </a:cubicBezTo>
                  <a:cubicBezTo>
                    <a:pt x="1136" y="6"/>
                    <a:pt x="1136" y="6"/>
                    <a:pt x="1136" y="6"/>
                  </a:cubicBezTo>
                  <a:cubicBezTo>
                    <a:pt x="1139" y="6"/>
                    <a:pt x="1142" y="6"/>
                    <a:pt x="1145" y="6"/>
                  </a:cubicBezTo>
                  <a:cubicBezTo>
                    <a:pt x="1146" y="6"/>
                    <a:pt x="1147" y="6"/>
                    <a:pt x="1148" y="6"/>
                  </a:cubicBezTo>
                  <a:lnTo>
                    <a:pt x="1148" y="0"/>
                  </a:lnTo>
                  <a:close/>
                  <a:moveTo>
                    <a:pt x="1172" y="1"/>
                  </a:moveTo>
                  <a:cubicBezTo>
                    <a:pt x="1168" y="0"/>
                    <a:pt x="1164" y="0"/>
                    <a:pt x="1160" y="0"/>
                  </a:cubicBezTo>
                  <a:cubicBezTo>
                    <a:pt x="1160" y="6"/>
                    <a:pt x="1160" y="6"/>
                    <a:pt x="1160" y="6"/>
                  </a:cubicBezTo>
                  <a:cubicBezTo>
                    <a:pt x="1164" y="6"/>
                    <a:pt x="1168" y="6"/>
                    <a:pt x="1172" y="6"/>
                  </a:cubicBezTo>
                  <a:lnTo>
                    <a:pt x="1172" y="1"/>
                  </a:lnTo>
                  <a:close/>
                  <a:moveTo>
                    <a:pt x="1196" y="1"/>
                  </a:moveTo>
                  <a:cubicBezTo>
                    <a:pt x="1192" y="1"/>
                    <a:pt x="1188" y="1"/>
                    <a:pt x="1184" y="1"/>
                  </a:cubicBezTo>
                  <a:cubicBezTo>
                    <a:pt x="1184" y="6"/>
                    <a:pt x="1184" y="6"/>
                    <a:pt x="1184" y="6"/>
                  </a:cubicBezTo>
                  <a:cubicBezTo>
                    <a:pt x="1188" y="6"/>
                    <a:pt x="1192" y="6"/>
                    <a:pt x="1196" y="7"/>
                  </a:cubicBezTo>
                  <a:lnTo>
                    <a:pt x="1196" y="1"/>
                  </a:lnTo>
                  <a:close/>
                  <a:moveTo>
                    <a:pt x="1220" y="3"/>
                  </a:moveTo>
                  <a:cubicBezTo>
                    <a:pt x="1216" y="2"/>
                    <a:pt x="1212" y="2"/>
                    <a:pt x="1208" y="2"/>
                  </a:cubicBezTo>
                  <a:cubicBezTo>
                    <a:pt x="1208" y="7"/>
                    <a:pt x="1208" y="7"/>
                    <a:pt x="1208" y="7"/>
                  </a:cubicBezTo>
                  <a:cubicBezTo>
                    <a:pt x="1212" y="7"/>
                    <a:pt x="1215" y="8"/>
                    <a:pt x="1219" y="8"/>
                  </a:cubicBezTo>
                  <a:lnTo>
                    <a:pt x="1220" y="3"/>
                  </a:lnTo>
                  <a:close/>
                  <a:moveTo>
                    <a:pt x="1244" y="4"/>
                  </a:moveTo>
                  <a:cubicBezTo>
                    <a:pt x="1240" y="4"/>
                    <a:pt x="1236" y="4"/>
                    <a:pt x="1232" y="3"/>
                  </a:cubicBezTo>
                  <a:cubicBezTo>
                    <a:pt x="1231" y="9"/>
                    <a:pt x="1231" y="9"/>
                    <a:pt x="1231" y="9"/>
                  </a:cubicBezTo>
                  <a:cubicBezTo>
                    <a:pt x="1235" y="9"/>
                    <a:pt x="1239" y="9"/>
                    <a:pt x="1243" y="10"/>
                  </a:cubicBezTo>
                  <a:lnTo>
                    <a:pt x="1244" y="4"/>
                  </a:lnTo>
                  <a:close/>
                  <a:moveTo>
                    <a:pt x="1268" y="6"/>
                  </a:moveTo>
                  <a:cubicBezTo>
                    <a:pt x="1264" y="6"/>
                    <a:pt x="1260" y="6"/>
                    <a:pt x="1256" y="5"/>
                  </a:cubicBezTo>
                  <a:cubicBezTo>
                    <a:pt x="1255" y="11"/>
                    <a:pt x="1255" y="11"/>
                    <a:pt x="1255" y="11"/>
                  </a:cubicBezTo>
                  <a:cubicBezTo>
                    <a:pt x="1259" y="11"/>
                    <a:pt x="1263" y="11"/>
                    <a:pt x="1267" y="12"/>
                  </a:cubicBezTo>
                  <a:lnTo>
                    <a:pt x="1268" y="6"/>
                  </a:lnTo>
                  <a:close/>
                  <a:moveTo>
                    <a:pt x="1292" y="9"/>
                  </a:moveTo>
                  <a:cubicBezTo>
                    <a:pt x="1288" y="9"/>
                    <a:pt x="1284" y="8"/>
                    <a:pt x="1280" y="8"/>
                  </a:cubicBezTo>
                  <a:cubicBezTo>
                    <a:pt x="1279" y="13"/>
                    <a:pt x="1279" y="13"/>
                    <a:pt x="1279" y="13"/>
                  </a:cubicBezTo>
                  <a:cubicBezTo>
                    <a:pt x="1283" y="14"/>
                    <a:pt x="1287" y="14"/>
                    <a:pt x="1291" y="14"/>
                  </a:cubicBezTo>
                  <a:lnTo>
                    <a:pt x="1292" y="9"/>
                  </a:lnTo>
                  <a:close/>
                  <a:moveTo>
                    <a:pt x="1315" y="12"/>
                  </a:moveTo>
                  <a:cubicBezTo>
                    <a:pt x="1312" y="12"/>
                    <a:pt x="1308" y="11"/>
                    <a:pt x="1304" y="11"/>
                  </a:cubicBezTo>
                  <a:cubicBezTo>
                    <a:pt x="1303" y="16"/>
                    <a:pt x="1303" y="16"/>
                    <a:pt x="1303" y="16"/>
                  </a:cubicBezTo>
                  <a:cubicBezTo>
                    <a:pt x="1307" y="17"/>
                    <a:pt x="1311" y="17"/>
                    <a:pt x="1315" y="18"/>
                  </a:cubicBezTo>
                  <a:lnTo>
                    <a:pt x="1315" y="12"/>
                  </a:lnTo>
                  <a:close/>
                  <a:moveTo>
                    <a:pt x="1339" y="16"/>
                  </a:moveTo>
                  <a:cubicBezTo>
                    <a:pt x="1335" y="15"/>
                    <a:pt x="1331" y="15"/>
                    <a:pt x="1327" y="14"/>
                  </a:cubicBezTo>
                  <a:cubicBezTo>
                    <a:pt x="1327" y="19"/>
                    <a:pt x="1327" y="19"/>
                    <a:pt x="1327" y="19"/>
                  </a:cubicBezTo>
                  <a:cubicBezTo>
                    <a:pt x="1330" y="20"/>
                    <a:pt x="1334" y="21"/>
                    <a:pt x="1338" y="21"/>
                  </a:cubicBezTo>
                  <a:lnTo>
                    <a:pt x="1339" y="16"/>
                  </a:lnTo>
                  <a:close/>
                  <a:moveTo>
                    <a:pt x="1363" y="20"/>
                  </a:moveTo>
                  <a:cubicBezTo>
                    <a:pt x="1359" y="19"/>
                    <a:pt x="1355" y="19"/>
                    <a:pt x="1351" y="18"/>
                  </a:cubicBezTo>
                  <a:cubicBezTo>
                    <a:pt x="1350" y="23"/>
                    <a:pt x="1350" y="23"/>
                    <a:pt x="1350" y="23"/>
                  </a:cubicBezTo>
                  <a:cubicBezTo>
                    <a:pt x="1354" y="24"/>
                    <a:pt x="1358" y="25"/>
                    <a:pt x="1362" y="25"/>
                  </a:cubicBezTo>
                  <a:cubicBezTo>
                    <a:pt x="1363" y="20"/>
                    <a:pt x="1363" y="20"/>
                    <a:pt x="1363" y="20"/>
                  </a:cubicBezTo>
                  <a:close/>
                  <a:moveTo>
                    <a:pt x="1387" y="25"/>
                  </a:moveTo>
                  <a:cubicBezTo>
                    <a:pt x="1383" y="24"/>
                    <a:pt x="1379" y="23"/>
                    <a:pt x="1375" y="23"/>
                  </a:cubicBezTo>
                  <a:cubicBezTo>
                    <a:pt x="1374" y="28"/>
                    <a:pt x="1374" y="28"/>
                    <a:pt x="1374" y="28"/>
                  </a:cubicBezTo>
                  <a:cubicBezTo>
                    <a:pt x="1378" y="29"/>
                    <a:pt x="1382" y="29"/>
                    <a:pt x="1385" y="30"/>
                  </a:cubicBezTo>
                  <a:lnTo>
                    <a:pt x="1387" y="25"/>
                  </a:lnTo>
                  <a:close/>
                  <a:moveTo>
                    <a:pt x="1410" y="30"/>
                  </a:moveTo>
                  <a:cubicBezTo>
                    <a:pt x="1406" y="29"/>
                    <a:pt x="1402" y="28"/>
                    <a:pt x="1398" y="27"/>
                  </a:cubicBezTo>
                  <a:cubicBezTo>
                    <a:pt x="1397" y="33"/>
                    <a:pt x="1397" y="33"/>
                    <a:pt x="1397" y="33"/>
                  </a:cubicBezTo>
                  <a:cubicBezTo>
                    <a:pt x="1401" y="34"/>
                    <a:pt x="1405" y="34"/>
                    <a:pt x="1409" y="35"/>
                  </a:cubicBezTo>
                  <a:lnTo>
                    <a:pt x="1410" y="30"/>
                  </a:lnTo>
                  <a:close/>
                  <a:moveTo>
                    <a:pt x="1433" y="36"/>
                  </a:moveTo>
                  <a:cubicBezTo>
                    <a:pt x="1429" y="35"/>
                    <a:pt x="1426" y="34"/>
                    <a:pt x="1422" y="33"/>
                  </a:cubicBezTo>
                  <a:cubicBezTo>
                    <a:pt x="1420" y="38"/>
                    <a:pt x="1420" y="38"/>
                    <a:pt x="1420" y="38"/>
                  </a:cubicBezTo>
                  <a:cubicBezTo>
                    <a:pt x="1424" y="39"/>
                    <a:pt x="1428" y="40"/>
                    <a:pt x="1432" y="41"/>
                  </a:cubicBezTo>
                  <a:lnTo>
                    <a:pt x="1433" y="36"/>
                  </a:lnTo>
                  <a:close/>
                  <a:moveTo>
                    <a:pt x="1457" y="42"/>
                  </a:moveTo>
                  <a:cubicBezTo>
                    <a:pt x="1453" y="41"/>
                    <a:pt x="1449" y="40"/>
                    <a:pt x="1445" y="39"/>
                  </a:cubicBezTo>
                  <a:cubicBezTo>
                    <a:pt x="1444" y="44"/>
                    <a:pt x="1444" y="44"/>
                    <a:pt x="1444" y="44"/>
                  </a:cubicBezTo>
                  <a:cubicBezTo>
                    <a:pt x="1447" y="45"/>
                    <a:pt x="1451" y="46"/>
                    <a:pt x="1455" y="47"/>
                  </a:cubicBezTo>
                  <a:lnTo>
                    <a:pt x="1457" y="42"/>
                  </a:lnTo>
                  <a:close/>
                  <a:moveTo>
                    <a:pt x="1480" y="49"/>
                  </a:moveTo>
                  <a:cubicBezTo>
                    <a:pt x="1476" y="48"/>
                    <a:pt x="1472" y="46"/>
                    <a:pt x="1468" y="45"/>
                  </a:cubicBezTo>
                  <a:cubicBezTo>
                    <a:pt x="1467" y="50"/>
                    <a:pt x="1467" y="50"/>
                    <a:pt x="1467" y="50"/>
                  </a:cubicBezTo>
                  <a:cubicBezTo>
                    <a:pt x="1471" y="52"/>
                    <a:pt x="1474" y="53"/>
                    <a:pt x="1478" y="54"/>
                  </a:cubicBezTo>
                  <a:lnTo>
                    <a:pt x="1480" y="49"/>
                  </a:lnTo>
                  <a:close/>
                  <a:moveTo>
                    <a:pt x="1503" y="56"/>
                  </a:moveTo>
                  <a:cubicBezTo>
                    <a:pt x="1499" y="55"/>
                    <a:pt x="1495" y="53"/>
                    <a:pt x="1491" y="52"/>
                  </a:cubicBezTo>
                  <a:cubicBezTo>
                    <a:pt x="1490" y="57"/>
                    <a:pt x="1490" y="57"/>
                    <a:pt x="1490" y="57"/>
                  </a:cubicBezTo>
                  <a:cubicBezTo>
                    <a:pt x="1493" y="59"/>
                    <a:pt x="1497" y="60"/>
                    <a:pt x="1501" y="61"/>
                  </a:cubicBezTo>
                  <a:lnTo>
                    <a:pt x="1503" y="56"/>
                  </a:lnTo>
                  <a:close/>
                  <a:moveTo>
                    <a:pt x="1525" y="64"/>
                  </a:moveTo>
                  <a:cubicBezTo>
                    <a:pt x="1522" y="62"/>
                    <a:pt x="1518" y="61"/>
                    <a:pt x="1514" y="60"/>
                  </a:cubicBezTo>
                  <a:cubicBezTo>
                    <a:pt x="1512" y="65"/>
                    <a:pt x="1512" y="65"/>
                    <a:pt x="1512" y="65"/>
                  </a:cubicBezTo>
                  <a:cubicBezTo>
                    <a:pt x="1516" y="66"/>
                    <a:pt x="1520" y="67"/>
                    <a:pt x="1524" y="69"/>
                  </a:cubicBezTo>
                  <a:lnTo>
                    <a:pt x="1525" y="64"/>
                  </a:lnTo>
                  <a:close/>
                  <a:moveTo>
                    <a:pt x="1548" y="72"/>
                  </a:moveTo>
                  <a:cubicBezTo>
                    <a:pt x="1544" y="70"/>
                    <a:pt x="1541" y="69"/>
                    <a:pt x="1537" y="68"/>
                  </a:cubicBezTo>
                  <a:cubicBezTo>
                    <a:pt x="1535" y="73"/>
                    <a:pt x="1535" y="73"/>
                    <a:pt x="1535" y="73"/>
                  </a:cubicBezTo>
                  <a:cubicBezTo>
                    <a:pt x="1539" y="74"/>
                    <a:pt x="1542" y="75"/>
                    <a:pt x="1546" y="77"/>
                  </a:cubicBezTo>
                  <a:lnTo>
                    <a:pt x="1548" y="72"/>
                  </a:lnTo>
                  <a:close/>
                  <a:moveTo>
                    <a:pt x="1571" y="80"/>
                  </a:moveTo>
                  <a:cubicBezTo>
                    <a:pt x="1567" y="79"/>
                    <a:pt x="1563" y="77"/>
                    <a:pt x="1559" y="76"/>
                  </a:cubicBezTo>
                  <a:cubicBezTo>
                    <a:pt x="1557" y="81"/>
                    <a:pt x="1557" y="81"/>
                    <a:pt x="1557" y="81"/>
                  </a:cubicBezTo>
                  <a:cubicBezTo>
                    <a:pt x="1561" y="82"/>
                    <a:pt x="1565" y="84"/>
                    <a:pt x="1569" y="85"/>
                  </a:cubicBezTo>
                  <a:lnTo>
                    <a:pt x="1571" y="80"/>
                  </a:lnTo>
                  <a:close/>
                  <a:moveTo>
                    <a:pt x="1593" y="90"/>
                  </a:moveTo>
                  <a:cubicBezTo>
                    <a:pt x="1589" y="88"/>
                    <a:pt x="1585" y="86"/>
                    <a:pt x="1582" y="85"/>
                  </a:cubicBezTo>
                  <a:cubicBezTo>
                    <a:pt x="1580" y="90"/>
                    <a:pt x="1580" y="90"/>
                    <a:pt x="1580" y="90"/>
                  </a:cubicBezTo>
                  <a:cubicBezTo>
                    <a:pt x="1583" y="91"/>
                    <a:pt x="1587" y="93"/>
                    <a:pt x="1591" y="95"/>
                  </a:cubicBezTo>
                  <a:lnTo>
                    <a:pt x="1593" y="90"/>
                  </a:lnTo>
                  <a:close/>
                  <a:moveTo>
                    <a:pt x="1615" y="99"/>
                  </a:moveTo>
                  <a:cubicBezTo>
                    <a:pt x="1611" y="98"/>
                    <a:pt x="1607" y="96"/>
                    <a:pt x="1604" y="94"/>
                  </a:cubicBezTo>
                  <a:cubicBezTo>
                    <a:pt x="1602" y="99"/>
                    <a:pt x="1602" y="99"/>
                    <a:pt x="1602" y="99"/>
                  </a:cubicBezTo>
                  <a:cubicBezTo>
                    <a:pt x="1605" y="101"/>
                    <a:pt x="1609" y="103"/>
                    <a:pt x="1613" y="104"/>
                  </a:cubicBezTo>
                  <a:lnTo>
                    <a:pt x="1615" y="99"/>
                  </a:lnTo>
                  <a:close/>
                  <a:moveTo>
                    <a:pt x="1637" y="109"/>
                  </a:moveTo>
                  <a:cubicBezTo>
                    <a:pt x="1633" y="108"/>
                    <a:pt x="1629" y="106"/>
                    <a:pt x="1626" y="104"/>
                  </a:cubicBezTo>
                  <a:cubicBezTo>
                    <a:pt x="1623" y="109"/>
                    <a:pt x="1623" y="109"/>
                    <a:pt x="1623" y="109"/>
                  </a:cubicBezTo>
                  <a:cubicBezTo>
                    <a:pt x="1627" y="111"/>
                    <a:pt x="1631" y="113"/>
                    <a:pt x="1634" y="114"/>
                  </a:cubicBezTo>
                  <a:lnTo>
                    <a:pt x="1637" y="109"/>
                  </a:lnTo>
                  <a:close/>
                  <a:moveTo>
                    <a:pt x="1658" y="120"/>
                  </a:moveTo>
                  <a:cubicBezTo>
                    <a:pt x="1655" y="118"/>
                    <a:pt x="1651" y="116"/>
                    <a:pt x="1647" y="115"/>
                  </a:cubicBezTo>
                  <a:cubicBezTo>
                    <a:pt x="1645" y="119"/>
                    <a:pt x="1645" y="119"/>
                    <a:pt x="1645" y="119"/>
                  </a:cubicBezTo>
                  <a:cubicBezTo>
                    <a:pt x="1649" y="121"/>
                    <a:pt x="1652" y="123"/>
                    <a:pt x="1656" y="125"/>
                  </a:cubicBezTo>
                  <a:lnTo>
                    <a:pt x="1658" y="120"/>
                  </a:lnTo>
                  <a:close/>
                  <a:moveTo>
                    <a:pt x="1680" y="131"/>
                  </a:moveTo>
                  <a:cubicBezTo>
                    <a:pt x="1676" y="129"/>
                    <a:pt x="1672" y="127"/>
                    <a:pt x="1669" y="126"/>
                  </a:cubicBezTo>
                  <a:cubicBezTo>
                    <a:pt x="1666" y="130"/>
                    <a:pt x="1666" y="130"/>
                    <a:pt x="1666" y="130"/>
                  </a:cubicBezTo>
                  <a:cubicBezTo>
                    <a:pt x="1670" y="132"/>
                    <a:pt x="1673" y="134"/>
                    <a:pt x="1677" y="136"/>
                  </a:cubicBezTo>
                  <a:lnTo>
                    <a:pt x="1680" y="131"/>
                  </a:lnTo>
                  <a:close/>
                  <a:moveTo>
                    <a:pt x="1701" y="143"/>
                  </a:moveTo>
                  <a:cubicBezTo>
                    <a:pt x="1697" y="141"/>
                    <a:pt x="1694" y="139"/>
                    <a:pt x="1690" y="137"/>
                  </a:cubicBezTo>
                  <a:cubicBezTo>
                    <a:pt x="1688" y="142"/>
                    <a:pt x="1688" y="142"/>
                    <a:pt x="1688" y="142"/>
                  </a:cubicBezTo>
                  <a:cubicBezTo>
                    <a:pt x="1691" y="143"/>
                    <a:pt x="1695" y="145"/>
                    <a:pt x="1698" y="147"/>
                  </a:cubicBezTo>
                  <a:lnTo>
                    <a:pt x="1701" y="143"/>
                  </a:lnTo>
                  <a:close/>
                  <a:moveTo>
                    <a:pt x="1721" y="155"/>
                  </a:moveTo>
                  <a:cubicBezTo>
                    <a:pt x="1718" y="153"/>
                    <a:pt x="1715" y="151"/>
                    <a:pt x="1711" y="149"/>
                  </a:cubicBezTo>
                  <a:cubicBezTo>
                    <a:pt x="1708" y="153"/>
                    <a:pt x="1708" y="153"/>
                    <a:pt x="1708" y="153"/>
                  </a:cubicBezTo>
                  <a:cubicBezTo>
                    <a:pt x="1712" y="155"/>
                    <a:pt x="1715" y="157"/>
                    <a:pt x="1719" y="159"/>
                  </a:cubicBezTo>
                  <a:lnTo>
                    <a:pt x="1721" y="155"/>
                  </a:lnTo>
                  <a:close/>
                  <a:moveTo>
                    <a:pt x="1742" y="167"/>
                  </a:moveTo>
                  <a:cubicBezTo>
                    <a:pt x="1738" y="165"/>
                    <a:pt x="1735" y="163"/>
                    <a:pt x="1732" y="161"/>
                  </a:cubicBezTo>
                  <a:cubicBezTo>
                    <a:pt x="1729" y="165"/>
                    <a:pt x="1729" y="165"/>
                    <a:pt x="1729" y="165"/>
                  </a:cubicBezTo>
                  <a:cubicBezTo>
                    <a:pt x="1732" y="167"/>
                    <a:pt x="1736" y="170"/>
                    <a:pt x="1739" y="172"/>
                  </a:cubicBezTo>
                  <a:lnTo>
                    <a:pt x="1742" y="167"/>
                  </a:lnTo>
                  <a:close/>
                  <a:moveTo>
                    <a:pt x="1762" y="180"/>
                  </a:moveTo>
                  <a:cubicBezTo>
                    <a:pt x="1759" y="178"/>
                    <a:pt x="1755" y="176"/>
                    <a:pt x="1752" y="174"/>
                  </a:cubicBezTo>
                  <a:cubicBezTo>
                    <a:pt x="1749" y="178"/>
                    <a:pt x="1749" y="178"/>
                    <a:pt x="1749" y="178"/>
                  </a:cubicBezTo>
                  <a:cubicBezTo>
                    <a:pt x="1752" y="180"/>
                    <a:pt x="1756" y="182"/>
                    <a:pt x="1759" y="184"/>
                  </a:cubicBezTo>
                  <a:lnTo>
                    <a:pt x="1762" y="180"/>
                  </a:lnTo>
                  <a:close/>
                  <a:moveTo>
                    <a:pt x="1782" y="193"/>
                  </a:moveTo>
                  <a:cubicBezTo>
                    <a:pt x="1779" y="191"/>
                    <a:pt x="1775" y="189"/>
                    <a:pt x="1772" y="187"/>
                  </a:cubicBezTo>
                  <a:cubicBezTo>
                    <a:pt x="1769" y="191"/>
                    <a:pt x="1769" y="191"/>
                    <a:pt x="1769" y="191"/>
                  </a:cubicBezTo>
                  <a:cubicBezTo>
                    <a:pt x="1772" y="193"/>
                    <a:pt x="1776" y="196"/>
                    <a:pt x="1779" y="198"/>
                  </a:cubicBezTo>
                  <a:cubicBezTo>
                    <a:pt x="1782" y="193"/>
                    <a:pt x="1782" y="193"/>
                    <a:pt x="1782" y="193"/>
                  </a:cubicBezTo>
                  <a:close/>
                  <a:moveTo>
                    <a:pt x="1802" y="207"/>
                  </a:moveTo>
                  <a:cubicBezTo>
                    <a:pt x="1798" y="205"/>
                    <a:pt x="1795" y="202"/>
                    <a:pt x="1792" y="200"/>
                  </a:cubicBezTo>
                  <a:cubicBezTo>
                    <a:pt x="1789" y="205"/>
                    <a:pt x="1789" y="205"/>
                    <a:pt x="1789" y="205"/>
                  </a:cubicBezTo>
                  <a:cubicBezTo>
                    <a:pt x="1792" y="207"/>
                    <a:pt x="1795" y="209"/>
                    <a:pt x="1799" y="211"/>
                  </a:cubicBezTo>
                  <a:lnTo>
                    <a:pt x="1802" y="207"/>
                  </a:lnTo>
                  <a:close/>
                  <a:moveTo>
                    <a:pt x="1821" y="221"/>
                  </a:moveTo>
                  <a:cubicBezTo>
                    <a:pt x="1818" y="219"/>
                    <a:pt x="1815" y="217"/>
                    <a:pt x="1811" y="214"/>
                  </a:cubicBezTo>
                  <a:cubicBezTo>
                    <a:pt x="1808" y="218"/>
                    <a:pt x="1808" y="218"/>
                    <a:pt x="1808" y="218"/>
                  </a:cubicBezTo>
                  <a:cubicBezTo>
                    <a:pt x="1811" y="221"/>
                    <a:pt x="1815" y="223"/>
                    <a:pt x="1818" y="226"/>
                  </a:cubicBezTo>
                  <a:lnTo>
                    <a:pt x="1821" y="221"/>
                  </a:lnTo>
                  <a:close/>
                  <a:moveTo>
                    <a:pt x="1840" y="236"/>
                  </a:moveTo>
                  <a:cubicBezTo>
                    <a:pt x="1837" y="233"/>
                    <a:pt x="1834" y="231"/>
                    <a:pt x="1831" y="229"/>
                  </a:cubicBezTo>
                  <a:cubicBezTo>
                    <a:pt x="1827" y="233"/>
                    <a:pt x="1827" y="233"/>
                    <a:pt x="1827" y="233"/>
                  </a:cubicBezTo>
                  <a:cubicBezTo>
                    <a:pt x="1830" y="235"/>
                    <a:pt x="1834" y="238"/>
                    <a:pt x="1837" y="240"/>
                  </a:cubicBezTo>
                  <a:lnTo>
                    <a:pt x="1840" y="236"/>
                  </a:lnTo>
                  <a:close/>
                  <a:moveTo>
                    <a:pt x="1859" y="251"/>
                  </a:moveTo>
                  <a:cubicBezTo>
                    <a:pt x="1856" y="248"/>
                    <a:pt x="1853" y="246"/>
                    <a:pt x="1849" y="243"/>
                  </a:cubicBezTo>
                  <a:cubicBezTo>
                    <a:pt x="1846" y="248"/>
                    <a:pt x="1846" y="248"/>
                    <a:pt x="1846" y="248"/>
                  </a:cubicBezTo>
                  <a:cubicBezTo>
                    <a:pt x="1849" y="250"/>
                    <a:pt x="1852" y="253"/>
                    <a:pt x="1855" y="255"/>
                  </a:cubicBezTo>
                  <a:lnTo>
                    <a:pt x="1859" y="251"/>
                  </a:lnTo>
                  <a:close/>
                  <a:moveTo>
                    <a:pt x="1877" y="266"/>
                  </a:moveTo>
                  <a:cubicBezTo>
                    <a:pt x="1874" y="264"/>
                    <a:pt x="1871" y="261"/>
                    <a:pt x="1868" y="259"/>
                  </a:cubicBezTo>
                  <a:cubicBezTo>
                    <a:pt x="1865" y="263"/>
                    <a:pt x="1865" y="263"/>
                    <a:pt x="1865" y="263"/>
                  </a:cubicBezTo>
                  <a:cubicBezTo>
                    <a:pt x="1868" y="265"/>
                    <a:pt x="1871" y="268"/>
                    <a:pt x="1874" y="270"/>
                  </a:cubicBezTo>
                  <a:lnTo>
                    <a:pt x="1877" y="266"/>
                  </a:lnTo>
                  <a:close/>
                  <a:moveTo>
                    <a:pt x="1895" y="282"/>
                  </a:moveTo>
                  <a:cubicBezTo>
                    <a:pt x="1892" y="280"/>
                    <a:pt x="1889" y="277"/>
                    <a:pt x="1886" y="274"/>
                  </a:cubicBezTo>
                  <a:cubicBezTo>
                    <a:pt x="1883" y="278"/>
                    <a:pt x="1883" y="278"/>
                    <a:pt x="1883" y="278"/>
                  </a:cubicBezTo>
                  <a:cubicBezTo>
                    <a:pt x="1886" y="281"/>
                    <a:pt x="1889" y="284"/>
                    <a:pt x="1892" y="286"/>
                  </a:cubicBezTo>
                  <a:lnTo>
                    <a:pt x="1895" y="282"/>
                  </a:lnTo>
                  <a:close/>
                  <a:moveTo>
                    <a:pt x="1913" y="299"/>
                  </a:moveTo>
                  <a:cubicBezTo>
                    <a:pt x="1910" y="296"/>
                    <a:pt x="1907" y="293"/>
                    <a:pt x="1904" y="290"/>
                  </a:cubicBezTo>
                  <a:cubicBezTo>
                    <a:pt x="1901" y="294"/>
                    <a:pt x="1901" y="294"/>
                    <a:pt x="1901" y="294"/>
                  </a:cubicBezTo>
                  <a:cubicBezTo>
                    <a:pt x="1904" y="297"/>
                    <a:pt x="1906" y="300"/>
                    <a:pt x="1909" y="302"/>
                  </a:cubicBezTo>
                  <a:lnTo>
                    <a:pt x="1913" y="299"/>
                  </a:lnTo>
                  <a:close/>
                  <a:moveTo>
                    <a:pt x="1930" y="315"/>
                  </a:moveTo>
                  <a:cubicBezTo>
                    <a:pt x="1928" y="312"/>
                    <a:pt x="1925" y="310"/>
                    <a:pt x="1922" y="307"/>
                  </a:cubicBezTo>
                  <a:cubicBezTo>
                    <a:pt x="1918" y="311"/>
                    <a:pt x="1918" y="311"/>
                    <a:pt x="1918" y="311"/>
                  </a:cubicBezTo>
                  <a:cubicBezTo>
                    <a:pt x="1921" y="313"/>
                    <a:pt x="1924" y="316"/>
                    <a:pt x="1927" y="319"/>
                  </a:cubicBezTo>
                  <a:lnTo>
                    <a:pt x="1930" y="315"/>
                  </a:lnTo>
                  <a:close/>
                  <a:moveTo>
                    <a:pt x="1947" y="332"/>
                  </a:moveTo>
                  <a:cubicBezTo>
                    <a:pt x="1945" y="329"/>
                    <a:pt x="1942" y="326"/>
                    <a:pt x="1939" y="324"/>
                  </a:cubicBezTo>
                  <a:cubicBezTo>
                    <a:pt x="1935" y="327"/>
                    <a:pt x="1935" y="327"/>
                    <a:pt x="1935" y="327"/>
                  </a:cubicBezTo>
                  <a:cubicBezTo>
                    <a:pt x="1938" y="330"/>
                    <a:pt x="1941" y="333"/>
                    <a:pt x="1944" y="336"/>
                  </a:cubicBezTo>
                  <a:cubicBezTo>
                    <a:pt x="1947" y="332"/>
                    <a:pt x="1947" y="332"/>
                    <a:pt x="1947" y="332"/>
                  </a:cubicBezTo>
                  <a:close/>
                  <a:moveTo>
                    <a:pt x="1964" y="350"/>
                  </a:moveTo>
                  <a:cubicBezTo>
                    <a:pt x="1961" y="347"/>
                    <a:pt x="1959" y="344"/>
                    <a:pt x="1956" y="341"/>
                  </a:cubicBezTo>
                  <a:cubicBezTo>
                    <a:pt x="1952" y="344"/>
                    <a:pt x="1952" y="344"/>
                    <a:pt x="1952" y="344"/>
                  </a:cubicBezTo>
                  <a:cubicBezTo>
                    <a:pt x="1955" y="347"/>
                    <a:pt x="1957" y="350"/>
                    <a:pt x="1960" y="353"/>
                  </a:cubicBezTo>
                  <a:lnTo>
                    <a:pt x="1964" y="350"/>
                  </a:lnTo>
                  <a:close/>
                  <a:moveTo>
                    <a:pt x="1980" y="367"/>
                  </a:moveTo>
                  <a:cubicBezTo>
                    <a:pt x="1978" y="364"/>
                    <a:pt x="1975" y="361"/>
                    <a:pt x="1972" y="358"/>
                  </a:cubicBezTo>
                  <a:cubicBezTo>
                    <a:pt x="1968" y="362"/>
                    <a:pt x="1968" y="362"/>
                    <a:pt x="1968" y="362"/>
                  </a:cubicBezTo>
                  <a:cubicBezTo>
                    <a:pt x="1971" y="365"/>
                    <a:pt x="1974" y="368"/>
                    <a:pt x="1976" y="371"/>
                  </a:cubicBezTo>
                  <a:lnTo>
                    <a:pt x="1980" y="367"/>
                  </a:lnTo>
                  <a:close/>
                  <a:moveTo>
                    <a:pt x="1996" y="385"/>
                  </a:moveTo>
                  <a:cubicBezTo>
                    <a:pt x="1994" y="382"/>
                    <a:pt x="1991" y="379"/>
                    <a:pt x="1988" y="376"/>
                  </a:cubicBezTo>
                  <a:cubicBezTo>
                    <a:pt x="1984" y="380"/>
                    <a:pt x="1984" y="380"/>
                    <a:pt x="1984" y="380"/>
                  </a:cubicBezTo>
                  <a:cubicBezTo>
                    <a:pt x="1987" y="383"/>
                    <a:pt x="1990" y="386"/>
                    <a:pt x="1992" y="389"/>
                  </a:cubicBezTo>
                  <a:lnTo>
                    <a:pt x="1996" y="385"/>
                  </a:lnTo>
                  <a:close/>
                  <a:moveTo>
                    <a:pt x="2012" y="404"/>
                  </a:moveTo>
                  <a:cubicBezTo>
                    <a:pt x="2009" y="401"/>
                    <a:pt x="2007" y="398"/>
                    <a:pt x="2004" y="394"/>
                  </a:cubicBezTo>
                  <a:cubicBezTo>
                    <a:pt x="2000" y="398"/>
                    <a:pt x="2000" y="398"/>
                    <a:pt x="2000" y="398"/>
                  </a:cubicBezTo>
                  <a:cubicBezTo>
                    <a:pt x="2003" y="401"/>
                    <a:pt x="2005" y="404"/>
                    <a:pt x="2008" y="407"/>
                  </a:cubicBezTo>
                  <a:lnTo>
                    <a:pt x="2012" y="404"/>
                  </a:lnTo>
                  <a:close/>
                  <a:moveTo>
                    <a:pt x="2027" y="422"/>
                  </a:moveTo>
                  <a:cubicBezTo>
                    <a:pt x="2025" y="419"/>
                    <a:pt x="2022" y="416"/>
                    <a:pt x="2020" y="413"/>
                  </a:cubicBezTo>
                  <a:cubicBezTo>
                    <a:pt x="2015" y="416"/>
                    <a:pt x="2015" y="416"/>
                    <a:pt x="2015" y="416"/>
                  </a:cubicBezTo>
                  <a:cubicBezTo>
                    <a:pt x="2018" y="420"/>
                    <a:pt x="2020" y="423"/>
                    <a:pt x="2023" y="426"/>
                  </a:cubicBezTo>
                  <a:lnTo>
                    <a:pt x="2027" y="422"/>
                  </a:lnTo>
                  <a:close/>
                  <a:moveTo>
                    <a:pt x="2042" y="441"/>
                  </a:moveTo>
                  <a:cubicBezTo>
                    <a:pt x="2039" y="438"/>
                    <a:pt x="2037" y="435"/>
                    <a:pt x="2034" y="432"/>
                  </a:cubicBezTo>
                  <a:cubicBezTo>
                    <a:pt x="2030" y="435"/>
                    <a:pt x="2030" y="435"/>
                    <a:pt x="2030" y="435"/>
                  </a:cubicBezTo>
                  <a:cubicBezTo>
                    <a:pt x="2033" y="438"/>
                    <a:pt x="2035" y="442"/>
                    <a:pt x="2038" y="445"/>
                  </a:cubicBezTo>
                  <a:lnTo>
                    <a:pt x="2042" y="441"/>
                  </a:lnTo>
                  <a:close/>
                  <a:moveTo>
                    <a:pt x="2056" y="461"/>
                  </a:moveTo>
                  <a:cubicBezTo>
                    <a:pt x="2054" y="458"/>
                    <a:pt x="2051" y="454"/>
                    <a:pt x="2049" y="451"/>
                  </a:cubicBezTo>
                  <a:cubicBezTo>
                    <a:pt x="2045" y="454"/>
                    <a:pt x="2045" y="454"/>
                    <a:pt x="2045" y="454"/>
                  </a:cubicBezTo>
                  <a:cubicBezTo>
                    <a:pt x="2047" y="458"/>
                    <a:pt x="2050" y="461"/>
                    <a:pt x="2052" y="464"/>
                  </a:cubicBezTo>
                  <a:lnTo>
                    <a:pt x="2056" y="461"/>
                  </a:lnTo>
                  <a:close/>
                  <a:moveTo>
                    <a:pt x="2070" y="481"/>
                  </a:moveTo>
                  <a:cubicBezTo>
                    <a:pt x="2068" y="477"/>
                    <a:pt x="2066" y="474"/>
                    <a:pt x="2063" y="471"/>
                  </a:cubicBezTo>
                  <a:cubicBezTo>
                    <a:pt x="2059" y="474"/>
                    <a:pt x="2059" y="474"/>
                    <a:pt x="2059" y="474"/>
                  </a:cubicBezTo>
                  <a:cubicBezTo>
                    <a:pt x="2061" y="477"/>
                    <a:pt x="2063" y="480"/>
                    <a:pt x="2066" y="484"/>
                  </a:cubicBezTo>
                  <a:lnTo>
                    <a:pt x="2070" y="481"/>
                  </a:lnTo>
                  <a:close/>
                  <a:moveTo>
                    <a:pt x="2084" y="500"/>
                  </a:moveTo>
                  <a:cubicBezTo>
                    <a:pt x="2082" y="497"/>
                    <a:pt x="2079" y="494"/>
                    <a:pt x="2077" y="490"/>
                  </a:cubicBezTo>
                  <a:cubicBezTo>
                    <a:pt x="2073" y="493"/>
                    <a:pt x="2073" y="493"/>
                    <a:pt x="2073" y="493"/>
                  </a:cubicBezTo>
                  <a:cubicBezTo>
                    <a:pt x="2075" y="497"/>
                    <a:pt x="2077" y="500"/>
                    <a:pt x="2079" y="503"/>
                  </a:cubicBezTo>
                  <a:lnTo>
                    <a:pt x="2084" y="500"/>
                  </a:lnTo>
                  <a:close/>
                  <a:moveTo>
                    <a:pt x="2097" y="521"/>
                  </a:moveTo>
                  <a:cubicBezTo>
                    <a:pt x="2095" y="517"/>
                    <a:pt x="2093" y="514"/>
                    <a:pt x="2090" y="511"/>
                  </a:cubicBezTo>
                  <a:cubicBezTo>
                    <a:pt x="2086" y="513"/>
                    <a:pt x="2086" y="513"/>
                    <a:pt x="2086" y="513"/>
                  </a:cubicBezTo>
                  <a:cubicBezTo>
                    <a:pt x="2088" y="517"/>
                    <a:pt x="2090" y="520"/>
                    <a:pt x="2092" y="524"/>
                  </a:cubicBezTo>
                  <a:lnTo>
                    <a:pt x="2097" y="521"/>
                  </a:lnTo>
                  <a:close/>
                  <a:moveTo>
                    <a:pt x="2110" y="541"/>
                  </a:moveTo>
                  <a:cubicBezTo>
                    <a:pt x="2108" y="538"/>
                    <a:pt x="2105" y="534"/>
                    <a:pt x="2103" y="531"/>
                  </a:cubicBezTo>
                  <a:cubicBezTo>
                    <a:pt x="2099" y="534"/>
                    <a:pt x="2099" y="534"/>
                    <a:pt x="2099" y="534"/>
                  </a:cubicBezTo>
                  <a:cubicBezTo>
                    <a:pt x="2101" y="537"/>
                    <a:pt x="2103" y="541"/>
                    <a:pt x="2105" y="544"/>
                  </a:cubicBezTo>
                  <a:lnTo>
                    <a:pt x="2110" y="541"/>
                  </a:lnTo>
                  <a:close/>
                  <a:moveTo>
                    <a:pt x="2122" y="562"/>
                  </a:moveTo>
                  <a:cubicBezTo>
                    <a:pt x="2120" y="558"/>
                    <a:pt x="2118" y="555"/>
                    <a:pt x="2116" y="552"/>
                  </a:cubicBezTo>
                  <a:cubicBezTo>
                    <a:pt x="2111" y="554"/>
                    <a:pt x="2111" y="554"/>
                    <a:pt x="2111" y="554"/>
                  </a:cubicBezTo>
                  <a:cubicBezTo>
                    <a:pt x="2113" y="558"/>
                    <a:pt x="2115" y="561"/>
                    <a:pt x="2117" y="565"/>
                  </a:cubicBezTo>
                  <a:lnTo>
                    <a:pt x="2122" y="562"/>
                  </a:lnTo>
                  <a:close/>
                  <a:moveTo>
                    <a:pt x="2134" y="583"/>
                  </a:moveTo>
                  <a:cubicBezTo>
                    <a:pt x="2132" y="579"/>
                    <a:pt x="2130" y="576"/>
                    <a:pt x="2128" y="572"/>
                  </a:cubicBezTo>
                  <a:cubicBezTo>
                    <a:pt x="2123" y="575"/>
                    <a:pt x="2123" y="575"/>
                    <a:pt x="2123" y="575"/>
                  </a:cubicBezTo>
                  <a:cubicBezTo>
                    <a:pt x="2125" y="579"/>
                    <a:pt x="2127" y="582"/>
                    <a:pt x="2129" y="586"/>
                  </a:cubicBezTo>
                  <a:lnTo>
                    <a:pt x="2134" y="583"/>
                  </a:lnTo>
                  <a:close/>
                  <a:moveTo>
                    <a:pt x="2145" y="604"/>
                  </a:moveTo>
                  <a:cubicBezTo>
                    <a:pt x="2143" y="601"/>
                    <a:pt x="2142" y="597"/>
                    <a:pt x="2140" y="594"/>
                  </a:cubicBezTo>
                  <a:cubicBezTo>
                    <a:pt x="2135" y="596"/>
                    <a:pt x="2135" y="596"/>
                    <a:pt x="2135" y="596"/>
                  </a:cubicBezTo>
                  <a:cubicBezTo>
                    <a:pt x="2137" y="600"/>
                    <a:pt x="2139" y="603"/>
                    <a:pt x="2141" y="607"/>
                  </a:cubicBezTo>
                  <a:lnTo>
                    <a:pt x="2145" y="604"/>
                  </a:lnTo>
                  <a:close/>
                  <a:moveTo>
                    <a:pt x="2156" y="626"/>
                  </a:moveTo>
                  <a:cubicBezTo>
                    <a:pt x="2155" y="622"/>
                    <a:pt x="2153" y="618"/>
                    <a:pt x="2151" y="615"/>
                  </a:cubicBezTo>
                  <a:cubicBezTo>
                    <a:pt x="2146" y="617"/>
                    <a:pt x="2146" y="617"/>
                    <a:pt x="2146" y="617"/>
                  </a:cubicBezTo>
                  <a:cubicBezTo>
                    <a:pt x="2148" y="621"/>
                    <a:pt x="2150" y="624"/>
                    <a:pt x="2152" y="628"/>
                  </a:cubicBezTo>
                  <a:lnTo>
                    <a:pt x="2156" y="626"/>
                  </a:lnTo>
                  <a:close/>
                  <a:moveTo>
                    <a:pt x="2167" y="647"/>
                  </a:moveTo>
                  <a:cubicBezTo>
                    <a:pt x="2165" y="644"/>
                    <a:pt x="2164" y="640"/>
                    <a:pt x="2162" y="636"/>
                  </a:cubicBezTo>
                  <a:cubicBezTo>
                    <a:pt x="2157" y="639"/>
                    <a:pt x="2157" y="639"/>
                    <a:pt x="2157" y="639"/>
                  </a:cubicBezTo>
                  <a:cubicBezTo>
                    <a:pt x="2159" y="642"/>
                    <a:pt x="2160" y="646"/>
                    <a:pt x="2162" y="650"/>
                  </a:cubicBezTo>
                  <a:lnTo>
                    <a:pt x="2167" y="647"/>
                  </a:lnTo>
                  <a:close/>
                  <a:moveTo>
                    <a:pt x="2177" y="669"/>
                  </a:moveTo>
                  <a:cubicBezTo>
                    <a:pt x="2175" y="665"/>
                    <a:pt x="2174" y="662"/>
                    <a:pt x="2172" y="658"/>
                  </a:cubicBezTo>
                  <a:cubicBezTo>
                    <a:pt x="2167" y="660"/>
                    <a:pt x="2167" y="660"/>
                    <a:pt x="2167" y="660"/>
                  </a:cubicBezTo>
                  <a:cubicBezTo>
                    <a:pt x="2169" y="664"/>
                    <a:pt x="2171" y="668"/>
                    <a:pt x="2172" y="671"/>
                  </a:cubicBezTo>
                  <a:cubicBezTo>
                    <a:pt x="2177" y="669"/>
                    <a:pt x="2177" y="669"/>
                    <a:pt x="2177" y="669"/>
                  </a:cubicBezTo>
                  <a:close/>
                  <a:moveTo>
                    <a:pt x="2187" y="691"/>
                  </a:moveTo>
                  <a:cubicBezTo>
                    <a:pt x="2185" y="687"/>
                    <a:pt x="2184" y="684"/>
                    <a:pt x="2182" y="680"/>
                  </a:cubicBezTo>
                  <a:cubicBezTo>
                    <a:pt x="2177" y="682"/>
                    <a:pt x="2177" y="682"/>
                    <a:pt x="2177" y="682"/>
                  </a:cubicBezTo>
                  <a:cubicBezTo>
                    <a:pt x="2179" y="686"/>
                    <a:pt x="2180" y="689"/>
                    <a:pt x="2182" y="693"/>
                  </a:cubicBezTo>
                  <a:cubicBezTo>
                    <a:pt x="2187" y="691"/>
                    <a:pt x="2187" y="691"/>
                    <a:pt x="2187" y="691"/>
                  </a:cubicBezTo>
                  <a:close/>
                  <a:moveTo>
                    <a:pt x="2196" y="713"/>
                  </a:moveTo>
                  <a:cubicBezTo>
                    <a:pt x="2195" y="709"/>
                    <a:pt x="2193" y="706"/>
                    <a:pt x="2192" y="702"/>
                  </a:cubicBezTo>
                  <a:cubicBezTo>
                    <a:pt x="2187" y="704"/>
                    <a:pt x="2187" y="704"/>
                    <a:pt x="2187" y="704"/>
                  </a:cubicBezTo>
                  <a:cubicBezTo>
                    <a:pt x="2188" y="708"/>
                    <a:pt x="2190" y="712"/>
                    <a:pt x="2191" y="715"/>
                  </a:cubicBezTo>
                  <a:lnTo>
                    <a:pt x="2196" y="713"/>
                  </a:lnTo>
                  <a:close/>
                  <a:moveTo>
                    <a:pt x="2205" y="736"/>
                  </a:moveTo>
                  <a:cubicBezTo>
                    <a:pt x="2204" y="732"/>
                    <a:pt x="2202" y="728"/>
                    <a:pt x="2201" y="724"/>
                  </a:cubicBezTo>
                  <a:cubicBezTo>
                    <a:pt x="2196" y="726"/>
                    <a:pt x="2196" y="726"/>
                    <a:pt x="2196" y="726"/>
                  </a:cubicBezTo>
                  <a:cubicBezTo>
                    <a:pt x="2197" y="730"/>
                    <a:pt x="2199" y="734"/>
                    <a:pt x="2200" y="737"/>
                  </a:cubicBezTo>
                  <a:lnTo>
                    <a:pt x="2205" y="736"/>
                  </a:lnTo>
                  <a:close/>
                  <a:moveTo>
                    <a:pt x="2213" y="758"/>
                  </a:moveTo>
                  <a:cubicBezTo>
                    <a:pt x="2212" y="754"/>
                    <a:pt x="2211" y="751"/>
                    <a:pt x="2209" y="747"/>
                  </a:cubicBezTo>
                  <a:cubicBezTo>
                    <a:pt x="2204" y="749"/>
                    <a:pt x="2204" y="749"/>
                    <a:pt x="2204" y="749"/>
                  </a:cubicBezTo>
                  <a:cubicBezTo>
                    <a:pt x="2206" y="752"/>
                    <a:pt x="2207" y="756"/>
                    <a:pt x="2208" y="760"/>
                  </a:cubicBezTo>
                  <a:lnTo>
                    <a:pt x="2213" y="758"/>
                  </a:lnTo>
                  <a:close/>
                  <a:moveTo>
                    <a:pt x="2221" y="781"/>
                  </a:moveTo>
                  <a:cubicBezTo>
                    <a:pt x="2220" y="777"/>
                    <a:pt x="2219" y="773"/>
                    <a:pt x="2217" y="769"/>
                  </a:cubicBezTo>
                  <a:cubicBezTo>
                    <a:pt x="2212" y="771"/>
                    <a:pt x="2212" y="771"/>
                    <a:pt x="2212" y="771"/>
                  </a:cubicBezTo>
                  <a:cubicBezTo>
                    <a:pt x="2214" y="775"/>
                    <a:pt x="2215" y="779"/>
                    <a:pt x="2216" y="783"/>
                  </a:cubicBezTo>
                  <a:lnTo>
                    <a:pt x="2221" y="781"/>
                  </a:lnTo>
                  <a:close/>
                  <a:moveTo>
                    <a:pt x="2229" y="804"/>
                  </a:moveTo>
                  <a:cubicBezTo>
                    <a:pt x="2228" y="800"/>
                    <a:pt x="2226" y="796"/>
                    <a:pt x="2225" y="792"/>
                  </a:cubicBezTo>
                  <a:cubicBezTo>
                    <a:pt x="2220" y="794"/>
                    <a:pt x="2220" y="794"/>
                    <a:pt x="2220" y="794"/>
                  </a:cubicBezTo>
                  <a:cubicBezTo>
                    <a:pt x="2221" y="798"/>
                    <a:pt x="2223" y="801"/>
                    <a:pt x="2224" y="805"/>
                  </a:cubicBezTo>
                  <a:lnTo>
                    <a:pt x="2229" y="804"/>
                  </a:lnTo>
                  <a:close/>
                  <a:moveTo>
                    <a:pt x="2236" y="827"/>
                  </a:moveTo>
                  <a:cubicBezTo>
                    <a:pt x="2235" y="823"/>
                    <a:pt x="2234" y="819"/>
                    <a:pt x="2233" y="815"/>
                  </a:cubicBezTo>
                  <a:cubicBezTo>
                    <a:pt x="2227" y="817"/>
                    <a:pt x="2227" y="817"/>
                    <a:pt x="2227" y="817"/>
                  </a:cubicBezTo>
                  <a:cubicBezTo>
                    <a:pt x="2229" y="820"/>
                    <a:pt x="2230" y="824"/>
                    <a:pt x="2231" y="828"/>
                  </a:cubicBezTo>
                  <a:lnTo>
                    <a:pt x="2236" y="827"/>
                  </a:lnTo>
                  <a:close/>
                  <a:moveTo>
                    <a:pt x="2243" y="850"/>
                  </a:moveTo>
                  <a:cubicBezTo>
                    <a:pt x="2242" y="846"/>
                    <a:pt x="2241" y="842"/>
                    <a:pt x="2239" y="838"/>
                  </a:cubicBezTo>
                  <a:cubicBezTo>
                    <a:pt x="2234" y="840"/>
                    <a:pt x="2234" y="840"/>
                    <a:pt x="2234" y="840"/>
                  </a:cubicBezTo>
                  <a:cubicBezTo>
                    <a:pt x="2235" y="843"/>
                    <a:pt x="2237" y="847"/>
                    <a:pt x="2238" y="851"/>
                  </a:cubicBezTo>
                  <a:lnTo>
                    <a:pt x="2243" y="850"/>
                  </a:lnTo>
                  <a:close/>
                  <a:moveTo>
                    <a:pt x="2249" y="873"/>
                  </a:moveTo>
                  <a:cubicBezTo>
                    <a:pt x="2248" y="869"/>
                    <a:pt x="2247" y="865"/>
                    <a:pt x="2246" y="861"/>
                  </a:cubicBezTo>
                  <a:cubicBezTo>
                    <a:pt x="2241" y="863"/>
                    <a:pt x="2241" y="863"/>
                    <a:pt x="2241" y="863"/>
                  </a:cubicBezTo>
                  <a:cubicBezTo>
                    <a:pt x="2242" y="867"/>
                    <a:pt x="2243" y="870"/>
                    <a:pt x="2244" y="874"/>
                  </a:cubicBezTo>
                  <a:lnTo>
                    <a:pt x="2249" y="873"/>
                  </a:lnTo>
                  <a:close/>
                  <a:moveTo>
                    <a:pt x="2255" y="896"/>
                  </a:moveTo>
                  <a:cubicBezTo>
                    <a:pt x="2254" y="892"/>
                    <a:pt x="2253" y="888"/>
                    <a:pt x="2252" y="885"/>
                  </a:cubicBezTo>
                  <a:cubicBezTo>
                    <a:pt x="2247" y="886"/>
                    <a:pt x="2247" y="886"/>
                    <a:pt x="2247" y="886"/>
                  </a:cubicBezTo>
                  <a:cubicBezTo>
                    <a:pt x="2248" y="890"/>
                    <a:pt x="2249" y="894"/>
                    <a:pt x="2250" y="898"/>
                  </a:cubicBezTo>
                  <a:cubicBezTo>
                    <a:pt x="2255" y="896"/>
                    <a:pt x="2255" y="896"/>
                    <a:pt x="2255" y="896"/>
                  </a:cubicBezTo>
                  <a:close/>
                  <a:moveTo>
                    <a:pt x="2260" y="920"/>
                  </a:moveTo>
                  <a:cubicBezTo>
                    <a:pt x="2259" y="916"/>
                    <a:pt x="2258" y="912"/>
                    <a:pt x="2258" y="908"/>
                  </a:cubicBezTo>
                  <a:cubicBezTo>
                    <a:pt x="2252" y="909"/>
                    <a:pt x="2252" y="909"/>
                    <a:pt x="2252" y="909"/>
                  </a:cubicBezTo>
                  <a:cubicBezTo>
                    <a:pt x="2253" y="913"/>
                    <a:pt x="2254" y="917"/>
                    <a:pt x="2255" y="921"/>
                  </a:cubicBezTo>
                  <a:lnTo>
                    <a:pt x="2260" y="920"/>
                  </a:lnTo>
                  <a:close/>
                  <a:moveTo>
                    <a:pt x="2265" y="943"/>
                  </a:moveTo>
                  <a:cubicBezTo>
                    <a:pt x="2264" y="939"/>
                    <a:pt x="2263" y="935"/>
                    <a:pt x="2263" y="931"/>
                  </a:cubicBezTo>
                  <a:cubicBezTo>
                    <a:pt x="2257" y="933"/>
                    <a:pt x="2257" y="933"/>
                    <a:pt x="2257" y="933"/>
                  </a:cubicBezTo>
                  <a:cubicBezTo>
                    <a:pt x="2258" y="936"/>
                    <a:pt x="2259" y="940"/>
                    <a:pt x="2260" y="944"/>
                  </a:cubicBezTo>
                  <a:lnTo>
                    <a:pt x="2265" y="943"/>
                  </a:lnTo>
                  <a:close/>
                  <a:moveTo>
                    <a:pt x="2270" y="967"/>
                  </a:moveTo>
                  <a:cubicBezTo>
                    <a:pt x="2269" y="963"/>
                    <a:pt x="2268" y="959"/>
                    <a:pt x="2267" y="955"/>
                  </a:cubicBezTo>
                  <a:cubicBezTo>
                    <a:pt x="2262" y="956"/>
                    <a:pt x="2262" y="956"/>
                    <a:pt x="2262" y="956"/>
                  </a:cubicBezTo>
                  <a:cubicBezTo>
                    <a:pt x="2263" y="960"/>
                    <a:pt x="2264" y="964"/>
                    <a:pt x="2264" y="968"/>
                  </a:cubicBezTo>
                  <a:lnTo>
                    <a:pt x="2270" y="967"/>
                  </a:lnTo>
                  <a:close/>
                  <a:moveTo>
                    <a:pt x="2274" y="991"/>
                  </a:moveTo>
                  <a:cubicBezTo>
                    <a:pt x="2273" y="987"/>
                    <a:pt x="2272" y="983"/>
                    <a:pt x="2272" y="979"/>
                  </a:cubicBezTo>
                  <a:cubicBezTo>
                    <a:pt x="2266" y="980"/>
                    <a:pt x="2266" y="980"/>
                    <a:pt x="2266" y="980"/>
                  </a:cubicBezTo>
                  <a:cubicBezTo>
                    <a:pt x="2267" y="984"/>
                    <a:pt x="2268" y="987"/>
                    <a:pt x="2268" y="991"/>
                  </a:cubicBezTo>
                  <a:lnTo>
                    <a:pt x="2274" y="991"/>
                  </a:lnTo>
                  <a:close/>
                  <a:moveTo>
                    <a:pt x="2277" y="1014"/>
                  </a:moveTo>
                  <a:cubicBezTo>
                    <a:pt x="2277" y="1010"/>
                    <a:pt x="2276" y="1006"/>
                    <a:pt x="2275" y="1002"/>
                  </a:cubicBezTo>
                  <a:cubicBezTo>
                    <a:pt x="2270" y="1003"/>
                    <a:pt x="2270" y="1003"/>
                    <a:pt x="2270" y="1003"/>
                  </a:cubicBezTo>
                  <a:cubicBezTo>
                    <a:pt x="2271" y="1007"/>
                    <a:pt x="2271" y="1011"/>
                    <a:pt x="2272" y="1015"/>
                  </a:cubicBezTo>
                  <a:lnTo>
                    <a:pt x="2277" y="1014"/>
                  </a:lnTo>
                  <a:close/>
                  <a:moveTo>
                    <a:pt x="2280" y="1038"/>
                  </a:moveTo>
                  <a:cubicBezTo>
                    <a:pt x="2280" y="1034"/>
                    <a:pt x="2279" y="1030"/>
                    <a:pt x="2279" y="1026"/>
                  </a:cubicBezTo>
                  <a:cubicBezTo>
                    <a:pt x="2274" y="1027"/>
                    <a:pt x="2274" y="1027"/>
                    <a:pt x="2274" y="1027"/>
                  </a:cubicBezTo>
                  <a:cubicBezTo>
                    <a:pt x="2274" y="1031"/>
                    <a:pt x="2275" y="1035"/>
                    <a:pt x="2275" y="1039"/>
                  </a:cubicBezTo>
                  <a:lnTo>
                    <a:pt x="2280" y="1038"/>
                  </a:lnTo>
                  <a:close/>
                  <a:moveTo>
                    <a:pt x="2283" y="1062"/>
                  </a:moveTo>
                  <a:cubicBezTo>
                    <a:pt x="2283" y="1058"/>
                    <a:pt x="2282" y="1054"/>
                    <a:pt x="2282" y="1050"/>
                  </a:cubicBezTo>
                  <a:cubicBezTo>
                    <a:pt x="2277" y="1051"/>
                    <a:pt x="2277" y="1051"/>
                    <a:pt x="2277" y="1051"/>
                  </a:cubicBezTo>
                  <a:cubicBezTo>
                    <a:pt x="2277" y="1055"/>
                    <a:pt x="2277" y="1059"/>
                    <a:pt x="2278" y="1063"/>
                  </a:cubicBezTo>
                  <a:lnTo>
                    <a:pt x="2283" y="1062"/>
                  </a:lnTo>
                  <a:close/>
                  <a:moveTo>
                    <a:pt x="2286" y="1086"/>
                  </a:moveTo>
                  <a:cubicBezTo>
                    <a:pt x="2285" y="1082"/>
                    <a:pt x="2285" y="1078"/>
                    <a:pt x="2284" y="1074"/>
                  </a:cubicBezTo>
                  <a:cubicBezTo>
                    <a:pt x="2279" y="1075"/>
                    <a:pt x="2279" y="1075"/>
                    <a:pt x="2279" y="1075"/>
                  </a:cubicBezTo>
                  <a:cubicBezTo>
                    <a:pt x="2279" y="1079"/>
                    <a:pt x="2280" y="1083"/>
                    <a:pt x="2280" y="1086"/>
                  </a:cubicBezTo>
                  <a:lnTo>
                    <a:pt x="2286" y="1086"/>
                  </a:lnTo>
                  <a:close/>
                  <a:moveTo>
                    <a:pt x="2287" y="1110"/>
                  </a:moveTo>
                  <a:cubicBezTo>
                    <a:pt x="2287" y="1106"/>
                    <a:pt x="2287" y="1102"/>
                    <a:pt x="2287" y="1098"/>
                  </a:cubicBezTo>
                  <a:cubicBezTo>
                    <a:pt x="2281" y="1098"/>
                    <a:pt x="2281" y="1098"/>
                    <a:pt x="2281" y="1098"/>
                  </a:cubicBezTo>
                  <a:cubicBezTo>
                    <a:pt x="2281" y="1102"/>
                    <a:pt x="2282" y="1106"/>
                    <a:pt x="2282" y="1110"/>
                  </a:cubicBezTo>
                  <a:lnTo>
                    <a:pt x="2287" y="1110"/>
                  </a:lnTo>
                  <a:close/>
                  <a:moveTo>
                    <a:pt x="2289" y="1134"/>
                  </a:moveTo>
                  <a:cubicBezTo>
                    <a:pt x="2289" y="1130"/>
                    <a:pt x="2288" y="1126"/>
                    <a:pt x="2288" y="1122"/>
                  </a:cubicBezTo>
                  <a:cubicBezTo>
                    <a:pt x="2283" y="1122"/>
                    <a:pt x="2283" y="1122"/>
                    <a:pt x="2283" y="1122"/>
                  </a:cubicBezTo>
                  <a:cubicBezTo>
                    <a:pt x="2283" y="1126"/>
                    <a:pt x="2283" y="1130"/>
                    <a:pt x="2284" y="1134"/>
                  </a:cubicBezTo>
                  <a:lnTo>
                    <a:pt x="2289" y="1134"/>
                  </a:lnTo>
                  <a:close/>
                  <a:moveTo>
                    <a:pt x="2290" y="1158"/>
                  </a:moveTo>
                  <a:cubicBezTo>
                    <a:pt x="2290" y="1154"/>
                    <a:pt x="2290" y="1150"/>
                    <a:pt x="2289" y="1146"/>
                  </a:cubicBezTo>
                  <a:cubicBezTo>
                    <a:pt x="2284" y="1146"/>
                    <a:pt x="2284" y="1146"/>
                    <a:pt x="2284" y="1146"/>
                  </a:cubicBezTo>
                  <a:cubicBezTo>
                    <a:pt x="2284" y="1150"/>
                    <a:pt x="2284" y="1154"/>
                    <a:pt x="2285" y="1158"/>
                  </a:cubicBezTo>
                  <a:lnTo>
                    <a:pt x="2290" y="1158"/>
                  </a:lnTo>
                  <a:close/>
                  <a:moveTo>
                    <a:pt x="2291" y="1182"/>
                  </a:moveTo>
                  <a:cubicBezTo>
                    <a:pt x="2290" y="1178"/>
                    <a:pt x="2290" y="1174"/>
                    <a:pt x="2290" y="1170"/>
                  </a:cubicBezTo>
                  <a:cubicBezTo>
                    <a:pt x="2285" y="1170"/>
                    <a:pt x="2285" y="1170"/>
                    <a:pt x="2285" y="1170"/>
                  </a:cubicBezTo>
                  <a:cubicBezTo>
                    <a:pt x="2285" y="1174"/>
                    <a:pt x="2285" y="1178"/>
                    <a:pt x="2285" y="1182"/>
                  </a:cubicBezTo>
                  <a:lnTo>
                    <a:pt x="2291" y="1182"/>
                  </a:lnTo>
                  <a:close/>
                  <a:moveTo>
                    <a:pt x="2291" y="1206"/>
                  </a:moveTo>
                  <a:cubicBezTo>
                    <a:pt x="2291" y="1202"/>
                    <a:pt x="2291" y="1198"/>
                    <a:pt x="2291" y="1194"/>
                  </a:cubicBezTo>
                  <a:cubicBezTo>
                    <a:pt x="2285" y="1194"/>
                    <a:pt x="2285" y="1194"/>
                    <a:pt x="2285" y="1194"/>
                  </a:cubicBezTo>
                  <a:cubicBezTo>
                    <a:pt x="2285" y="1198"/>
                    <a:pt x="2285" y="1202"/>
                    <a:pt x="2285" y="1206"/>
                  </a:cubicBezTo>
                  <a:lnTo>
                    <a:pt x="2291" y="120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 noEditPoints="1"/>
            </p:cNvSpPr>
            <p:nvPr/>
          </p:nvSpPr>
          <p:spPr bwMode="auto">
            <a:xfrm>
              <a:off x="10416891" y="3347947"/>
              <a:ext cx="605746" cy="277348"/>
            </a:xfrm>
            <a:custGeom>
              <a:avLst/>
              <a:gdLst>
                <a:gd name="T0" fmla="*/ 795 w 795"/>
                <a:gd name="T1" fmla="*/ 16 h 364"/>
                <a:gd name="T2" fmla="*/ 778 w 795"/>
                <a:gd name="T3" fmla="*/ 5 h 364"/>
                <a:gd name="T4" fmla="*/ 733 w 795"/>
                <a:gd name="T5" fmla="*/ 45 h 364"/>
                <a:gd name="T6" fmla="*/ 752 w 795"/>
                <a:gd name="T7" fmla="*/ 14 h 364"/>
                <a:gd name="T8" fmla="*/ 733 w 795"/>
                <a:gd name="T9" fmla="*/ 45 h 364"/>
                <a:gd name="T10" fmla="*/ 707 w 795"/>
                <a:gd name="T11" fmla="*/ 54 h 364"/>
                <a:gd name="T12" fmla="*/ 674 w 795"/>
                <a:gd name="T13" fmla="*/ 49 h 364"/>
                <a:gd name="T14" fmla="*/ 629 w 795"/>
                <a:gd name="T15" fmla="*/ 90 h 364"/>
                <a:gd name="T16" fmla="*/ 648 w 795"/>
                <a:gd name="T17" fmla="*/ 61 h 364"/>
                <a:gd name="T18" fmla="*/ 629 w 795"/>
                <a:gd name="T19" fmla="*/ 90 h 364"/>
                <a:gd name="T20" fmla="*/ 603 w 795"/>
                <a:gd name="T21" fmla="*/ 102 h 364"/>
                <a:gd name="T22" fmla="*/ 570 w 795"/>
                <a:gd name="T23" fmla="*/ 94 h 364"/>
                <a:gd name="T24" fmla="*/ 527 w 795"/>
                <a:gd name="T25" fmla="*/ 135 h 364"/>
                <a:gd name="T26" fmla="*/ 544 w 795"/>
                <a:gd name="T27" fmla="*/ 106 h 364"/>
                <a:gd name="T28" fmla="*/ 527 w 795"/>
                <a:gd name="T29" fmla="*/ 135 h 364"/>
                <a:gd name="T30" fmla="*/ 501 w 795"/>
                <a:gd name="T31" fmla="*/ 146 h 364"/>
                <a:gd name="T32" fmla="*/ 466 w 795"/>
                <a:gd name="T33" fmla="*/ 142 h 364"/>
                <a:gd name="T34" fmla="*/ 423 w 795"/>
                <a:gd name="T35" fmla="*/ 182 h 364"/>
                <a:gd name="T36" fmla="*/ 440 w 795"/>
                <a:gd name="T37" fmla="*/ 154 h 364"/>
                <a:gd name="T38" fmla="*/ 423 w 795"/>
                <a:gd name="T39" fmla="*/ 182 h 364"/>
                <a:gd name="T40" fmla="*/ 397 w 795"/>
                <a:gd name="T41" fmla="*/ 194 h 364"/>
                <a:gd name="T42" fmla="*/ 362 w 795"/>
                <a:gd name="T43" fmla="*/ 187 h 364"/>
                <a:gd name="T44" fmla="*/ 319 w 795"/>
                <a:gd name="T45" fmla="*/ 227 h 364"/>
                <a:gd name="T46" fmla="*/ 336 w 795"/>
                <a:gd name="T47" fmla="*/ 198 h 364"/>
                <a:gd name="T48" fmla="*/ 319 w 795"/>
                <a:gd name="T49" fmla="*/ 227 h 364"/>
                <a:gd name="T50" fmla="*/ 293 w 795"/>
                <a:gd name="T51" fmla="*/ 239 h 364"/>
                <a:gd name="T52" fmla="*/ 260 w 795"/>
                <a:gd name="T53" fmla="*/ 232 h 364"/>
                <a:gd name="T54" fmla="*/ 215 w 795"/>
                <a:gd name="T55" fmla="*/ 272 h 364"/>
                <a:gd name="T56" fmla="*/ 234 w 795"/>
                <a:gd name="T57" fmla="*/ 243 h 364"/>
                <a:gd name="T58" fmla="*/ 215 w 795"/>
                <a:gd name="T59" fmla="*/ 272 h 364"/>
                <a:gd name="T60" fmla="*/ 189 w 795"/>
                <a:gd name="T61" fmla="*/ 284 h 364"/>
                <a:gd name="T62" fmla="*/ 156 w 795"/>
                <a:gd name="T63" fmla="*/ 279 h 364"/>
                <a:gd name="T64" fmla="*/ 111 w 795"/>
                <a:gd name="T65" fmla="*/ 319 h 364"/>
                <a:gd name="T66" fmla="*/ 130 w 795"/>
                <a:gd name="T67" fmla="*/ 291 h 364"/>
                <a:gd name="T68" fmla="*/ 111 w 795"/>
                <a:gd name="T69" fmla="*/ 319 h 364"/>
                <a:gd name="T70" fmla="*/ 85 w 795"/>
                <a:gd name="T71" fmla="*/ 331 h 364"/>
                <a:gd name="T72" fmla="*/ 52 w 795"/>
                <a:gd name="T73" fmla="*/ 324 h 364"/>
                <a:gd name="T74" fmla="*/ 7 w 795"/>
                <a:gd name="T75" fmla="*/ 364 h 364"/>
                <a:gd name="T76" fmla="*/ 26 w 795"/>
                <a:gd name="T77" fmla="*/ 336 h 364"/>
                <a:gd name="T78" fmla="*/ 7 w 795"/>
                <a:gd name="T7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95" h="364">
                  <a:moveTo>
                    <a:pt x="785" y="21"/>
                  </a:moveTo>
                  <a:lnTo>
                    <a:pt x="795" y="16"/>
                  </a:lnTo>
                  <a:lnTo>
                    <a:pt x="785" y="0"/>
                  </a:lnTo>
                  <a:lnTo>
                    <a:pt x="778" y="5"/>
                  </a:lnTo>
                  <a:lnTo>
                    <a:pt x="785" y="21"/>
                  </a:lnTo>
                  <a:close/>
                  <a:moveTo>
                    <a:pt x="733" y="45"/>
                  </a:moveTo>
                  <a:lnTo>
                    <a:pt x="759" y="33"/>
                  </a:lnTo>
                  <a:lnTo>
                    <a:pt x="752" y="14"/>
                  </a:lnTo>
                  <a:lnTo>
                    <a:pt x="726" y="26"/>
                  </a:lnTo>
                  <a:lnTo>
                    <a:pt x="733" y="45"/>
                  </a:lnTo>
                  <a:close/>
                  <a:moveTo>
                    <a:pt x="681" y="66"/>
                  </a:moveTo>
                  <a:lnTo>
                    <a:pt x="707" y="54"/>
                  </a:lnTo>
                  <a:lnTo>
                    <a:pt x="700" y="38"/>
                  </a:lnTo>
                  <a:lnTo>
                    <a:pt x="674" y="49"/>
                  </a:lnTo>
                  <a:lnTo>
                    <a:pt x="681" y="66"/>
                  </a:lnTo>
                  <a:close/>
                  <a:moveTo>
                    <a:pt x="629" y="90"/>
                  </a:moveTo>
                  <a:lnTo>
                    <a:pt x="655" y="78"/>
                  </a:lnTo>
                  <a:lnTo>
                    <a:pt x="648" y="61"/>
                  </a:lnTo>
                  <a:lnTo>
                    <a:pt x="622" y="73"/>
                  </a:lnTo>
                  <a:lnTo>
                    <a:pt x="629" y="90"/>
                  </a:lnTo>
                  <a:close/>
                  <a:moveTo>
                    <a:pt x="579" y="113"/>
                  </a:moveTo>
                  <a:lnTo>
                    <a:pt x="603" y="102"/>
                  </a:lnTo>
                  <a:lnTo>
                    <a:pt x="596" y="83"/>
                  </a:lnTo>
                  <a:lnTo>
                    <a:pt x="570" y="94"/>
                  </a:lnTo>
                  <a:lnTo>
                    <a:pt x="579" y="113"/>
                  </a:lnTo>
                  <a:close/>
                  <a:moveTo>
                    <a:pt x="527" y="135"/>
                  </a:moveTo>
                  <a:lnTo>
                    <a:pt x="553" y="123"/>
                  </a:lnTo>
                  <a:lnTo>
                    <a:pt x="544" y="106"/>
                  </a:lnTo>
                  <a:lnTo>
                    <a:pt x="518" y="118"/>
                  </a:lnTo>
                  <a:lnTo>
                    <a:pt x="527" y="135"/>
                  </a:lnTo>
                  <a:close/>
                  <a:moveTo>
                    <a:pt x="475" y="158"/>
                  </a:moveTo>
                  <a:lnTo>
                    <a:pt x="501" y="146"/>
                  </a:lnTo>
                  <a:lnTo>
                    <a:pt x="492" y="130"/>
                  </a:lnTo>
                  <a:lnTo>
                    <a:pt x="466" y="142"/>
                  </a:lnTo>
                  <a:lnTo>
                    <a:pt x="475" y="158"/>
                  </a:lnTo>
                  <a:close/>
                  <a:moveTo>
                    <a:pt x="423" y="182"/>
                  </a:moveTo>
                  <a:lnTo>
                    <a:pt x="449" y="170"/>
                  </a:lnTo>
                  <a:lnTo>
                    <a:pt x="440" y="154"/>
                  </a:lnTo>
                  <a:lnTo>
                    <a:pt x="414" y="163"/>
                  </a:lnTo>
                  <a:lnTo>
                    <a:pt x="423" y="182"/>
                  </a:lnTo>
                  <a:close/>
                  <a:moveTo>
                    <a:pt x="371" y="203"/>
                  </a:moveTo>
                  <a:lnTo>
                    <a:pt x="397" y="194"/>
                  </a:lnTo>
                  <a:lnTo>
                    <a:pt x="388" y="175"/>
                  </a:lnTo>
                  <a:lnTo>
                    <a:pt x="362" y="187"/>
                  </a:lnTo>
                  <a:lnTo>
                    <a:pt x="371" y="203"/>
                  </a:lnTo>
                  <a:close/>
                  <a:moveTo>
                    <a:pt x="319" y="227"/>
                  </a:moveTo>
                  <a:lnTo>
                    <a:pt x="345" y="215"/>
                  </a:lnTo>
                  <a:lnTo>
                    <a:pt x="336" y="198"/>
                  </a:lnTo>
                  <a:lnTo>
                    <a:pt x="312" y="210"/>
                  </a:lnTo>
                  <a:lnTo>
                    <a:pt x="319" y="227"/>
                  </a:lnTo>
                  <a:close/>
                  <a:moveTo>
                    <a:pt x="267" y="251"/>
                  </a:moveTo>
                  <a:lnTo>
                    <a:pt x="293" y="239"/>
                  </a:lnTo>
                  <a:lnTo>
                    <a:pt x="286" y="222"/>
                  </a:lnTo>
                  <a:lnTo>
                    <a:pt x="260" y="232"/>
                  </a:lnTo>
                  <a:lnTo>
                    <a:pt x="267" y="251"/>
                  </a:lnTo>
                  <a:close/>
                  <a:moveTo>
                    <a:pt x="215" y="272"/>
                  </a:moveTo>
                  <a:lnTo>
                    <a:pt x="241" y="262"/>
                  </a:lnTo>
                  <a:lnTo>
                    <a:pt x="234" y="243"/>
                  </a:lnTo>
                  <a:lnTo>
                    <a:pt x="208" y="255"/>
                  </a:lnTo>
                  <a:lnTo>
                    <a:pt x="215" y="272"/>
                  </a:lnTo>
                  <a:close/>
                  <a:moveTo>
                    <a:pt x="163" y="295"/>
                  </a:moveTo>
                  <a:lnTo>
                    <a:pt x="189" y="284"/>
                  </a:lnTo>
                  <a:lnTo>
                    <a:pt x="182" y="267"/>
                  </a:lnTo>
                  <a:lnTo>
                    <a:pt x="156" y="279"/>
                  </a:lnTo>
                  <a:lnTo>
                    <a:pt x="163" y="295"/>
                  </a:lnTo>
                  <a:close/>
                  <a:moveTo>
                    <a:pt x="111" y="319"/>
                  </a:moveTo>
                  <a:lnTo>
                    <a:pt x="137" y="307"/>
                  </a:lnTo>
                  <a:lnTo>
                    <a:pt x="130" y="291"/>
                  </a:lnTo>
                  <a:lnTo>
                    <a:pt x="104" y="303"/>
                  </a:lnTo>
                  <a:lnTo>
                    <a:pt x="111" y="319"/>
                  </a:lnTo>
                  <a:close/>
                  <a:moveTo>
                    <a:pt x="59" y="343"/>
                  </a:moveTo>
                  <a:lnTo>
                    <a:pt x="85" y="331"/>
                  </a:lnTo>
                  <a:lnTo>
                    <a:pt x="78" y="312"/>
                  </a:lnTo>
                  <a:lnTo>
                    <a:pt x="52" y="324"/>
                  </a:lnTo>
                  <a:lnTo>
                    <a:pt x="59" y="343"/>
                  </a:lnTo>
                  <a:close/>
                  <a:moveTo>
                    <a:pt x="7" y="364"/>
                  </a:moveTo>
                  <a:lnTo>
                    <a:pt x="33" y="352"/>
                  </a:lnTo>
                  <a:lnTo>
                    <a:pt x="26" y="336"/>
                  </a:lnTo>
                  <a:lnTo>
                    <a:pt x="0" y="347"/>
                  </a:lnTo>
                  <a:lnTo>
                    <a:pt x="7" y="36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10389461" y="3587198"/>
              <a:ext cx="61718" cy="61718"/>
            </a:xfrm>
            <a:custGeom>
              <a:avLst/>
              <a:gdLst>
                <a:gd name="T0" fmla="*/ 23 w 34"/>
                <a:gd name="T1" fmla="*/ 31 h 34"/>
                <a:gd name="T2" fmla="*/ 3 w 34"/>
                <a:gd name="T3" fmla="*/ 23 h 34"/>
                <a:gd name="T4" fmla="*/ 11 w 34"/>
                <a:gd name="T5" fmla="*/ 4 h 34"/>
                <a:gd name="T6" fmla="*/ 31 w 34"/>
                <a:gd name="T7" fmla="*/ 11 h 34"/>
                <a:gd name="T8" fmla="*/ 23 w 34"/>
                <a:gd name="T9" fmla="*/ 3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23" y="31"/>
                  </a:moveTo>
                  <a:cubicBezTo>
                    <a:pt x="16" y="34"/>
                    <a:pt x="7" y="31"/>
                    <a:pt x="3" y="23"/>
                  </a:cubicBezTo>
                  <a:cubicBezTo>
                    <a:pt x="0" y="16"/>
                    <a:pt x="3" y="7"/>
                    <a:pt x="11" y="4"/>
                  </a:cubicBezTo>
                  <a:cubicBezTo>
                    <a:pt x="19" y="0"/>
                    <a:pt x="27" y="4"/>
                    <a:pt x="31" y="11"/>
                  </a:cubicBezTo>
                  <a:cubicBezTo>
                    <a:pt x="34" y="19"/>
                    <a:pt x="31" y="28"/>
                    <a:pt x="23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10995207" y="3325851"/>
              <a:ext cx="70099" cy="65528"/>
            </a:xfrm>
            <a:custGeom>
              <a:avLst/>
              <a:gdLst>
                <a:gd name="T0" fmla="*/ 38 w 92"/>
                <a:gd name="T1" fmla="*/ 86 h 86"/>
                <a:gd name="T2" fmla="*/ 92 w 92"/>
                <a:gd name="T3" fmla="*/ 10 h 86"/>
                <a:gd name="T4" fmla="*/ 0 w 92"/>
                <a:gd name="T5" fmla="*/ 0 h 86"/>
                <a:gd name="T6" fmla="*/ 38 w 92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86">
                  <a:moveTo>
                    <a:pt x="38" y="86"/>
                  </a:moveTo>
                  <a:lnTo>
                    <a:pt x="92" y="10"/>
                  </a:lnTo>
                  <a:lnTo>
                    <a:pt x="0" y="0"/>
                  </a:lnTo>
                  <a:lnTo>
                    <a:pt x="38" y="8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7"/>
            <p:cNvSpPr>
              <a:spLocks noEditPoints="1"/>
            </p:cNvSpPr>
            <p:nvPr/>
          </p:nvSpPr>
          <p:spPr bwMode="auto">
            <a:xfrm>
              <a:off x="9560465" y="2115120"/>
              <a:ext cx="278110" cy="605746"/>
            </a:xfrm>
            <a:custGeom>
              <a:avLst/>
              <a:gdLst>
                <a:gd name="T0" fmla="*/ 365 w 365"/>
                <a:gd name="T1" fmla="*/ 7 h 795"/>
                <a:gd name="T2" fmla="*/ 343 w 365"/>
                <a:gd name="T3" fmla="*/ 10 h 795"/>
                <a:gd name="T4" fmla="*/ 339 w 365"/>
                <a:gd name="T5" fmla="*/ 69 h 795"/>
                <a:gd name="T6" fmla="*/ 332 w 365"/>
                <a:gd name="T7" fmla="*/ 33 h 795"/>
                <a:gd name="T8" fmla="*/ 339 w 365"/>
                <a:gd name="T9" fmla="*/ 69 h 795"/>
                <a:gd name="T10" fmla="*/ 327 w 365"/>
                <a:gd name="T11" fmla="*/ 95 h 795"/>
                <a:gd name="T12" fmla="*/ 298 w 365"/>
                <a:gd name="T13" fmla="*/ 111 h 795"/>
                <a:gd name="T14" fmla="*/ 291 w 365"/>
                <a:gd name="T15" fmla="*/ 173 h 795"/>
                <a:gd name="T16" fmla="*/ 287 w 365"/>
                <a:gd name="T17" fmla="*/ 137 h 795"/>
                <a:gd name="T18" fmla="*/ 291 w 365"/>
                <a:gd name="T19" fmla="*/ 173 h 795"/>
                <a:gd name="T20" fmla="*/ 282 w 365"/>
                <a:gd name="T21" fmla="*/ 199 h 795"/>
                <a:gd name="T22" fmla="*/ 251 w 365"/>
                <a:gd name="T23" fmla="*/ 215 h 795"/>
                <a:gd name="T24" fmla="*/ 246 w 365"/>
                <a:gd name="T25" fmla="*/ 275 h 795"/>
                <a:gd name="T26" fmla="*/ 242 w 365"/>
                <a:gd name="T27" fmla="*/ 241 h 795"/>
                <a:gd name="T28" fmla="*/ 246 w 365"/>
                <a:gd name="T29" fmla="*/ 275 h 795"/>
                <a:gd name="T30" fmla="*/ 235 w 365"/>
                <a:gd name="T31" fmla="*/ 301 h 795"/>
                <a:gd name="T32" fmla="*/ 206 w 365"/>
                <a:gd name="T33" fmla="*/ 319 h 795"/>
                <a:gd name="T34" fmla="*/ 202 w 365"/>
                <a:gd name="T35" fmla="*/ 379 h 795"/>
                <a:gd name="T36" fmla="*/ 194 w 365"/>
                <a:gd name="T37" fmla="*/ 345 h 795"/>
                <a:gd name="T38" fmla="*/ 202 w 365"/>
                <a:gd name="T39" fmla="*/ 379 h 795"/>
                <a:gd name="T40" fmla="*/ 190 w 365"/>
                <a:gd name="T41" fmla="*/ 405 h 795"/>
                <a:gd name="T42" fmla="*/ 161 w 365"/>
                <a:gd name="T43" fmla="*/ 424 h 795"/>
                <a:gd name="T44" fmla="*/ 154 w 365"/>
                <a:gd name="T45" fmla="*/ 483 h 795"/>
                <a:gd name="T46" fmla="*/ 149 w 365"/>
                <a:gd name="T47" fmla="*/ 450 h 795"/>
                <a:gd name="T48" fmla="*/ 154 w 365"/>
                <a:gd name="T49" fmla="*/ 483 h 795"/>
                <a:gd name="T50" fmla="*/ 142 w 365"/>
                <a:gd name="T51" fmla="*/ 509 h 795"/>
                <a:gd name="T52" fmla="*/ 114 w 365"/>
                <a:gd name="T53" fmla="*/ 528 h 795"/>
                <a:gd name="T54" fmla="*/ 109 w 365"/>
                <a:gd name="T55" fmla="*/ 587 h 795"/>
                <a:gd name="T56" fmla="*/ 102 w 365"/>
                <a:gd name="T57" fmla="*/ 554 h 795"/>
                <a:gd name="T58" fmla="*/ 109 w 365"/>
                <a:gd name="T59" fmla="*/ 587 h 795"/>
                <a:gd name="T60" fmla="*/ 97 w 365"/>
                <a:gd name="T61" fmla="*/ 613 h 795"/>
                <a:gd name="T62" fmla="*/ 69 w 365"/>
                <a:gd name="T63" fmla="*/ 632 h 795"/>
                <a:gd name="T64" fmla="*/ 62 w 365"/>
                <a:gd name="T65" fmla="*/ 691 h 795"/>
                <a:gd name="T66" fmla="*/ 57 w 365"/>
                <a:gd name="T67" fmla="*/ 658 h 795"/>
                <a:gd name="T68" fmla="*/ 62 w 365"/>
                <a:gd name="T69" fmla="*/ 691 h 795"/>
                <a:gd name="T70" fmla="*/ 50 w 365"/>
                <a:gd name="T71" fmla="*/ 717 h 795"/>
                <a:gd name="T72" fmla="*/ 22 w 365"/>
                <a:gd name="T73" fmla="*/ 736 h 795"/>
                <a:gd name="T74" fmla="*/ 17 w 365"/>
                <a:gd name="T75" fmla="*/ 795 h 795"/>
                <a:gd name="T76" fmla="*/ 10 w 365"/>
                <a:gd name="T77" fmla="*/ 762 h 795"/>
                <a:gd name="T78" fmla="*/ 17 w 365"/>
                <a:gd name="T79" fmla="*/ 79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5" h="795">
                  <a:moveTo>
                    <a:pt x="362" y="17"/>
                  </a:moveTo>
                  <a:lnTo>
                    <a:pt x="365" y="7"/>
                  </a:lnTo>
                  <a:lnTo>
                    <a:pt x="348" y="0"/>
                  </a:lnTo>
                  <a:lnTo>
                    <a:pt x="343" y="10"/>
                  </a:lnTo>
                  <a:lnTo>
                    <a:pt x="362" y="17"/>
                  </a:lnTo>
                  <a:close/>
                  <a:moveTo>
                    <a:pt x="339" y="69"/>
                  </a:moveTo>
                  <a:lnTo>
                    <a:pt x="351" y="43"/>
                  </a:lnTo>
                  <a:lnTo>
                    <a:pt x="332" y="33"/>
                  </a:lnTo>
                  <a:lnTo>
                    <a:pt x="322" y="59"/>
                  </a:lnTo>
                  <a:lnTo>
                    <a:pt x="339" y="69"/>
                  </a:lnTo>
                  <a:close/>
                  <a:moveTo>
                    <a:pt x="315" y="121"/>
                  </a:moveTo>
                  <a:lnTo>
                    <a:pt x="327" y="95"/>
                  </a:lnTo>
                  <a:lnTo>
                    <a:pt x="310" y="85"/>
                  </a:lnTo>
                  <a:lnTo>
                    <a:pt x="298" y="111"/>
                  </a:lnTo>
                  <a:lnTo>
                    <a:pt x="315" y="121"/>
                  </a:lnTo>
                  <a:close/>
                  <a:moveTo>
                    <a:pt x="291" y="173"/>
                  </a:moveTo>
                  <a:lnTo>
                    <a:pt x="303" y="147"/>
                  </a:lnTo>
                  <a:lnTo>
                    <a:pt x="287" y="137"/>
                  </a:lnTo>
                  <a:lnTo>
                    <a:pt x="275" y="163"/>
                  </a:lnTo>
                  <a:lnTo>
                    <a:pt x="291" y="173"/>
                  </a:lnTo>
                  <a:close/>
                  <a:moveTo>
                    <a:pt x="270" y="225"/>
                  </a:moveTo>
                  <a:lnTo>
                    <a:pt x="282" y="199"/>
                  </a:lnTo>
                  <a:lnTo>
                    <a:pt x="263" y="189"/>
                  </a:lnTo>
                  <a:lnTo>
                    <a:pt x="251" y="215"/>
                  </a:lnTo>
                  <a:lnTo>
                    <a:pt x="270" y="225"/>
                  </a:lnTo>
                  <a:close/>
                  <a:moveTo>
                    <a:pt x="246" y="275"/>
                  </a:moveTo>
                  <a:lnTo>
                    <a:pt x="258" y="249"/>
                  </a:lnTo>
                  <a:lnTo>
                    <a:pt x="242" y="241"/>
                  </a:lnTo>
                  <a:lnTo>
                    <a:pt x="230" y="267"/>
                  </a:lnTo>
                  <a:lnTo>
                    <a:pt x="246" y="275"/>
                  </a:lnTo>
                  <a:close/>
                  <a:moveTo>
                    <a:pt x="223" y="327"/>
                  </a:moveTo>
                  <a:lnTo>
                    <a:pt x="235" y="301"/>
                  </a:lnTo>
                  <a:lnTo>
                    <a:pt x="218" y="293"/>
                  </a:lnTo>
                  <a:lnTo>
                    <a:pt x="206" y="319"/>
                  </a:lnTo>
                  <a:lnTo>
                    <a:pt x="223" y="327"/>
                  </a:lnTo>
                  <a:close/>
                  <a:moveTo>
                    <a:pt x="202" y="379"/>
                  </a:moveTo>
                  <a:lnTo>
                    <a:pt x="211" y="353"/>
                  </a:lnTo>
                  <a:lnTo>
                    <a:pt x="194" y="345"/>
                  </a:lnTo>
                  <a:lnTo>
                    <a:pt x="183" y="371"/>
                  </a:lnTo>
                  <a:lnTo>
                    <a:pt x="202" y="379"/>
                  </a:lnTo>
                  <a:close/>
                  <a:moveTo>
                    <a:pt x="178" y="431"/>
                  </a:moveTo>
                  <a:lnTo>
                    <a:pt x="190" y="405"/>
                  </a:lnTo>
                  <a:lnTo>
                    <a:pt x="171" y="397"/>
                  </a:lnTo>
                  <a:lnTo>
                    <a:pt x="161" y="424"/>
                  </a:lnTo>
                  <a:lnTo>
                    <a:pt x="178" y="431"/>
                  </a:lnTo>
                  <a:close/>
                  <a:moveTo>
                    <a:pt x="154" y="483"/>
                  </a:moveTo>
                  <a:lnTo>
                    <a:pt x="166" y="457"/>
                  </a:lnTo>
                  <a:lnTo>
                    <a:pt x="149" y="450"/>
                  </a:lnTo>
                  <a:lnTo>
                    <a:pt x="138" y="476"/>
                  </a:lnTo>
                  <a:lnTo>
                    <a:pt x="154" y="483"/>
                  </a:lnTo>
                  <a:close/>
                  <a:moveTo>
                    <a:pt x="131" y="535"/>
                  </a:moveTo>
                  <a:lnTo>
                    <a:pt x="142" y="509"/>
                  </a:lnTo>
                  <a:lnTo>
                    <a:pt x="126" y="502"/>
                  </a:lnTo>
                  <a:lnTo>
                    <a:pt x="114" y="528"/>
                  </a:lnTo>
                  <a:lnTo>
                    <a:pt x="131" y="535"/>
                  </a:lnTo>
                  <a:close/>
                  <a:moveTo>
                    <a:pt x="109" y="587"/>
                  </a:moveTo>
                  <a:lnTo>
                    <a:pt x="121" y="561"/>
                  </a:lnTo>
                  <a:lnTo>
                    <a:pt x="102" y="554"/>
                  </a:lnTo>
                  <a:lnTo>
                    <a:pt x="90" y="580"/>
                  </a:lnTo>
                  <a:lnTo>
                    <a:pt x="109" y="587"/>
                  </a:lnTo>
                  <a:close/>
                  <a:moveTo>
                    <a:pt x="86" y="639"/>
                  </a:moveTo>
                  <a:lnTo>
                    <a:pt x="97" y="613"/>
                  </a:lnTo>
                  <a:lnTo>
                    <a:pt x="81" y="606"/>
                  </a:lnTo>
                  <a:lnTo>
                    <a:pt x="69" y="632"/>
                  </a:lnTo>
                  <a:lnTo>
                    <a:pt x="86" y="639"/>
                  </a:lnTo>
                  <a:close/>
                  <a:moveTo>
                    <a:pt x="62" y="691"/>
                  </a:moveTo>
                  <a:lnTo>
                    <a:pt x="74" y="665"/>
                  </a:lnTo>
                  <a:lnTo>
                    <a:pt x="57" y="658"/>
                  </a:lnTo>
                  <a:lnTo>
                    <a:pt x="45" y="684"/>
                  </a:lnTo>
                  <a:lnTo>
                    <a:pt x="62" y="691"/>
                  </a:lnTo>
                  <a:close/>
                  <a:moveTo>
                    <a:pt x="41" y="743"/>
                  </a:moveTo>
                  <a:lnTo>
                    <a:pt x="50" y="717"/>
                  </a:lnTo>
                  <a:lnTo>
                    <a:pt x="34" y="710"/>
                  </a:lnTo>
                  <a:lnTo>
                    <a:pt x="22" y="736"/>
                  </a:lnTo>
                  <a:lnTo>
                    <a:pt x="41" y="743"/>
                  </a:lnTo>
                  <a:close/>
                  <a:moveTo>
                    <a:pt x="17" y="795"/>
                  </a:moveTo>
                  <a:lnTo>
                    <a:pt x="29" y="769"/>
                  </a:lnTo>
                  <a:lnTo>
                    <a:pt x="10" y="762"/>
                  </a:lnTo>
                  <a:lnTo>
                    <a:pt x="0" y="788"/>
                  </a:lnTo>
                  <a:lnTo>
                    <a:pt x="17" y="7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9535320" y="2685054"/>
              <a:ext cx="63241" cy="62480"/>
            </a:xfrm>
            <a:custGeom>
              <a:avLst/>
              <a:gdLst>
                <a:gd name="T0" fmla="*/ 31 w 35"/>
                <a:gd name="T1" fmla="*/ 24 h 35"/>
                <a:gd name="T2" fmla="*/ 11 w 35"/>
                <a:gd name="T3" fmla="*/ 31 h 35"/>
                <a:gd name="T4" fmla="*/ 4 w 35"/>
                <a:gd name="T5" fmla="*/ 11 h 35"/>
                <a:gd name="T6" fmla="*/ 24 w 35"/>
                <a:gd name="T7" fmla="*/ 4 h 35"/>
                <a:gd name="T8" fmla="*/ 31 w 35"/>
                <a:gd name="T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31" y="24"/>
                  </a:moveTo>
                  <a:cubicBezTo>
                    <a:pt x="28" y="31"/>
                    <a:pt x="19" y="35"/>
                    <a:pt x="11" y="31"/>
                  </a:cubicBezTo>
                  <a:cubicBezTo>
                    <a:pt x="4" y="28"/>
                    <a:pt x="0" y="19"/>
                    <a:pt x="4" y="11"/>
                  </a:cubicBezTo>
                  <a:cubicBezTo>
                    <a:pt x="7" y="4"/>
                    <a:pt x="16" y="0"/>
                    <a:pt x="24" y="4"/>
                  </a:cubicBezTo>
                  <a:cubicBezTo>
                    <a:pt x="31" y="7"/>
                    <a:pt x="35" y="16"/>
                    <a:pt x="31" y="2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9795144" y="2070165"/>
              <a:ext cx="64765" cy="72385"/>
            </a:xfrm>
            <a:custGeom>
              <a:avLst/>
              <a:gdLst>
                <a:gd name="T0" fmla="*/ 85 w 85"/>
                <a:gd name="T1" fmla="*/ 95 h 95"/>
                <a:gd name="T2" fmla="*/ 76 w 85"/>
                <a:gd name="T3" fmla="*/ 0 h 95"/>
                <a:gd name="T4" fmla="*/ 0 w 85"/>
                <a:gd name="T5" fmla="*/ 57 h 95"/>
                <a:gd name="T6" fmla="*/ 85 w 85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95">
                  <a:moveTo>
                    <a:pt x="85" y="95"/>
                  </a:moveTo>
                  <a:lnTo>
                    <a:pt x="76" y="0"/>
                  </a:lnTo>
                  <a:lnTo>
                    <a:pt x="0" y="57"/>
                  </a:lnTo>
                  <a:lnTo>
                    <a:pt x="85" y="9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30"/>
            <p:cNvSpPr>
              <a:spLocks noEditPoints="1"/>
            </p:cNvSpPr>
            <p:nvPr/>
          </p:nvSpPr>
          <p:spPr bwMode="auto">
            <a:xfrm>
              <a:off x="6864702" y="3347947"/>
              <a:ext cx="605746" cy="277348"/>
            </a:xfrm>
            <a:custGeom>
              <a:avLst/>
              <a:gdLst>
                <a:gd name="T0" fmla="*/ 10 w 795"/>
                <a:gd name="T1" fmla="*/ 0 h 364"/>
                <a:gd name="T2" fmla="*/ 10 w 795"/>
                <a:gd name="T3" fmla="*/ 21 h 364"/>
                <a:gd name="T4" fmla="*/ 69 w 795"/>
                <a:gd name="T5" fmla="*/ 26 h 364"/>
                <a:gd name="T6" fmla="*/ 36 w 795"/>
                <a:gd name="T7" fmla="*/ 33 h 364"/>
                <a:gd name="T8" fmla="*/ 69 w 795"/>
                <a:gd name="T9" fmla="*/ 26 h 364"/>
                <a:gd name="T10" fmla="*/ 95 w 795"/>
                <a:gd name="T11" fmla="*/ 38 h 364"/>
                <a:gd name="T12" fmla="*/ 114 w 795"/>
                <a:gd name="T13" fmla="*/ 66 h 364"/>
                <a:gd name="T14" fmla="*/ 173 w 795"/>
                <a:gd name="T15" fmla="*/ 73 h 364"/>
                <a:gd name="T16" fmla="*/ 140 w 795"/>
                <a:gd name="T17" fmla="*/ 78 h 364"/>
                <a:gd name="T18" fmla="*/ 173 w 795"/>
                <a:gd name="T19" fmla="*/ 73 h 364"/>
                <a:gd name="T20" fmla="*/ 199 w 795"/>
                <a:gd name="T21" fmla="*/ 83 h 364"/>
                <a:gd name="T22" fmla="*/ 218 w 795"/>
                <a:gd name="T23" fmla="*/ 113 h 364"/>
                <a:gd name="T24" fmla="*/ 277 w 795"/>
                <a:gd name="T25" fmla="*/ 118 h 364"/>
                <a:gd name="T26" fmla="*/ 244 w 795"/>
                <a:gd name="T27" fmla="*/ 123 h 364"/>
                <a:gd name="T28" fmla="*/ 277 w 795"/>
                <a:gd name="T29" fmla="*/ 118 h 364"/>
                <a:gd name="T30" fmla="*/ 303 w 795"/>
                <a:gd name="T31" fmla="*/ 130 h 364"/>
                <a:gd name="T32" fmla="*/ 322 w 795"/>
                <a:gd name="T33" fmla="*/ 158 h 364"/>
                <a:gd name="T34" fmla="*/ 381 w 795"/>
                <a:gd name="T35" fmla="*/ 163 h 364"/>
                <a:gd name="T36" fmla="*/ 348 w 795"/>
                <a:gd name="T37" fmla="*/ 170 h 364"/>
                <a:gd name="T38" fmla="*/ 381 w 795"/>
                <a:gd name="T39" fmla="*/ 163 h 364"/>
                <a:gd name="T40" fmla="*/ 407 w 795"/>
                <a:gd name="T41" fmla="*/ 175 h 364"/>
                <a:gd name="T42" fmla="*/ 424 w 795"/>
                <a:gd name="T43" fmla="*/ 203 h 364"/>
                <a:gd name="T44" fmla="*/ 485 w 795"/>
                <a:gd name="T45" fmla="*/ 210 h 364"/>
                <a:gd name="T46" fmla="*/ 450 w 795"/>
                <a:gd name="T47" fmla="*/ 215 h 364"/>
                <a:gd name="T48" fmla="*/ 485 w 795"/>
                <a:gd name="T49" fmla="*/ 210 h 364"/>
                <a:gd name="T50" fmla="*/ 511 w 795"/>
                <a:gd name="T51" fmla="*/ 222 h 364"/>
                <a:gd name="T52" fmla="*/ 528 w 795"/>
                <a:gd name="T53" fmla="*/ 251 h 364"/>
                <a:gd name="T54" fmla="*/ 589 w 795"/>
                <a:gd name="T55" fmla="*/ 255 h 364"/>
                <a:gd name="T56" fmla="*/ 554 w 795"/>
                <a:gd name="T57" fmla="*/ 262 h 364"/>
                <a:gd name="T58" fmla="*/ 589 w 795"/>
                <a:gd name="T59" fmla="*/ 255 h 364"/>
                <a:gd name="T60" fmla="*/ 615 w 795"/>
                <a:gd name="T61" fmla="*/ 267 h 364"/>
                <a:gd name="T62" fmla="*/ 632 w 795"/>
                <a:gd name="T63" fmla="*/ 295 h 364"/>
                <a:gd name="T64" fmla="*/ 691 w 795"/>
                <a:gd name="T65" fmla="*/ 303 h 364"/>
                <a:gd name="T66" fmla="*/ 658 w 795"/>
                <a:gd name="T67" fmla="*/ 307 h 364"/>
                <a:gd name="T68" fmla="*/ 691 w 795"/>
                <a:gd name="T69" fmla="*/ 303 h 364"/>
                <a:gd name="T70" fmla="*/ 717 w 795"/>
                <a:gd name="T71" fmla="*/ 312 h 364"/>
                <a:gd name="T72" fmla="*/ 736 w 795"/>
                <a:gd name="T73" fmla="*/ 343 h 364"/>
                <a:gd name="T74" fmla="*/ 795 w 795"/>
                <a:gd name="T75" fmla="*/ 347 h 364"/>
                <a:gd name="T76" fmla="*/ 762 w 795"/>
                <a:gd name="T77" fmla="*/ 352 h 364"/>
                <a:gd name="T78" fmla="*/ 795 w 795"/>
                <a:gd name="T79" fmla="*/ 34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95" h="364">
                  <a:moveTo>
                    <a:pt x="17" y="5"/>
                  </a:moveTo>
                  <a:lnTo>
                    <a:pt x="10" y="0"/>
                  </a:lnTo>
                  <a:lnTo>
                    <a:pt x="0" y="16"/>
                  </a:lnTo>
                  <a:lnTo>
                    <a:pt x="10" y="21"/>
                  </a:lnTo>
                  <a:lnTo>
                    <a:pt x="17" y="5"/>
                  </a:lnTo>
                  <a:close/>
                  <a:moveTo>
                    <a:pt x="69" y="26"/>
                  </a:moveTo>
                  <a:lnTo>
                    <a:pt x="43" y="14"/>
                  </a:lnTo>
                  <a:lnTo>
                    <a:pt x="36" y="33"/>
                  </a:lnTo>
                  <a:lnTo>
                    <a:pt x="62" y="45"/>
                  </a:lnTo>
                  <a:lnTo>
                    <a:pt x="69" y="26"/>
                  </a:lnTo>
                  <a:close/>
                  <a:moveTo>
                    <a:pt x="121" y="49"/>
                  </a:moveTo>
                  <a:lnTo>
                    <a:pt x="95" y="38"/>
                  </a:lnTo>
                  <a:lnTo>
                    <a:pt x="88" y="54"/>
                  </a:lnTo>
                  <a:lnTo>
                    <a:pt x="114" y="66"/>
                  </a:lnTo>
                  <a:lnTo>
                    <a:pt x="121" y="49"/>
                  </a:lnTo>
                  <a:close/>
                  <a:moveTo>
                    <a:pt x="173" y="73"/>
                  </a:moveTo>
                  <a:lnTo>
                    <a:pt x="147" y="61"/>
                  </a:lnTo>
                  <a:lnTo>
                    <a:pt x="140" y="78"/>
                  </a:lnTo>
                  <a:lnTo>
                    <a:pt x="166" y="90"/>
                  </a:lnTo>
                  <a:lnTo>
                    <a:pt x="173" y="73"/>
                  </a:lnTo>
                  <a:close/>
                  <a:moveTo>
                    <a:pt x="225" y="94"/>
                  </a:moveTo>
                  <a:lnTo>
                    <a:pt x="199" y="83"/>
                  </a:lnTo>
                  <a:lnTo>
                    <a:pt x="192" y="102"/>
                  </a:lnTo>
                  <a:lnTo>
                    <a:pt x="218" y="113"/>
                  </a:lnTo>
                  <a:lnTo>
                    <a:pt x="225" y="94"/>
                  </a:lnTo>
                  <a:close/>
                  <a:moveTo>
                    <a:pt x="277" y="118"/>
                  </a:moveTo>
                  <a:lnTo>
                    <a:pt x="251" y="106"/>
                  </a:lnTo>
                  <a:lnTo>
                    <a:pt x="244" y="123"/>
                  </a:lnTo>
                  <a:lnTo>
                    <a:pt x="270" y="135"/>
                  </a:lnTo>
                  <a:lnTo>
                    <a:pt x="277" y="118"/>
                  </a:lnTo>
                  <a:close/>
                  <a:moveTo>
                    <a:pt x="329" y="142"/>
                  </a:moveTo>
                  <a:lnTo>
                    <a:pt x="303" y="130"/>
                  </a:lnTo>
                  <a:lnTo>
                    <a:pt x="296" y="146"/>
                  </a:lnTo>
                  <a:lnTo>
                    <a:pt x="322" y="158"/>
                  </a:lnTo>
                  <a:lnTo>
                    <a:pt x="329" y="142"/>
                  </a:lnTo>
                  <a:close/>
                  <a:moveTo>
                    <a:pt x="381" y="163"/>
                  </a:moveTo>
                  <a:lnTo>
                    <a:pt x="355" y="154"/>
                  </a:lnTo>
                  <a:lnTo>
                    <a:pt x="348" y="170"/>
                  </a:lnTo>
                  <a:lnTo>
                    <a:pt x="374" y="182"/>
                  </a:lnTo>
                  <a:lnTo>
                    <a:pt x="381" y="163"/>
                  </a:lnTo>
                  <a:close/>
                  <a:moveTo>
                    <a:pt x="433" y="187"/>
                  </a:moveTo>
                  <a:lnTo>
                    <a:pt x="407" y="175"/>
                  </a:lnTo>
                  <a:lnTo>
                    <a:pt x="398" y="194"/>
                  </a:lnTo>
                  <a:lnTo>
                    <a:pt x="424" y="203"/>
                  </a:lnTo>
                  <a:lnTo>
                    <a:pt x="433" y="187"/>
                  </a:lnTo>
                  <a:close/>
                  <a:moveTo>
                    <a:pt x="485" y="210"/>
                  </a:moveTo>
                  <a:lnTo>
                    <a:pt x="459" y="198"/>
                  </a:lnTo>
                  <a:lnTo>
                    <a:pt x="450" y="215"/>
                  </a:lnTo>
                  <a:lnTo>
                    <a:pt x="476" y="227"/>
                  </a:lnTo>
                  <a:lnTo>
                    <a:pt x="485" y="210"/>
                  </a:lnTo>
                  <a:close/>
                  <a:moveTo>
                    <a:pt x="537" y="232"/>
                  </a:moveTo>
                  <a:lnTo>
                    <a:pt x="511" y="222"/>
                  </a:lnTo>
                  <a:lnTo>
                    <a:pt x="502" y="239"/>
                  </a:lnTo>
                  <a:lnTo>
                    <a:pt x="528" y="251"/>
                  </a:lnTo>
                  <a:lnTo>
                    <a:pt x="537" y="232"/>
                  </a:lnTo>
                  <a:close/>
                  <a:moveTo>
                    <a:pt x="589" y="255"/>
                  </a:moveTo>
                  <a:lnTo>
                    <a:pt x="563" y="243"/>
                  </a:lnTo>
                  <a:lnTo>
                    <a:pt x="554" y="262"/>
                  </a:lnTo>
                  <a:lnTo>
                    <a:pt x="580" y="272"/>
                  </a:lnTo>
                  <a:lnTo>
                    <a:pt x="589" y="255"/>
                  </a:lnTo>
                  <a:close/>
                  <a:moveTo>
                    <a:pt x="641" y="279"/>
                  </a:moveTo>
                  <a:lnTo>
                    <a:pt x="615" y="267"/>
                  </a:lnTo>
                  <a:lnTo>
                    <a:pt x="606" y="284"/>
                  </a:lnTo>
                  <a:lnTo>
                    <a:pt x="632" y="295"/>
                  </a:lnTo>
                  <a:lnTo>
                    <a:pt x="641" y="279"/>
                  </a:lnTo>
                  <a:close/>
                  <a:moveTo>
                    <a:pt x="691" y="303"/>
                  </a:moveTo>
                  <a:lnTo>
                    <a:pt x="665" y="291"/>
                  </a:lnTo>
                  <a:lnTo>
                    <a:pt x="658" y="307"/>
                  </a:lnTo>
                  <a:lnTo>
                    <a:pt x="684" y="319"/>
                  </a:lnTo>
                  <a:lnTo>
                    <a:pt x="691" y="303"/>
                  </a:lnTo>
                  <a:close/>
                  <a:moveTo>
                    <a:pt x="743" y="324"/>
                  </a:moveTo>
                  <a:lnTo>
                    <a:pt x="717" y="312"/>
                  </a:lnTo>
                  <a:lnTo>
                    <a:pt x="710" y="331"/>
                  </a:lnTo>
                  <a:lnTo>
                    <a:pt x="736" y="343"/>
                  </a:lnTo>
                  <a:lnTo>
                    <a:pt x="743" y="324"/>
                  </a:lnTo>
                  <a:close/>
                  <a:moveTo>
                    <a:pt x="795" y="347"/>
                  </a:moveTo>
                  <a:lnTo>
                    <a:pt x="769" y="336"/>
                  </a:lnTo>
                  <a:lnTo>
                    <a:pt x="762" y="352"/>
                  </a:lnTo>
                  <a:lnTo>
                    <a:pt x="788" y="364"/>
                  </a:lnTo>
                  <a:lnTo>
                    <a:pt x="795" y="34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7436161" y="3587198"/>
              <a:ext cx="60955" cy="61718"/>
            </a:xfrm>
            <a:custGeom>
              <a:avLst/>
              <a:gdLst>
                <a:gd name="T0" fmla="*/ 23 w 34"/>
                <a:gd name="T1" fmla="*/ 4 h 34"/>
                <a:gd name="T2" fmla="*/ 31 w 34"/>
                <a:gd name="T3" fmla="*/ 23 h 34"/>
                <a:gd name="T4" fmla="*/ 11 w 34"/>
                <a:gd name="T5" fmla="*/ 31 h 34"/>
                <a:gd name="T6" fmla="*/ 3 w 34"/>
                <a:gd name="T7" fmla="*/ 11 h 34"/>
                <a:gd name="T8" fmla="*/ 23 w 34"/>
                <a:gd name="T9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23" y="4"/>
                  </a:moveTo>
                  <a:cubicBezTo>
                    <a:pt x="31" y="7"/>
                    <a:pt x="34" y="16"/>
                    <a:pt x="31" y="23"/>
                  </a:cubicBezTo>
                  <a:cubicBezTo>
                    <a:pt x="27" y="31"/>
                    <a:pt x="19" y="34"/>
                    <a:pt x="11" y="31"/>
                  </a:cubicBezTo>
                  <a:cubicBezTo>
                    <a:pt x="3" y="28"/>
                    <a:pt x="0" y="19"/>
                    <a:pt x="3" y="11"/>
                  </a:cubicBezTo>
                  <a:cubicBezTo>
                    <a:pt x="7" y="4"/>
                    <a:pt x="16" y="0"/>
                    <a:pt x="23" y="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6821271" y="3325851"/>
              <a:ext cx="70861" cy="65528"/>
            </a:xfrm>
            <a:custGeom>
              <a:avLst/>
              <a:gdLst>
                <a:gd name="T0" fmla="*/ 93 w 93"/>
                <a:gd name="T1" fmla="*/ 0 h 86"/>
                <a:gd name="T2" fmla="*/ 0 w 93"/>
                <a:gd name="T3" fmla="*/ 10 h 86"/>
                <a:gd name="T4" fmla="*/ 55 w 93"/>
                <a:gd name="T5" fmla="*/ 86 h 86"/>
                <a:gd name="T6" fmla="*/ 93 w 93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86">
                  <a:moveTo>
                    <a:pt x="93" y="0"/>
                  </a:moveTo>
                  <a:lnTo>
                    <a:pt x="0" y="10"/>
                  </a:lnTo>
                  <a:lnTo>
                    <a:pt x="55" y="8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3"/>
            <p:cNvSpPr>
              <a:spLocks noEditPoints="1"/>
            </p:cNvSpPr>
            <p:nvPr/>
          </p:nvSpPr>
          <p:spPr bwMode="auto">
            <a:xfrm>
              <a:off x="8048766" y="2115120"/>
              <a:ext cx="279634" cy="605746"/>
            </a:xfrm>
            <a:custGeom>
              <a:avLst/>
              <a:gdLst>
                <a:gd name="T0" fmla="*/ 17 w 367"/>
                <a:gd name="T1" fmla="*/ 0 h 795"/>
                <a:gd name="T2" fmla="*/ 5 w 367"/>
                <a:gd name="T3" fmla="*/ 17 h 795"/>
                <a:gd name="T4" fmla="*/ 45 w 367"/>
                <a:gd name="T5" fmla="*/ 59 h 795"/>
                <a:gd name="T6" fmla="*/ 14 w 367"/>
                <a:gd name="T7" fmla="*/ 43 h 795"/>
                <a:gd name="T8" fmla="*/ 45 w 367"/>
                <a:gd name="T9" fmla="*/ 59 h 795"/>
                <a:gd name="T10" fmla="*/ 55 w 367"/>
                <a:gd name="T11" fmla="*/ 85 h 795"/>
                <a:gd name="T12" fmla="*/ 50 w 367"/>
                <a:gd name="T13" fmla="*/ 121 h 795"/>
                <a:gd name="T14" fmla="*/ 90 w 367"/>
                <a:gd name="T15" fmla="*/ 163 h 795"/>
                <a:gd name="T16" fmla="*/ 62 w 367"/>
                <a:gd name="T17" fmla="*/ 147 h 795"/>
                <a:gd name="T18" fmla="*/ 90 w 367"/>
                <a:gd name="T19" fmla="*/ 163 h 795"/>
                <a:gd name="T20" fmla="*/ 102 w 367"/>
                <a:gd name="T21" fmla="*/ 189 h 795"/>
                <a:gd name="T22" fmla="*/ 95 w 367"/>
                <a:gd name="T23" fmla="*/ 225 h 795"/>
                <a:gd name="T24" fmla="*/ 135 w 367"/>
                <a:gd name="T25" fmla="*/ 267 h 795"/>
                <a:gd name="T26" fmla="*/ 107 w 367"/>
                <a:gd name="T27" fmla="*/ 249 h 795"/>
                <a:gd name="T28" fmla="*/ 135 w 367"/>
                <a:gd name="T29" fmla="*/ 267 h 795"/>
                <a:gd name="T30" fmla="*/ 147 w 367"/>
                <a:gd name="T31" fmla="*/ 293 h 795"/>
                <a:gd name="T32" fmla="*/ 142 w 367"/>
                <a:gd name="T33" fmla="*/ 327 h 795"/>
                <a:gd name="T34" fmla="*/ 182 w 367"/>
                <a:gd name="T35" fmla="*/ 371 h 795"/>
                <a:gd name="T36" fmla="*/ 154 w 367"/>
                <a:gd name="T37" fmla="*/ 353 h 795"/>
                <a:gd name="T38" fmla="*/ 182 w 367"/>
                <a:gd name="T39" fmla="*/ 371 h 795"/>
                <a:gd name="T40" fmla="*/ 194 w 367"/>
                <a:gd name="T41" fmla="*/ 397 h 795"/>
                <a:gd name="T42" fmla="*/ 187 w 367"/>
                <a:gd name="T43" fmla="*/ 431 h 795"/>
                <a:gd name="T44" fmla="*/ 227 w 367"/>
                <a:gd name="T45" fmla="*/ 476 h 795"/>
                <a:gd name="T46" fmla="*/ 199 w 367"/>
                <a:gd name="T47" fmla="*/ 457 h 795"/>
                <a:gd name="T48" fmla="*/ 227 w 367"/>
                <a:gd name="T49" fmla="*/ 476 h 795"/>
                <a:gd name="T50" fmla="*/ 239 w 367"/>
                <a:gd name="T51" fmla="*/ 502 h 795"/>
                <a:gd name="T52" fmla="*/ 234 w 367"/>
                <a:gd name="T53" fmla="*/ 535 h 795"/>
                <a:gd name="T54" fmla="*/ 274 w 367"/>
                <a:gd name="T55" fmla="*/ 580 h 795"/>
                <a:gd name="T56" fmla="*/ 246 w 367"/>
                <a:gd name="T57" fmla="*/ 561 h 795"/>
                <a:gd name="T58" fmla="*/ 274 w 367"/>
                <a:gd name="T59" fmla="*/ 580 h 795"/>
                <a:gd name="T60" fmla="*/ 286 w 367"/>
                <a:gd name="T61" fmla="*/ 606 h 795"/>
                <a:gd name="T62" fmla="*/ 279 w 367"/>
                <a:gd name="T63" fmla="*/ 639 h 795"/>
                <a:gd name="T64" fmla="*/ 319 w 367"/>
                <a:gd name="T65" fmla="*/ 684 h 795"/>
                <a:gd name="T66" fmla="*/ 291 w 367"/>
                <a:gd name="T67" fmla="*/ 665 h 795"/>
                <a:gd name="T68" fmla="*/ 319 w 367"/>
                <a:gd name="T69" fmla="*/ 684 h 795"/>
                <a:gd name="T70" fmla="*/ 331 w 367"/>
                <a:gd name="T71" fmla="*/ 710 h 795"/>
                <a:gd name="T72" fmla="*/ 327 w 367"/>
                <a:gd name="T73" fmla="*/ 743 h 795"/>
                <a:gd name="T74" fmla="*/ 367 w 367"/>
                <a:gd name="T75" fmla="*/ 788 h 795"/>
                <a:gd name="T76" fmla="*/ 336 w 367"/>
                <a:gd name="T77" fmla="*/ 769 h 795"/>
                <a:gd name="T78" fmla="*/ 367 w 367"/>
                <a:gd name="T79" fmla="*/ 788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7" h="795">
                  <a:moveTo>
                    <a:pt x="21" y="10"/>
                  </a:moveTo>
                  <a:lnTo>
                    <a:pt x="17" y="0"/>
                  </a:lnTo>
                  <a:lnTo>
                    <a:pt x="0" y="7"/>
                  </a:lnTo>
                  <a:lnTo>
                    <a:pt x="5" y="17"/>
                  </a:lnTo>
                  <a:lnTo>
                    <a:pt x="21" y="10"/>
                  </a:lnTo>
                  <a:close/>
                  <a:moveTo>
                    <a:pt x="45" y="59"/>
                  </a:moveTo>
                  <a:lnTo>
                    <a:pt x="33" y="33"/>
                  </a:lnTo>
                  <a:lnTo>
                    <a:pt x="14" y="43"/>
                  </a:lnTo>
                  <a:lnTo>
                    <a:pt x="26" y="69"/>
                  </a:lnTo>
                  <a:lnTo>
                    <a:pt x="45" y="59"/>
                  </a:lnTo>
                  <a:close/>
                  <a:moveTo>
                    <a:pt x="66" y="111"/>
                  </a:moveTo>
                  <a:lnTo>
                    <a:pt x="55" y="85"/>
                  </a:lnTo>
                  <a:lnTo>
                    <a:pt x="38" y="95"/>
                  </a:lnTo>
                  <a:lnTo>
                    <a:pt x="50" y="121"/>
                  </a:lnTo>
                  <a:lnTo>
                    <a:pt x="66" y="111"/>
                  </a:lnTo>
                  <a:close/>
                  <a:moveTo>
                    <a:pt x="90" y="163"/>
                  </a:moveTo>
                  <a:lnTo>
                    <a:pt x="78" y="137"/>
                  </a:lnTo>
                  <a:lnTo>
                    <a:pt x="62" y="147"/>
                  </a:lnTo>
                  <a:lnTo>
                    <a:pt x="73" y="173"/>
                  </a:lnTo>
                  <a:lnTo>
                    <a:pt x="90" y="163"/>
                  </a:lnTo>
                  <a:close/>
                  <a:moveTo>
                    <a:pt x="114" y="215"/>
                  </a:moveTo>
                  <a:lnTo>
                    <a:pt x="102" y="189"/>
                  </a:lnTo>
                  <a:lnTo>
                    <a:pt x="85" y="199"/>
                  </a:lnTo>
                  <a:lnTo>
                    <a:pt x="95" y="225"/>
                  </a:lnTo>
                  <a:lnTo>
                    <a:pt x="114" y="215"/>
                  </a:lnTo>
                  <a:close/>
                  <a:moveTo>
                    <a:pt x="135" y="267"/>
                  </a:moveTo>
                  <a:lnTo>
                    <a:pt x="125" y="241"/>
                  </a:lnTo>
                  <a:lnTo>
                    <a:pt x="107" y="249"/>
                  </a:lnTo>
                  <a:lnTo>
                    <a:pt x="118" y="275"/>
                  </a:lnTo>
                  <a:lnTo>
                    <a:pt x="135" y="267"/>
                  </a:lnTo>
                  <a:close/>
                  <a:moveTo>
                    <a:pt x="159" y="319"/>
                  </a:moveTo>
                  <a:lnTo>
                    <a:pt x="147" y="293"/>
                  </a:lnTo>
                  <a:lnTo>
                    <a:pt x="130" y="301"/>
                  </a:lnTo>
                  <a:lnTo>
                    <a:pt x="142" y="327"/>
                  </a:lnTo>
                  <a:lnTo>
                    <a:pt x="159" y="319"/>
                  </a:lnTo>
                  <a:close/>
                  <a:moveTo>
                    <a:pt x="182" y="371"/>
                  </a:moveTo>
                  <a:lnTo>
                    <a:pt x="170" y="345"/>
                  </a:lnTo>
                  <a:lnTo>
                    <a:pt x="154" y="353"/>
                  </a:lnTo>
                  <a:lnTo>
                    <a:pt x="166" y="379"/>
                  </a:lnTo>
                  <a:lnTo>
                    <a:pt x="182" y="371"/>
                  </a:lnTo>
                  <a:close/>
                  <a:moveTo>
                    <a:pt x="206" y="424"/>
                  </a:moveTo>
                  <a:lnTo>
                    <a:pt x="194" y="397"/>
                  </a:lnTo>
                  <a:lnTo>
                    <a:pt x="175" y="405"/>
                  </a:lnTo>
                  <a:lnTo>
                    <a:pt x="187" y="431"/>
                  </a:lnTo>
                  <a:lnTo>
                    <a:pt x="206" y="424"/>
                  </a:lnTo>
                  <a:close/>
                  <a:moveTo>
                    <a:pt x="227" y="476"/>
                  </a:moveTo>
                  <a:lnTo>
                    <a:pt x="215" y="450"/>
                  </a:lnTo>
                  <a:lnTo>
                    <a:pt x="199" y="457"/>
                  </a:lnTo>
                  <a:lnTo>
                    <a:pt x="211" y="483"/>
                  </a:lnTo>
                  <a:lnTo>
                    <a:pt x="227" y="476"/>
                  </a:lnTo>
                  <a:close/>
                  <a:moveTo>
                    <a:pt x="251" y="528"/>
                  </a:moveTo>
                  <a:lnTo>
                    <a:pt x="239" y="502"/>
                  </a:lnTo>
                  <a:lnTo>
                    <a:pt x="222" y="509"/>
                  </a:lnTo>
                  <a:lnTo>
                    <a:pt x="234" y="535"/>
                  </a:lnTo>
                  <a:lnTo>
                    <a:pt x="251" y="528"/>
                  </a:lnTo>
                  <a:close/>
                  <a:moveTo>
                    <a:pt x="274" y="580"/>
                  </a:moveTo>
                  <a:lnTo>
                    <a:pt x="263" y="554"/>
                  </a:lnTo>
                  <a:lnTo>
                    <a:pt x="246" y="561"/>
                  </a:lnTo>
                  <a:lnTo>
                    <a:pt x="256" y="587"/>
                  </a:lnTo>
                  <a:lnTo>
                    <a:pt x="274" y="580"/>
                  </a:lnTo>
                  <a:close/>
                  <a:moveTo>
                    <a:pt x="296" y="632"/>
                  </a:moveTo>
                  <a:lnTo>
                    <a:pt x="286" y="606"/>
                  </a:lnTo>
                  <a:lnTo>
                    <a:pt x="267" y="613"/>
                  </a:lnTo>
                  <a:lnTo>
                    <a:pt x="279" y="639"/>
                  </a:lnTo>
                  <a:lnTo>
                    <a:pt x="296" y="632"/>
                  </a:lnTo>
                  <a:close/>
                  <a:moveTo>
                    <a:pt x="319" y="684"/>
                  </a:moveTo>
                  <a:lnTo>
                    <a:pt x="308" y="658"/>
                  </a:lnTo>
                  <a:lnTo>
                    <a:pt x="291" y="665"/>
                  </a:lnTo>
                  <a:lnTo>
                    <a:pt x="303" y="691"/>
                  </a:lnTo>
                  <a:lnTo>
                    <a:pt x="319" y="684"/>
                  </a:lnTo>
                  <a:close/>
                  <a:moveTo>
                    <a:pt x="343" y="736"/>
                  </a:moveTo>
                  <a:lnTo>
                    <a:pt x="331" y="710"/>
                  </a:lnTo>
                  <a:lnTo>
                    <a:pt x="315" y="717"/>
                  </a:lnTo>
                  <a:lnTo>
                    <a:pt x="327" y="743"/>
                  </a:lnTo>
                  <a:lnTo>
                    <a:pt x="343" y="736"/>
                  </a:lnTo>
                  <a:close/>
                  <a:moveTo>
                    <a:pt x="367" y="788"/>
                  </a:moveTo>
                  <a:lnTo>
                    <a:pt x="355" y="762"/>
                  </a:lnTo>
                  <a:lnTo>
                    <a:pt x="336" y="769"/>
                  </a:lnTo>
                  <a:lnTo>
                    <a:pt x="348" y="795"/>
                  </a:lnTo>
                  <a:lnTo>
                    <a:pt x="367" y="78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8290302" y="2685054"/>
              <a:ext cx="60955" cy="62480"/>
            </a:xfrm>
            <a:custGeom>
              <a:avLst/>
              <a:gdLst>
                <a:gd name="T0" fmla="*/ 30 w 34"/>
                <a:gd name="T1" fmla="*/ 11 h 35"/>
                <a:gd name="T2" fmla="*/ 23 w 34"/>
                <a:gd name="T3" fmla="*/ 31 h 35"/>
                <a:gd name="T4" fmla="*/ 3 w 34"/>
                <a:gd name="T5" fmla="*/ 24 h 35"/>
                <a:gd name="T6" fmla="*/ 11 w 34"/>
                <a:gd name="T7" fmla="*/ 4 h 35"/>
                <a:gd name="T8" fmla="*/ 30 w 34"/>
                <a:gd name="T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0" y="11"/>
                  </a:moveTo>
                  <a:cubicBezTo>
                    <a:pt x="34" y="19"/>
                    <a:pt x="30" y="28"/>
                    <a:pt x="23" y="31"/>
                  </a:cubicBezTo>
                  <a:cubicBezTo>
                    <a:pt x="15" y="35"/>
                    <a:pt x="6" y="31"/>
                    <a:pt x="3" y="24"/>
                  </a:cubicBezTo>
                  <a:cubicBezTo>
                    <a:pt x="0" y="16"/>
                    <a:pt x="3" y="7"/>
                    <a:pt x="11" y="4"/>
                  </a:cubicBezTo>
                  <a:cubicBezTo>
                    <a:pt x="18" y="0"/>
                    <a:pt x="27" y="4"/>
                    <a:pt x="30" y="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8027431" y="2071689"/>
              <a:ext cx="64765" cy="70861"/>
            </a:xfrm>
            <a:custGeom>
              <a:avLst/>
              <a:gdLst>
                <a:gd name="T0" fmla="*/ 85 w 85"/>
                <a:gd name="T1" fmla="*/ 55 h 93"/>
                <a:gd name="T2" fmla="*/ 9 w 85"/>
                <a:gd name="T3" fmla="*/ 0 h 93"/>
                <a:gd name="T4" fmla="*/ 0 w 85"/>
                <a:gd name="T5" fmla="*/ 93 h 93"/>
                <a:gd name="T6" fmla="*/ 85 w 85"/>
                <a:gd name="T7" fmla="*/ 5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93">
                  <a:moveTo>
                    <a:pt x="85" y="55"/>
                  </a:moveTo>
                  <a:lnTo>
                    <a:pt x="9" y="0"/>
                  </a:lnTo>
                  <a:lnTo>
                    <a:pt x="0" y="93"/>
                  </a:lnTo>
                  <a:lnTo>
                    <a:pt x="85" y="5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324697" y="4007952"/>
            <a:ext cx="3401637" cy="677108"/>
            <a:chOff x="8492114" y="2072720"/>
            <a:chExt cx="3401637" cy="677108"/>
          </a:xfrm>
        </p:grpSpPr>
        <p:sp>
          <p:nvSpPr>
            <p:cNvPr id="147" name="TextBox 146"/>
            <p:cNvSpPr txBox="1"/>
            <p:nvPr/>
          </p:nvSpPr>
          <p:spPr>
            <a:xfrm>
              <a:off x="8492114" y="2072720"/>
              <a:ext cx="340163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4"/>
                  </a:solidFill>
                  <a:latin typeface="+mj-lt"/>
                </a:rPr>
                <a:t>Hiding implementation details</a:t>
              </a:r>
            </a:p>
            <a:p>
              <a:endParaRPr lang="en-GB" b="1" dirty="0">
                <a:solidFill>
                  <a:schemeClr val="accent4"/>
                </a:solidFill>
                <a:latin typeface="+mj-lt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8508023" y="2374004"/>
              <a:ext cx="192059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313145" y="1174949"/>
            <a:ext cx="75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  <a:latin typeface="+mj-lt"/>
              </a:rPr>
              <a:t>API (Application Programming Interface)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7324697" y="2740744"/>
            <a:ext cx="2251386" cy="677108"/>
            <a:chOff x="8492114" y="2028445"/>
            <a:chExt cx="2251386" cy="677108"/>
          </a:xfrm>
        </p:grpSpPr>
        <p:sp>
          <p:nvSpPr>
            <p:cNvPr id="156" name="TextBox 155"/>
            <p:cNvSpPr txBox="1"/>
            <p:nvPr/>
          </p:nvSpPr>
          <p:spPr>
            <a:xfrm>
              <a:off x="8492114" y="2028445"/>
              <a:ext cx="2251386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2"/>
                  </a:solidFill>
                  <a:latin typeface="+mj-lt"/>
                </a:rPr>
                <a:t>Specific usage rules</a:t>
              </a:r>
            </a:p>
            <a:p>
              <a:endParaRPr lang="en-GB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8508023" y="2374004"/>
              <a:ext cx="192059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7355825" y="5216259"/>
            <a:ext cx="2041125" cy="566609"/>
            <a:chOff x="8508023" y="2084394"/>
            <a:chExt cx="2041125" cy="566609"/>
          </a:xfrm>
        </p:grpSpPr>
        <p:sp>
          <p:nvSpPr>
            <p:cNvPr id="159" name="TextBox 158"/>
            <p:cNvSpPr txBox="1"/>
            <p:nvPr/>
          </p:nvSpPr>
          <p:spPr>
            <a:xfrm>
              <a:off x="8533916" y="2084394"/>
              <a:ext cx="2015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>
                  <a:solidFill>
                    <a:schemeClr val="accent5"/>
                  </a:solidFill>
                  <a:latin typeface="+mj-lt"/>
                </a:rPr>
                <a:t>Providing Service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8508023" y="2374004"/>
              <a:ext cx="192059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GB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010760" y="5244093"/>
            <a:ext cx="345065" cy="344036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6" name="Freeform 165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6992885" y="4027064"/>
            <a:ext cx="345065" cy="344036"/>
            <a:chOff x="2138511" y="2464802"/>
            <a:chExt cx="354012" cy="352956"/>
          </a:xfrm>
          <a:solidFill>
            <a:schemeClr val="accent4"/>
          </a:solidFill>
        </p:grpSpPr>
        <p:sp>
          <p:nvSpPr>
            <p:cNvPr id="168" name="Oval 167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9" name="Freeform 168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7000720" y="2769475"/>
            <a:ext cx="345065" cy="344036"/>
            <a:chOff x="2138511" y="2464802"/>
            <a:chExt cx="354012" cy="352956"/>
          </a:xfrm>
          <a:solidFill>
            <a:schemeClr val="tx2"/>
          </a:solidFill>
        </p:grpSpPr>
        <p:sp>
          <p:nvSpPr>
            <p:cNvPr id="171" name="Oval 170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172" name="Freeform 171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1580199" y="4621770"/>
            <a:ext cx="2791042" cy="2452501"/>
            <a:chOff x="1977033" y="4405499"/>
            <a:chExt cx="2791042" cy="2452501"/>
          </a:xfrm>
        </p:grpSpPr>
        <p:sp>
          <p:nvSpPr>
            <p:cNvPr id="177" name="Freeform 5"/>
            <p:cNvSpPr>
              <a:spLocks/>
            </p:cNvSpPr>
            <p:nvPr/>
          </p:nvSpPr>
          <p:spPr bwMode="auto">
            <a:xfrm>
              <a:off x="2998782" y="5300103"/>
              <a:ext cx="621933" cy="775119"/>
            </a:xfrm>
            <a:custGeom>
              <a:avLst/>
              <a:gdLst>
                <a:gd name="T0" fmla="*/ 0 w 268"/>
                <a:gd name="T1" fmla="*/ 334 h 334"/>
                <a:gd name="T2" fmla="*/ 234 w 268"/>
                <a:gd name="T3" fmla="*/ 230 h 334"/>
                <a:gd name="T4" fmla="*/ 213 w 268"/>
                <a:gd name="T5" fmla="*/ 0 h 334"/>
                <a:gd name="T6" fmla="*/ 7 w 268"/>
                <a:gd name="T7" fmla="*/ 32 h 334"/>
                <a:gd name="T8" fmla="*/ 0 w 268"/>
                <a:gd name="T9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34">
                  <a:moveTo>
                    <a:pt x="0" y="334"/>
                  </a:moveTo>
                  <a:cubicBezTo>
                    <a:pt x="0" y="334"/>
                    <a:pt x="201" y="323"/>
                    <a:pt x="234" y="230"/>
                  </a:cubicBezTo>
                  <a:cubicBezTo>
                    <a:pt x="268" y="136"/>
                    <a:pt x="213" y="0"/>
                    <a:pt x="213" y="0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334"/>
                    <a:pt x="0" y="334"/>
                    <a:pt x="0" y="334"/>
                  </a:cubicBezTo>
                </a:path>
              </a:pathLst>
            </a:custGeom>
            <a:solidFill>
              <a:srgbClr val="FDC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6"/>
            <p:cNvSpPr>
              <a:spLocks/>
            </p:cNvSpPr>
            <p:nvPr/>
          </p:nvSpPr>
          <p:spPr bwMode="auto">
            <a:xfrm>
              <a:off x="3110607" y="4405499"/>
              <a:ext cx="758269" cy="1476709"/>
            </a:xfrm>
            <a:custGeom>
              <a:avLst/>
              <a:gdLst>
                <a:gd name="T0" fmla="*/ 296 w 327"/>
                <a:gd name="T1" fmla="*/ 637 h 637"/>
                <a:gd name="T2" fmla="*/ 31 w 327"/>
                <a:gd name="T3" fmla="*/ 637 h 637"/>
                <a:gd name="T4" fmla="*/ 0 w 327"/>
                <a:gd name="T5" fmla="*/ 606 h 637"/>
                <a:gd name="T6" fmla="*/ 0 w 327"/>
                <a:gd name="T7" fmla="*/ 32 h 637"/>
                <a:gd name="T8" fmla="*/ 31 w 327"/>
                <a:gd name="T9" fmla="*/ 0 h 637"/>
                <a:gd name="T10" fmla="*/ 296 w 327"/>
                <a:gd name="T11" fmla="*/ 0 h 637"/>
                <a:gd name="T12" fmla="*/ 327 w 327"/>
                <a:gd name="T13" fmla="*/ 32 h 637"/>
                <a:gd name="T14" fmla="*/ 327 w 327"/>
                <a:gd name="T15" fmla="*/ 606 h 637"/>
                <a:gd name="T16" fmla="*/ 296 w 327"/>
                <a:gd name="T17" fmla="*/ 63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7" h="637">
                  <a:moveTo>
                    <a:pt x="296" y="637"/>
                  </a:moveTo>
                  <a:cubicBezTo>
                    <a:pt x="31" y="637"/>
                    <a:pt x="31" y="637"/>
                    <a:pt x="31" y="637"/>
                  </a:cubicBezTo>
                  <a:cubicBezTo>
                    <a:pt x="14" y="637"/>
                    <a:pt x="0" y="623"/>
                    <a:pt x="0" y="6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313" y="0"/>
                    <a:pt x="327" y="14"/>
                    <a:pt x="327" y="32"/>
                  </a:cubicBezTo>
                  <a:cubicBezTo>
                    <a:pt x="327" y="606"/>
                    <a:pt x="327" y="606"/>
                    <a:pt x="327" y="606"/>
                  </a:cubicBezTo>
                  <a:cubicBezTo>
                    <a:pt x="327" y="623"/>
                    <a:pt x="313" y="637"/>
                    <a:pt x="296" y="637"/>
                  </a:cubicBezTo>
                </a:path>
              </a:pathLst>
            </a:custGeom>
            <a:solidFill>
              <a:srgbClr val="8081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7"/>
            <p:cNvSpPr>
              <a:spLocks/>
            </p:cNvSpPr>
            <p:nvPr/>
          </p:nvSpPr>
          <p:spPr bwMode="auto">
            <a:xfrm>
              <a:off x="3121329" y="4417755"/>
              <a:ext cx="735290" cy="1453731"/>
            </a:xfrm>
            <a:custGeom>
              <a:avLst/>
              <a:gdLst>
                <a:gd name="T0" fmla="*/ 317 w 317"/>
                <a:gd name="T1" fmla="*/ 601 h 627"/>
                <a:gd name="T2" fmla="*/ 291 w 317"/>
                <a:gd name="T3" fmla="*/ 627 h 627"/>
                <a:gd name="T4" fmla="*/ 26 w 317"/>
                <a:gd name="T5" fmla="*/ 627 h 627"/>
                <a:gd name="T6" fmla="*/ 0 w 317"/>
                <a:gd name="T7" fmla="*/ 601 h 627"/>
                <a:gd name="T8" fmla="*/ 0 w 317"/>
                <a:gd name="T9" fmla="*/ 27 h 627"/>
                <a:gd name="T10" fmla="*/ 26 w 317"/>
                <a:gd name="T11" fmla="*/ 0 h 627"/>
                <a:gd name="T12" fmla="*/ 291 w 317"/>
                <a:gd name="T13" fmla="*/ 0 h 627"/>
                <a:gd name="T14" fmla="*/ 317 w 317"/>
                <a:gd name="T15" fmla="*/ 27 h 627"/>
                <a:gd name="T16" fmla="*/ 317 w 317"/>
                <a:gd name="T17" fmla="*/ 601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627">
                  <a:moveTo>
                    <a:pt x="317" y="601"/>
                  </a:moveTo>
                  <a:cubicBezTo>
                    <a:pt x="317" y="615"/>
                    <a:pt x="305" y="627"/>
                    <a:pt x="291" y="627"/>
                  </a:cubicBezTo>
                  <a:cubicBezTo>
                    <a:pt x="26" y="627"/>
                    <a:pt x="26" y="627"/>
                    <a:pt x="26" y="627"/>
                  </a:cubicBezTo>
                  <a:cubicBezTo>
                    <a:pt x="12" y="627"/>
                    <a:pt x="0" y="615"/>
                    <a:pt x="0" y="60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305" y="0"/>
                    <a:pt x="317" y="12"/>
                    <a:pt x="317" y="27"/>
                  </a:cubicBezTo>
                  <a:cubicBezTo>
                    <a:pt x="317" y="601"/>
                    <a:pt x="317" y="601"/>
                    <a:pt x="317" y="60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"/>
            <p:cNvSpPr>
              <a:spLocks/>
            </p:cNvSpPr>
            <p:nvPr/>
          </p:nvSpPr>
          <p:spPr bwMode="auto">
            <a:xfrm>
              <a:off x="3377149" y="4469838"/>
              <a:ext cx="225183" cy="39828"/>
            </a:xfrm>
            <a:custGeom>
              <a:avLst/>
              <a:gdLst>
                <a:gd name="T0" fmla="*/ 8 w 97"/>
                <a:gd name="T1" fmla="*/ 17 h 17"/>
                <a:gd name="T2" fmla="*/ 0 w 97"/>
                <a:gd name="T3" fmla="*/ 8 h 17"/>
                <a:gd name="T4" fmla="*/ 8 w 97"/>
                <a:gd name="T5" fmla="*/ 0 h 17"/>
                <a:gd name="T6" fmla="*/ 89 w 97"/>
                <a:gd name="T7" fmla="*/ 0 h 17"/>
                <a:gd name="T8" fmla="*/ 97 w 97"/>
                <a:gd name="T9" fmla="*/ 8 h 17"/>
                <a:gd name="T10" fmla="*/ 89 w 97"/>
                <a:gd name="T11" fmla="*/ 17 h 17"/>
                <a:gd name="T12" fmla="*/ 8 w 97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7" y="4"/>
                    <a:pt x="97" y="8"/>
                  </a:cubicBezTo>
                  <a:cubicBezTo>
                    <a:pt x="97" y="13"/>
                    <a:pt x="93" y="17"/>
                    <a:pt x="89" y="17"/>
                  </a:cubicBezTo>
                  <a:cubicBezTo>
                    <a:pt x="8" y="17"/>
                    <a:pt x="8" y="17"/>
                    <a:pt x="8" y="17"/>
                  </a:cubicBezTo>
                </a:path>
              </a:pathLst>
            </a:custGeom>
            <a:solidFill>
              <a:srgbClr val="54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9"/>
            <p:cNvSpPr>
              <a:spLocks/>
            </p:cNvSpPr>
            <p:nvPr/>
          </p:nvSpPr>
          <p:spPr bwMode="auto">
            <a:xfrm>
              <a:off x="2493269" y="4993732"/>
              <a:ext cx="776651" cy="1315864"/>
            </a:xfrm>
            <a:custGeom>
              <a:avLst/>
              <a:gdLst>
                <a:gd name="T0" fmla="*/ 327 w 335"/>
                <a:gd name="T1" fmla="*/ 0 h 567"/>
                <a:gd name="T2" fmla="*/ 323 w 335"/>
                <a:gd name="T3" fmla="*/ 1 h 567"/>
                <a:gd name="T4" fmla="*/ 191 w 335"/>
                <a:gd name="T5" fmla="*/ 62 h 567"/>
                <a:gd name="T6" fmla="*/ 159 w 335"/>
                <a:gd name="T7" fmla="*/ 106 h 567"/>
                <a:gd name="T8" fmla="*/ 159 w 335"/>
                <a:gd name="T9" fmla="*/ 106 h 567"/>
                <a:gd name="T10" fmla="*/ 149 w 335"/>
                <a:gd name="T11" fmla="*/ 173 h 567"/>
                <a:gd name="T12" fmla="*/ 112 w 335"/>
                <a:gd name="T13" fmla="*/ 337 h 567"/>
                <a:gd name="T14" fmla="*/ 0 w 335"/>
                <a:gd name="T15" fmla="*/ 518 h 567"/>
                <a:gd name="T16" fmla="*/ 15 w 335"/>
                <a:gd name="T17" fmla="*/ 567 h 567"/>
                <a:gd name="T18" fmla="*/ 29 w 335"/>
                <a:gd name="T19" fmla="*/ 567 h 567"/>
                <a:gd name="T20" fmla="*/ 16 w 335"/>
                <a:gd name="T21" fmla="*/ 526 h 567"/>
                <a:gd name="T22" fmla="*/ 128 w 335"/>
                <a:gd name="T23" fmla="*/ 345 h 567"/>
                <a:gd name="T24" fmla="*/ 165 w 335"/>
                <a:gd name="T25" fmla="*/ 181 h 567"/>
                <a:gd name="T26" fmla="*/ 175 w 335"/>
                <a:gd name="T27" fmla="*/ 114 h 567"/>
                <a:gd name="T28" fmla="*/ 175 w 335"/>
                <a:gd name="T29" fmla="*/ 114 h 567"/>
                <a:gd name="T30" fmla="*/ 207 w 335"/>
                <a:gd name="T31" fmla="*/ 70 h 567"/>
                <a:gd name="T32" fmla="*/ 335 w 335"/>
                <a:gd name="T33" fmla="*/ 11 h 567"/>
                <a:gd name="T34" fmla="*/ 333 w 335"/>
                <a:gd name="T35" fmla="*/ 6 h 567"/>
                <a:gd name="T36" fmla="*/ 333 w 335"/>
                <a:gd name="T37" fmla="*/ 6 h 567"/>
                <a:gd name="T38" fmla="*/ 327 w 335"/>
                <a:gd name="T3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5" h="567">
                  <a:moveTo>
                    <a:pt x="327" y="0"/>
                  </a:moveTo>
                  <a:cubicBezTo>
                    <a:pt x="326" y="0"/>
                    <a:pt x="325" y="1"/>
                    <a:pt x="323" y="1"/>
                  </a:cubicBezTo>
                  <a:cubicBezTo>
                    <a:pt x="191" y="62"/>
                    <a:pt x="191" y="62"/>
                    <a:pt x="191" y="62"/>
                  </a:cubicBezTo>
                  <a:cubicBezTo>
                    <a:pt x="173" y="70"/>
                    <a:pt x="161" y="88"/>
                    <a:pt x="159" y="106"/>
                  </a:cubicBezTo>
                  <a:cubicBezTo>
                    <a:pt x="159" y="106"/>
                    <a:pt x="159" y="106"/>
                    <a:pt x="159" y="106"/>
                  </a:cubicBezTo>
                  <a:cubicBezTo>
                    <a:pt x="149" y="173"/>
                    <a:pt x="149" y="173"/>
                    <a:pt x="149" y="173"/>
                  </a:cubicBezTo>
                  <a:cubicBezTo>
                    <a:pt x="140" y="225"/>
                    <a:pt x="126" y="300"/>
                    <a:pt x="112" y="337"/>
                  </a:cubicBezTo>
                  <a:cubicBezTo>
                    <a:pt x="93" y="387"/>
                    <a:pt x="52" y="443"/>
                    <a:pt x="0" y="518"/>
                  </a:cubicBezTo>
                  <a:cubicBezTo>
                    <a:pt x="15" y="567"/>
                    <a:pt x="15" y="567"/>
                    <a:pt x="15" y="567"/>
                  </a:cubicBezTo>
                  <a:cubicBezTo>
                    <a:pt x="29" y="567"/>
                    <a:pt x="29" y="567"/>
                    <a:pt x="29" y="567"/>
                  </a:cubicBezTo>
                  <a:cubicBezTo>
                    <a:pt x="16" y="526"/>
                    <a:pt x="16" y="526"/>
                    <a:pt x="16" y="526"/>
                  </a:cubicBezTo>
                  <a:cubicBezTo>
                    <a:pt x="68" y="451"/>
                    <a:pt x="109" y="395"/>
                    <a:pt x="128" y="345"/>
                  </a:cubicBezTo>
                  <a:cubicBezTo>
                    <a:pt x="142" y="308"/>
                    <a:pt x="156" y="233"/>
                    <a:pt x="165" y="181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7" y="96"/>
                    <a:pt x="189" y="78"/>
                    <a:pt x="207" y="70"/>
                  </a:cubicBezTo>
                  <a:cubicBezTo>
                    <a:pt x="335" y="11"/>
                    <a:pt x="335" y="11"/>
                    <a:pt x="335" y="11"/>
                  </a:cubicBezTo>
                  <a:cubicBezTo>
                    <a:pt x="334" y="9"/>
                    <a:pt x="334" y="7"/>
                    <a:pt x="333" y="6"/>
                  </a:cubicBezTo>
                  <a:cubicBezTo>
                    <a:pt x="333" y="6"/>
                    <a:pt x="333" y="6"/>
                    <a:pt x="333" y="6"/>
                  </a:cubicBezTo>
                  <a:cubicBezTo>
                    <a:pt x="332" y="2"/>
                    <a:pt x="330" y="0"/>
                    <a:pt x="327" y="0"/>
                  </a:cubicBezTo>
                </a:path>
              </a:pathLst>
            </a:custGeom>
            <a:solidFill>
              <a:srgbClr val="F0C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2"/>
            <p:cNvSpPr>
              <a:spLocks noEditPoints="1"/>
            </p:cNvSpPr>
            <p:nvPr/>
          </p:nvSpPr>
          <p:spPr bwMode="auto">
            <a:xfrm>
              <a:off x="3577823" y="5932759"/>
              <a:ext cx="67401" cy="153185"/>
            </a:xfrm>
            <a:custGeom>
              <a:avLst/>
              <a:gdLst>
                <a:gd name="T0" fmla="*/ 21 w 29"/>
                <a:gd name="T1" fmla="*/ 44 h 66"/>
                <a:gd name="T2" fmla="*/ 29 w 29"/>
                <a:gd name="T3" fmla="*/ 66 h 66"/>
                <a:gd name="T4" fmla="*/ 21 w 29"/>
                <a:gd name="T5" fmla="*/ 44 h 66"/>
                <a:gd name="T6" fmla="*/ 21 w 29"/>
                <a:gd name="T7" fmla="*/ 43 h 66"/>
                <a:gd name="T8" fmla="*/ 21 w 29"/>
                <a:gd name="T9" fmla="*/ 43 h 66"/>
                <a:gd name="T10" fmla="*/ 21 w 29"/>
                <a:gd name="T11" fmla="*/ 43 h 66"/>
                <a:gd name="T12" fmla="*/ 21 w 29"/>
                <a:gd name="T13" fmla="*/ 43 h 66"/>
                <a:gd name="T14" fmla="*/ 21 w 29"/>
                <a:gd name="T15" fmla="*/ 43 h 66"/>
                <a:gd name="T16" fmla="*/ 21 w 29"/>
                <a:gd name="T17" fmla="*/ 43 h 66"/>
                <a:gd name="T18" fmla="*/ 0 w 29"/>
                <a:gd name="T19" fmla="*/ 0 h 66"/>
                <a:gd name="T20" fmla="*/ 0 w 29"/>
                <a:gd name="T21" fmla="*/ 0 h 66"/>
                <a:gd name="T22" fmla="*/ 7 w 29"/>
                <a:gd name="T23" fmla="*/ 14 h 66"/>
                <a:gd name="T24" fmla="*/ 0 w 29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66">
                  <a:moveTo>
                    <a:pt x="21" y="44"/>
                  </a:moveTo>
                  <a:cubicBezTo>
                    <a:pt x="24" y="52"/>
                    <a:pt x="27" y="60"/>
                    <a:pt x="29" y="66"/>
                  </a:cubicBezTo>
                  <a:cubicBezTo>
                    <a:pt x="27" y="60"/>
                    <a:pt x="24" y="52"/>
                    <a:pt x="21" y="44"/>
                  </a:cubicBezTo>
                  <a:moveTo>
                    <a:pt x="2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moveTo>
                    <a:pt x="2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5" y="9"/>
                    <a:pt x="7" y="14"/>
                  </a:cubicBezTo>
                  <a:cubicBezTo>
                    <a:pt x="5" y="9"/>
                    <a:pt x="2" y="5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3"/>
            <p:cNvSpPr>
              <a:spLocks/>
            </p:cNvSpPr>
            <p:nvPr/>
          </p:nvSpPr>
          <p:spPr bwMode="auto">
            <a:xfrm>
              <a:off x="3358767" y="5470139"/>
              <a:ext cx="310967" cy="637252"/>
            </a:xfrm>
            <a:custGeom>
              <a:avLst/>
              <a:gdLst>
                <a:gd name="T0" fmla="*/ 1 w 134"/>
                <a:gd name="T1" fmla="*/ 0 h 275"/>
                <a:gd name="T2" fmla="*/ 0 w 134"/>
                <a:gd name="T3" fmla="*/ 10 h 275"/>
                <a:gd name="T4" fmla="*/ 0 w 134"/>
                <a:gd name="T5" fmla="*/ 10 h 275"/>
                <a:gd name="T6" fmla="*/ 0 w 134"/>
                <a:gd name="T7" fmla="*/ 10 h 275"/>
                <a:gd name="T8" fmla="*/ 0 w 134"/>
                <a:gd name="T9" fmla="*/ 10 h 275"/>
                <a:gd name="T10" fmla="*/ 0 w 134"/>
                <a:gd name="T11" fmla="*/ 10 h 275"/>
                <a:gd name="T12" fmla="*/ 0 w 134"/>
                <a:gd name="T13" fmla="*/ 11 h 275"/>
                <a:gd name="T14" fmla="*/ 0 w 134"/>
                <a:gd name="T15" fmla="*/ 11 h 275"/>
                <a:gd name="T16" fmla="*/ 0 w 134"/>
                <a:gd name="T17" fmla="*/ 11 h 275"/>
                <a:gd name="T18" fmla="*/ 0 w 134"/>
                <a:gd name="T19" fmla="*/ 11 h 275"/>
                <a:gd name="T20" fmla="*/ 11 w 134"/>
                <a:gd name="T21" fmla="*/ 39 h 275"/>
                <a:gd name="T22" fmla="*/ 11 w 134"/>
                <a:gd name="T23" fmla="*/ 39 h 275"/>
                <a:gd name="T24" fmla="*/ 70 w 134"/>
                <a:gd name="T25" fmla="*/ 156 h 275"/>
                <a:gd name="T26" fmla="*/ 71 w 134"/>
                <a:gd name="T27" fmla="*/ 158 h 275"/>
                <a:gd name="T28" fmla="*/ 71 w 134"/>
                <a:gd name="T29" fmla="*/ 158 h 275"/>
                <a:gd name="T30" fmla="*/ 80 w 134"/>
                <a:gd name="T31" fmla="*/ 173 h 275"/>
                <a:gd name="T32" fmla="*/ 83 w 134"/>
                <a:gd name="T33" fmla="*/ 178 h 275"/>
                <a:gd name="T34" fmla="*/ 83 w 134"/>
                <a:gd name="T35" fmla="*/ 179 h 275"/>
                <a:gd name="T36" fmla="*/ 95 w 134"/>
                <a:gd name="T37" fmla="*/ 200 h 275"/>
                <a:gd name="T38" fmla="*/ 102 w 134"/>
                <a:gd name="T39" fmla="*/ 214 h 275"/>
                <a:gd name="T40" fmla="*/ 116 w 134"/>
                <a:gd name="T41" fmla="*/ 243 h 275"/>
                <a:gd name="T42" fmla="*/ 116 w 134"/>
                <a:gd name="T43" fmla="*/ 243 h 275"/>
                <a:gd name="T44" fmla="*/ 116 w 134"/>
                <a:gd name="T45" fmla="*/ 243 h 275"/>
                <a:gd name="T46" fmla="*/ 116 w 134"/>
                <a:gd name="T47" fmla="*/ 243 h 275"/>
                <a:gd name="T48" fmla="*/ 116 w 134"/>
                <a:gd name="T49" fmla="*/ 244 h 275"/>
                <a:gd name="T50" fmla="*/ 124 w 134"/>
                <a:gd name="T51" fmla="*/ 266 h 275"/>
                <a:gd name="T52" fmla="*/ 124 w 134"/>
                <a:gd name="T53" fmla="*/ 266 h 275"/>
                <a:gd name="T54" fmla="*/ 127 w 134"/>
                <a:gd name="T55" fmla="*/ 274 h 275"/>
                <a:gd name="T56" fmla="*/ 131 w 134"/>
                <a:gd name="T57" fmla="*/ 275 h 275"/>
                <a:gd name="T58" fmla="*/ 123 w 134"/>
                <a:gd name="T59" fmla="*/ 245 h 275"/>
                <a:gd name="T60" fmla="*/ 69 w 134"/>
                <a:gd name="T61" fmla="*/ 135 h 275"/>
                <a:gd name="T62" fmla="*/ 9 w 134"/>
                <a:gd name="T63" fmla="*/ 18 h 275"/>
                <a:gd name="T64" fmla="*/ 1 w 134"/>
                <a:gd name="T6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" h="275">
                  <a:moveTo>
                    <a:pt x="1" y="0"/>
                  </a:moveTo>
                  <a:cubicBezTo>
                    <a:pt x="0" y="3"/>
                    <a:pt x="0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8"/>
                    <a:pt x="4" y="28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31" y="74"/>
                    <a:pt x="56" y="131"/>
                    <a:pt x="70" y="156"/>
                  </a:cubicBezTo>
                  <a:cubicBezTo>
                    <a:pt x="71" y="157"/>
                    <a:pt x="71" y="157"/>
                    <a:pt x="71" y="158"/>
                  </a:cubicBezTo>
                  <a:cubicBezTo>
                    <a:pt x="71" y="158"/>
                    <a:pt x="71" y="158"/>
                    <a:pt x="71" y="158"/>
                  </a:cubicBezTo>
                  <a:cubicBezTo>
                    <a:pt x="74" y="162"/>
                    <a:pt x="77" y="167"/>
                    <a:pt x="80" y="173"/>
                  </a:cubicBezTo>
                  <a:cubicBezTo>
                    <a:pt x="81" y="175"/>
                    <a:pt x="82" y="176"/>
                    <a:pt x="83" y="178"/>
                  </a:cubicBezTo>
                  <a:cubicBezTo>
                    <a:pt x="83" y="178"/>
                    <a:pt x="83" y="179"/>
                    <a:pt x="83" y="179"/>
                  </a:cubicBezTo>
                  <a:cubicBezTo>
                    <a:pt x="90" y="191"/>
                    <a:pt x="95" y="199"/>
                    <a:pt x="95" y="200"/>
                  </a:cubicBezTo>
                  <a:cubicBezTo>
                    <a:pt x="97" y="205"/>
                    <a:pt x="100" y="209"/>
                    <a:pt x="102" y="214"/>
                  </a:cubicBezTo>
                  <a:cubicBezTo>
                    <a:pt x="107" y="224"/>
                    <a:pt x="112" y="234"/>
                    <a:pt x="116" y="243"/>
                  </a:cubicBezTo>
                  <a:cubicBezTo>
                    <a:pt x="116" y="243"/>
                    <a:pt x="116" y="243"/>
                    <a:pt x="116" y="243"/>
                  </a:cubicBezTo>
                  <a:cubicBezTo>
                    <a:pt x="116" y="243"/>
                    <a:pt x="116" y="243"/>
                    <a:pt x="116" y="243"/>
                  </a:cubicBezTo>
                  <a:cubicBezTo>
                    <a:pt x="116" y="243"/>
                    <a:pt x="116" y="243"/>
                    <a:pt x="116" y="243"/>
                  </a:cubicBezTo>
                  <a:cubicBezTo>
                    <a:pt x="116" y="243"/>
                    <a:pt x="116" y="243"/>
                    <a:pt x="116" y="244"/>
                  </a:cubicBezTo>
                  <a:cubicBezTo>
                    <a:pt x="119" y="252"/>
                    <a:pt x="122" y="260"/>
                    <a:pt x="124" y="266"/>
                  </a:cubicBezTo>
                  <a:cubicBezTo>
                    <a:pt x="124" y="266"/>
                    <a:pt x="124" y="266"/>
                    <a:pt x="124" y="266"/>
                  </a:cubicBezTo>
                  <a:cubicBezTo>
                    <a:pt x="125" y="269"/>
                    <a:pt x="126" y="272"/>
                    <a:pt x="127" y="274"/>
                  </a:cubicBezTo>
                  <a:cubicBezTo>
                    <a:pt x="129" y="275"/>
                    <a:pt x="130" y="275"/>
                    <a:pt x="131" y="275"/>
                  </a:cubicBezTo>
                  <a:cubicBezTo>
                    <a:pt x="134" y="275"/>
                    <a:pt x="130" y="269"/>
                    <a:pt x="123" y="245"/>
                  </a:cubicBezTo>
                  <a:cubicBezTo>
                    <a:pt x="113" y="213"/>
                    <a:pt x="84" y="160"/>
                    <a:pt x="69" y="135"/>
                  </a:cubicBezTo>
                  <a:cubicBezTo>
                    <a:pt x="54" y="110"/>
                    <a:pt x="30" y="53"/>
                    <a:pt x="9" y="18"/>
                  </a:cubicBezTo>
                  <a:cubicBezTo>
                    <a:pt x="5" y="12"/>
                    <a:pt x="2" y="5"/>
                    <a:pt x="1" y="0"/>
                  </a:cubicBezTo>
                </a:path>
              </a:pathLst>
            </a:custGeom>
            <a:solidFill>
              <a:srgbClr val="F0C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44"/>
            <p:cNvSpPr>
              <a:spLocks/>
            </p:cNvSpPr>
            <p:nvPr/>
          </p:nvSpPr>
          <p:spPr bwMode="auto">
            <a:xfrm>
              <a:off x="3459869" y="611045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45"/>
            <p:cNvSpPr>
              <a:spLocks/>
            </p:cNvSpPr>
            <p:nvPr/>
          </p:nvSpPr>
          <p:spPr bwMode="auto">
            <a:xfrm>
              <a:off x="3450678" y="6058371"/>
              <a:ext cx="931368" cy="603552"/>
            </a:xfrm>
            <a:custGeom>
              <a:avLst/>
              <a:gdLst>
                <a:gd name="T0" fmla="*/ 3 w 401"/>
                <a:gd name="T1" fmla="*/ 0 h 260"/>
                <a:gd name="T2" fmla="*/ 4 w 401"/>
                <a:gd name="T3" fmla="*/ 22 h 260"/>
                <a:gd name="T4" fmla="*/ 4 w 401"/>
                <a:gd name="T5" fmla="*/ 22 h 260"/>
                <a:gd name="T6" fmla="*/ 5 w 401"/>
                <a:gd name="T7" fmla="*/ 22 h 260"/>
                <a:gd name="T8" fmla="*/ 44 w 401"/>
                <a:gd name="T9" fmla="*/ 91 h 260"/>
                <a:gd name="T10" fmla="*/ 117 w 401"/>
                <a:gd name="T11" fmla="*/ 140 h 260"/>
                <a:gd name="T12" fmla="*/ 231 w 401"/>
                <a:gd name="T13" fmla="*/ 201 h 260"/>
                <a:gd name="T14" fmla="*/ 274 w 401"/>
                <a:gd name="T15" fmla="*/ 260 h 260"/>
                <a:gd name="T16" fmla="*/ 324 w 401"/>
                <a:gd name="T17" fmla="*/ 257 h 260"/>
                <a:gd name="T18" fmla="*/ 401 w 401"/>
                <a:gd name="T19" fmla="*/ 198 h 260"/>
                <a:gd name="T20" fmla="*/ 396 w 401"/>
                <a:gd name="T21" fmla="*/ 192 h 260"/>
                <a:gd name="T22" fmla="*/ 340 w 401"/>
                <a:gd name="T23" fmla="*/ 235 h 260"/>
                <a:gd name="T24" fmla="*/ 273 w 401"/>
                <a:gd name="T25" fmla="*/ 239 h 260"/>
                <a:gd name="T26" fmla="*/ 230 w 401"/>
                <a:gd name="T27" fmla="*/ 180 h 260"/>
                <a:gd name="T28" fmla="*/ 115 w 401"/>
                <a:gd name="T29" fmla="*/ 119 h 260"/>
                <a:gd name="T30" fmla="*/ 43 w 401"/>
                <a:gd name="T31" fmla="*/ 70 h 260"/>
                <a:gd name="T32" fmla="*/ 3 w 401"/>
                <a:gd name="T33" fmla="*/ 1 h 260"/>
                <a:gd name="T34" fmla="*/ 3 w 401"/>
                <a:gd name="T3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1" h="260">
                  <a:moveTo>
                    <a:pt x="3" y="0"/>
                  </a:moveTo>
                  <a:cubicBezTo>
                    <a:pt x="0" y="7"/>
                    <a:pt x="0" y="14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5" y="22"/>
                  </a:cubicBezTo>
                  <a:cubicBezTo>
                    <a:pt x="17" y="43"/>
                    <a:pt x="37" y="78"/>
                    <a:pt x="44" y="91"/>
                  </a:cubicBezTo>
                  <a:cubicBezTo>
                    <a:pt x="51" y="104"/>
                    <a:pt x="84" y="129"/>
                    <a:pt x="117" y="140"/>
                  </a:cubicBezTo>
                  <a:cubicBezTo>
                    <a:pt x="149" y="151"/>
                    <a:pt x="208" y="174"/>
                    <a:pt x="231" y="201"/>
                  </a:cubicBezTo>
                  <a:cubicBezTo>
                    <a:pt x="239" y="211"/>
                    <a:pt x="256" y="234"/>
                    <a:pt x="274" y="260"/>
                  </a:cubicBezTo>
                  <a:cubicBezTo>
                    <a:pt x="324" y="257"/>
                    <a:pt x="324" y="257"/>
                    <a:pt x="324" y="257"/>
                  </a:cubicBezTo>
                  <a:cubicBezTo>
                    <a:pt x="401" y="198"/>
                    <a:pt x="401" y="198"/>
                    <a:pt x="401" y="198"/>
                  </a:cubicBezTo>
                  <a:cubicBezTo>
                    <a:pt x="399" y="196"/>
                    <a:pt x="397" y="194"/>
                    <a:pt x="396" y="192"/>
                  </a:cubicBezTo>
                  <a:cubicBezTo>
                    <a:pt x="340" y="235"/>
                    <a:pt x="340" y="235"/>
                    <a:pt x="340" y="235"/>
                  </a:cubicBezTo>
                  <a:cubicBezTo>
                    <a:pt x="273" y="239"/>
                    <a:pt x="273" y="239"/>
                    <a:pt x="273" y="239"/>
                  </a:cubicBezTo>
                  <a:cubicBezTo>
                    <a:pt x="254" y="213"/>
                    <a:pt x="238" y="190"/>
                    <a:pt x="230" y="180"/>
                  </a:cubicBezTo>
                  <a:cubicBezTo>
                    <a:pt x="207" y="153"/>
                    <a:pt x="148" y="131"/>
                    <a:pt x="115" y="119"/>
                  </a:cubicBezTo>
                  <a:cubicBezTo>
                    <a:pt x="83" y="108"/>
                    <a:pt x="50" y="83"/>
                    <a:pt x="43" y="70"/>
                  </a:cubicBezTo>
                  <a:cubicBezTo>
                    <a:pt x="36" y="57"/>
                    <a:pt x="15" y="23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</a:path>
              </a:pathLst>
            </a:custGeom>
            <a:solidFill>
              <a:srgbClr val="F0C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46"/>
            <p:cNvSpPr>
              <a:spLocks/>
            </p:cNvSpPr>
            <p:nvPr/>
          </p:nvSpPr>
          <p:spPr bwMode="auto">
            <a:xfrm>
              <a:off x="4418811" y="6464313"/>
              <a:ext cx="22978" cy="35232"/>
            </a:xfrm>
            <a:custGeom>
              <a:avLst/>
              <a:gdLst>
                <a:gd name="T0" fmla="*/ 0 w 10"/>
                <a:gd name="T1" fmla="*/ 0 h 15"/>
                <a:gd name="T2" fmla="*/ 0 w 10"/>
                <a:gd name="T3" fmla="*/ 0 h 15"/>
                <a:gd name="T4" fmla="*/ 10 w 10"/>
                <a:gd name="T5" fmla="*/ 15 h 15"/>
                <a:gd name="T6" fmla="*/ 0 w 10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4"/>
                    <a:pt x="6" y="9"/>
                    <a:pt x="10" y="15"/>
                  </a:cubicBezTo>
                  <a:cubicBezTo>
                    <a:pt x="6" y="9"/>
                    <a:pt x="3" y="4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49"/>
            <p:cNvSpPr>
              <a:spLocks noEditPoints="1"/>
            </p:cNvSpPr>
            <p:nvPr/>
          </p:nvSpPr>
          <p:spPr bwMode="auto">
            <a:xfrm>
              <a:off x="3666670" y="5666216"/>
              <a:ext cx="35233" cy="3064"/>
            </a:xfrm>
            <a:custGeom>
              <a:avLst/>
              <a:gdLst>
                <a:gd name="T0" fmla="*/ 0 w 15"/>
                <a:gd name="T1" fmla="*/ 1 h 1"/>
                <a:gd name="T2" fmla="*/ 0 w 15"/>
                <a:gd name="T3" fmla="*/ 1 h 1"/>
                <a:gd name="T4" fmla="*/ 0 w 15"/>
                <a:gd name="T5" fmla="*/ 1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1 h 1"/>
                <a:gd name="T12" fmla="*/ 15 w 15"/>
                <a:gd name="T13" fmla="*/ 1 h 1"/>
                <a:gd name="T14" fmla="*/ 15 w 15"/>
                <a:gd name="T15" fmla="*/ 1 h 1"/>
                <a:gd name="T16" fmla="*/ 15 w 15"/>
                <a:gd name="T17" fmla="*/ 1 h 1"/>
                <a:gd name="T18" fmla="*/ 15 w 15"/>
                <a:gd name="T19" fmla="*/ 1 h 1"/>
                <a:gd name="T20" fmla="*/ 15 w 15"/>
                <a:gd name="T21" fmla="*/ 1 h 1"/>
                <a:gd name="T22" fmla="*/ 8 w 15"/>
                <a:gd name="T23" fmla="*/ 0 h 1"/>
                <a:gd name="T24" fmla="*/ 4 w 15"/>
                <a:gd name="T25" fmla="*/ 0 h 1"/>
                <a:gd name="T26" fmla="*/ 8 w 15"/>
                <a:gd name="T27" fmla="*/ 0 h 1"/>
                <a:gd name="T28" fmla="*/ 15 w 15"/>
                <a:gd name="T29" fmla="*/ 1 h 1"/>
                <a:gd name="T30" fmla="*/ 8 w 15"/>
                <a:gd name="T3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15" y="1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moveTo>
                    <a:pt x="15" y="1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moveTo>
                    <a:pt x="8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10" y="0"/>
                    <a:pt x="12" y="0"/>
                    <a:pt x="15" y="1"/>
                  </a:cubicBezTo>
                  <a:cubicBezTo>
                    <a:pt x="12" y="0"/>
                    <a:pt x="10" y="0"/>
                    <a:pt x="8" y="0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0"/>
            <p:cNvSpPr>
              <a:spLocks/>
            </p:cNvSpPr>
            <p:nvPr/>
          </p:nvSpPr>
          <p:spPr bwMode="auto">
            <a:xfrm>
              <a:off x="3631437" y="5666216"/>
              <a:ext cx="99571" cy="67401"/>
            </a:xfrm>
            <a:custGeom>
              <a:avLst/>
              <a:gdLst>
                <a:gd name="T0" fmla="*/ 23 w 43"/>
                <a:gd name="T1" fmla="*/ 0 h 29"/>
                <a:gd name="T2" fmla="*/ 19 w 43"/>
                <a:gd name="T3" fmla="*/ 0 h 29"/>
                <a:gd name="T4" fmla="*/ 15 w 43"/>
                <a:gd name="T5" fmla="*/ 1 h 29"/>
                <a:gd name="T6" fmla="*/ 15 w 43"/>
                <a:gd name="T7" fmla="*/ 1 h 29"/>
                <a:gd name="T8" fmla="*/ 15 w 43"/>
                <a:gd name="T9" fmla="*/ 1 h 29"/>
                <a:gd name="T10" fmla="*/ 0 w 43"/>
                <a:gd name="T11" fmla="*/ 8 h 29"/>
                <a:gd name="T12" fmla="*/ 26 w 43"/>
                <a:gd name="T13" fmla="*/ 29 h 29"/>
                <a:gd name="T14" fmla="*/ 43 w 43"/>
                <a:gd name="T15" fmla="*/ 9 h 29"/>
                <a:gd name="T16" fmla="*/ 30 w 43"/>
                <a:gd name="T17" fmla="*/ 1 h 29"/>
                <a:gd name="T18" fmla="*/ 30 w 43"/>
                <a:gd name="T19" fmla="*/ 1 h 29"/>
                <a:gd name="T20" fmla="*/ 30 w 43"/>
                <a:gd name="T21" fmla="*/ 1 h 29"/>
                <a:gd name="T22" fmla="*/ 30 w 43"/>
                <a:gd name="T23" fmla="*/ 1 h 29"/>
                <a:gd name="T24" fmla="*/ 30 w 43"/>
                <a:gd name="T25" fmla="*/ 1 h 29"/>
                <a:gd name="T26" fmla="*/ 23 w 43"/>
                <a:gd name="T2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29">
                  <a:moveTo>
                    <a:pt x="23" y="0"/>
                  </a:moveTo>
                  <a:cubicBezTo>
                    <a:pt x="21" y="0"/>
                    <a:pt x="20" y="0"/>
                    <a:pt x="19" y="0"/>
                  </a:cubicBezTo>
                  <a:cubicBezTo>
                    <a:pt x="17" y="0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3"/>
                    <a:pt x="3" y="6"/>
                    <a:pt x="0" y="8"/>
                  </a:cubicBezTo>
                  <a:cubicBezTo>
                    <a:pt x="16" y="11"/>
                    <a:pt x="26" y="29"/>
                    <a:pt x="26" y="29"/>
                  </a:cubicBezTo>
                  <a:cubicBezTo>
                    <a:pt x="26" y="29"/>
                    <a:pt x="26" y="17"/>
                    <a:pt x="43" y="9"/>
                  </a:cubicBezTo>
                  <a:cubicBezTo>
                    <a:pt x="39" y="5"/>
                    <a:pt x="35" y="2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7" y="0"/>
                    <a:pt x="25" y="0"/>
                    <a:pt x="23" y="0"/>
                  </a:cubicBezTo>
                </a:path>
              </a:pathLst>
            </a:custGeom>
            <a:solidFill>
              <a:srgbClr val="FED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1"/>
            <p:cNvSpPr>
              <a:spLocks/>
            </p:cNvSpPr>
            <p:nvPr/>
          </p:nvSpPr>
          <p:spPr bwMode="auto">
            <a:xfrm>
              <a:off x="3856620" y="5673876"/>
              <a:ext cx="7660" cy="459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0 h 2"/>
                <a:gd name="T4" fmla="*/ 3 w 3"/>
                <a:gd name="T5" fmla="*/ 2 h 2"/>
                <a:gd name="T6" fmla="*/ 0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1"/>
                    <a:pt x="3" y="2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solidFill>
              <a:srgbClr val="A6A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2"/>
            <p:cNvSpPr>
              <a:spLocks/>
            </p:cNvSpPr>
            <p:nvPr/>
          </p:nvSpPr>
          <p:spPr bwMode="auto">
            <a:xfrm>
              <a:off x="3801473" y="5660089"/>
              <a:ext cx="55147" cy="13786"/>
            </a:xfrm>
            <a:custGeom>
              <a:avLst/>
              <a:gdLst>
                <a:gd name="T0" fmla="*/ 7 w 24"/>
                <a:gd name="T1" fmla="*/ 0 h 6"/>
                <a:gd name="T2" fmla="*/ 0 w 24"/>
                <a:gd name="T3" fmla="*/ 2 h 6"/>
                <a:gd name="T4" fmla="*/ 0 w 24"/>
                <a:gd name="T5" fmla="*/ 2 h 6"/>
                <a:gd name="T6" fmla="*/ 0 w 24"/>
                <a:gd name="T7" fmla="*/ 2 h 6"/>
                <a:gd name="T8" fmla="*/ 7 w 24"/>
                <a:gd name="T9" fmla="*/ 0 h 6"/>
                <a:gd name="T10" fmla="*/ 24 w 24"/>
                <a:gd name="T11" fmla="*/ 6 h 6"/>
                <a:gd name="T12" fmla="*/ 24 w 24"/>
                <a:gd name="T13" fmla="*/ 6 h 6"/>
                <a:gd name="T14" fmla="*/ 7 w 2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6">
                  <a:moveTo>
                    <a:pt x="7" y="0"/>
                  </a:moveTo>
                  <a:cubicBezTo>
                    <a:pt x="4" y="0"/>
                    <a:pt x="2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12" y="0"/>
                    <a:pt x="18" y="3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18" y="3"/>
                    <a:pt x="12" y="0"/>
                    <a:pt x="7" y="0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3"/>
            <p:cNvSpPr>
              <a:spLocks/>
            </p:cNvSpPr>
            <p:nvPr/>
          </p:nvSpPr>
          <p:spPr bwMode="auto">
            <a:xfrm>
              <a:off x="3868875" y="5681535"/>
              <a:ext cx="22978" cy="15318"/>
            </a:xfrm>
            <a:custGeom>
              <a:avLst/>
              <a:gdLst>
                <a:gd name="T0" fmla="*/ 0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10 w 10"/>
                <a:gd name="T7" fmla="*/ 7 h 7"/>
                <a:gd name="T8" fmla="*/ 0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7" y="5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5"/>
                    <a:pt x="4" y="2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4"/>
            <p:cNvSpPr>
              <a:spLocks/>
            </p:cNvSpPr>
            <p:nvPr/>
          </p:nvSpPr>
          <p:spPr bwMode="auto">
            <a:xfrm>
              <a:off x="3864279" y="5678471"/>
              <a:ext cx="4597" cy="3064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solidFill>
              <a:srgbClr val="A6A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5"/>
            <p:cNvSpPr>
              <a:spLocks noEditPoints="1"/>
            </p:cNvSpPr>
            <p:nvPr/>
          </p:nvSpPr>
          <p:spPr bwMode="auto">
            <a:xfrm>
              <a:off x="3770837" y="5660089"/>
              <a:ext cx="143994" cy="81188"/>
            </a:xfrm>
            <a:custGeom>
              <a:avLst/>
              <a:gdLst>
                <a:gd name="T0" fmla="*/ 62 w 62"/>
                <a:gd name="T1" fmla="*/ 26 h 35"/>
                <a:gd name="T2" fmla="*/ 62 w 62"/>
                <a:gd name="T3" fmla="*/ 26 h 35"/>
                <a:gd name="T4" fmla="*/ 62 w 62"/>
                <a:gd name="T5" fmla="*/ 26 h 35"/>
                <a:gd name="T6" fmla="*/ 20 w 62"/>
                <a:gd name="T7" fmla="*/ 0 h 35"/>
                <a:gd name="T8" fmla="*/ 13 w 62"/>
                <a:gd name="T9" fmla="*/ 2 h 35"/>
                <a:gd name="T10" fmla="*/ 13 w 62"/>
                <a:gd name="T11" fmla="*/ 2 h 35"/>
                <a:gd name="T12" fmla="*/ 0 w 62"/>
                <a:gd name="T13" fmla="*/ 10 h 35"/>
                <a:gd name="T14" fmla="*/ 35 w 62"/>
                <a:gd name="T15" fmla="*/ 35 h 35"/>
                <a:gd name="T16" fmla="*/ 38 w 62"/>
                <a:gd name="T17" fmla="*/ 35 h 35"/>
                <a:gd name="T18" fmla="*/ 62 w 62"/>
                <a:gd name="T19" fmla="*/ 26 h 35"/>
                <a:gd name="T20" fmla="*/ 62 w 62"/>
                <a:gd name="T21" fmla="*/ 26 h 35"/>
                <a:gd name="T22" fmla="*/ 52 w 62"/>
                <a:gd name="T23" fmla="*/ 16 h 35"/>
                <a:gd name="T24" fmla="*/ 42 w 62"/>
                <a:gd name="T25" fmla="*/ 9 h 35"/>
                <a:gd name="T26" fmla="*/ 40 w 62"/>
                <a:gd name="T27" fmla="*/ 8 h 35"/>
                <a:gd name="T28" fmla="*/ 40 w 62"/>
                <a:gd name="T29" fmla="*/ 8 h 35"/>
                <a:gd name="T30" fmla="*/ 40 w 62"/>
                <a:gd name="T31" fmla="*/ 8 h 35"/>
                <a:gd name="T32" fmla="*/ 40 w 62"/>
                <a:gd name="T33" fmla="*/ 8 h 35"/>
                <a:gd name="T34" fmla="*/ 37 w 62"/>
                <a:gd name="T35" fmla="*/ 6 h 35"/>
                <a:gd name="T36" fmla="*/ 20 w 62"/>
                <a:gd name="T3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5">
                  <a:moveTo>
                    <a:pt x="62" y="26"/>
                  </a:moveTo>
                  <a:cubicBezTo>
                    <a:pt x="62" y="26"/>
                    <a:pt x="62" y="26"/>
                    <a:pt x="62" y="26"/>
                  </a:cubicBezTo>
                  <a:cubicBezTo>
                    <a:pt x="62" y="26"/>
                    <a:pt x="62" y="26"/>
                    <a:pt x="62" y="26"/>
                  </a:cubicBezTo>
                  <a:moveTo>
                    <a:pt x="20" y="0"/>
                  </a:moveTo>
                  <a:cubicBezTo>
                    <a:pt x="17" y="0"/>
                    <a:pt x="15" y="1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7" y="4"/>
                    <a:pt x="3" y="7"/>
                    <a:pt x="0" y="10"/>
                  </a:cubicBezTo>
                  <a:cubicBezTo>
                    <a:pt x="17" y="14"/>
                    <a:pt x="35" y="35"/>
                    <a:pt x="35" y="35"/>
                  </a:cubicBezTo>
                  <a:cubicBezTo>
                    <a:pt x="35" y="35"/>
                    <a:pt x="36" y="35"/>
                    <a:pt x="38" y="35"/>
                  </a:cubicBezTo>
                  <a:cubicBezTo>
                    <a:pt x="42" y="35"/>
                    <a:pt x="50" y="34"/>
                    <a:pt x="62" y="26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49" y="14"/>
                    <a:pt x="46" y="11"/>
                    <a:pt x="42" y="9"/>
                  </a:cubicBezTo>
                  <a:cubicBezTo>
                    <a:pt x="42" y="9"/>
                    <a:pt x="41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9" y="7"/>
                    <a:pt x="38" y="6"/>
                    <a:pt x="37" y="6"/>
                  </a:cubicBezTo>
                  <a:cubicBezTo>
                    <a:pt x="31" y="3"/>
                    <a:pt x="25" y="0"/>
                    <a:pt x="20" y="0"/>
                  </a:cubicBezTo>
                </a:path>
              </a:pathLst>
            </a:custGeom>
            <a:solidFill>
              <a:srgbClr val="FED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6"/>
            <p:cNvSpPr>
              <a:spLocks/>
            </p:cNvSpPr>
            <p:nvPr/>
          </p:nvSpPr>
          <p:spPr bwMode="auto">
            <a:xfrm>
              <a:off x="3928616" y="5670813"/>
              <a:ext cx="490194" cy="833329"/>
            </a:xfrm>
            <a:custGeom>
              <a:avLst/>
              <a:gdLst>
                <a:gd name="T0" fmla="*/ 18 w 211"/>
                <a:gd name="T1" fmla="*/ 0 h 359"/>
                <a:gd name="T2" fmla="*/ 10 w 211"/>
                <a:gd name="T3" fmla="*/ 3 h 359"/>
                <a:gd name="T4" fmla="*/ 10 w 211"/>
                <a:gd name="T5" fmla="*/ 3 h 359"/>
                <a:gd name="T6" fmla="*/ 0 w 211"/>
                <a:gd name="T7" fmla="*/ 11 h 359"/>
                <a:gd name="T8" fmla="*/ 42 w 211"/>
                <a:gd name="T9" fmla="*/ 47 h 359"/>
                <a:gd name="T10" fmla="*/ 88 w 211"/>
                <a:gd name="T11" fmla="*/ 134 h 359"/>
                <a:gd name="T12" fmla="*/ 133 w 211"/>
                <a:gd name="T13" fmla="*/ 271 h 359"/>
                <a:gd name="T14" fmla="*/ 181 w 211"/>
                <a:gd name="T15" fmla="*/ 344 h 359"/>
                <a:gd name="T16" fmla="*/ 190 w 211"/>
                <a:gd name="T17" fmla="*/ 359 h 359"/>
                <a:gd name="T18" fmla="*/ 211 w 211"/>
                <a:gd name="T19" fmla="*/ 342 h 359"/>
                <a:gd name="T20" fmla="*/ 207 w 211"/>
                <a:gd name="T21" fmla="*/ 336 h 359"/>
                <a:gd name="T22" fmla="*/ 160 w 211"/>
                <a:gd name="T23" fmla="*/ 263 h 359"/>
                <a:gd name="T24" fmla="*/ 115 w 211"/>
                <a:gd name="T25" fmla="*/ 126 h 359"/>
                <a:gd name="T26" fmla="*/ 69 w 211"/>
                <a:gd name="T27" fmla="*/ 39 h 359"/>
                <a:gd name="T28" fmla="*/ 18 w 211"/>
                <a:gd name="T2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359">
                  <a:moveTo>
                    <a:pt x="18" y="0"/>
                  </a:moveTo>
                  <a:cubicBezTo>
                    <a:pt x="15" y="0"/>
                    <a:pt x="13" y="1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6" y="6"/>
                    <a:pt x="2" y="8"/>
                    <a:pt x="0" y="11"/>
                  </a:cubicBezTo>
                  <a:cubicBezTo>
                    <a:pt x="14" y="16"/>
                    <a:pt x="28" y="34"/>
                    <a:pt x="42" y="47"/>
                  </a:cubicBezTo>
                  <a:cubicBezTo>
                    <a:pt x="62" y="65"/>
                    <a:pt x="78" y="96"/>
                    <a:pt x="88" y="134"/>
                  </a:cubicBezTo>
                  <a:cubicBezTo>
                    <a:pt x="98" y="173"/>
                    <a:pt x="114" y="244"/>
                    <a:pt x="133" y="271"/>
                  </a:cubicBezTo>
                  <a:cubicBezTo>
                    <a:pt x="152" y="299"/>
                    <a:pt x="173" y="327"/>
                    <a:pt x="181" y="344"/>
                  </a:cubicBezTo>
                  <a:cubicBezTo>
                    <a:pt x="182" y="347"/>
                    <a:pt x="186" y="352"/>
                    <a:pt x="190" y="359"/>
                  </a:cubicBezTo>
                  <a:cubicBezTo>
                    <a:pt x="211" y="342"/>
                    <a:pt x="211" y="342"/>
                    <a:pt x="211" y="342"/>
                  </a:cubicBezTo>
                  <a:cubicBezTo>
                    <a:pt x="209" y="340"/>
                    <a:pt x="208" y="338"/>
                    <a:pt x="207" y="336"/>
                  </a:cubicBezTo>
                  <a:cubicBezTo>
                    <a:pt x="199" y="319"/>
                    <a:pt x="179" y="291"/>
                    <a:pt x="160" y="263"/>
                  </a:cubicBezTo>
                  <a:cubicBezTo>
                    <a:pt x="141" y="235"/>
                    <a:pt x="125" y="165"/>
                    <a:pt x="115" y="126"/>
                  </a:cubicBezTo>
                  <a:cubicBezTo>
                    <a:pt x="105" y="87"/>
                    <a:pt x="88" y="57"/>
                    <a:pt x="69" y="39"/>
                  </a:cubicBezTo>
                  <a:cubicBezTo>
                    <a:pt x="52" y="23"/>
                    <a:pt x="34" y="0"/>
                    <a:pt x="18" y="0"/>
                  </a:cubicBezTo>
                </a:path>
              </a:pathLst>
            </a:custGeom>
            <a:solidFill>
              <a:srgbClr val="FED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57"/>
            <p:cNvSpPr>
              <a:spLocks/>
            </p:cNvSpPr>
            <p:nvPr/>
          </p:nvSpPr>
          <p:spPr bwMode="auto">
            <a:xfrm>
              <a:off x="4202820" y="6652732"/>
              <a:ext cx="39828" cy="1532"/>
            </a:xfrm>
            <a:custGeom>
              <a:avLst/>
              <a:gdLst>
                <a:gd name="T0" fmla="*/ 26 w 26"/>
                <a:gd name="T1" fmla="*/ 0 h 1"/>
                <a:gd name="T2" fmla="*/ 0 w 26"/>
                <a:gd name="T3" fmla="*/ 1 h 1"/>
                <a:gd name="T4" fmla="*/ 0 w 26"/>
                <a:gd name="T5" fmla="*/ 1 h 1"/>
                <a:gd name="T6" fmla="*/ 26 w 2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">
                  <a:moveTo>
                    <a:pt x="26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58"/>
            <p:cNvSpPr>
              <a:spLocks/>
            </p:cNvSpPr>
            <p:nvPr/>
          </p:nvSpPr>
          <p:spPr bwMode="auto">
            <a:xfrm>
              <a:off x="4202820" y="6652732"/>
              <a:ext cx="39828" cy="1532"/>
            </a:xfrm>
            <a:custGeom>
              <a:avLst/>
              <a:gdLst>
                <a:gd name="T0" fmla="*/ 26 w 26"/>
                <a:gd name="T1" fmla="*/ 0 h 1"/>
                <a:gd name="T2" fmla="*/ 0 w 26"/>
                <a:gd name="T3" fmla="*/ 1 h 1"/>
                <a:gd name="T4" fmla="*/ 0 w 26"/>
                <a:gd name="T5" fmla="*/ 1 h 1"/>
                <a:gd name="T6" fmla="*/ 26 w 2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">
                  <a:moveTo>
                    <a:pt x="26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59"/>
            <p:cNvSpPr>
              <a:spLocks/>
            </p:cNvSpPr>
            <p:nvPr/>
          </p:nvSpPr>
          <p:spPr bwMode="auto">
            <a:xfrm>
              <a:off x="4202820" y="6464313"/>
              <a:ext cx="238970" cy="189950"/>
            </a:xfrm>
            <a:custGeom>
              <a:avLst/>
              <a:gdLst>
                <a:gd name="T0" fmla="*/ 93 w 103"/>
                <a:gd name="T1" fmla="*/ 0 h 82"/>
                <a:gd name="T2" fmla="*/ 72 w 103"/>
                <a:gd name="T3" fmla="*/ 17 h 82"/>
                <a:gd name="T4" fmla="*/ 77 w 103"/>
                <a:gd name="T5" fmla="*/ 23 h 82"/>
                <a:gd name="T6" fmla="*/ 0 w 103"/>
                <a:gd name="T7" fmla="*/ 82 h 82"/>
                <a:gd name="T8" fmla="*/ 17 w 103"/>
                <a:gd name="T9" fmla="*/ 81 h 82"/>
                <a:gd name="T10" fmla="*/ 103 w 103"/>
                <a:gd name="T11" fmla="*/ 15 h 82"/>
                <a:gd name="T12" fmla="*/ 93 w 103"/>
                <a:gd name="T1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82">
                  <a:moveTo>
                    <a:pt x="93" y="0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3" y="19"/>
                    <a:pt x="75" y="21"/>
                    <a:pt x="77" y="23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99" y="9"/>
                    <a:pt x="96" y="4"/>
                    <a:pt x="93" y="0"/>
                  </a:cubicBezTo>
                </a:path>
              </a:pathLst>
            </a:custGeom>
            <a:solidFill>
              <a:srgbClr val="F5D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2"/>
            <p:cNvSpPr>
              <a:spLocks/>
            </p:cNvSpPr>
            <p:nvPr/>
          </p:nvSpPr>
          <p:spPr bwMode="auto">
            <a:xfrm>
              <a:off x="4058826" y="6482696"/>
              <a:ext cx="709249" cy="375304"/>
            </a:xfrm>
            <a:custGeom>
              <a:avLst/>
              <a:gdLst>
                <a:gd name="T0" fmla="*/ 463 w 463"/>
                <a:gd name="T1" fmla="*/ 245 h 245"/>
                <a:gd name="T2" fmla="*/ 61 w 463"/>
                <a:gd name="T3" fmla="*/ 245 h 245"/>
                <a:gd name="T4" fmla="*/ 0 w 463"/>
                <a:gd name="T5" fmla="*/ 170 h 245"/>
                <a:gd name="T6" fmla="*/ 277 w 463"/>
                <a:gd name="T7" fmla="*/ 0 h 245"/>
                <a:gd name="T8" fmla="*/ 463 w 463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" h="245">
                  <a:moveTo>
                    <a:pt x="463" y="245"/>
                  </a:moveTo>
                  <a:lnTo>
                    <a:pt x="61" y="245"/>
                  </a:lnTo>
                  <a:lnTo>
                    <a:pt x="0" y="170"/>
                  </a:lnTo>
                  <a:lnTo>
                    <a:pt x="277" y="0"/>
                  </a:lnTo>
                  <a:lnTo>
                    <a:pt x="463" y="245"/>
                  </a:lnTo>
                  <a:close/>
                </a:path>
              </a:pathLst>
            </a:custGeom>
            <a:solidFill>
              <a:srgbClr val="2F49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3"/>
            <p:cNvSpPr>
              <a:spLocks/>
            </p:cNvSpPr>
            <p:nvPr/>
          </p:nvSpPr>
          <p:spPr bwMode="auto">
            <a:xfrm>
              <a:off x="4058826" y="6671113"/>
              <a:ext cx="292584" cy="186887"/>
            </a:xfrm>
            <a:custGeom>
              <a:avLst/>
              <a:gdLst>
                <a:gd name="T0" fmla="*/ 76 w 191"/>
                <a:gd name="T1" fmla="*/ 0 h 122"/>
                <a:gd name="T2" fmla="*/ 0 w 191"/>
                <a:gd name="T3" fmla="*/ 47 h 122"/>
                <a:gd name="T4" fmla="*/ 61 w 191"/>
                <a:gd name="T5" fmla="*/ 122 h 122"/>
                <a:gd name="T6" fmla="*/ 191 w 191"/>
                <a:gd name="T7" fmla="*/ 122 h 122"/>
                <a:gd name="T8" fmla="*/ 76 w 191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22">
                  <a:moveTo>
                    <a:pt x="76" y="0"/>
                  </a:moveTo>
                  <a:lnTo>
                    <a:pt x="0" y="47"/>
                  </a:lnTo>
                  <a:lnTo>
                    <a:pt x="61" y="122"/>
                  </a:lnTo>
                  <a:lnTo>
                    <a:pt x="191" y="12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3D5D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4"/>
            <p:cNvSpPr>
              <a:spLocks/>
            </p:cNvSpPr>
            <p:nvPr/>
          </p:nvSpPr>
          <p:spPr bwMode="auto">
            <a:xfrm>
              <a:off x="3965381" y="6347893"/>
              <a:ext cx="592829" cy="445770"/>
            </a:xfrm>
            <a:custGeom>
              <a:avLst/>
              <a:gdLst>
                <a:gd name="T0" fmla="*/ 387 w 387"/>
                <a:gd name="T1" fmla="*/ 147 h 291"/>
                <a:gd name="T2" fmla="*/ 67 w 387"/>
                <a:gd name="T3" fmla="*/ 291 h 291"/>
                <a:gd name="T4" fmla="*/ 0 w 387"/>
                <a:gd name="T5" fmla="*/ 182 h 291"/>
                <a:gd name="T6" fmla="*/ 297 w 387"/>
                <a:gd name="T7" fmla="*/ 0 h 291"/>
                <a:gd name="T8" fmla="*/ 387 w 387"/>
                <a:gd name="T9" fmla="*/ 14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291">
                  <a:moveTo>
                    <a:pt x="387" y="147"/>
                  </a:moveTo>
                  <a:lnTo>
                    <a:pt x="67" y="291"/>
                  </a:lnTo>
                  <a:lnTo>
                    <a:pt x="0" y="182"/>
                  </a:lnTo>
                  <a:lnTo>
                    <a:pt x="297" y="0"/>
                  </a:lnTo>
                  <a:lnTo>
                    <a:pt x="387" y="147"/>
                  </a:lnTo>
                  <a:close/>
                </a:path>
              </a:pathLst>
            </a:custGeom>
            <a:solidFill>
              <a:srgbClr val="8DD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5"/>
            <p:cNvSpPr>
              <a:spLocks/>
            </p:cNvSpPr>
            <p:nvPr/>
          </p:nvSpPr>
          <p:spPr bwMode="auto">
            <a:xfrm>
              <a:off x="3965381" y="6559288"/>
              <a:ext cx="220588" cy="234373"/>
            </a:xfrm>
            <a:custGeom>
              <a:avLst/>
              <a:gdLst>
                <a:gd name="T0" fmla="*/ 72 w 144"/>
                <a:gd name="T1" fmla="*/ 0 h 153"/>
                <a:gd name="T2" fmla="*/ 0 w 144"/>
                <a:gd name="T3" fmla="*/ 44 h 153"/>
                <a:gd name="T4" fmla="*/ 67 w 144"/>
                <a:gd name="T5" fmla="*/ 153 h 153"/>
                <a:gd name="T6" fmla="*/ 144 w 144"/>
                <a:gd name="T7" fmla="*/ 118 h 153"/>
                <a:gd name="T8" fmla="*/ 72 w 144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3">
                  <a:moveTo>
                    <a:pt x="72" y="0"/>
                  </a:moveTo>
                  <a:lnTo>
                    <a:pt x="0" y="44"/>
                  </a:lnTo>
                  <a:lnTo>
                    <a:pt x="67" y="153"/>
                  </a:lnTo>
                  <a:lnTo>
                    <a:pt x="144" y="11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A9E0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6"/>
            <p:cNvSpPr>
              <a:spLocks/>
            </p:cNvSpPr>
            <p:nvPr/>
          </p:nvSpPr>
          <p:spPr bwMode="auto">
            <a:xfrm>
              <a:off x="4035847" y="6643541"/>
              <a:ext cx="82721" cy="81188"/>
            </a:xfrm>
            <a:custGeom>
              <a:avLst/>
              <a:gdLst>
                <a:gd name="T0" fmla="*/ 31 w 36"/>
                <a:gd name="T1" fmla="*/ 9 h 35"/>
                <a:gd name="T2" fmla="*/ 26 w 36"/>
                <a:gd name="T3" fmla="*/ 31 h 35"/>
                <a:gd name="T4" fmla="*/ 5 w 36"/>
                <a:gd name="T5" fmla="*/ 25 h 35"/>
                <a:gd name="T6" fmla="*/ 10 w 36"/>
                <a:gd name="T7" fmla="*/ 4 h 35"/>
                <a:gd name="T8" fmla="*/ 31 w 36"/>
                <a:gd name="T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31" y="9"/>
                  </a:moveTo>
                  <a:cubicBezTo>
                    <a:pt x="36" y="17"/>
                    <a:pt x="33" y="26"/>
                    <a:pt x="26" y="31"/>
                  </a:cubicBezTo>
                  <a:cubicBezTo>
                    <a:pt x="19" y="35"/>
                    <a:pt x="9" y="33"/>
                    <a:pt x="5" y="25"/>
                  </a:cubicBezTo>
                  <a:cubicBezTo>
                    <a:pt x="0" y="18"/>
                    <a:pt x="3" y="9"/>
                    <a:pt x="10" y="4"/>
                  </a:cubicBezTo>
                  <a:cubicBezTo>
                    <a:pt x="17" y="0"/>
                    <a:pt x="27" y="2"/>
                    <a:pt x="3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71"/>
            <p:cNvSpPr>
              <a:spLocks/>
            </p:cNvSpPr>
            <p:nvPr/>
          </p:nvSpPr>
          <p:spPr bwMode="auto">
            <a:xfrm>
              <a:off x="3401659" y="4405499"/>
              <a:ext cx="42892" cy="12255"/>
            </a:xfrm>
            <a:custGeom>
              <a:avLst/>
              <a:gdLst>
                <a:gd name="T0" fmla="*/ 14 w 18"/>
                <a:gd name="T1" fmla="*/ 0 h 5"/>
                <a:gd name="T2" fmla="*/ 0 w 18"/>
                <a:gd name="T3" fmla="*/ 0 h 5"/>
                <a:gd name="T4" fmla="*/ 4 w 18"/>
                <a:gd name="T5" fmla="*/ 5 h 5"/>
                <a:gd name="T6" fmla="*/ 18 w 18"/>
                <a:gd name="T7" fmla="*/ 5 h 5"/>
                <a:gd name="T8" fmla="*/ 14 w 1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3" y="4"/>
                    <a:pt x="4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4"/>
                    <a:pt x="15" y="2"/>
                    <a:pt x="14" y="0"/>
                  </a:cubicBezTo>
                </a:path>
              </a:pathLst>
            </a:custGeom>
            <a:solidFill>
              <a:srgbClr val="767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72"/>
            <p:cNvSpPr>
              <a:spLocks noEditPoints="1"/>
            </p:cNvSpPr>
            <p:nvPr/>
          </p:nvSpPr>
          <p:spPr bwMode="auto">
            <a:xfrm>
              <a:off x="3410850" y="4417755"/>
              <a:ext cx="84252" cy="147058"/>
            </a:xfrm>
            <a:custGeom>
              <a:avLst/>
              <a:gdLst>
                <a:gd name="T0" fmla="*/ 31 w 36"/>
                <a:gd name="T1" fmla="*/ 40 h 64"/>
                <a:gd name="T2" fmla="*/ 24 w 36"/>
                <a:gd name="T3" fmla="*/ 40 h 64"/>
                <a:gd name="T4" fmla="*/ 32 w 36"/>
                <a:gd name="T5" fmla="*/ 64 h 64"/>
                <a:gd name="T6" fmla="*/ 36 w 36"/>
                <a:gd name="T7" fmla="*/ 64 h 64"/>
                <a:gd name="T8" fmla="*/ 31 w 36"/>
                <a:gd name="T9" fmla="*/ 40 h 64"/>
                <a:gd name="T10" fmla="*/ 14 w 36"/>
                <a:gd name="T11" fmla="*/ 0 h 64"/>
                <a:gd name="T12" fmla="*/ 0 w 36"/>
                <a:gd name="T13" fmla="*/ 0 h 64"/>
                <a:gd name="T14" fmla="*/ 16 w 36"/>
                <a:gd name="T15" fmla="*/ 23 h 64"/>
                <a:gd name="T16" fmla="*/ 25 w 36"/>
                <a:gd name="T17" fmla="*/ 23 h 64"/>
                <a:gd name="T18" fmla="*/ 14 w 36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64">
                  <a:moveTo>
                    <a:pt x="31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7" y="48"/>
                    <a:pt x="30" y="56"/>
                    <a:pt x="32" y="64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5" y="56"/>
                    <a:pt x="34" y="48"/>
                    <a:pt x="31" y="40"/>
                  </a:cubicBezTo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8"/>
                    <a:pt x="11" y="15"/>
                    <a:pt x="16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2" y="15"/>
                    <a:pt x="18" y="8"/>
                    <a:pt x="14" y="0"/>
                  </a:cubicBezTo>
                </a:path>
              </a:pathLst>
            </a:custGeom>
            <a:solidFill>
              <a:srgbClr val="373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" name="Picture 7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6721" y="4554089"/>
              <a:ext cx="29106" cy="9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" name="Freeform 74"/>
            <p:cNvSpPr>
              <a:spLocks/>
            </p:cNvSpPr>
            <p:nvPr/>
          </p:nvSpPr>
          <p:spPr bwMode="auto">
            <a:xfrm>
              <a:off x="3449147" y="4469838"/>
              <a:ext cx="33701" cy="39828"/>
            </a:xfrm>
            <a:custGeom>
              <a:avLst/>
              <a:gdLst>
                <a:gd name="T0" fmla="*/ 9 w 15"/>
                <a:gd name="T1" fmla="*/ 0 h 17"/>
                <a:gd name="T2" fmla="*/ 0 w 15"/>
                <a:gd name="T3" fmla="*/ 0 h 17"/>
                <a:gd name="T4" fmla="*/ 8 w 15"/>
                <a:gd name="T5" fmla="*/ 17 h 17"/>
                <a:gd name="T6" fmla="*/ 15 w 15"/>
                <a:gd name="T7" fmla="*/ 17 h 17"/>
                <a:gd name="T8" fmla="*/ 9 w 15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7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5"/>
                    <a:pt x="5" y="11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1"/>
                    <a:pt x="12" y="5"/>
                    <a:pt x="9" y="0"/>
                  </a:cubicBezTo>
                </a:path>
              </a:pathLst>
            </a:custGeom>
            <a:solidFill>
              <a:srgbClr val="616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06"/>
            <p:cNvSpPr/>
            <p:nvPr/>
          </p:nvSpPr>
          <p:spPr>
            <a:xfrm>
              <a:off x="3158094" y="4554089"/>
              <a:ext cx="660230" cy="1113659"/>
            </a:xfrm>
            <a:custGeom>
              <a:avLst/>
              <a:gdLst>
                <a:gd name="connsiteX0" fmla="*/ 0 w 574968"/>
                <a:gd name="connsiteY0" fmla="*/ 0 h 969841"/>
                <a:gd name="connsiteX1" fmla="*/ 574968 w 574968"/>
                <a:gd name="connsiteY1" fmla="*/ 0 h 969841"/>
                <a:gd name="connsiteX2" fmla="*/ 574968 w 574968"/>
                <a:gd name="connsiteY2" fmla="*/ 969841 h 969841"/>
                <a:gd name="connsiteX3" fmla="*/ 0 w 574968"/>
                <a:gd name="connsiteY3" fmla="*/ 969841 h 96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968" h="969841">
                  <a:moveTo>
                    <a:pt x="0" y="0"/>
                  </a:moveTo>
                  <a:lnTo>
                    <a:pt x="574968" y="0"/>
                  </a:lnTo>
                  <a:lnTo>
                    <a:pt x="574968" y="969841"/>
                  </a:lnTo>
                  <a:lnTo>
                    <a:pt x="0" y="96984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Freeform 10"/>
            <p:cNvSpPr>
              <a:spLocks/>
            </p:cNvSpPr>
            <p:nvPr/>
          </p:nvSpPr>
          <p:spPr bwMode="auto">
            <a:xfrm>
              <a:off x="3420041" y="5692258"/>
              <a:ext cx="137867" cy="136334"/>
            </a:xfrm>
            <a:custGeom>
              <a:avLst/>
              <a:gdLst>
                <a:gd name="T0" fmla="*/ 59 w 59"/>
                <a:gd name="T1" fmla="*/ 46 h 59"/>
                <a:gd name="T2" fmla="*/ 46 w 59"/>
                <a:gd name="T3" fmla="*/ 59 h 59"/>
                <a:gd name="T4" fmla="*/ 13 w 59"/>
                <a:gd name="T5" fmla="*/ 59 h 59"/>
                <a:gd name="T6" fmla="*/ 0 w 59"/>
                <a:gd name="T7" fmla="*/ 46 h 59"/>
                <a:gd name="T8" fmla="*/ 0 w 59"/>
                <a:gd name="T9" fmla="*/ 13 h 59"/>
                <a:gd name="T10" fmla="*/ 13 w 59"/>
                <a:gd name="T11" fmla="*/ 0 h 59"/>
                <a:gd name="T12" fmla="*/ 46 w 59"/>
                <a:gd name="T13" fmla="*/ 0 h 59"/>
                <a:gd name="T14" fmla="*/ 59 w 59"/>
                <a:gd name="T15" fmla="*/ 13 h 59"/>
                <a:gd name="T16" fmla="*/ 59 w 59"/>
                <a:gd name="T17" fmla="*/ 4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59">
                  <a:moveTo>
                    <a:pt x="59" y="46"/>
                  </a:moveTo>
                  <a:cubicBezTo>
                    <a:pt x="59" y="53"/>
                    <a:pt x="53" y="59"/>
                    <a:pt x="46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6" y="59"/>
                    <a:pt x="0" y="53"/>
                    <a:pt x="0" y="4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3" y="0"/>
                    <a:pt x="59" y="6"/>
                    <a:pt x="59" y="13"/>
                  </a:cubicBezTo>
                  <a:cubicBezTo>
                    <a:pt x="59" y="46"/>
                    <a:pt x="59" y="46"/>
                    <a:pt x="59" y="46"/>
                  </a:cubicBezTo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1"/>
            <p:cNvSpPr>
              <a:spLocks/>
            </p:cNvSpPr>
            <p:nvPr/>
          </p:nvSpPr>
          <p:spPr bwMode="auto">
            <a:xfrm>
              <a:off x="3432296" y="5704513"/>
              <a:ext cx="113357" cy="113357"/>
            </a:xfrm>
            <a:custGeom>
              <a:avLst/>
              <a:gdLst>
                <a:gd name="T0" fmla="*/ 8 w 49"/>
                <a:gd name="T1" fmla="*/ 0 h 49"/>
                <a:gd name="T2" fmla="*/ 0 w 49"/>
                <a:gd name="T3" fmla="*/ 8 h 49"/>
                <a:gd name="T4" fmla="*/ 0 w 49"/>
                <a:gd name="T5" fmla="*/ 41 h 49"/>
                <a:gd name="T6" fmla="*/ 8 w 49"/>
                <a:gd name="T7" fmla="*/ 49 h 49"/>
                <a:gd name="T8" fmla="*/ 41 w 49"/>
                <a:gd name="T9" fmla="*/ 49 h 49"/>
                <a:gd name="T10" fmla="*/ 49 w 49"/>
                <a:gd name="T11" fmla="*/ 41 h 49"/>
                <a:gd name="T12" fmla="*/ 49 w 49"/>
                <a:gd name="T13" fmla="*/ 8 h 49"/>
                <a:gd name="T14" fmla="*/ 41 w 49"/>
                <a:gd name="T15" fmla="*/ 0 h 49"/>
                <a:gd name="T16" fmla="*/ 8 w 49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9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5"/>
                    <a:pt x="4" y="49"/>
                    <a:pt x="8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5" y="49"/>
                    <a:pt x="49" y="45"/>
                    <a:pt x="49" y="41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4"/>
                    <a:pt x="45" y="0"/>
                    <a:pt x="41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10" name="Picture 3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044" y="5486990"/>
              <a:ext cx="42892" cy="82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1" name="Freeform 39"/>
            <p:cNvSpPr>
              <a:spLocks/>
            </p:cNvSpPr>
            <p:nvPr/>
          </p:nvSpPr>
          <p:spPr bwMode="auto">
            <a:xfrm>
              <a:off x="3550249" y="5882208"/>
              <a:ext cx="0" cy="3064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0"/>
            <p:cNvSpPr>
              <a:spLocks/>
            </p:cNvSpPr>
            <p:nvPr/>
          </p:nvSpPr>
          <p:spPr bwMode="auto">
            <a:xfrm>
              <a:off x="3544122" y="5871484"/>
              <a:ext cx="6127" cy="10723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0 h 5"/>
                <a:gd name="T4" fmla="*/ 3 w 3"/>
                <a:gd name="T5" fmla="*/ 5 h 5"/>
                <a:gd name="T6" fmla="*/ 3 w 3"/>
                <a:gd name="T7" fmla="*/ 5 h 5"/>
                <a:gd name="T8" fmla="*/ 0 w 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</a:path>
              </a:pathLst>
            </a:custGeom>
            <a:solidFill>
              <a:srgbClr val="797A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1"/>
            <p:cNvSpPr>
              <a:spLocks/>
            </p:cNvSpPr>
            <p:nvPr/>
          </p:nvSpPr>
          <p:spPr bwMode="auto">
            <a:xfrm>
              <a:off x="3522676" y="5836253"/>
              <a:ext cx="21445" cy="35232"/>
            </a:xfrm>
            <a:custGeom>
              <a:avLst/>
              <a:gdLst>
                <a:gd name="T0" fmla="*/ 0 w 9"/>
                <a:gd name="T1" fmla="*/ 0 h 15"/>
                <a:gd name="T2" fmla="*/ 9 w 9"/>
                <a:gd name="T3" fmla="*/ 15 h 15"/>
                <a:gd name="T4" fmla="*/ 9 w 9"/>
                <a:gd name="T5" fmla="*/ 15 h 15"/>
                <a:gd name="T6" fmla="*/ 0 w 9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5">
                  <a:moveTo>
                    <a:pt x="0" y="0"/>
                  </a:moveTo>
                  <a:cubicBezTo>
                    <a:pt x="3" y="5"/>
                    <a:pt x="6" y="10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6" y="9"/>
                    <a:pt x="3" y="4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7"/>
            <p:cNvSpPr>
              <a:spLocks noEditPoints="1"/>
            </p:cNvSpPr>
            <p:nvPr/>
          </p:nvSpPr>
          <p:spPr bwMode="auto">
            <a:xfrm>
              <a:off x="3580887" y="5961865"/>
              <a:ext cx="1532" cy="22977"/>
            </a:xfrm>
            <a:custGeom>
              <a:avLst/>
              <a:gdLst>
                <a:gd name="T0" fmla="*/ 0 w 1"/>
                <a:gd name="T1" fmla="*/ 6 h 10"/>
                <a:gd name="T2" fmla="*/ 0 w 1"/>
                <a:gd name="T3" fmla="*/ 10 h 10"/>
                <a:gd name="T4" fmla="*/ 0 w 1"/>
                <a:gd name="T5" fmla="*/ 10 h 10"/>
                <a:gd name="T6" fmla="*/ 0 w 1"/>
                <a:gd name="T7" fmla="*/ 6 h 10"/>
                <a:gd name="T8" fmla="*/ 0 w 1"/>
                <a:gd name="T9" fmla="*/ 0 h 10"/>
                <a:gd name="T10" fmla="*/ 0 w 1"/>
                <a:gd name="T11" fmla="*/ 6 h 10"/>
                <a:gd name="T12" fmla="*/ 0 w 1"/>
                <a:gd name="T13" fmla="*/ 0 h 10"/>
                <a:gd name="T14" fmla="*/ 0 w 1"/>
                <a:gd name="T15" fmla="*/ 0 h 10"/>
                <a:gd name="T16" fmla="*/ 0 w 1"/>
                <a:gd name="T17" fmla="*/ 0 h 10"/>
                <a:gd name="T18" fmla="*/ 0 w 1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10">
                  <a:moveTo>
                    <a:pt x="0" y="6"/>
                  </a:moveTo>
                  <a:cubicBezTo>
                    <a:pt x="0" y="7"/>
                    <a:pt x="0" y="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0" y="7"/>
                    <a:pt x="0" y="6"/>
                  </a:cubicBezTo>
                  <a:moveTo>
                    <a:pt x="0" y="0"/>
                  </a:moveTo>
                  <a:cubicBezTo>
                    <a:pt x="1" y="2"/>
                    <a:pt x="1" y="4"/>
                    <a:pt x="0" y="6"/>
                  </a:cubicBezTo>
                  <a:cubicBezTo>
                    <a:pt x="1" y="4"/>
                    <a:pt x="1" y="2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"/>
            <p:cNvSpPr>
              <a:spLocks/>
            </p:cNvSpPr>
            <p:nvPr/>
          </p:nvSpPr>
          <p:spPr bwMode="auto">
            <a:xfrm>
              <a:off x="3576290" y="5948078"/>
              <a:ext cx="6127" cy="36765"/>
            </a:xfrm>
            <a:custGeom>
              <a:avLst/>
              <a:gdLst>
                <a:gd name="T0" fmla="*/ 0 w 3"/>
                <a:gd name="T1" fmla="*/ 0 h 16"/>
                <a:gd name="T2" fmla="*/ 2 w 3"/>
                <a:gd name="T3" fmla="*/ 16 h 16"/>
                <a:gd name="T4" fmla="*/ 2 w 3"/>
                <a:gd name="T5" fmla="*/ 12 h 16"/>
                <a:gd name="T6" fmla="*/ 2 w 3"/>
                <a:gd name="T7" fmla="*/ 12 h 16"/>
                <a:gd name="T8" fmla="*/ 2 w 3"/>
                <a:gd name="T9" fmla="*/ 12 h 16"/>
                <a:gd name="T10" fmla="*/ 2 w 3"/>
                <a:gd name="T11" fmla="*/ 6 h 16"/>
                <a:gd name="T12" fmla="*/ 2 w 3"/>
                <a:gd name="T13" fmla="*/ 6 h 16"/>
                <a:gd name="T14" fmla="*/ 2 w 3"/>
                <a:gd name="T15" fmla="*/ 6 h 16"/>
                <a:gd name="T16" fmla="*/ 0 w 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6">
                  <a:moveTo>
                    <a:pt x="0" y="0"/>
                  </a:moveTo>
                  <a:cubicBezTo>
                    <a:pt x="0" y="5"/>
                    <a:pt x="1" y="11"/>
                    <a:pt x="2" y="16"/>
                  </a:cubicBezTo>
                  <a:cubicBezTo>
                    <a:pt x="2" y="14"/>
                    <a:pt x="2" y="13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0"/>
                    <a:pt x="3" y="8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1" y="3"/>
                    <a:pt x="0" y="0"/>
                  </a:cubicBezTo>
                </a:path>
              </a:pathLst>
            </a:custGeom>
            <a:solidFill>
              <a:srgbClr val="F0C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auto">
            <a:xfrm>
              <a:off x="3355703" y="5421119"/>
              <a:ext cx="90380" cy="94975"/>
            </a:xfrm>
            <a:custGeom>
              <a:avLst/>
              <a:gdLst>
                <a:gd name="T0" fmla="*/ 14 w 39"/>
                <a:gd name="T1" fmla="*/ 4 h 41"/>
                <a:gd name="T2" fmla="*/ 5 w 39"/>
                <a:gd name="T3" fmla="*/ 22 h 41"/>
                <a:gd name="T4" fmla="*/ 29 w 39"/>
                <a:gd name="T5" fmla="*/ 37 h 41"/>
                <a:gd name="T6" fmla="*/ 32 w 39"/>
                <a:gd name="T7" fmla="*/ 13 h 41"/>
                <a:gd name="T8" fmla="*/ 14 w 39"/>
                <a:gd name="T9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1">
                  <a:moveTo>
                    <a:pt x="14" y="4"/>
                  </a:moveTo>
                  <a:cubicBezTo>
                    <a:pt x="7" y="8"/>
                    <a:pt x="0" y="14"/>
                    <a:pt x="5" y="22"/>
                  </a:cubicBezTo>
                  <a:cubicBezTo>
                    <a:pt x="10" y="30"/>
                    <a:pt x="21" y="41"/>
                    <a:pt x="29" y="37"/>
                  </a:cubicBezTo>
                  <a:cubicBezTo>
                    <a:pt x="38" y="33"/>
                    <a:pt x="39" y="23"/>
                    <a:pt x="32" y="13"/>
                  </a:cubicBezTo>
                  <a:cubicBezTo>
                    <a:pt x="25" y="3"/>
                    <a:pt x="21" y="0"/>
                    <a:pt x="14" y="4"/>
                  </a:cubicBezTo>
                  <a:close/>
                </a:path>
              </a:pathLst>
            </a:custGeom>
            <a:solidFill>
              <a:srgbClr val="FFE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auto">
            <a:xfrm>
              <a:off x="3482848" y="5885272"/>
              <a:ext cx="24510" cy="73530"/>
            </a:xfrm>
            <a:custGeom>
              <a:avLst/>
              <a:gdLst>
                <a:gd name="T0" fmla="*/ 5 w 10"/>
                <a:gd name="T1" fmla="*/ 0 h 32"/>
                <a:gd name="T2" fmla="*/ 1 w 10"/>
                <a:gd name="T3" fmla="*/ 32 h 32"/>
                <a:gd name="T4" fmla="*/ 1 w 10"/>
                <a:gd name="T5" fmla="*/ 32 h 32"/>
                <a:gd name="T6" fmla="*/ 9 w 10"/>
                <a:gd name="T7" fmla="*/ 14 h 32"/>
                <a:gd name="T8" fmla="*/ 5 w 1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">
                  <a:moveTo>
                    <a:pt x="5" y="0"/>
                  </a:moveTo>
                  <a:cubicBezTo>
                    <a:pt x="1" y="4"/>
                    <a:pt x="0" y="14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8" y="29"/>
                    <a:pt x="9" y="20"/>
                    <a:pt x="9" y="14"/>
                  </a:cubicBezTo>
                  <a:cubicBezTo>
                    <a:pt x="10" y="7"/>
                    <a:pt x="9" y="2"/>
                    <a:pt x="5" y="0"/>
                  </a:cubicBezTo>
                  <a:close/>
                </a:path>
              </a:pathLst>
            </a:custGeom>
            <a:solidFill>
              <a:srgbClr val="FFE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2"/>
            <p:cNvSpPr>
              <a:spLocks/>
            </p:cNvSpPr>
            <p:nvPr/>
          </p:nvSpPr>
          <p:spPr bwMode="auto">
            <a:xfrm>
              <a:off x="3734072" y="5105558"/>
              <a:ext cx="378368" cy="338540"/>
            </a:xfrm>
            <a:custGeom>
              <a:avLst/>
              <a:gdLst>
                <a:gd name="T0" fmla="*/ 153 w 163"/>
                <a:gd name="T1" fmla="*/ 19 h 146"/>
                <a:gd name="T2" fmla="*/ 145 w 163"/>
                <a:gd name="T3" fmla="*/ 65 h 146"/>
                <a:gd name="T4" fmla="*/ 57 w 163"/>
                <a:gd name="T5" fmla="*/ 136 h 146"/>
                <a:gd name="T6" fmla="*/ 11 w 163"/>
                <a:gd name="T7" fmla="*/ 128 h 146"/>
                <a:gd name="T8" fmla="*/ 19 w 163"/>
                <a:gd name="T9" fmla="*/ 82 h 146"/>
                <a:gd name="T10" fmla="*/ 107 w 163"/>
                <a:gd name="T11" fmla="*/ 11 h 146"/>
                <a:gd name="T12" fmla="*/ 153 w 163"/>
                <a:gd name="T13" fmla="*/ 1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146">
                  <a:moveTo>
                    <a:pt x="153" y="19"/>
                  </a:moveTo>
                  <a:cubicBezTo>
                    <a:pt x="163" y="34"/>
                    <a:pt x="160" y="54"/>
                    <a:pt x="145" y="65"/>
                  </a:cubicBezTo>
                  <a:cubicBezTo>
                    <a:pt x="57" y="136"/>
                    <a:pt x="57" y="136"/>
                    <a:pt x="57" y="136"/>
                  </a:cubicBezTo>
                  <a:cubicBezTo>
                    <a:pt x="42" y="146"/>
                    <a:pt x="21" y="143"/>
                    <a:pt x="11" y="128"/>
                  </a:cubicBezTo>
                  <a:cubicBezTo>
                    <a:pt x="0" y="113"/>
                    <a:pt x="4" y="92"/>
                    <a:pt x="19" y="82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22" y="0"/>
                    <a:pt x="142" y="4"/>
                    <a:pt x="153" y="19"/>
                  </a:cubicBezTo>
                </a:path>
              </a:pathLst>
            </a:custGeom>
            <a:solidFill>
              <a:srgbClr val="FDC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3"/>
            <p:cNvSpPr>
              <a:spLocks/>
            </p:cNvSpPr>
            <p:nvPr/>
          </p:nvSpPr>
          <p:spPr bwMode="auto">
            <a:xfrm>
              <a:off x="4084866" y="5145385"/>
              <a:ext cx="18382" cy="49019"/>
            </a:xfrm>
            <a:custGeom>
              <a:avLst/>
              <a:gdLst>
                <a:gd name="T0" fmla="*/ 0 w 8"/>
                <a:gd name="T1" fmla="*/ 0 h 21"/>
                <a:gd name="T2" fmla="*/ 2 w 8"/>
                <a:gd name="T3" fmla="*/ 2 h 21"/>
                <a:gd name="T4" fmla="*/ 8 w 8"/>
                <a:gd name="T5" fmla="*/ 21 h 21"/>
                <a:gd name="T6" fmla="*/ 2 w 8"/>
                <a:gd name="T7" fmla="*/ 2 h 21"/>
                <a:gd name="T8" fmla="*/ 0 w 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1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6" y="7"/>
                    <a:pt x="8" y="14"/>
                    <a:pt x="8" y="21"/>
                  </a:cubicBezTo>
                  <a:cubicBezTo>
                    <a:pt x="8" y="14"/>
                    <a:pt x="6" y="7"/>
                    <a:pt x="2" y="2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4"/>
            <p:cNvSpPr>
              <a:spLocks/>
            </p:cNvSpPr>
            <p:nvPr/>
          </p:nvSpPr>
          <p:spPr bwMode="auto">
            <a:xfrm>
              <a:off x="3803005" y="5117812"/>
              <a:ext cx="300243" cy="317093"/>
            </a:xfrm>
            <a:custGeom>
              <a:avLst/>
              <a:gdLst>
                <a:gd name="T0" fmla="*/ 96 w 129"/>
                <a:gd name="T1" fmla="*/ 0 h 137"/>
                <a:gd name="T2" fmla="*/ 84 w 129"/>
                <a:gd name="T3" fmla="*/ 2 h 137"/>
                <a:gd name="T4" fmla="*/ 83 w 129"/>
                <a:gd name="T5" fmla="*/ 3 h 137"/>
                <a:gd name="T6" fmla="*/ 102 w 129"/>
                <a:gd name="T7" fmla="*/ 15 h 137"/>
                <a:gd name="T8" fmla="*/ 94 w 129"/>
                <a:gd name="T9" fmla="*/ 61 h 137"/>
                <a:gd name="T10" fmla="*/ 42 w 129"/>
                <a:gd name="T11" fmla="*/ 103 h 137"/>
                <a:gd name="T12" fmla="*/ 30 w 129"/>
                <a:gd name="T13" fmla="*/ 121 h 137"/>
                <a:gd name="T14" fmla="*/ 26 w 129"/>
                <a:gd name="T15" fmla="*/ 124 h 137"/>
                <a:gd name="T16" fmla="*/ 10 w 129"/>
                <a:gd name="T17" fmla="*/ 129 h 137"/>
                <a:gd name="T18" fmla="*/ 10 w 129"/>
                <a:gd name="T19" fmla="*/ 129 h 137"/>
                <a:gd name="T20" fmla="*/ 6 w 129"/>
                <a:gd name="T21" fmla="*/ 132 h 137"/>
                <a:gd name="T22" fmla="*/ 0 w 129"/>
                <a:gd name="T23" fmla="*/ 136 h 137"/>
                <a:gd name="T24" fmla="*/ 8 w 129"/>
                <a:gd name="T25" fmla="*/ 137 h 137"/>
                <a:gd name="T26" fmla="*/ 11 w 129"/>
                <a:gd name="T27" fmla="*/ 137 h 137"/>
                <a:gd name="T28" fmla="*/ 11 w 129"/>
                <a:gd name="T29" fmla="*/ 137 h 137"/>
                <a:gd name="T30" fmla="*/ 91 w 129"/>
                <a:gd name="T31" fmla="*/ 72 h 137"/>
                <a:gd name="T32" fmla="*/ 106 w 129"/>
                <a:gd name="T33" fmla="*/ 66 h 137"/>
                <a:gd name="T34" fmla="*/ 115 w 129"/>
                <a:gd name="T35" fmla="*/ 60 h 137"/>
                <a:gd name="T36" fmla="*/ 129 w 129"/>
                <a:gd name="T37" fmla="*/ 33 h 137"/>
                <a:gd name="T38" fmla="*/ 123 w 129"/>
                <a:gd name="T39" fmla="*/ 14 h 137"/>
                <a:gd name="T40" fmla="*/ 121 w 129"/>
                <a:gd name="T41" fmla="*/ 12 h 137"/>
                <a:gd name="T42" fmla="*/ 96 w 129"/>
                <a:gd name="T4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9" h="137">
                  <a:moveTo>
                    <a:pt x="96" y="0"/>
                  </a:moveTo>
                  <a:cubicBezTo>
                    <a:pt x="92" y="0"/>
                    <a:pt x="88" y="1"/>
                    <a:pt x="84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90" y="5"/>
                    <a:pt x="97" y="9"/>
                    <a:pt x="102" y="15"/>
                  </a:cubicBezTo>
                  <a:cubicBezTo>
                    <a:pt x="112" y="30"/>
                    <a:pt x="108" y="51"/>
                    <a:pt x="94" y="61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0" y="110"/>
                    <a:pt x="36" y="116"/>
                    <a:pt x="30" y="121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1" y="128"/>
                    <a:pt x="15" y="129"/>
                    <a:pt x="10" y="129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4" y="134"/>
                    <a:pt x="2" y="135"/>
                    <a:pt x="0" y="136"/>
                  </a:cubicBezTo>
                  <a:cubicBezTo>
                    <a:pt x="2" y="136"/>
                    <a:pt x="5" y="137"/>
                    <a:pt x="8" y="137"/>
                  </a:cubicBezTo>
                  <a:cubicBezTo>
                    <a:pt x="9" y="137"/>
                    <a:pt x="10" y="137"/>
                    <a:pt x="11" y="137"/>
                  </a:cubicBezTo>
                  <a:cubicBezTo>
                    <a:pt x="11" y="137"/>
                    <a:pt x="11" y="137"/>
                    <a:pt x="11" y="137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6" y="69"/>
                    <a:pt x="101" y="67"/>
                    <a:pt x="106" y="66"/>
                  </a:cubicBezTo>
                  <a:cubicBezTo>
                    <a:pt x="115" y="60"/>
                    <a:pt x="115" y="60"/>
                    <a:pt x="115" y="60"/>
                  </a:cubicBezTo>
                  <a:cubicBezTo>
                    <a:pt x="124" y="53"/>
                    <a:pt x="129" y="43"/>
                    <a:pt x="129" y="33"/>
                  </a:cubicBezTo>
                  <a:cubicBezTo>
                    <a:pt x="129" y="26"/>
                    <a:pt x="127" y="19"/>
                    <a:pt x="123" y="14"/>
                  </a:cubicBezTo>
                  <a:cubicBezTo>
                    <a:pt x="122" y="13"/>
                    <a:pt x="122" y="12"/>
                    <a:pt x="121" y="12"/>
                  </a:cubicBezTo>
                  <a:cubicBezTo>
                    <a:pt x="115" y="4"/>
                    <a:pt x="105" y="0"/>
                    <a:pt x="96" y="0"/>
                  </a:cubicBezTo>
                </a:path>
              </a:pathLst>
            </a:custGeom>
            <a:solidFill>
              <a:srgbClr val="FED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5"/>
            <p:cNvSpPr>
              <a:spLocks/>
            </p:cNvSpPr>
            <p:nvPr/>
          </p:nvSpPr>
          <p:spPr bwMode="auto">
            <a:xfrm>
              <a:off x="3752454" y="5270997"/>
              <a:ext cx="157782" cy="154717"/>
            </a:xfrm>
            <a:custGeom>
              <a:avLst/>
              <a:gdLst>
                <a:gd name="T0" fmla="*/ 59 w 68"/>
                <a:gd name="T1" fmla="*/ 16 h 67"/>
                <a:gd name="T2" fmla="*/ 52 w 68"/>
                <a:gd name="T3" fmla="*/ 55 h 67"/>
                <a:gd name="T4" fmla="*/ 48 w 68"/>
                <a:gd name="T5" fmla="*/ 58 h 67"/>
                <a:gd name="T6" fmla="*/ 9 w 68"/>
                <a:gd name="T7" fmla="*/ 51 h 67"/>
                <a:gd name="T8" fmla="*/ 15 w 68"/>
                <a:gd name="T9" fmla="*/ 12 h 67"/>
                <a:gd name="T10" fmla="*/ 20 w 68"/>
                <a:gd name="T11" fmla="*/ 9 h 67"/>
                <a:gd name="T12" fmla="*/ 59 w 68"/>
                <a:gd name="T13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7">
                  <a:moveTo>
                    <a:pt x="59" y="16"/>
                  </a:moveTo>
                  <a:cubicBezTo>
                    <a:pt x="68" y="28"/>
                    <a:pt x="65" y="46"/>
                    <a:pt x="52" y="55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35" y="67"/>
                    <a:pt x="18" y="64"/>
                    <a:pt x="9" y="51"/>
                  </a:cubicBezTo>
                  <a:cubicBezTo>
                    <a:pt x="0" y="39"/>
                    <a:pt x="3" y="21"/>
                    <a:pt x="15" y="12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33" y="0"/>
                    <a:pt x="50" y="3"/>
                    <a:pt x="59" y="16"/>
                  </a:cubicBezTo>
                </a:path>
              </a:pathLst>
            </a:custGeom>
            <a:solidFill>
              <a:srgbClr val="FFF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6"/>
            <p:cNvSpPr>
              <a:spLocks/>
            </p:cNvSpPr>
            <p:nvPr/>
          </p:nvSpPr>
          <p:spPr bwMode="auto">
            <a:xfrm>
              <a:off x="3789219" y="5261807"/>
              <a:ext cx="343135" cy="307903"/>
            </a:xfrm>
            <a:custGeom>
              <a:avLst/>
              <a:gdLst>
                <a:gd name="T0" fmla="*/ 139 w 148"/>
                <a:gd name="T1" fmla="*/ 17 h 133"/>
                <a:gd name="T2" fmla="*/ 132 w 148"/>
                <a:gd name="T3" fmla="*/ 59 h 133"/>
                <a:gd name="T4" fmla="*/ 52 w 148"/>
                <a:gd name="T5" fmla="*/ 123 h 133"/>
                <a:gd name="T6" fmla="*/ 10 w 148"/>
                <a:gd name="T7" fmla="*/ 116 h 133"/>
                <a:gd name="T8" fmla="*/ 17 w 148"/>
                <a:gd name="T9" fmla="*/ 75 h 133"/>
                <a:gd name="T10" fmla="*/ 97 w 148"/>
                <a:gd name="T11" fmla="*/ 10 h 133"/>
                <a:gd name="T12" fmla="*/ 139 w 148"/>
                <a:gd name="T13" fmla="*/ 1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33">
                  <a:moveTo>
                    <a:pt x="139" y="17"/>
                  </a:moveTo>
                  <a:cubicBezTo>
                    <a:pt x="148" y="31"/>
                    <a:pt x="145" y="49"/>
                    <a:pt x="132" y="59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38" y="133"/>
                    <a:pt x="19" y="130"/>
                    <a:pt x="10" y="116"/>
                  </a:cubicBezTo>
                  <a:cubicBezTo>
                    <a:pt x="0" y="103"/>
                    <a:pt x="4" y="84"/>
                    <a:pt x="17" y="75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111" y="0"/>
                    <a:pt x="129" y="4"/>
                    <a:pt x="139" y="17"/>
                  </a:cubicBezTo>
                </a:path>
              </a:pathLst>
            </a:custGeom>
            <a:solidFill>
              <a:srgbClr val="FDC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"/>
            <p:cNvSpPr>
              <a:spLocks noEditPoints="1"/>
            </p:cNvSpPr>
            <p:nvPr/>
          </p:nvSpPr>
          <p:spPr bwMode="auto">
            <a:xfrm>
              <a:off x="3891853" y="5289379"/>
              <a:ext cx="231310" cy="268074"/>
            </a:xfrm>
            <a:custGeom>
              <a:avLst/>
              <a:gdLst>
                <a:gd name="T0" fmla="*/ 8 w 100"/>
                <a:gd name="T1" fmla="*/ 111 h 116"/>
                <a:gd name="T2" fmla="*/ 0 w 100"/>
                <a:gd name="T3" fmla="*/ 116 h 116"/>
                <a:gd name="T4" fmla="*/ 8 w 100"/>
                <a:gd name="T5" fmla="*/ 111 h 116"/>
                <a:gd name="T6" fmla="*/ 91 w 100"/>
                <a:gd name="T7" fmla="*/ 0 h 116"/>
                <a:gd name="T8" fmla="*/ 95 w 100"/>
                <a:gd name="T9" fmla="*/ 5 h 116"/>
                <a:gd name="T10" fmla="*/ 100 w 100"/>
                <a:gd name="T11" fmla="*/ 22 h 116"/>
                <a:gd name="T12" fmla="*/ 95 w 100"/>
                <a:gd name="T13" fmla="*/ 5 h 116"/>
                <a:gd name="T14" fmla="*/ 91 w 100"/>
                <a:gd name="T1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116">
                  <a:moveTo>
                    <a:pt x="8" y="111"/>
                  </a:moveTo>
                  <a:cubicBezTo>
                    <a:pt x="5" y="113"/>
                    <a:pt x="2" y="115"/>
                    <a:pt x="0" y="116"/>
                  </a:cubicBezTo>
                  <a:cubicBezTo>
                    <a:pt x="2" y="115"/>
                    <a:pt x="5" y="113"/>
                    <a:pt x="8" y="111"/>
                  </a:cubicBezTo>
                  <a:moveTo>
                    <a:pt x="91" y="0"/>
                  </a:moveTo>
                  <a:cubicBezTo>
                    <a:pt x="92" y="2"/>
                    <a:pt x="94" y="3"/>
                    <a:pt x="95" y="5"/>
                  </a:cubicBezTo>
                  <a:cubicBezTo>
                    <a:pt x="99" y="10"/>
                    <a:pt x="100" y="16"/>
                    <a:pt x="100" y="22"/>
                  </a:cubicBezTo>
                  <a:cubicBezTo>
                    <a:pt x="100" y="16"/>
                    <a:pt x="99" y="10"/>
                    <a:pt x="95" y="5"/>
                  </a:cubicBezTo>
                  <a:cubicBezTo>
                    <a:pt x="94" y="3"/>
                    <a:pt x="92" y="2"/>
                    <a:pt x="9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8"/>
            <p:cNvSpPr>
              <a:spLocks/>
            </p:cNvSpPr>
            <p:nvPr/>
          </p:nvSpPr>
          <p:spPr bwMode="auto">
            <a:xfrm>
              <a:off x="3852024" y="5270997"/>
              <a:ext cx="271139" cy="289521"/>
            </a:xfrm>
            <a:custGeom>
              <a:avLst/>
              <a:gdLst>
                <a:gd name="T0" fmla="*/ 87 w 117"/>
                <a:gd name="T1" fmla="*/ 0 h 125"/>
                <a:gd name="T2" fmla="*/ 76 w 117"/>
                <a:gd name="T3" fmla="*/ 3 h 125"/>
                <a:gd name="T4" fmla="*/ 93 w 117"/>
                <a:gd name="T5" fmla="*/ 15 h 125"/>
                <a:gd name="T6" fmla="*/ 85 w 117"/>
                <a:gd name="T7" fmla="*/ 56 h 125"/>
                <a:gd name="T8" fmla="*/ 5 w 117"/>
                <a:gd name="T9" fmla="*/ 121 h 125"/>
                <a:gd name="T10" fmla="*/ 0 w 117"/>
                <a:gd name="T11" fmla="*/ 124 h 125"/>
                <a:gd name="T12" fmla="*/ 7 w 117"/>
                <a:gd name="T13" fmla="*/ 125 h 125"/>
                <a:gd name="T14" fmla="*/ 17 w 117"/>
                <a:gd name="T15" fmla="*/ 124 h 125"/>
                <a:gd name="T16" fmla="*/ 25 w 117"/>
                <a:gd name="T17" fmla="*/ 119 h 125"/>
                <a:gd name="T18" fmla="*/ 25 w 117"/>
                <a:gd name="T19" fmla="*/ 119 h 125"/>
                <a:gd name="T20" fmla="*/ 105 w 117"/>
                <a:gd name="T21" fmla="*/ 55 h 125"/>
                <a:gd name="T22" fmla="*/ 117 w 117"/>
                <a:gd name="T23" fmla="*/ 30 h 125"/>
                <a:gd name="T24" fmla="*/ 112 w 117"/>
                <a:gd name="T25" fmla="*/ 13 h 125"/>
                <a:gd name="T26" fmla="*/ 108 w 117"/>
                <a:gd name="T27" fmla="*/ 8 h 125"/>
                <a:gd name="T28" fmla="*/ 87 w 117"/>
                <a:gd name="T2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25">
                  <a:moveTo>
                    <a:pt x="87" y="0"/>
                  </a:moveTo>
                  <a:cubicBezTo>
                    <a:pt x="83" y="0"/>
                    <a:pt x="79" y="1"/>
                    <a:pt x="76" y="3"/>
                  </a:cubicBezTo>
                  <a:cubicBezTo>
                    <a:pt x="82" y="5"/>
                    <a:pt x="88" y="9"/>
                    <a:pt x="93" y="15"/>
                  </a:cubicBezTo>
                  <a:cubicBezTo>
                    <a:pt x="102" y="28"/>
                    <a:pt x="99" y="47"/>
                    <a:pt x="85" y="56"/>
                  </a:cubicBezTo>
                  <a:cubicBezTo>
                    <a:pt x="5" y="121"/>
                    <a:pt x="5" y="121"/>
                    <a:pt x="5" y="121"/>
                  </a:cubicBezTo>
                  <a:cubicBezTo>
                    <a:pt x="4" y="122"/>
                    <a:pt x="2" y="123"/>
                    <a:pt x="0" y="124"/>
                  </a:cubicBezTo>
                  <a:cubicBezTo>
                    <a:pt x="2" y="125"/>
                    <a:pt x="5" y="125"/>
                    <a:pt x="7" y="125"/>
                  </a:cubicBezTo>
                  <a:cubicBezTo>
                    <a:pt x="11" y="125"/>
                    <a:pt x="14" y="125"/>
                    <a:pt x="17" y="124"/>
                  </a:cubicBezTo>
                  <a:cubicBezTo>
                    <a:pt x="19" y="123"/>
                    <a:pt x="22" y="121"/>
                    <a:pt x="25" y="119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13" y="49"/>
                    <a:pt x="117" y="40"/>
                    <a:pt x="117" y="30"/>
                  </a:cubicBezTo>
                  <a:cubicBezTo>
                    <a:pt x="117" y="24"/>
                    <a:pt x="116" y="18"/>
                    <a:pt x="112" y="13"/>
                  </a:cubicBezTo>
                  <a:cubicBezTo>
                    <a:pt x="111" y="11"/>
                    <a:pt x="109" y="10"/>
                    <a:pt x="108" y="8"/>
                  </a:cubicBezTo>
                  <a:cubicBezTo>
                    <a:pt x="102" y="3"/>
                    <a:pt x="95" y="0"/>
                    <a:pt x="87" y="0"/>
                  </a:cubicBezTo>
                </a:path>
              </a:pathLst>
            </a:custGeom>
            <a:solidFill>
              <a:srgbClr val="FED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9"/>
            <p:cNvSpPr>
              <a:spLocks/>
            </p:cNvSpPr>
            <p:nvPr/>
          </p:nvSpPr>
          <p:spPr bwMode="auto">
            <a:xfrm>
              <a:off x="3806069" y="5411928"/>
              <a:ext cx="143994" cy="140931"/>
            </a:xfrm>
            <a:custGeom>
              <a:avLst/>
              <a:gdLst>
                <a:gd name="T0" fmla="*/ 54 w 62"/>
                <a:gd name="T1" fmla="*/ 14 h 61"/>
                <a:gd name="T2" fmla="*/ 54 w 62"/>
                <a:gd name="T3" fmla="*/ 14 h 61"/>
                <a:gd name="T4" fmla="*/ 48 w 62"/>
                <a:gd name="T5" fmla="*/ 49 h 61"/>
                <a:gd name="T6" fmla="*/ 44 w 62"/>
                <a:gd name="T7" fmla="*/ 52 h 61"/>
                <a:gd name="T8" fmla="*/ 8 w 62"/>
                <a:gd name="T9" fmla="*/ 46 h 61"/>
                <a:gd name="T10" fmla="*/ 14 w 62"/>
                <a:gd name="T11" fmla="*/ 11 h 61"/>
                <a:gd name="T12" fmla="*/ 18 w 62"/>
                <a:gd name="T13" fmla="*/ 8 h 61"/>
                <a:gd name="T14" fmla="*/ 54 w 62"/>
                <a:gd name="T15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1">
                  <a:moveTo>
                    <a:pt x="54" y="14"/>
                  </a:moveTo>
                  <a:cubicBezTo>
                    <a:pt x="54" y="14"/>
                    <a:pt x="54" y="14"/>
                    <a:pt x="54" y="14"/>
                  </a:cubicBezTo>
                  <a:cubicBezTo>
                    <a:pt x="62" y="25"/>
                    <a:pt x="59" y="41"/>
                    <a:pt x="48" y="49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32" y="61"/>
                    <a:pt x="16" y="58"/>
                    <a:pt x="8" y="46"/>
                  </a:cubicBezTo>
                  <a:cubicBezTo>
                    <a:pt x="0" y="35"/>
                    <a:pt x="3" y="19"/>
                    <a:pt x="14" y="11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30" y="0"/>
                    <a:pt x="46" y="3"/>
                    <a:pt x="54" y="14"/>
                  </a:cubicBezTo>
                  <a:close/>
                </a:path>
              </a:pathLst>
            </a:custGeom>
            <a:solidFill>
              <a:srgbClr val="FFF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0"/>
            <p:cNvSpPr>
              <a:spLocks/>
            </p:cNvSpPr>
            <p:nvPr/>
          </p:nvSpPr>
          <p:spPr bwMode="auto">
            <a:xfrm>
              <a:off x="3671265" y="4929394"/>
              <a:ext cx="424324" cy="373773"/>
            </a:xfrm>
            <a:custGeom>
              <a:avLst/>
              <a:gdLst>
                <a:gd name="T0" fmla="*/ 173 w 183"/>
                <a:gd name="T1" fmla="*/ 18 h 161"/>
                <a:gd name="T2" fmla="*/ 165 w 183"/>
                <a:gd name="T3" fmla="*/ 64 h 161"/>
                <a:gd name="T4" fmla="*/ 57 w 183"/>
                <a:gd name="T5" fmla="*/ 151 h 161"/>
                <a:gd name="T6" fmla="*/ 11 w 183"/>
                <a:gd name="T7" fmla="*/ 143 h 161"/>
                <a:gd name="T8" fmla="*/ 19 w 183"/>
                <a:gd name="T9" fmla="*/ 97 h 161"/>
                <a:gd name="T10" fmla="*/ 127 w 183"/>
                <a:gd name="T11" fmla="*/ 10 h 161"/>
                <a:gd name="T12" fmla="*/ 173 w 183"/>
                <a:gd name="T13" fmla="*/ 1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61">
                  <a:moveTo>
                    <a:pt x="173" y="18"/>
                  </a:moveTo>
                  <a:cubicBezTo>
                    <a:pt x="183" y="33"/>
                    <a:pt x="179" y="53"/>
                    <a:pt x="165" y="64"/>
                  </a:cubicBezTo>
                  <a:cubicBezTo>
                    <a:pt x="57" y="151"/>
                    <a:pt x="57" y="151"/>
                    <a:pt x="57" y="151"/>
                  </a:cubicBezTo>
                  <a:cubicBezTo>
                    <a:pt x="42" y="161"/>
                    <a:pt x="21" y="158"/>
                    <a:pt x="11" y="143"/>
                  </a:cubicBezTo>
                  <a:cubicBezTo>
                    <a:pt x="0" y="128"/>
                    <a:pt x="4" y="108"/>
                    <a:pt x="19" y="97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41" y="0"/>
                    <a:pt x="162" y="3"/>
                    <a:pt x="173" y="18"/>
                  </a:cubicBezTo>
                </a:path>
              </a:pathLst>
            </a:custGeom>
            <a:solidFill>
              <a:srgbClr val="FDC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1"/>
            <p:cNvSpPr>
              <a:spLocks/>
            </p:cNvSpPr>
            <p:nvPr/>
          </p:nvSpPr>
          <p:spPr bwMode="auto">
            <a:xfrm>
              <a:off x="4071080" y="4970754"/>
              <a:ext cx="15318" cy="44424"/>
            </a:xfrm>
            <a:custGeom>
              <a:avLst/>
              <a:gdLst>
                <a:gd name="T0" fmla="*/ 0 w 7"/>
                <a:gd name="T1" fmla="*/ 0 h 19"/>
                <a:gd name="T2" fmla="*/ 1 w 7"/>
                <a:gd name="T3" fmla="*/ 0 h 19"/>
                <a:gd name="T4" fmla="*/ 7 w 7"/>
                <a:gd name="T5" fmla="*/ 19 h 19"/>
                <a:gd name="T6" fmla="*/ 1 w 7"/>
                <a:gd name="T7" fmla="*/ 0 h 19"/>
                <a:gd name="T8" fmla="*/ 0 w 7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9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5" y="6"/>
                    <a:pt x="7" y="12"/>
                    <a:pt x="7" y="19"/>
                  </a:cubicBezTo>
                  <a:cubicBezTo>
                    <a:pt x="7" y="12"/>
                    <a:pt x="5" y="6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2"/>
            <p:cNvSpPr>
              <a:spLocks/>
            </p:cNvSpPr>
            <p:nvPr/>
          </p:nvSpPr>
          <p:spPr bwMode="auto">
            <a:xfrm>
              <a:off x="3740199" y="4938586"/>
              <a:ext cx="346199" cy="355390"/>
            </a:xfrm>
            <a:custGeom>
              <a:avLst/>
              <a:gdLst>
                <a:gd name="T0" fmla="*/ 116 w 149"/>
                <a:gd name="T1" fmla="*/ 0 h 153"/>
                <a:gd name="T2" fmla="*/ 103 w 149"/>
                <a:gd name="T3" fmla="*/ 2 h 153"/>
                <a:gd name="T4" fmla="*/ 103 w 149"/>
                <a:gd name="T5" fmla="*/ 3 h 153"/>
                <a:gd name="T6" fmla="*/ 121 w 149"/>
                <a:gd name="T7" fmla="*/ 16 h 153"/>
                <a:gd name="T8" fmla="*/ 114 w 149"/>
                <a:gd name="T9" fmla="*/ 62 h 153"/>
                <a:gd name="T10" fmla="*/ 6 w 149"/>
                <a:gd name="T11" fmla="*/ 149 h 153"/>
                <a:gd name="T12" fmla="*/ 0 w 149"/>
                <a:gd name="T13" fmla="*/ 152 h 153"/>
                <a:gd name="T14" fmla="*/ 8 w 149"/>
                <a:gd name="T15" fmla="*/ 153 h 153"/>
                <a:gd name="T16" fmla="*/ 27 w 149"/>
                <a:gd name="T17" fmla="*/ 147 h 153"/>
                <a:gd name="T18" fmla="*/ 135 w 149"/>
                <a:gd name="T19" fmla="*/ 60 h 153"/>
                <a:gd name="T20" fmla="*/ 149 w 149"/>
                <a:gd name="T21" fmla="*/ 33 h 153"/>
                <a:gd name="T22" fmla="*/ 143 w 149"/>
                <a:gd name="T23" fmla="*/ 14 h 153"/>
                <a:gd name="T24" fmla="*/ 142 w 149"/>
                <a:gd name="T25" fmla="*/ 14 h 153"/>
                <a:gd name="T26" fmla="*/ 116 w 149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153">
                  <a:moveTo>
                    <a:pt x="116" y="0"/>
                  </a:moveTo>
                  <a:cubicBezTo>
                    <a:pt x="112" y="0"/>
                    <a:pt x="107" y="1"/>
                    <a:pt x="103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10" y="5"/>
                    <a:pt x="117" y="9"/>
                    <a:pt x="121" y="16"/>
                  </a:cubicBezTo>
                  <a:cubicBezTo>
                    <a:pt x="132" y="30"/>
                    <a:pt x="128" y="51"/>
                    <a:pt x="114" y="62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4" y="150"/>
                    <a:pt x="2" y="151"/>
                    <a:pt x="0" y="152"/>
                  </a:cubicBezTo>
                  <a:cubicBezTo>
                    <a:pt x="2" y="153"/>
                    <a:pt x="5" y="153"/>
                    <a:pt x="8" y="153"/>
                  </a:cubicBezTo>
                  <a:cubicBezTo>
                    <a:pt x="15" y="153"/>
                    <a:pt x="21" y="151"/>
                    <a:pt x="27" y="147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44" y="54"/>
                    <a:pt x="149" y="43"/>
                    <a:pt x="149" y="33"/>
                  </a:cubicBezTo>
                  <a:cubicBezTo>
                    <a:pt x="149" y="26"/>
                    <a:pt x="147" y="20"/>
                    <a:pt x="143" y="14"/>
                  </a:cubicBezTo>
                  <a:cubicBezTo>
                    <a:pt x="142" y="14"/>
                    <a:pt x="142" y="14"/>
                    <a:pt x="142" y="14"/>
                  </a:cubicBezTo>
                  <a:cubicBezTo>
                    <a:pt x="136" y="5"/>
                    <a:pt x="126" y="0"/>
                    <a:pt x="116" y="0"/>
                  </a:cubicBezTo>
                </a:path>
              </a:pathLst>
            </a:custGeom>
            <a:solidFill>
              <a:srgbClr val="FED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3"/>
            <p:cNvSpPr>
              <a:spLocks/>
            </p:cNvSpPr>
            <p:nvPr/>
          </p:nvSpPr>
          <p:spPr bwMode="auto">
            <a:xfrm>
              <a:off x="3689648" y="5131600"/>
              <a:ext cx="157782" cy="153185"/>
            </a:xfrm>
            <a:custGeom>
              <a:avLst/>
              <a:gdLst>
                <a:gd name="T0" fmla="*/ 59 w 68"/>
                <a:gd name="T1" fmla="*/ 15 h 66"/>
                <a:gd name="T2" fmla="*/ 59 w 68"/>
                <a:gd name="T3" fmla="*/ 15 h 66"/>
                <a:gd name="T4" fmla="*/ 52 w 68"/>
                <a:gd name="T5" fmla="*/ 54 h 66"/>
                <a:gd name="T6" fmla="*/ 48 w 68"/>
                <a:gd name="T7" fmla="*/ 57 h 66"/>
                <a:gd name="T8" fmla="*/ 9 w 68"/>
                <a:gd name="T9" fmla="*/ 51 h 66"/>
                <a:gd name="T10" fmla="*/ 15 w 68"/>
                <a:gd name="T11" fmla="*/ 12 h 66"/>
                <a:gd name="T12" fmla="*/ 20 w 68"/>
                <a:gd name="T13" fmla="*/ 8 h 66"/>
                <a:gd name="T14" fmla="*/ 59 w 68"/>
                <a:gd name="T15" fmla="*/ 1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66">
                  <a:moveTo>
                    <a:pt x="59" y="15"/>
                  </a:moveTo>
                  <a:cubicBezTo>
                    <a:pt x="59" y="15"/>
                    <a:pt x="59" y="15"/>
                    <a:pt x="59" y="15"/>
                  </a:cubicBezTo>
                  <a:cubicBezTo>
                    <a:pt x="68" y="28"/>
                    <a:pt x="65" y="45"/>
                    <a:pt x="52" y="54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35" y="66"/>
                    <a:pt x="18" y="63"/>
                    <a:pt x="9" y="51"/>
                  </a:cubicBezTo>
                  <a:cubicBezTo>
                    <a:pt x="0" y="38"/>
                    <a:pt x="3" y="21"/>
                    <a:pt x="15" y="12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33" y="0"/>
                    <a:pt x="50" y="3"/>
                    <a:pt x="59" y="15"/>
                  </a:cubicBezTo>
                  <a:close/>
                </a:path>
              </a:pathLst>
            </a:custGeom>
            <a:solidFill>
              <a:srgbClr val="FFF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4"/>
            <p:cNvSpPr>
              <a:spLocks/>
            </p:cNvSpPr>
            <p:nvPr/>
          </p:nvSpPr>
          <p:spPr bwMode="auto">
            <a:xfrm>
              <a:off x="3657479" y="4785399"/>
              <a:ext cx="378368" cy="338540"/>
            </a:xfrm>
            <a:custGeom>
              <a:avLst/>
              <a:gdLst>
                <a:gd name="T0" fmla="*/ 153 w 163"/>
                <a:gd name="T1" fmla="*/ 18 h 146"/>
                <a:gd name="T2" fmla="*/ 145 w 163"/>
                <a:gd name="T3" fmla="*/ 64 h 146"/>
                <a:gd name="T4" fmla="*/ 57 w 163"/>
                <a:gd name="T5" fmla="*/ 135 h 146"/>
                <a:gd name="T6" fmla="*/ 11 w 163"/>
                <a:gd name="T7" fmla="*/ 127 h 146"/>
                <a:gd name="T8" fmla="*/ 19 w 163"/>
                <a:gd name="T9" fmla="*/ 81 h 146"/>
                <a:gd name="T10" fmla="*/ 107 w 163"/>
                <a:gd name="T11" fmla="*/ 10 h 146"/>
                <a:gd name="T12" fmla="*/ 153 w 163"/>
                <a:gd name="T13" fmla="*/ 1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146">
                  <a:moveTo>
                    <a:pt x="153" y="18"/>
                  </a:moveTo>
                  <a:cubicBezTo>
                    <a:pt x="163" y="33"/>
                    <a:pt x="159" y="54"/>
                    <a:pt x="145" y="64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42" y="146"/>
                    <a:pt x="21" y="142"/>
                    <a:pt x="11" y="127"/>
                  </a:cubicBezTo>
                  <a:cubicBezTo>
                    <a:pt x="0" y="113"/>
                    <a:pt x="4" y="92"/>
                    <a:pt x="19" y="8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21" y="0"/>
                    <a:pt x="142" y="3"/>
                    <a:pt x="153" y="18"/>
                  </a:cubicBezTo>
                </a:path>
              </a:pathLst>
            </a:custGeom>
            <a:solidFill>
              <a:srgbClr val="FDC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25"/>
            <p:cNvSpPr>
              <a:spLocks/>
            </p:cNvSpPr>
            <p:nvPr/>
          </p:nvSpPr>
          <p:spPr bwMode="auto">
            <a:xfrm>
              <a:off x="4005210" y="4820632"/>
              <a:ext cx="21445" cy="50551"/>
            </a:xfrm>
            <a:custGeom>
              <a:avLst/>
              <a:gdLst>
                <a:gd name="T0" fmla="*/ 0 w 9"/>
                <a:gd name="T1" fmla="*/ 0 h 22"/>
                <a:gd name="T2" fmla="*/ 3 w 9"/>
                <a:gd name="T3" fmla="*/ 3 h 22"/>
                <a:gd name="T4" fmla="*/ 9 w 9"/>
                <a:gd name="T5" fmla="*/ 22 h 22"/>
                <a:gd name="T6" fmla="*/ 3 w 9"/>
                <a:gd name="T7" fmla="*/ 3 h 22"/>
                <a:gd name="T8" fmla="*/ 0 w 9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2">
                  <a:moveTo>
                    <a:pt x="0" y="0"/>
                  </a:moveTo>
                  <a:cubicBezTo>
                    <a:pt x="1" y="1"/>
                    <a:pt x="2" y="2"/>
                    <a:pt x="3" y="3"/>
                  </a:cubicBezTo>
                  <a:cubicBezTo>
                    <a:pt x="7" y="9"/>
                    <a:pt x="9" y="16"/>
                    <a:pt x="9" y="22"/>
                  </a:cubicBezTo>
                  <a:cubicBezTo>
                    <a:pt x="9" y="16"/>
                    <a:pt x="7" y="9"/>
                    <a:pt x="3" y="3"/>
                  </a:cubicBezTo>
                  <a:cubicBezTo>
                    <a:pt x="2" y="2"/>
                    <a:pt x="1" y="1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6"/>
            <p:cNvSpPr>
              <a:spLocks/>
            </p:cNvSpPr>
            <p:nvPr/>
          </p:nvSpPr>
          <p:spPr bwMode="auto">
            <a:xfrm>
              <a:off x="3726412" y="4794591"/>
              <a:ext cx="300243" cy="318626"/>
            </a:xfrm>
            <a:custGeom>
              <a:avLst/>
              <a:gdLst>
                <a:gd name="T0" fmla="*/ 96 w 129"/>
                <a:gd name="T1" fmla="*/ 0 h 137"/>
                <a:gd name="T2" fmla="*/ 83 w 129"/>
                <a:gd name="T3" fmla="*/ 3 h 137"/>
                <a:gd name="T4" fmla="*/ 101 w 129"/>
                <a:gd name="T5" fmla="*/ 16 h 137"/>
                <a:gd name="T6" fmla="*/ 94 w 129"/>
                <a:gd name="T7" fmla="*/ 62 h 137"/>
                <a:gd name="T8" fmla="*/ 6 w 129"/>
                <a:gd name="T9" fmla="*/ 133 h 137"/>
                <a:gd name="T10" fmla="*/ 0 w 129"/>
                <a:gd name="T11" fmla="*/ 136 h 137"/>
                <a:gd name="T12" fmla="*/ 8 w 129"/>
                <a:gd name="T13" fmla="*/ 137 h 137"/>
                <a:gd name="T14" fmla="*/ 27 w 129"/>
                <a:gd name="T15" fmla="*/ 131 h 137"/>
                <a:gd name="T16" fmla="*/ 115 w 129"/>
                <a:gd name="T17" fmla="*/ 60 h 137"/>
                <a:gd name="T18" fmla="*/ 129 w 129"/>
                <a:gd name="T19" fmla="*/ 33 h 137"/>
                <a:gd name="T20" fmla="*/ 123 w 129"/>
                <a:gd name="T21" fmla="*/ 14 h 137"/>
                <a:gd name="T22" fmla="*/ 120 w 129"/>
                <a:gd name="T23" fmla="*/ 11 h 137"/>
                <a:gd name="T24" fmla="*/ 96 w 129"/>
                <a:gd name="T2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137">
                  <a:moveTo>
                    <a:pt x="96" y="0"/>
                  </a:moveTo>
                  <a:cubicBezTo>
                    <a:pt x="91" y="0"/>
                    <a:pt x="87" y="1"/>
                    <a:pt x="83" y="3"/>
                  </a:cubicBezTo>
                  <a:cubicBezTo>
                    <a:pt x="90" y="5"/>
                    <a:pt x="97" y="9"/>
                    <a:pt x="101" y="16"/>
                  </a:cubicBezTo>
                  <a:cubicBezTo>
                    <a:pt x="112" y="31"/>
                    <a:pt x="108" y="51"/>
                    <a:pt x="94" y="62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4" y="134"/>
                    <a:pt x="2" y="135"/>
                    <a:pt x="0" y="136"/>
                  </a:cubicBezTo>
                  <a:cubicBezTo>
                    <a:pt x="2" y="137"/>
                    <a:pt x="5" y="137"/>
                    <a:pt x="8" y="137"/>
                  </a:cubicBezTo>
                  <a:cubicBezTo>
                    <a:pt x="14" y="137"/>
                    <a:pt x="21" y="135"/>
                    <a:pt x="27" y="131"/>
                  </a:cubicBezTo>
                  <a:cubicBezTo>
                    <a:pt x="115" y="60"/>
                    <a:pt x="115" y="60"/>
                    <a:pt x="115" y="60"/>
                  </a:cubicBezTo>
                  <a:cubicBezTo>
                    <a:pt x="124" y="54"/>
                    <a:pt x="129" y="44"/>
                    <a:pt x="129" y="33"/>
                  </a:cubicBezTo>
                  <a:cubicBezTo>
                    <a:pt x="129" y="27"/>
                    <a:pt x="127" y="20"/>
                    <a:pt x="123" y="14"/>
                  </a:cubicBezTo>
                  <a:cubicBezTo>
                    <a:pt x="122" y="13"/>
                    <a:pt x="121" y="12"/>
                    <a:pt x="120" y="11"/>
                  </a:cubicBezTo>
                  <a:cubicBezTo>
                    <a:pt x="113" y="4"/>
                    <a:pt x="105" y="0"/>
                    <a:pt x="96" y="0"/>
                  </a:cubicBezTo>
                </a:path>
              </a:pathLst>
            </a:custGeom>
            <a:solidFill>
              <a:srgbClr val="FED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7"/>
            <p:cNvSpPr>
              <a:spLocks/>
            </p:cNvSpPr>
            <p:nvPr/>
          </p:nvSpPr>
          <p:spPr bwMode="auto">
            <a:xfrm>
              <a:off x="3675862" y="4950840"/>
              <a:ext cx="157782" cy="153185"/>
            </a:xfrm>
            <a:custGeom>
              <a:avLst/>
              <a:gdLst>
                <a:gd name="T0" fmla="*/ 59 w 68"/>
                <a:gd name="T1" fmla="*/ 15 h 66"/>
                <a:gd name="T2" fmla="*/ 59 w 68"/>
                <a:gd name="T3" fmla="*/ 15 h 66"/>
                <a:gd name="T4" fmla="*/ 52 w 68"/>
                <a:gd name="T5" fmla="*/ 54 h 66"/>
                <a:gd name="T6" fmla="*/ 48 w 68"/>
                <a:gd name="T7" fmla="*/ 58 h 66"/>
                <a:gd name="T8" fmla="*/ 9 w 68"/>
                <a:gd name="T9" fmla="*/ 51 h 66"/>
                <a:gd name="T10" fmla="*/ 15 w 68"/>
                <a:gd name="T11" fmla="*/ 12 h 66"/>
                <a:gd name="T12" fmla="*/ 20 w 68"/>
                <a:gd name="T13" fmla="*/ 9 h 66"/>
                <a:gd name="T14" fmla="*/ 59 w 68"/>
                <a:gd name="T15" fmla="*/ 1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66">
                  <a:moveTo>
                    <a:pt x="59" y="15"/>
                  </a:moveTo>
                  <a:cubicBezTo>
                    <a:pt x="59" y="15"/>
                    <a:pt x="59" y="15"/>
                    <a:pt x="59" y="15"/>
                  </a:cubicBezTo>
                  <a:cubicBezTo>
                    <a:pt x="68" y="28"/>
                    <a:pt x="65" y="45"/>
                    <a:pt x="52" y="5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35" y="66"/>
                    <a:pt x="17" y="63"/>
                    <a:pt x="9" y="51"/>
                  </a:cubicBezTo>
                  <a:cubicBezTo>
                    <a:pt x="0" y="38"/>
                    <a:pt x="3" y="21"/>
                    <a:pt x="15" y="12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32" y="0"/>
                    <a:pt x="50" y="3"/>
                    <a:pt x="59" y="15"/>
                  </a:cubicBezTo>
                  <a:close/>
                </a:path>
              </a:pathLst>
            </a:custGeom>
            <a:solidFill>
              <a:srgbClr val="FFF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8"/>
            <p:cNvSpPr>
              <a:spLocks/>
            </p:cNvSpPr>
            <p:nvPr/>
          </p:nvSpPr>
          <p:spPr bwMode="auto">
            <a:xfrm>
              <a:off x="2493269" y="4992200"/>
              <a:ext cx="799629" cy="1317395"/>
            </a:xfrm>
            <a:custGeom>
              <a:avLst/>
              <a:gdLst>
                <a:gd name="T0" fmla="*/ 253 w 345"/>
                <a:gd name="T1" fmla="*/ 147 h 568"/>
                <a:gd name="T2" fmla="*/ 265 w 345"/>
                <a:gd name="T3" fmla="*/ 111 h 568"/>
                <a:gd name="T4" fmla="*/ 296 w 345"/>
                <a:gd name="T5" fmla="*/ 96 h 568"/>
                <a:gd name="T6" fmla="*/ 333 w 345"/>
                <a:gd name="T7" fmla="*/ 7 h 568"/>
                <a:gd name="T8" fmla="*/ 323 w 345"/>
                <a:gd name="T9" fmla="*/ 2 h 568"/>
                <a:gd name="T10" fmla="*/ 191 w 345"/>
                <a:gd name="T11" fmla="*/ 63 h 568"/>
                <a:gd name="T12" fmla="*/ 159 w 345"/>
                <a:gd name="T13" fmla="*/ 107 h 568"/>
                <a:gd name="T14" fmla="*/ 159 w 345"/>
                <a:gd name="T15" fmla="*/ 107 h 568"/>
                <a:gd name="T16" fmla="*/ 149 w 345"/>
                <a:gd name="T17" fmla="*/ 174 h 568"/>
                <a:gd name="T18" fmla="*/ 112 w 345"/>
                <a:gd name="T19" fmla="*/ 338 h 568"/>
                <a:gd name="T20" fmla="*/ 0 w 345"/>
                <a:gd name="T21" fmla="*/ 519 h 568"/>
                <a:gd name="T22" fmla="*/ 15 w 345"/>
                <a:gd name="T23" fmla="*/ 568 h 568"/>
                <a:gd name="T24" fmla="*/ 138 w 345"/>
                <a:gd name="T25" fmla="*/ 568 h 568"/>
                <a:gd name="T26" fmla="*/ 197 w 345"/>
                <a:gd name="T27" fmla="*/ 509 h 568"/>
                <a:gd name="T28" fmla="*/ 261 w 345"/>
                <a:gd name="T29" fmla="*/ 428 h 568"/>
                <a:gd name="T30" fmla="*/ 253 w 345"/>
                <a:gd name="T31" fmla="*/ 147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5" h="568">
                  <a:moveTo>
                    <a:pt x="253" y="147"/>
                  </a:moveTo>
                  <a:cubicBezTo>
                    <a:pt x="265" y="111"/>
                    <a:pt x="265" y="111"/>
                    <a:pt x="265" y="111"/>
                  </a:cubicBezTo>
                  <a:cubicBezTo>
                    <a:pt x="296" y="96"/>
                    <a:pt x="296" y="96"/>
                    <a:pt x="296" y="96"/>
                  </a:cubicBezTo>
                  <a:cubicBezTo>
                    <a:pt x="345" y="74"/>
                    <a:pt x="344" y="38"/>
                    <a:pt x="333" y="7"/>
                  </a:cubicBezTo>
                  <a:cubicBezTo>
                    <a:pt x="331" y="2"/>
                    <a:pt x="328" y="0"/>
                    <a:pt x="323" y="2"/>
                  </a:cubicBezTo>
                  <a:cubicBezTo>
                    <a:pt x="191" y="63"/>
                    <a:pt x="191" y="63"/>
                    <a:pt x="191" y="63"/>
                  </a:cubicBezTo>
                  <a:cubicBezTo>
                    <a:pt x="173" y="71"/>
                    <a:pt x="161" y="89"/>
                    <a:pt x="159" y="107"/>
                  </a:cubicBezTo>
                  <a:cubicBezTo>
                    <a:pt x="159" y="107"/>
                    <a:pt x="159" y="107"/>
                    <a:pt x="159" y="107"/>
                  </a:cubicBezTo>
                  <a:cubicBezTo>
                    <a:pt x="149" y="174"/>
                    <a:pt x="149" y="174"/>
                    <a:pt x="149" y="174"/>
                  </a:cubicBezTo>
                  <a:cubicBezTo>
                    <a:pt x="140" y="226"/>
                    <a:pt x="126" y="301"/>
                    <a:pt x="112" y="338"/>
                  </a:cubicBezTo>
                  <a:cubicBezTo>
                    <a:pt x="93" y="388"/>
                    <a:pt x="52" y="444"/>
                    <a:pt x="0" y="519"/>
                  </a:cubicBezTo>
                  <a:cubicBezTo>
                    <a:pt x="15" y="568"/>
                    <a:pt x="15" y="568"/>
                    <a:pt x="15" y="568"/>
                  </a:cubicBezTo>
                  <a:cubicBezTo>
                    <a:pt x="138" y="568"/>
                    <a:pt x="138" y="568"/>
                    <a:pt x="138" y="568"/>
                  </a:cubicBezTo>
                  <a:cubicBezTo>
                    <a:pt x="162" y="548"/>
                    <a:pt x="182" y="529"/>
                    <a:pt x="197" y="509"/>
                  </a:cubicBezTo>
                  <a:cubicBezTo>
                    <a:pt x="245" y="444"/>
                    <a:pt x="222" y="498"/>
                    <a:pt x="261" y="428"/>
                  </a:cubicBezTo>
                  <a:cubicBezTo>
                    <a:pt x="342" y="285"/>
                    <a:pt x="253" y="147"/>
                    <a:pt x="253" y="147"/>
                  </a:cubicBezTo>
                </a:path>
              </a:pathLst>
            </a:custGeom>
            <a:solidFill>
              <a:srgbClr val="FDC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30"/>
            <p:cNvSpPr>
              <a:spLocks/>
            </p:cNvSpPr>
            <p:nvPr/>
          </p:nvSpPr>
          <p:spPr bwMode="auto">
            <a:xfrm>
              <a:off x="3125925" y="4989136"/>
              <a:ext cx="162376" cy="119484"/>
            </a:xfrm>
            <a:custGeom>
              <a:avLst/>
              <a:gdLst>
                <a:gd name="T0" fmla="*/ 68 w 70"/>
                <a:gd name="T1" fmla="*/ 5 h 51"/>
                <a:gd name="T2" fmla="*/ 60 w 70"/>
                <a:gd name="T3" fmla="*/ 2 h 51"/>
                <a:gd name="T4" fmla="*/ 0 w 70"/>
                <a:gd name="T5" fmla="*/ 30 h 51"/>
                <a:gd name="T6" fmla="*/ 65 w 70"/>
                <a:gd name="T7" fmla="*/ 22 h 51"/>
                <a:gd name="T8" fmla="*/ 68 w 70"/>
                <a:gd name="T9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1">
                  <a:moveTo>
                    <a:pt x="68" y="5"/>
                  </a:moveTo>
                  <a:cubicBezTo>
                    <a:pt x="66" y="0"/>
                    <a:pt x="62" y="1"/>
                    <a:pt x="6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2" y="51"/>
                    <a:pt x="44" y="40"/>
                    <a:pt x="65" y="22"/>
                  </a:cubicBezTo>
                  <a:cubicBezTo>
                    <a:pt x="68" y="20"/>
                    <a:pt x="70" y="12"/>
                    <a:pt x="68" y="5"/>
                  </a:cubicBezTo>
                  <a:close/>
                </a:path>
              </a:pathLst>
            </a:custGeom>
            <a:solidFill>
              <a:srgbClr val="FFF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31"/>
            <p:cNvSpPr>
              <a:spLocks/>
            </p:cNvSpPr>
            <p:nvPr/>
          </p:nvSpPr>
          <p:spPr bwMode="auto">
            <a:xfrm>
              <a:off x="1977033" y="5998630"/>
              <a:ext cx="1040130" cy="859370"/>
            </a:xfrm>
            <a:custGeom>
              <a:avLst/>
              <a:gdLst>
                <a:gd name="T0" fmla="*/ 0 w 679"/>
                <a:gd name="T1" fmla="*/ 561 h 561"/>
                <a:gd name="T2" fmla="*/ 400 w 679"/>
                <a:gd name="T3" fmla="*/ 561 h 561"/>
                <a:gd name="T4" fmla="*/ 679 w 679"/>
                <a:gd name="T5" fmla="*/ 169 h 561"/>
                <a:gd name="T6" fmla="*/ 402 w 679"/>
                <a:gd name="T7" fmla="*/ 0 h 561"/>
                <a:gd name="T8" fmla="*/ 0 w 679"/>
                <a:gd name="T9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9" h="561">
                  <a:moveTo>
                    <a:pt x="0" y="561"/>
                  </a:moveTo>
                  <a:lnTo>
                    <a:pt x="400" y="561"/>
                  </a:lnTo>
                  <a:lnTo>
                    <a:pt x="679" y="169"/>
                  </a:lnTo>
                  <a:lnTo>
                    <a:pt x="402" y="0"/>
                  </a:lnTo>
                  <a:lnTo>
                    <a:pt x="0" y="561"/>
                  </a:lnTo>
                  <a:close/>
                </a:path>
              </a:pathLst>
            </a:custGeom>
            <a:solidFill>
              <a:srgbClr val="2F49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32"/>
            <p:cNvSpPr>
              <a:spLocks/>
            </p:cNvSpPr>
            <p:nvPr/>
          </p:nvSpPr>
          <p:spPr bwMode="auto">
            <a:xfrm>
              <a:off x="2431995" y="6185515"/>
              <a:ext cx="585169" cy="672485"/>
            </a:xfrm>
            <a:custGeom>
              <a:avLst/>
              <a:gdLst>
                <a:gd name="T0" fmla="*/ 305 w 382"/>
                <a:gd name="T1" fmla="*/ 0 h 439"/>
                <a:gd name="T2" fmla="*/ 382 w 382"/>
                <a:gd name="T3" fmla="*/ 47 h 439"/>
                <a:gd name="T4" fmla="*/ 103 w 382"/>
                <a:gd name="T5" fmla="*/ 439 h 439"/>
                <a:gd name="T6" fmla="*/ 0 w 382"/>
                <a:gd name="T7" fmla="*/ 439 h 439"/>
                <a:gd name="T8" fmla="*/ 305 w 382"/>
                <a:gd name="T9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2" h="439">
                  <a:moveTo>
                    <a:pt x="305" y="0"/>
                  </a:moveTo>
                  <a:lnTo>
                    <a:pt x="382" y="47"/>
                  </a:lnTo>
                  <a:lnTo>
                    <a:pt x="103" y="439"/>
                  </a:lnTo>
                  <a:lnTo>
                    <a:pt x="0" y="439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3D5D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33"/>
            <p:cNvSpPr>
              <a:spLocks/>
            </p:cNvSpPr>
            <p:nvPr/>
          </p:nvSpPr>
          <p:spPr bwMode="auto">
            <a:xfrm>
              <a:off x="2516246" y="5863826"/>
              <a:ext cx="594360" cy="445770"/>
            </a:xfrm>
            <a:custGeom>
              <a:avLst/>
              <a:gdLst>
                <a:gd name="T0" fmla="*/ 0 w 388"/>
                <a:gd name="T1" fmla="*/ 147 h 291"/>
                <a:gd name="T2" fmla="*/ 321 w 388"/>
                <a:gd name="T3" fmla="*/ 291 h 291"/>
                <a:gd name="T4" fmla="*/ 388 w 388"/>
                <a:gd name="T5" fmla="*/ 182 h 291"/>
                <a:gd name="T6" fmla="*/ 91 w 388"/>
                <a:gd name="T7" fmla="*/ 0 h 291"/>
                <a:gd name="T8" fmla="*/ 0 w 388"/>
                <a:gd name="T9" fmla="*/ 14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" h="291">
                  <a:moveTo>
                    <a:pt x="0" y="147"/>
                  </a:moveTo>
                  <a:lnTo>
                    <a:pt x="321" y="291"/>
                  </a:lnTo>
                  <a:lnTo>
                    <a:pt x="388" y="182"/>
                  </a:lnTo>
                  <a:lnTo>
                    <a:pt x="91" y="0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8DD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34"/>
            <p:cNvSpPr>
              <a:spLocks/>
            </p:cNvSpPr>
            <p:nvPr/>
          </p:nvSpPr>
          <p:spPr bwMode="auto">
            <a:xfrm>
              <a:off x="2890019" y="6075222"/>
              <a:ext cx="220588" cy="234373"/>
            </a:xfrm>
            <a:custGeom>
              <a:avLst/>
              <a:gdLst>
                <a:gd name="T0" fmla="*/ 71 w 144"/>
                <a:gd name="T1" fmla="*/ 0 h 153"/>
                <a:gd name="T2" fmla="*/ 144 w 144"/>
                <a:gd name="T3" fmla="*/ 44 h 153"/>
                <a:gd name="T4" fmla="*/ 77 w 144"/>
                <a:gd name="T5" fmla="*/ 153 h 153"/>
                <a:gd name="T6" fmla="*/ 0 w 144"/>
                <a:gd name="T7" fmla="*/ 118 h 153"/>
                <a:gd name="T8" fmla="*/ 71 w 144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3">
                  <a:moveTo>
                    <a:pt x="71" y="0"/>
                  </a:moveTo>
                  <a:lnTo>
                    <a:pt x="144" y="44"/>
                  </a:lnTo>
                  <a:lnTo>
                    <a:pt x="77" y="153"/>
                  </a:lnTo>
                  <a:lnTo>
                    <a:pt x="0" y="11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A9E0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35"/>
            <p:cNvSpPr>
              <a:spLocks/>
            </p:cNvSpPr>
            <p:nvPr/>
          </p:nvSpPr>
          <p:spPr bwMode="auto">
            <a:xfrm>
              <a:off x="2957420" y="6157943"/>
              <a:ext cx="81189" cy="81188"/>
            </a:xfrm>
            <a:custGeom>
              <a:avLst/>
              <a:gdLst>
                <a:gd name="T0" fmla="*/ 4 w 35"/>
                <a:gd name="T1" fmla="*/ 9 h 35"/>
                <a:gd name="T2" fmla="*/ 10 w 35"/>
                <a:gd name="T3" fmla="*/ 31 h 35"/>
                <a:gd name="T4" fmla="*/ 31 w 35"/>
                <a:gd name="T5" fmla="*/ 26 h 35"/>
                <a:gd name="T6" fmla="*/ 26 w 35"/>
                <a:gd name="T7" fmla="*/ 4 h 35"/>
                <a:gd name="T8" fmla="*/ 4 w 35"/>
                <a:gd name="T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4" y="9"/>
                  </a:moveTo>
                  <a:cubicBezTo>
                    <a:pt x="0" y="17"/>
                    <a:pt x="2" y="26"/>
                    <a:pt x="10" y="31"/>
                  </a:cubicBezTo>
                  <a:cubicBezTo>
                    <a:pt x="17" y="35"/>
                    <a:pt x="26" y="33"/>
                    <a:pt x="31" y="26"/>
                  </a:cubicBezTo>
                  <a:cubicBezTo>
                    <a:pt x="35" y="18"/>
                    <a:pt x="33" y="9"/>
                    <a:pt x="26" y="4"/>
                  </a:cubicBezTo>
                  <a:cubicBezTo>
                    <a:pt x="18" y="0"/>
                    <a:pt x="9" y="2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3220599" y="5274543"/>
              <a:ext cx="345065" cy="344036"/>
              <a:chOff x="2138511" y="2464802"/>
              <a:chExt cx="354012" cy="352956"/>
            </a:xfrm>
            <a:solidFill>
              <a:schemeClr val="tx2"/>
            </a:solidFill>
          </p:grpSpPr>
          <p:sp>
            <p:nvSpPr>
              <p:cNvPr id="243" name="Oval 242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4" name="Freeform 243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42" name="Freeform 37"/>
            <p:cNvSpPr>
              <a:spLocks/>
            </p:cNvSpPr>
            <p:nvPr/>
          </p:nvSpPr>
          <p:spPr bwMode="auto">
            <a:xfrm>
              <a:off x="3334257" y="5418056"/>
              <a:ext cx="1107532" cy="1243867"/>
            </a:xfrm>
            <a:custGeom>
              <a:avLst/>
              <a:gdLst>
                <a:gd name="T0" fmla="*/ 477 w 477"/>
                <a:gd name="T1" fmla="*/ 466 h 536"/>
                <a:gd name="T2" fmla="*/ 463 w 477"/>
                <a:gd name="T3" fmla="*/ 445 h 536"/>
                <a:gd name="T4" fmla="*/ 416 w 477"/>
                <a:gd name="T5" fmla="*/ 372 h 536"/>
                <a:gd name="T6" fmla="*/ 371 w 477"/>
                <a:gd name="T7" fmla="*/ 235 h 536"/>
                <a:gd name="T8" fmla="*/ 325 w 477"/>
                <a:gd name="T9" fmla="*/ 148 h 536"/>
                <a:gd name="T10" fmla="*/ 266 w 477"/>
                <a:gd name="T11" fmla="*/ 112 h 536"/>
                <a:gd name="T12" fmla="*/ 250 w 477"/>
                <a:gd name="T13" fmla="*/ 130 h 536"/>
                <a:gd name="T14" fmla="*/ 201 w 477"/>
                <a:gd name="T15" fmla="*/ 106 h 536"/>
                <a:gd name="T16" fmla="*/ 181 w 477"/>
                <a:gd name="T17" fmla="*/ 128 h 536"/>
                <a:gd name="T18" fmla="*/ 143 w 477"/>
                <a:gd name="T19" fmla="*/ 108 h 536"/>
                <a:gd name="T20" fmla="*/ 121 w 477"/>
                <a:gd name="T21" fmla="*/ 126 h 536"/>
                <a:gd name="T22" fmla="*/ 64 w 477"/>
                <a:gd name="T23" fmla="*/ 40 h 536"/>
                <a:gd name="T24" fmla="*/ 26 w 477"/>
                <a:gd name="T25" fmla="*/ 5 h 536"/>
                <a:gd name="T26" fmla="*/ 21 w 477"/>
                <a:gd name="T27" fmla="*/ 61 h 536"/>
                <a:gd name="T28" fmla="*/ 80 w 477"/>
                <a:gd name="T29" fmla="*/ 178 h 536"/>
                <a:gd name="T30" fmla="*/ 134 w 477"/>
                <a:gd name="T31" fmla="*/ 288 h 536"/>
                <a:gd name="T32" fmla="*/ 136 w 477"/>
                <a:gd name="T33" fmla="*/ 316 h 536"/>
                <a:gd name="T34" fmla="*/ 115 w 477"/>
                <a:gd name="T35" fmla="*/ 282 h 536"/>
                <a:gd name="T36" fmla="*/ 106 w 477"/>
                <a:gd name="T37" fmla="*/ 240 h 536"/>
                <a:gd name="T38" fmla="*/ 77 w 477"/>
                <a:gd name="T39" fmla="*/ 199 h 536"/>
                <a:gd name="T40" fmla="*/ 65 w 477"/>
                <a:gd name="T41" fmla="*/ 233 h 536"/>
                <a:gd name="T42" fmla="*/ 55 w 477"/>
                <a:gd name="T43" fmla="*/ 298 h 536"/>
                <a:gd name="T44" fmla="*/ 94 w 477"/>
                <a:gd name="T45" fmla="*/ 367 h 536"/>
                <a:gd name="T46" fmla="*/ 167 w 477"/>
                <a:gd name="T47" fmla="*/ 416 h 536"/>
                <a:gd name="T48" fmla="*/ 281 w 477"/>
                <a:gd name="T49" fmla="*/ 477 h 536"/>
                <a:gd name="T50" fmla="*/ 324 w 477"/>
                <a:gd name="T51" fmla="*/ 536 h 536"/>
                <a:gd name="T52" fmla="*/ 391 w 477"/>
                <a:gd name="T53" fmla="*/ 532 h 536"/>
                <a:gd name="T54" fmla="*/ 477 w 477"/>
                <a:gd name="T55" fmla="*/ 46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7" h="536">
                  <a:moveTo>
                    <a:pt x="477" y="466"/>
                  </a:moveTo>
                  <a:cubicBezTo>
                    <a:pt x="470" y="456"/>
                    <a:pt x="465" y="449"/>
                    <a:pt x="463" y="445"/>
                  </a:cubicBezTo>
                  <a:cubicBezTo>
                    <a:pt x="455" y="428"/>
                    <a:pt x="435" y="400"/>
                    <a:pt x="416" y="372"/>
                  </a:cubicBezTo>
                  <a:cubicBezTo>
                    <a:pt x="397" y="344"/>
                    <a:pt x="381" y="274"/>
                    <a:pt x="371" y="235"/>
                  </a:cubicBezTo>
                  <a:cubicBezTo>
                    <a:pt x="361" y="196"/>
                    <a:pt x="344" y="166"/>
                    <a:pt x="325" y="148"/>
                  </a:cubicBezTo>
                  <a:cubicBezTo>
                    <a:pt x="305" y="129"/>
                    <a:pt x="283" y="101"/>
                    <a:pt x="266" y="112"/>
                  </a:cubicBezTo>
                  <a:cubicBezTo>
                    <a:pt x="249" y="123"/>
                    <a:pt x="250" y="130"/>
                    <a:pt x="250" y="130"/>
                  </a:cubicBezTo>
                  <a:cubicBezTo>
                    <a:pt x="250" y="130"/>
                    <a:pt x="221" y="98"/>
                    <a:pt x="201" y="106"/>
                  </a:cubicBezTo>
                  <a:cubicBezTo>
                    <a:pt x="181" y="113"/>
                    <a:pt x="181" y="128"/>
                    <a:pt x="181" y="128"/>
                  </a:cubicBezTo>
                  <a:cubicBezTo>
                    <a:pt x="181" y="128"/>
                    <a:pt x="165" y="101"/>
                    <a:pt x="143" y="108"/>
                  </a:cubicBezTo>
                  <a:cubicBezTo>
                    <a:pt x="121" y="115"/>
                    <a:pt x="121" y="126"/>
                    <a:pt x="121" y="126"/>
                  </a:cubicBezTo>
                  <a:cubicBezTo>
                    <a:pt x="121" y="126"/>
                    <a:pt x="80" y="67"/>
                    <a:pt x="64" y="40"/>
                  </a:cubicBezTo>
                  <a:cubicBezTo>
                    <a:pt x="48" y="13"/>
                    <a:pt x="38" y="0"/>
                    <a:pt x="26" y="5"/>
                  </a:cubicBezTo>
                  <a:cubicBezTo>
                    <a:pt x="13" y="10"/>
                    <a:pt x="0" y="27"/>
                    <a:pt x="21" y="61"/>
                  </a:cubicBezTo>
                  <a:cubicBezTo>
                    <a:pt x="41" y="96"/>
                    <a:pt x="66" y="153"/>
                    <a:pt x="80" y="178"/>
                  </a:cubicBezTo>
                  <a:cubicBezTo>
                    <a:pt x="95" y="203"/>
                    <a:pt x="125" y="256"/>
                    <a:pt x="134" y="288"/>
                  </a:cubicBezTo>
                  <a:cubicBezTo>
                    <a:pt x="144" y="321"/>
                    <a:pt x="147" y="320"/>
                    <a:pt x="136" y="316"/>
                  </a:cubicBezTo>
                  <a:cubicBezTo>
                    <a:pt x="126" y="312"/>
                    <a:pt x="124" y="290"/>
                    <a:pt x="115" y="282"/>
                  </a:cubicBezTo>
                  <a:cubicBezTo>
                    <a:pt x="107" y="274"/>
                    <a:pt x="104" y="251"/>
                    <a:pt x="106" y="240"/>
                  </a:cubicBezTo>
                  <a:cubicBezTo>
                    <a:pt x="109" y="229"/>
                    <a:pt x="89" y="201"/>
                    <a:pt x="77" y="199"/>
                  </a:cubicBezTo>
                  <a:cubicBezTo>
                    <a:pt x="66" y="197"/>
                    <a:pt x="64" y="206"/>
                    <a:pt x="65" y="233"/>
                  </a:cubicBezTo>
                  <a:cubicBezTo>
                    <a:pt x="66" y="260"/>
                    <a:pt x="42" y="277"/>
                    <a:pt x="55" y="298"/>
                  </a:cubicBezTo>
                  <a:cubicBezTo>
                    <a:pt x="67" y="319"/>
                    <a:pt x="87" y="354"/>
                    <a:pt x="94" y="367"/>
                  </a:cubicBezTo>
                  <a:cubicBezTo>
                    <a:pt x="101" y="380"/>
                    <a:pt x="134" y="405"/>
                    <a:pt x="167" y="416"/>
                  </a:cubicBezTo>
                  <a:cubicBezTo>
                    <a:pt x="199" y="427"/>
                    <a:pt x="258" y="450"/>
                    <a:pt x="281" y="477"/>
                  </a:cubicBezTo>
                  <a:cubicBezTo>
                    <a:pt x="289" y="487"/>
                    <a:pt x="306" y="510"/>
                    <a:pt x="324" y="536"/>
                  </a:cubicBezTo>
                  <a:cubicBezTo>
                    <a:pt x="391" y="532"/>
                    <a:pt x="391" y="532"/>
                    <a:pt x="391" y="532"/>
                  </a:cubicBezTo>
                  <a:cubicBezTo>
                    <a:pt x="477" y="466"/>
                    <a:pt x="477" y="466"/>
                    <a:pt x="477" y="466"/>
                  </a:cubicBezTo>
                </a:path>
              </a:pathLst>
            </a:custGeom>
            <a:solidFill>
              <a:srgbClr val="FDC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Rectangle 150">
            <a:extLst>
              <a:ext uri="{FF2B5EF4-FFF2-40B4-BE49-F238E27FC236}">
                <a16:creationId xmlns:a16="http://schemas.microsoft.com/office/drawing/2014/main" id="{47186DA2-CFC3-47C2-C2C0-2E8CAB71D29D}"/>
              </a:ext>
            </a:extLst>
          </p:cNvPr>
          <p:cNvSpPr/>
          <p:nvPr/>
        </p:nvSpPr>
        <p:spPr>
          <a:xfrm>
            <a:off x="8466847" y="3076278"/>
            <a:ext cx="30717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</a:rPr>
              <a:t>Define the rules of use in advance</a:t>
            </a:r>
          </a:p>
        </p:txBody>
      </p:sp>
      <p:sp>
        <p:nvSpPr>
          <p:cNvPr id="249" name="Rectangle 150">
            <a:extLst>
              <a:ext uri="{FF2B5EF4-FFF2-40B4-BE49-F238E27FC236}">
                <a16:creationId xmlns:a16="http://schemas.microsoft.com/office/drawing/2014/main" id="{679A658E-8C66-4F7C-4C90-06EAAA6D6722}"/>
              </a:ext>
            </a:extLst>
          </p:cNvPr>
          <p:cNvSpPr/>
          <p:nvPr/>
        </p:nvSpPr>
        <p:spPr>
          <a:xfrm>
            <a:off x="8444191" y="4311400"/>
            <a:ext cx="307171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</a:rPr>
              <a:t>Just focus on the results</a:t>
            </a:r>
          </a:p>
          <a:p>
            <a:r>
              <a:rPr lang="en-US" altLang="zh-CN" sz="12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50" name="Rectangle 150">
            <a:extLst>
              <a:ext uri="{FF2B5EF4-FFF2-40B4-BE49-F238E27FC236}">
                <a16:creationId xmlns:a16="http://schemas.microsoft.com/office/drawing/2014/main" id="{54B82C3A-75C5-68DF-CDFC-8B94DD3180E0}"/>
              </a:ext>
            </a:extLst>
          </p:cNvPr>
          <p:cNvSpPr/>
          <p:nvPr/>
        </p:nvSpPr>
        <p:spPr>
          <a:xfrm>
            <a:off x="8463514" y="5538297"/>
            <a:ext cx="307171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</a:rPr>
              <a:t>Simple and fast</a:t>
            </a:r>
          </a:p>
          <a:p>
            <a:endParaRPr lang="en-US" altLang="zh-CN" sz="1200" dirty="0">
              <a:solidFill>
                <a:schemeClr val="tx2"/>
              </a:solidFill>
            </a:endParaRPr>
          </a:p>
          <a:p>
            <a:r>
              <a:rPr lang="en-US" altLang="zh-CN" sz="1200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164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248" grpId="0"/>
      <p:bldP spid="249" grpId="0"/>
      <p:bldP spid="2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79329" y="2137968"/>
            <a:ext cx="3071854" cy="4990725"/>
            <a:chOff x="4628356" y="1673753"/>
            <a:chExt cx="2935287" cy="4768850"/>
          </a:xfrm>
        </p:grpSpPr>
        <p:sp>
          <p:nvSpPr>
            <p:cNvPr id="4" name="Freeform 19"/>
            <p:cNvSpPr>
              <a:spLocks/>
            </p:cNvSpPr>
            <p:nvPr/>
          </p:nvSpPr>
          <p:spPr bwMode="auto">
            <a:xfrm>
              <a:off x="5950743" y="3439053"/>
              <a:ext cx="1174750" cy="1339850"/>
            </a:xfrm>
            <a:custGeom>
              <a:avLst/>
              <a:gdLst>
                <a:gd name="T0" fmla="*/ 336 w 423"/>
                <a:gd name="T1" fmla="*/ 0 h 483"/>
                <a:gd name="T2" fmla="*/ 313 w 423"/>
                <a:gd name="T3" fmla="*/ 42 h 483"/>
                <a:gd name="T4" fmla="*/ 262 w 423"/>
                <a:gd name="T5" fmla="*/ 62 h 483"/>
                <a:gd name="T6" fmla="*/ 210 w 423"/>
                <a:gd name="T7" fmla="*/ 42 h 483"/>
                <a:gd name="T8" fmla="*/ 187 w 423"/>
                <a:gd name="T9" fmla="*/ 0 h 483"/>
                <a:gd name="T10" fmla="*/ 63 w 423"/>
                <a:gd name="T11" fmla="*/ 0 h 483"/>
                <a:gd name="T12" fmla="*/ 63 w 423"/>
                <a:gd name="T13" fmla="*/ 190 h 483"/>
                <a:gd name="T14" fmla="*/ 55 w 423"/>
                <a:gd name="T15" fmla="*/ 190 h 483"/>
                <a:gd name="T16" fmla="*/ 0 w 423"/>
                <a:gd name="T17" fmla="*/ 250 h 483"/>
                <a:gd name="T18" fmla="*/ 55 w 423"/>
                <a:gd name="T19" fmla="*/ 309 h 483"/>
                <a:gd name="T20" fmla="*/ 63 w 423"/>
                <a:gd name="T21" fmla="*/ 310 h 483"/>
                <a:gd name="T22" fmla="*/ 63 w 423"/>
                <a:gd name="T23" fmla="*/ 483 h 483"/>
                <a:gd name="T24" fmla="*/ 216 w 423"/>
                <a:gd name="T25" fmla="*/ 483 h 483"/>
                <a:gd name="T26" fmla="*/ 319 w 423"/>
                <a:gd name="T27" fmla="*/ 195 h 483"/>
                <a:gd name="T28" fmla="*/ 356 w 423"/>
                <a:gd name="T29" fmla="*/ 127 h 483"/>
                <a:gd name="T30" fmla="*/ 423 w 423"/>
                <a:gd name="T31" fmla="*/ 0 h 483"/>
                <a:gd name="T32" fmla="*/ 336 w 423"/>
                <a:gd name="T3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3" h="483">
                  <a:moveTo>
                    <a:pt x="336" y="0"/>
                  </a:moveTo>
                  <a:cubicBezTo>
                    <a:pt x="334" y="16"/>
                    <a:pt x="326" y="31"/>
                    <a:pt x="313" y="42"/>
                  </a:cubicBezTo>
                  <a:cubicBezTo>
                    <a:pt x="299" y="55"/>
                    <a:pt x="281" y="62"/>
                    <a:pt x="262" y="62"/>
                  </a:cubicBezTo>
                  <a:cubicBezTo>
                    <a:pt x="242" y="62"/>
                    <a:pt x="224" y="55"/>
                    <a:pt x="210" y="42"/>
                  </a:cubicBezTo>
                  <a:cubicBezTo>
                    <a:pt x="198" y="31"/>
                    <a:pt x="190" y="16"/>
                    <a:pt x="18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190"/>
                    <a:pt x="63" y="190"/>
                    <a:pt x="63" y="190"/>
                  </a:cubicBezTo>
                  <a:cubicBezTo>
                    <a:pt x="55" y="190"/>
                    <a:pt x="55" y="190"/>
                    <a:pt x="55" y="190"/>
                  </a:cubicBezTo>
                  <a:cubicBezTo>
                    <a:pt x="24" y="193"/>
                    <a:pt x="0" y="219"/>
                    <a:pt x="0" y="250"/>
                  </a:cubicBezTo>
                  <a:cubicBezTo>
                    <a:pt x="0" y="281"/>
                    <a:pt x="24" y="307"/>
                    <a:pt x="55" y="309"/>
                  </a:cubicBezTo>
                  <a:cubicBezTo>
                    <a:pt x="63" y="310"/>
                    <a:pt x="63" y="310"/>
                    <a:pt x="63" y="310"/>
                  </a:cubicBezTo>
                  <a:cubicBezTo>
                    <a:pt x="63" y="483"/>
                    <a:pt x="63" y="483"/>
                    <a:pt x="63" y="483"/>
                  </a:cubicBezTo>
                  <a:cubicBezTo>
                    <a:pt x="216" y="483"/>
                    <a:pt x="216" y="483"/>
                    <a:pt x="216" y="483"/>
                  </a:cubicBezTo>
                  <a:cubicBezTo>
                    <a:pt x="231" y="419"/>
                    <a:pt x="260" y="321"/>
                    <a:pt x="319" y="195"/>
                  </a:cubicBezTo>
                  <a:cubicBezTo>
                    <a:pt x="328" y="175"/>
                    <a:pt x="341" y="153"/>
                    <a:pt x="356" y="127"/>
                  </a:cubicBezTo>
                  <a:cubicBezTo>
                    <a:pt x="378" y="90"/>
                    <a:pt x="404" y="45"/>
                    <a:pt x="423" y="0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96688" y="3784744"/>
              <a:ext cx="542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000" b="1">
                  <a:solidFill>
                    <a:schemeClr val="bg1"/>
                  </a:solidFill>
                  <a:latin typeface="+mj-lt"/>
                </a:rPr>
                <a:t>0</a:t>
              </a:r>
              <a:r>
                <a:rPr lang="en-US" sz="2000" b="1">
                  <a:solidFill>
                    <a:schemeClr val="bg1"/>
                  </a:solidFill>
                  <a:latin typeface="+mj-lt"/>
                </a:rPr>
                <a:t>3</a:t>
              </a:r>
              <a:endParaRPr lang="en-US" sz="2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Freeform 20"/>
            <p:cNvSpPr>
              <a:spLocks/>
            </p:cNvSpPr>
            <p:nvPr/>
          </p:nvSpPr>
          <p:spPr bwMode="auto">
            <a:xfrm>
              <a:off x="5066506" y="3267603"/>
              <a:ext cx="1012825" cy="1511300"/>
            </a:xfrm>
            <a:custGeom>
              <a:avLst/>
              <a:gdLst>
                <a:gd name="T0" fmla="*/ 365 w 365"/>
                <a:gd name="T1" fmla="*/ 387 h 545"/>
                <a:gd name="T2" fmla="*/ 323 w 365"/>
                <a:gd name="T3" fmla="*/ 363 h 545"/>
                <a:gd name="T4" fmla="*/ 303 w 365"/>
                <a:gd name="T5" fmla="*/ 312 h 545"/>
                <a:gd name="T6" fmla="*/ 323 w 365"/>
                <a:gd name="T7" fmla="*/ 260 h 545"/>
                <a:gd name="T8" fmla="*/ 365 w 365"/>
                <a:gd name="T9" fmla="*/ 237 h 545"/>
                <a:gd name="T10" fmla="*/ 365 w 365"/>
                <a:gd name="T11" fmla="*/ 62 h 545"/>
                <a:gd name="T12" fmla="*/ 231 w 365"/>
                <a:gd name="T13" fmla="*/ 62 h 545"/>
                <a:gd name="T14" fmla="*/ 230 w 365"/>
                <a:gd name="T15" fmla="*/ 55 h 545"/>
                <a:gd name="T16" fmla="*/ 170 w 365"/>
                <a:gd name="T17" fmla="*/ 0 h 545"/>
                <a:gd name="T18" fmla="*/ 111 w 365"/>
                <a:gd name="T19" fmla="*/ 55 h 545"/>
                <a:gd name="T20" fmla="*/ 110 w 365"/>
                <a:gd name="T21" fmla="*/ 62 h 545"/>
                <a:gd name="T22" fmla="*/ 0 w 365"/>
                <a:gd name="T23" fmla="*/ 62 h 545"/>
                <a:gd name="T24" fmla="*/ 66 w 365"/>
                <a:gd name="T25" fmla="*/ 189 h 545"/>
                <a:gd name="T26" fmla="*/ 103 w 365"/>
                <a:gd name="T27" fmla="*/ 257 h 545"/>
                <a:gd name="T28" fmla="*/ 206 w 365"/>
                <a:gd name="T29" fmla="*/ 545 h 545"/>
                <a:gd name="T30" fmla="*/ 365 w 365"/>
                <a:gd name="T31" fmla="*/ 545 h 545"/>
                <a:gd name="T32" fmla="*/ 365 w 365"/>
                <a:gd name="T33" fmla="*/ 387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5" h="545">
                  <a:moveTo>
                    <a:pt x="365" y="387"/>
                  </a:moveTo>
                  <a:cubicBezTo>
                    <a:pt x="349" y="384"/>
                    <a:pt x="335" y="376"/>
                    <a:pt x="323" y="363"/>
                  </a:cubicBezTo>
                  <a:cubicBezTo>
                    <a:pt x="310" y="349"/>
                    <a:pt x="303" y="331"/>
                    <a:pt x="303" y="312"/>
                  </a:cubicBezTo>
                  <a:cubicBezTo>
                    <a:pt x="303" y="293"/>
                    <a:pt x="310" y="274"/>
                    <a:pt x="323" y="260"/>
                  </a:cubicBezTo>
                  <a:cubicBezTo>
                    <a:pt x="335" y="248"/>
                    <a:pt x="349" y="240"/>
                    <a:pt x="365" y="237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231" y="62"/>
                    <a:pt x="231" y="62"/>
                    <a:pt x="231" y="62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28" y="24"/>
                    <a:pt x="201" y="0"/>
                    <a:pt x="170" y="0"/>
                  </a:cubicBezTo>
                  <a:cubicBezTo>
                    <a:pt x="140" y="0"/>
                    <a:pt x="113" y="24"/>
                    <a:pt x="111" y="55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9" y="107"/>
                    <a:pt x="45" y="152"/>
                    <a:pt x="66" y="189"/>
                  </a:cubicBezTo>
                  <a:cubicBezTo>
                    <a:pt x="81" y="215"/>
                    <a:pt x="94" y="237"/>
                    <a:pt x="103" y="257"/>
                  </a:cubicBezTo>
                  <a:cubicBezTo>
                    <a:pt x="162" y="383"/>
                    <a:pt x="192" y="481"/>
                    <a:pt x="206" y="545"/>
                  </a:cubicBezTo>
                  <a:cubicBezTo>
                    <a:pt x="365" y="545"/>
                    <a:pt x="365" y="545"/>
                    <a:pt x="365" y="545"/>
                  </a:cubicBezTo>
                  <a:lnTo>
                    <a:pt x="365" y="38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76153" y="3586677"/>
              <a:ext cx="542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000" b="1">
                  <a:solidFill>
                    <a:schemeClr val="bg1"/>
                  </a:solidFill>
                  <a:latin typeface="+mj-lt"/>
                </a:rPr>
                <a:t>0</a:t>
              </a:r>
              <a:r>
                <a:rPr lang="en-US" sz="2000" b="1">
                  <a:solidFill>
                    <a:schemeClr val="bg1"/>
                  </a:solidFill>
                  <a:latin typeface="+mj-lt"/>
                </a:rPr>
                <a:t>4</a:t>
              </a:r>
              <a:endParaRPr lang="en-US" sz="2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6126956" y="2040466"/>
              <a:ext cx="1069975" cy="1527175"/>
            </a:xfrm>
            <a:custGeom>
              <a:avLst/>
              <a:gdLst>
                <a:gd name="T0" fmla="*/ 0 w 386"/>
                <a:gd name="T1" fmla="*/ 164 h 551"/>
                <a:gd name="T2" fmla="*/ 42 w 386"/>
                <a:gd name="T3" fmla="*/ 187 h 551"/>
                <a:gd name="T4" fmla="*/ 62 w 386"/>
                <a:gd name="T5" fmla="*/ 239 h 551"/>
                <a:gd name="T6" fmla="*/ 42 w 386"/>
                <a:gd name="T7" fmla="*/ 291 h 551"/>
                <a:gd name="T8" fmla="*/ 0 w 386"/>
                <a:gd name="T9" fmla="*/ 314 h 551"/>
                <a:gd name="T10" fmla="*/ 0 w 386"/>
                <a:gd name="T11" fmla="*/ 488 h 551"/>
                <a:gd name="T12" fmla="*/ 139 w 386"/>
                <a:gd name="T13" fmla="*/ 488 h 551"/>
                <a:gd name="T14" fmla="*/ 139 w 386"/>
                <a:gd name="T15" fmla="*/ 496 h 551"/>
                <a:gd name="T16" fmla="*/ 199 w 386"/>
                <a:gd name="T17" fmla="*/ 551 h 551"/>
                <a:gd name="T18" fmla="*/ 258 w 386"/>
                <a:gd name="T19" fmla="*/ 496 h 551"/>
                <a:gd name="T20" fmla="*/ 259 w 386"/>
                <a:gd name="T21" fmla="*/ 488 h 551"/>
                <a:gd name="T22" fmla="*/ 366 w 386"/>
                <a:gd name="T23" fmla="*/ 488 h 551"/>
                <a:gd name="T24" fmla="*/ 386 w 386"/>
                <a:gd name="T25" fmla="*/ 397 h 551"/>
                <a:gd name="T26" fmla="*/ 0 w 386"/>
                <a:gd name="T27" fmla="*/ 0 h 551"/>
                <a:gd name="T28" fmla="*/ 0 w 386"/>
                <a:gd name="T29" fmla="*/ 164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" h="551">
                  <a:moveTo>
                    <a:pt x="0" y="164"/>
                  </a:moveTo>
                  <a:cubicBezTo>
                    <a:pt x="16" y="167"/>
                    <a:pt x="31" y="175"/>
                    <a:pt x="42" y="187"/>
                  </a:cubicBezTo>
                  <a:cubicBezTo>
                    <a:pt x="55" y="201"/>
                    <a:pt x="62" y="220"/>
                    <a:pt x="62" y="239"/>
                  </a:cubicBezTo>
                  <a:cubicBezTo>
                    <a:pt x="62" y="258"/>
                    <a:pt x="55" y="276"/>
                    <a:pt x="42" y="291"/>
                  </a:cubicBezTo>
                  <a:cubicBezTo>
                    <a:pt x="31" y="303"/>
                    <a:pt x="16" y="311"/>
                    <a:pt x="0" y="314"/>
                  </a:cubicBezTo>
                  <a:cubicBezTo>
                    <a:pt x="0" y="488"/>
                    <a:pt x="0" y="488"/>
                    <a:pt x="0" y="488"/>
                  </a:cubicBezTo>
                  <a:cubicBezTo>
                    <a:pt x="139" y="488"/>
                    <a:pt x="139" y="488"/>
                    <a:pt x="139" y="488"/>
                  </a:cubicBezTo>
                  <a:cubicBezTo>
                    <a:pt x="139" y="496"/>
                    <a:pt x="139" y="496"/>
                    <a:pt x="139" y="496"/>
                  </a:cubicBezTo>
                  <a:cubicBezTo>
                    <a:pt x="142" y="527"/>
                    <a:pt x="168" y="551"/>
                    <a:pt x="199" y="551"/>
                  </a:cubicBezTo>
                  <a:cubicBezTo>
                    <a:pt x="230" y="551"/>
                    <a:pt x="256" y="527"/>
                    <a:pt x="258" y="496"/>
                  </a:cubicBezTo>
                  <a:cubicBezTo>
                    <a:pt x="259" y="488"/>
                    <a:pt x="259" y="488"/>
                    <a:pt x="259" y="488"/>
                  </a:cubicBezTo>
                  <a:cubicBezTo>
                    <a:pt x="366" y="488"/>
                    <a:pt x="366" y="488"/>
                    <a:pt x="366" y="488"/>
                  </a:cubicBezTo>
                  <a:cubicBezTo>
                    <a:pt x="378" y="457"/>
                    <a:pt x="386" y="426"/>
                    <a:pt x="386" y="397"/>
                  </a:cubicBezTo>
                  <a:cubicBezTo>
                    <a:pt x="386" y="182"/>
                    <a:pt x="214" y="6"/>
                    <a:pt x="0" y="0"/>
                  </a:cubicBezTo>
                  <a:lnTo>
                    <a:pt x="0" y="1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28291" y="2654035"/>
              <a:ext cx="542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000" b="1">
                  <a:solidFill>
                    <a:schemeClr val="bg1"/>
                  </a:solidFill>
                  <a:latin typeface="+mj-lt"/>
                </a:rPr>
                <a:t>0</a:t>
              </a:r>
              <a:r>
                <a:rPr lang="en-US" sz="2000" b="1">
                  <a:solidFill>
                    <a:schemeClr val="bg1"/>
                  </a:solidFill>
                  <a:latin typeface="+mj-lt"/>
                </a:rPr>
                <a:t>2</a:t>
              </a:r>
              <a:endParaRPr lang="en-US" sz="2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993481" y="2040466"/>
              <a:ext cx="1260475" cy="1354138"/>
            </a:xfrm>
            <a:custGeom>
              <a:avLst/>
              <a:gdLst>
                <a:gd name="T0" fmla="*/ 122 w 454"/>
                <a:gd name="T1" fmla="*/ 489 h 489"/>
                <a:gd name="T2" fmla="*/ 145 w 454"/>
                <a:gd name="T3" fmla="*/ 447 h 489"/>
                <a:gd name="T4" fmla="*/ 196 w 454"/>
                <a:gd name="T5" fmla="*/ 426 h 489"/>
                <a:gd name="T6" fmla="*/ 248 w 454"/>
                <a:gd name="T7" fmla="*/ 447 h 489"/>
                <a:gd name="T8" fmla="*/ 271 w 454"/>
                <a:gd name="T9" fmla="*/ 489 h 489"/>
                <a:gd name="T10" fmla="*/ 391 w 454"/>
                <a:gd name="T11" fmla="*/ 489 h 489"/>
                <a:gd name="T12" fmla="*/ 391 w 454"/>
                <a:gd name="T13" fmla="*/ 299 h 489"/>
                <a:gd name="T14" fmla="*/ 399 w 454"/>
                <a:gd name="T15" fmla="*/ 298 h 489"/>
                <a:gd name="T16" fmla="*/ 454 w 454"/>
                <a:gd name="T17" fmla="*/ 239 h 489"/>
                <a:gd name="T18" fmla="*/ 399 w 454"/>
                <a:gd name="T19" fmla="*/ 179 h 489"/>
                <a:gd name="T20" fmla="*/ 391 w 454"/>
                <a:gd name="T21" fmla="*/ 179 h 489"/>
                <a:gd name="T22" fmla="*/ 391 w 454"/>
                <a:gd name="T23" fmla="*/ 0 h 489"/>
                <a:gd name="T24" fmla="*/ 0 w 454"/>
                <a:gd name="T25" fmla="*/ 397 h 489"/>
                <a:gd name="T26" fmla="*/ 19 w 454"/>
                <a:gd name="T27" fmla="*/ 489 h 489"/>
                <a:gd name="T28" fmla="*/ 122 w 454"/>
                <a:gd name="T29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4" h="489">
                  <a:moveTo>
                    <a:pt x="122" y="489"/>
                  </a:moveTo>
                  <a:cubicBezTo>
                    <a:pt x="125" y="473"/>
                    <a:pt x="133" y="458"/>
                    <a:pt x="145" y="447"/>
                  </a:cubicBezTo>
                  <a:cubicBezTo>
                    <a:pt x="159" y="434"/>
                    <a:pt x="177" y="426"/>
                    <a:pt x="196" y="426"/>
                  </a:cubicBezTo>
                  <a:cubicBezTo>
                    <a:pt x="216" y="426"/>
                    <a:pt x="234" y="434"/>
                    <a:pt x="248" y="447"/>
                  </a:cubicBezTo>
                  <a:cubicBezTo>
                    <a:pt x="260" y="458"/>
                    <a:pt x="268" y="473"/>
                    <a:pt x="271" y="489"/>
                  </a:cubicBezTo>
                  <a:cubicBezTo>
                    <a:pt x="391" y="489"/>
                    <a:pt x="391" y="489"/>
                    <a:pt x="391" y="489"/>
                  </a:cubicBezTo>
                  <a:cubicBezTo>
                    <a:pt x="391" y="299"/>
                    <a:pt x="391" y="299"/>
                    <a:pt x="391" y="299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30" y="296"/>
                    <a:pt x="454" y="270"/>
                    <a:pt x="454" y="239"/>
                  </a:cubicBezTo>
                  <a:cubicBezTo>
                    <a:pt x="454" y="208"/>
                    <a:pt x="430" y="182"/>
                    <a:pt x="399" y="179"/>
                  </a:cubicBezTo>
                  <a:cubicBezTo>
                    <a:pt x="391" y="179"/>
                    <a:pt x="391" y="179"/>
                    <a:pt x="391" y="179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175" y="3"/>
                    <a:pt x="0" y="180"/>
                    <a:pt x="0" y="397"/>
                  </a:cubicBezTo>
                  <a:cubicBezTo>
                    <a:pt x="0" y="426"/>
                    <a:pt x="7" y="457"/>
                    <a:pt x="19" y="489"/>
                  </a:cubicBezTo>
                  <a:lnTo>
                    <a:pt x="122" y="4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24291" y="2654035"/>
              <a:ext cx="542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000" b="1">
                  <a:solidFill>
                    <a:schemeClr val="bg1"/>
                  </a:solidFill>
                  <a:latin typeface="+mj-lt"/>
                </a:rPr>
                <a:t>0</a:t>
              </a:r>
              <a:r>
                <a:rPr lang="en-US" sz="2000" b="1">
                  <a:solidFill>
                    <a:schemeClr val="bg1"/>
                  </a:solidFill>
                  <a:latin typeface="+mj-lt"/>
                </a:rPr>
                <a:t>1</a:t>
              </a:r>
              <a:endParaRPr lang="en-US" sz="2000" b="1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 rot="10800000">
              <a:off x="4628356" y="1673753"/>
              <a:ext cx="2935287" cy="4768850"/>
              <a:chOff x="4649788" y="967712"/>
              <a:chExt cx="2935287" cy="4768850"/>
            </a:xfrm>
            <a:solidFill>
              <a:schemeClr val="tx2"/>
            </a:solidFill>
          </p:grpSpPr>
          <p:sp>
            <p:nvSpPr>
              <p:cNvPr id="13" name="Freeform 13"/>
              <p:cNvSpPr>
                <a:spLocks noEditPoints="1"/>
              </p:cNvSpPr>
              <p:nvPr/>
            </p:nvSpPr>
            <p:spPr bwMode="auto">
              <a:xfrm rot="10800000">
                <a:off x="4649788" y="2266287"/>
                <a:ext cx="2935287" cy="3470275"/>
              </a:xfrm>
              <a:custGeom>
                <a:avLst/>
                <a:gdLst>
                  <a:gd name="T0" fmla="*/ 774 w 1058"/>
                  <a:gd name="T1" fmla="*/ 1252 h 1252"/>
                  <a:gd name="T2" fmla="*/ 283 w 1058"/>
                  <a:gd name="T3" fmla="*/ 1252 h 1252"/>
                  <a:gd name="T4" fmla="*/ 248 w 1058"/>
                  <a:gd name="T5" fmla="*/ 1218 h 1252"/>
                  <a:gd name="T6" fmla="*/ 142 w 1058"/>
                  <a:gd name="T7" fmla="*/ 887 h 1252"/>
                  <a:gd name="T8" fmla="*/ 110 w 1058"/>
                  <a:gd name="T9" fmla="*/ 831 h 1252"/>
                  <a:gd name="T10" fmla="*/ 0 w 1058"/>
                  <a:gd name="T11" fmla="*/ 529 h 1252"/>
                  <a:gd name="T12" fmla="*/ 529 w 1058"/>
                  <a:gd name="T13" fmla="*/ 0 h 1252"/>
                  <a:gd name="T14" fmla="*/ 1058 w 1058"/>
                  <a:gd name="T15" fmla="*/ 529 h 1252"/>
                  <a:gd name="T16" fmla="*/ 947 w 1058"/>
                  <a:gd name="T17" fmla="*/ 831 h 1252"/>
                  <a:gd name="T18" fmla="*/ 916 w 1058"/>
                  <a:gd name="T19" fmla="*/ 887 h 1252"/>
                  <a:gd name="T20" fmla="*/ 810 w 1058"/>
                  <a:gd name="T21" fmla="*/ 1218 h 1252"/>
                  <a:gd name="T22" fmla="*/ 774 w 1058"/>
                  <a:gd name="T23" fmla="*/ 1252 h 1252"/>
                  <a:gd name="T24" fmla="*/ 315 w 1058"/>
                  <a:gd name="T25" fmla="*/ 1180 h 1252"/>
                  <a:gd name="T26" fmla="*/ 742 w 1058"/>
                  <a:gd name="T27" fmla="*/ 1180 h 1252"/>
                  <a:gd name="T28" fmla="*/ 851 w 1058"/>
                  <a:gd name="T29" fmla="*/ 857 h 1252"/>
                  <a:gd name="T30" fmla="*/ 885 w 1058"/>
                  <a:gd name="T31" fmla="*/ 794 h 1252"/>
                  <a:gd name="T32" fmla="*/ 986 w 1058"/>
                  <a:gd name="T33" fmla="*/ 529 h 1252"/>
                  <a:gd name="T34" fmla="*/ 529 w 1058"/>
                  <a:gd name="T35" fmla="*/ 72 h 1252"/>
                  <a:gd name="T36" fmla="*/ 72 w 1058"/>
                  <a:gd name="T37" fmla="*/ 529 h 1252"/>
                  <a:gd name="T38" fmla="*/ 172 w 1058"/>
                  <a:gd name="T39" fmla="*/ 794 h 1252"/>
                  <a:gd name="T40" fmla="*/ 207 w 1058"/>
                  <a:gd name="T41" fmla="*/ 857 h 1252"/>
                  <a:gd name="T42" fmla="*/ 315 w 1058"/>
                  <a:gd name="T43" fmla="*/ 1180 h 1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58" h="1252">
                    <a:moveTo>
                      <a:pt x="774" y="1252"/>
                    </a:moveTo>
                    <a:cubicBezTo>
                      <a:pt x="283" y="1252"/>
                      <a:pt x="283" y="1252"/>
                      <a:pt x="283" y="1252"/>
                    </a:cubicBezTo>
                    <a:cubicBezTo>
                      <a:pt x="264" y="1252"/>
                      <a:pt x="249" y="1237"/>
                      <a:pt x="248" y="1218"/>
                    </a:cubicBezTo>
                    <a:cubicBezTo>
                      <a:pt x="247" y="1217"/>
                      <a:pt x="239" y="1097"/>
                      <a:pt x="142" y="887"/>
                    </a:cubicBezTo>
                    <a:cubicBezTo>
                      <a:pt x="135" y="873"/>
                      <a:pt x="123" y="853"/>
                      <a:pt x="110" y="831"/>
                    </a:cubicBezTo>
                    <a:cubicBezTo>
                      <a:pt x="66" y="755"/>
                      <a:pt x="0" y="640"/>
                      <a:pt x="0" y="529"/>
                    </a:cubicBezTo>
                    <a:cubicBezTo>
                      <a:pt x="0" y="238"/>
                      <a:pt x="237" y="0"/>
                      <a:pt x="529" y="0"/>
                    </a:cubicBezTo>
                    <a:cubicBezTo>
                      <a:pt x="820" y="0"/>
                      <a:pt x="1058" y="238"/>
                      <a:pt x="1058" y="529"/>
                    </a:cubicBezTo>
                    <a:cubicBezTo>
                      <a:pt x="1058" y="640"/>
                      <a:pt x="991" y="755"/>
                      <a:pt x="947" y="831"/>
                    </a:cubicBezTo>
                    <a:cubicBezTo>
                      <a:pt x="934" y="853"/>
                      <a:pt x="923" y="873"/>
                      <a:pt x="916" y="887"/>
                    </a:cubicBezTo>
                    <a:cubicBezTo>
                      <a:pt x="818" y="1097"/>
                      <a:pt x="810" y="1217"/>
                      <a:pt x="810" y="1218"/>
                    </a:cubicBezTo>
                    <a:cubicBezTo>
                      <a:pt x="809" y="1237"/>
                      <a:pt x="793" y="1252"/>
                      <a:pt x="774" y="1252"/>
                    </a:cubicBezTo>
                    <a:close/>
                    <a:moveTo>
                      <a:pt x="315" y="1180"/>
                    </a:moveTo>
                    <a:cubicBezTo>
                      <a:pt x="742" y="1180"/>
                      <a:pt x="742" y="1180"/>
                      <a:pt x="742" y="1180"/>
                    </a:cubicBezTo>
                    <a:cubicBezTo>
                      <a:pt x="751" y="1127"/>
                      <a:pt x="776" y="1017"/>
                      <a:pt x="851" y="857"/>
                    </a:cubicBezTo>
                    <a:cubicBezTo>
                      <a:pt x="859" y="840"/>
                      <a:pt x="871" y="819"/>
                      <a:pt x="885" y="794"/>
                    </a:cubicBezTo>
                    <a:cubicBezTo>
                      <a:pt x="928" y="721"/>
                      <a:pt x="986" y="621"/>
                      <a:pt x="986" y="529"/>
                    </a:cubicBezTo>
                    <a:cubicBezTo>
                      <a:pt x="986" y="277"/>
                      <a:pt x="781" y="72"/>
                      <a:pt x="529" y="72"/>
                    </a:cubicBezTo>
                    <a:cubicBezTo>
                      <a:pt x="277" y="72"/>
                      <a:pt x="72" y="277"/>
                      <a:pt x="72" y="529"/>
                    </a:cubicBezTo>
                    <a:cubicBezTo>
                      <a:pt x="72" y="621"/>
                      <a:pt x="130" y="721"/>
                      <a:pt x="172" y="794"/>
                    </a:cubicBezTo>
                    <a:cubicBezTo>
                      <a:pt x="187" y="819"/>
                      <a:pt x="199" y="840"/>
                      <a:pt x="207" y="857"/>
                    </a:cubicBezTo>
                    <a:cubicBezTo>
                      <a:pt x="281" y="1017"/>
                      <a:pt x="307" y="1127"/>
                      <a:pt x="315" y="118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Freeform 16"/>
              <p:cNvSpPr>
                <a:spLocks noEditPoints="1"/>
              </p:cNvSpPr>
              <p:nvPr/>
            </p:nvSpPr>
            <p:spPr bwMode="auto">
              <a:xfrm rot="10800000">
                <a:off x="5346701" y="967712"/>
                <a:ext cx="1500187" cy="1203325"/>
              </a:xfrm>
              <a:custGeom>
                <a:avLst/>
                <a:gdLst>
                  <a:gd name="T0" fmla="*/ 495 w 541"/>
                  <a:gd name="T1" fmla="*/ 223 h 434"/>
                  <a:gd name="T2" fmla="*/ 540 w 541"/>
                  <a:gd name="T3" fmla="*/ 168 h 434"/>
                  <a:gd name="T4" fmla="*/ 494 w 541"/>
                  <a:gd name="T5" fmla="*/ 112 h 434"/>
                  <a:gd name="T6" fmla="*/ 540 w 541"/>
                  <a:gd name="T7" fmla="*/ 57 h 434"/>
                  <a:gd name="T8" fmla="*/ 483 w 541"/>
                  <a:gd name="T9" fmla="*/ 0 h 434"/>
                  <a:gd name="T10" fmla="*/ 56 w 541"/>
                  <a:gd name="T11" fmla="*/ 0 h 434"/>
                  <a:gd name="T12" fmla="*/ 0 w 541"/>
                  <a:gd name="T13" fmla="*/ 56 h 434"/>
                  <a:gd name="T14" fmla="*/ 46 w 541"/>
                  <a:gd name="T15" fmla="*/ 112 h 434"/>
                  <a:gd name="T16" fmla="*/ 0 w 541"/>
                  <a:gd name="T17" fmla="*/ 167 h 434"/>
                  <a:gd name="T18" fmla="*/ 46 w 541"/>
                  <a:gd name="T19" fmla="*/ 223 h 434"/>
                  <a:gd name="T20" fmla="*/ 1 w 541"/>
                  <a:gd name="T21" fmla="*/ 278 h 434"/>
                  <a:gd name="T22" fmla="*/ 57 w 541"/>
                  <a:gd name="T23" fmla="*/ 334 h 434"/>
                  <a:gd name="T24" fmla="*/ 157 w 541"/>
                  <a:gd name="T25" fmla="*/ 334 h 434"/>
                  <a:gd name="T26" fmla="*/ 161 w 541"/>
                  <a:gd name="T27" fmla="*/ 351 h 434"/>
                  <a:gd name="T28" fmla="*/ 272 w 541"/>
                  <a:gd name="T29" fmla="*/ 433 h 434"/>
                  <a:gd name="T30" fmla="*/ 383 w 541"/>
                  <a:gd name="T31" fmla="*/ 335 h 434"/>
                  <a:gd name="T32" fmla="*/ 484 w 541"/>
                  <a:gd name="T33" fmla="*/ 335 h 434"/>
                  <a:gd name="T34" fmla="*/ 541 w 541"/>
                  <a:gd name="T35" fmla="*/ 278 h 434"/>
                  <a:gd name="T36" fmla="*/ 495 w 541"/>
                  <a:gd name="T37" fmla="*/ 223 h 434"/>
                  <a:gd name="T38" fmla="*/ 423 w 541"/>
                  <a:gd name="T39" fmla="*/ 241 h 434"/>
                  <a:gd name="T40" fmla="*/ 118 w 541"/>
                  <a:gd name="T41" fmla="*/ 241 h 434"/>
                  <a:gd name="T42" fmla="*/ 104 w 541"/>
                  <a:gd name="T43" fmla="*/ 227 h 434"/>
                  <a:gd name="T44" fmla="*/ 118 w 541"/>
                  <a:gd name="T45" fmla="*/ 213 h 434"/>
                  <a:gd name="T46" fmla="*/ 423 w 541"/>
                  <a:gd name="T47" fmla="*/ 213 h 434"/>
                  <a:gd name="T48" fmla="*/ 437 w 541"/>
                  <a:gd name="T49" fmla="*/ 227 h 434"/>
                  <a:gd name="T50" fmla="*/ 423 w 541"/>
                  <a:gd name="T51" fmla="*/ 241 h 434"/>
                  <a:gd name="T52" fmla="*/ 423 w 541"/>
                  <a:gd name="T53" fmla="*/ 116 h 434"/>
                  <a:gd name="T54" fmla="*/ 118 w 541"/>
                  <a:gd name="T55" fmla="*/ 116 h 434"/>
                  <a:gd name="T56" fmla="*/ 104 w 541"/>
                  <a:gd name="T57" fmla="*/ 102 h 434"/>
                  <a:gd name="T58" fmla="*/ 118 w 541"/>
                  <a:gd name="T59" fmla="*/ 88 h 434"/>
                  <a:gd name="T60" fmla="*/ 423 w 541"/>
                  <a:gd name="T61" fmla="*/ 88 h 434"/>
                  <a:gd name="T62" fmla="*/ 437 w 541"/>
                  <a:gd name="T63" fmla="*/ 102 h 434"/>
                  <a:gd name="T64" fmla="*/ 423 w 541"/>
                  <a:gd name="T65" fmla="*/ 116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1" h="434">
                    <a:moveTo>
                      <a:pt x="495" y="223"/>
                    </a:moveTo>
                    <a:cubicBezTo>
                      <a:pt x="521" y="218"/>
                      <a:pt x="540" y="195"/>
                      <a:pt x="540" y="168"/>
                    </a:cubicBezTo>
                    <a:cubicBezTo>
                      <a:pt x="540" y="140"/>
                      <a:pt x="520" y="117"/>
                      <a:pt x="494" y="112"/>
                    </a:cubicBezTo>
                    <a:cubicBezTo>
                      <a:pt x="520" y="107"/>
                      <a:pt x="540" y="84"/>
                      <a:pt x="540" y="57"/>
                    </a:cubicBezTo>
                    <a:cubicBezTo>
                      <a:pt x="540" y="26"/>
                      <a:pt x="514" y="0"/>
                      <a:pt x="483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4"/>
                      <a:pt x="20" y="107"/>
                      <a:pt x="46" y="112"/>
                    </a:cubicBezTo>
                    <a:cubicBezTo>
                      <a:pt x="20" y="117"/>
                      <a:pt x="0" y="140"/>
                      <a:pt x="0" y="167"/>
                    </a:cubicBezTo>
                    <a:cubicBezTo>
                      <a:pt x="0" y="195"/>
                      <a:pt x="20" y="218"/>
                      <a:pt x="46" y="223"/>
                    </a:cubicBezTo>
                    <a:cubicBezTo>
                      <a:pt x="20" y="228"/>
                      <a:pt x="1" y="250"/>
                      <a:pt x="1" y="278"/>
                    </a:cubicBezTo>
                    <a:cubicBezTo>
                      <a:pt x="1" y="309"/>
                      <a:pt x="26" y="334"/>
                      <a:pt x="57" y="334"/>
                    </a:cubicBezTo>
                    <a:cubicBezTo>
                      <a:pt x="157" y="334"/>
                      <a:pt x="157" y="334"/>
                      <a:pt x="157" y="334"/>
                    </a:cubicBezTo>
                    <a:cubicBezTo>
                      <a:pt x="158" y="340"/>
                      <a:pt x="159" y="345"/>
                      <a:pt x="161" y="351"/>
                    </a:cubicBezTo>
                    <a:cubicBezTo>
                      <a:pt x="175" y="399"/>
                      <a:pt x="219" y="434"/>
                      <a:pt x="272" y="433"/>
                    </a:cubicBezTo>
                    <a:cubicBezTo>
                      <a:pt x="331" y="433"/>
                      <a:pt x="380" y="392"/>
                      <a:pt x="383" y="335"/>
                    </a:cubicBezTo>
                    <a:cubicBezTo>
                      <a:pt x="484" y="335"/>
                      <a:pt x="484" y="335"/>
                      <a:pt x="484" y="335"/>
                    </a:cubicBezTo>
                    <a:cubicBezTo>
                      <a:pt x="515" y="335"/>
                      <a:pt x="541" y="309"/>
                      <a:pt x="541" y="278"/>
                    </a:cubicBezTo>
                    <a:cubicBezTo>
                      <a:pt x="541" y="251"/>
                      <a:pt x="521" y="228"/>
                      <a:pt x="495" y="223"/>
                    </a:cubicBezTo>
                    <a:close/>
                    <a:moveTo>
                      <a:pt x="423" y="241"/>
                    </a:move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0" y="241"/>
                      <a:pt x="104" y="234"/>
                      <a:pt x="104" y="227"/>
                    </a:cubicBezTo>
                    <a:cubicBezTo>
                      <a:pt x="104" y="219"/>
                      <a:pt x="110" y="213"/>
                      <a:pt x="118" y="213"/>
                    </a:cubicBezTo>
                    <a:cubicBezTo>
                      <a:pt x="423" y="213"/>
                      <a:pt x="423" y="213"/>
                      <a:pt x="423" y="213"/>
                    </a:cubicBezTo>
                    <a:cubicBezTo>
                      <a:pt x="431" y="213"/>
                      <a:pt x="437" y="219"/>
                      <a:pt x="437" y="227"/>
                    </a:cubicBezTo>
                    <a:cubicBezTo>
                      <a:pt x="437" y="234"/>
                      <a:pt x="431" y="241"/>
                      <a:pt x="423" y="241"/>
                    </a:cubicBezTo>
                    <a:close/>
                    <a:moveTo>
                      <a:pt x="423" y="116"/>
                    </a:moveTo>
                    <a:cubicBezTo>
                      <a:pt x="118" y="116"/>
                      <a:pt x="118" y="116"/>
                      <a:pt x="118" y="116"/>
                    </a:cubicBezTo>
                    <a:cubicBezTo>
                      <a:pt x="110" y="116"/>
                      <a:pt x="104" y="110"/>
                      <a:pt x="104" y="102"/>
                    </a:cubicBezTo>
                    <a:cubicBezTo>
                      <a:pt x="104" y="95"/>
                      <a:pt x="110" y="88"/>
                      <a:pt x="118" y="88"/>
                    </a:cubicBezTo>
                    <a:cubicBezTo>
                      <a:pt x="423" y="88"/>
                      <a:pt x="423" y="88"/>
                      <a:pt x="423" y="88"/>
                    </a:cubicBezTo>
                    <a:cubicBezTo>
                      <a:pt x="431" y="88"/>
                      <a:pt x="437" y="95"/>
                      <a:pt x="437" y="102"/>
                    </a:cubicBezTo>
                    <a:cubicBezTo>
                      <a:pt x="437" y="110"/>
                      <a:pt x="431" y="116"/>
                      <a:pt x="423" y="11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5127772" y="3605293"/>
            <a:ext cx="2396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ea typeface="Kozuka Gothic Pro EL" panose="020B0200000000000000" pitchFamily="34" charset="-128"/>
                <a:cs typeface="Lato Regular"/>
              </a:rPr>
              <a:t>Changes in interaction</a:t>
            </a:r>
            <a:endParaRPr lang="id-ID" sz="1600" b="1" dirty="0">
              <a:solidFill>
                <a:schemeClr val="tx2">
                  <a:lumMod val="75000"/>
                </a:schemeClr>
              </a:solidFill>
              <a:ea typeface="Kozuka Gothic Pro EL" panose="020B0200000000000000" pitchFamily="34" charset="-128"/>
              <a:cs typeface="Lat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27772" y="3879817"/>
            <a:ext cx="2239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2"/>
                </a:solidFill>
                <a:cs typeface="Lato Light"/>
              </a:rPr>
              <a:t>From pushing to called</a:t>
            </a:r>
            <a:endParaRPr lang="en-US" sz="1200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81370" y="3605293"/>
            <a:ext cx="2178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ea typeface="Kozuka Gothic Pro EL" panose="020B0200000000000000" pitchFamily="34" charset="-128"/>
                <a:cs typeface="Lato Regular"/>
              </a:rPr>
              <a:t>Resource protection</a:t>
            </a:r>
            <a:endParaRPr lang="id-ID" sz="1600" b="1" dirty="0">
              <a:solidFill>
                <a:schemeClr val="tx2">
                  <a:lumMod val="75000"/>
                </a:schemeClr>
              </a:solidFill>
              <a:ea typeface="Kozuka Gothic Pro EL" panose="020B0200000000000000" pitchFamily="34" charset="-128"/>
              <a:cs typeface="Lato Regula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81370" y="3907593"/>
            <a:ext cx="2678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2"/>
                </a:solidFill>
                <a:cs typeface="Lato Light"/>
              </a:rPr>
              <a:t>More standardized authentication</a:t>
            </a:r>
            <a:endParaRPr lang="en-US" sz="1200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27771" y="4526013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ea typeface="Kozuka Gothic Pro EL" panose="020B0200000000000000" pitchFamily="34" charset="-128"/>
                <a:cs typeface="Lato Regular"/>
              </a:rPr>
              <a:t>Standardization</a:t>
            </a:r>
            <a:endParaRPr lang="id-ID" sz="1600" b="1" dirty="0">
              <a:solidFill>
                <a:schemeClr val="tx2">
                  <a:lumMod val="75000"/>
                </a:schemeClr>
              </a:solidFill>
              <a:ea typeface="Kozuka Gothic Pro EL" panose="020B0200000000000000" pitchFamily="34" charset="-128"/>
              <a:cs typeface="Lato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27770" y="4800537"/>
            <a:ext cx="2971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cs typeface="Lato Light"/>
              </a:rPr>
              <a:t>Easier to connect to new services</a:t>
            </a:r>
            <a:endParaRPr lang="en-US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81370" y="4491376"/>
            <a:ext cx="1678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ea typeface="Kozuka Gothic Pro EL" panose="020B0200000000000000" pitchFamily="34" charset="-128"/>
                <a:cs typeface="Lato Regular"/>
              </a:rPr>
              <a:t>Version control</a:t>
            </a:r>
            <a:endParaRPr lang="id-ID" sz="1600" b="1" dirty="0">
              <a:solidFill>
                <a:schemeClr val="tx2">
                  <a:lumMod val="75000"/>
                </a:schemeClr>
              </a:solidFill>
              <a:ea typeface="Kozuka Gothic Pro EL" panose="020B0200000000000000" pitchFamily="34" charset="-128"/>
              <a:cs typeface="Lato Regula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81370" y="4765900"/>
            <a:ext cx="2605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cs typeface="Lato Light"/>
              </a:rPr>
              <a:t>For a service or a single interface</a:t>
            </a:r>
            <a:endParaRPr lang="en-US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25" name="Freeform 237"/>
          <p:cNvSpPr>
            <a:spLocks noChangeAspect="1" noChangeArrowheads="1"/>
          </p:cNvSpPr>
          <p:nvPr/>
        </p:nvSpPr>
        <p:spPr bwMode="auto">
          <a:xfrm>
            <a:off x="4666264" y="3714655"/>
            <a:ext cx="401260" cy="294773"/>
          </a:xfrm>
          <a:custGeom>
            <a:avLst/>
            <a:gdLst>
              <a:gd name="T0" fmla="*/ 586 w 1347"/>
              <a:gd name="T1" fmla="*/ 602 h 987"/>
              <a:gd name="T2" fmla="*/ 502 w 1347"/>
              <a:gd name="T3" fmla="*/ 535 h 987"/>
              <a:gd name="T4" fmla="*/ 42 w 1347"/>
              <a:gd name="T5" fmla="*/ 117 h 987"/>
              <a:gd name="T6" fmla="*/ 17 w 1347"/>
              <a:gd name="T7" fmla="*/ 33 h 987"/>
              <a:gd name="T8" fmla="*/ 92 w 1347"/>
              <a:gd name="T9" fmla="*/ 0 h 987"/>
              <a:gd name="T10" fmla="*/ 1255 w 1347"/>
              <a:gd name="T11" fmla="*/ 0 h 987"/>
              <a:gd name="T12" fmla="*/ 1330 w 1347"/>
              <a:gd name="T13" fmla="*/ 41 h 987"/>
              <a:gd name="T14" fmla="*/ 1305 w 1347"/>
              <a:gd name="T15" fmla="*/ 125 h 987"/>
              <a:gd name="T16" fmla="*/ 803 w 1347"/>
              <a:gd name="T17" fmla="*/ 576 h 987"/>
              <a:gd name="T18" fmla="*/ 586 w 1347"/>
              <a:gd name="T19" fmla="*/ 602 h 987"/>
              <a:gd name="T20" fmla="*/ 92 w 1347"/>
              <a:gd name="T21" fmla="*/ 986 h 987"/>
              <a:gd name="T22" fmla="*/ 0 w 1347"/>
              <a:gd name="T23" fmla="*/ 894 h 987"/>
              <a:gd name="T24" fmla="*/ 0 w 1347"/>
              <a:gd name="T25" fmla="*/ 225 h 987"/>
              <a:gd name="T26" fmla="*/ 42 w 1347"/>
              <a:gd name="T27" fmla="*/ 217 h 987"/>
              <a:gd name="T28" fmla="*/ 234 w 1347"/>
              <a:gd name="T29" fmla="*/ 409 h 987"/>
              <a:gd name="T30" fmla="*/ 251 w 1347"/>
              <a:gd name="T31" fmla="*/ 493 h 987"/>
              <a:gd name="T32" fmla="*/ 109 w 1347"/>
              <a:gd name="T33" fmla="*/ 827 h 987"/>
              <a:gd name="T34" fmla="*/ 126 w 1347"/>
              <a:gd name="T35" fmla="*/ 827 h 987"/>
              <a:gd name="T36" fmla="*/ 318 w 1347"/>
              <a:gd name="T37" fmla="*/ 576 h 987"/>
              <a:gd name="T38" fmla="*/ 393 w 1347"/>
              <a:gd name="T39" fmla="*/ 568 h 987"/>
              <a:gd name="T40" fmla="*/ 477 w 1347"/>
              <a:gd name="T41" fmla="*/ 643 h 987"/>
              <a:gd name="T42" fmla="*/ 569 w 1347"/>
              <a:gd name="T43" fmla="*/ 694 h 987"/>
              <a:gd name="T44" fmla="*/ 820 w 1347"/>
              <a:gd name="T45" fmla="*/ 677 h 987"/>
              <a:gd name="T46" fmla="*/ 945 w 1347"/>
              <a:gd name="T47" fmla="*/ 568 h 987"/>
              <a:gd name="T48" fmla="*/ 1020 w 1347"/>
              <a:gd name="T49" fmla="*/ 576 h 987"/>
              <a:gd name="T50" fmla="*/ 1229 w 1347"/>
              <a:gd name="T51" fmla="*/ 853 h 987"/>
              <a:gd name="T52" fmla="*/ 1238 w 1347"/>
              <a:gd name="T53" fmla="*/ 844 h 987"/>
              <a:gd name="T54" fmla="*/ 1096 w 1347"/>
              <a:gd name="T55" fmla="*/ 493 h 987"/>
              <a:gd name="T56" fmla="*/ 1112 w 1347"/>
              <a:gd name="T57" fmla="*/ 409 h 987"/>
              <a:gd name="T58" fmla="*/ 1313 w 1347"/>
              <a:gd name="T59" fmla="*/ 217 h 987"/>
              <a:gd name="T60" fmla="*/ 1346 w 1347"/>
              <a:gd name="T61" fmla="*/ 225 h 987"/>
              <a:gd name="T62" fmla="*/ 1346 w 1347"/>
              <a:gd name="T63" fmla="*/ 903 h 987"/>
              <a:gd name="T64" fmla="*/ 1246 w 1347"/>
              <a:gd name="T65" fmla="*/ 986 h 987"/>
              <a:gd name="T66" fmla="*/ 92 w 1347"/>
              <a:gd name="T67" fmla="*/ 986 h 987"/>
              <a:gd name="T68" fmla="*/ 92 w 1347"/>
              <a:gd name="T69" fmla="*/ 986 h 987"/>
              <a:gd name="T70" fmla="*/ 92 w 1347"/>
              <a:gd name="T71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lIns="121893" tIns="60946" rIns="121893" bIns="60946" anchor="ctr"/>
          <a:lstStyle/>
          <a:p>
            <a:pPr>
              <a:defRPr/>
            </a:pPr>
            <a:endParaRPr lang="en-US" sz="1050" dirty="0">
              <a:ea typeface="SimSun" charset="0"/>
            </a:endParaRPr>
          </a:p>
        </p:txBody>
      </p:sp>
      <p:sp>
        <p:nvSpPr>
          <p:cNvPr id="2" name="TextBox 149">
            <a:extLst>
              <a:ext uri="{FF2B5EF4-FFF2-40B4-BE49-F238E27FC236}">
                <a16:creationId xmlns:a16="http://schemas.microsoft.com/office/drawing/2014/main" id="{E14BE980-847B-BF0E-403E-99C39546B4F3}"/>
              </a:ext>
            </a:extLst>
          </p:cNvPr>
          <p:cNvSpPr txBox="1"/>
          <p:nvPr/>
        </p:nvSpPr>
        <p:spPr>
          <a:xfrm>
            <a:off x="370754" y="1142234"/>
            <a:ext cx="75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+mj-lt"/>
              </a:rPr>
              <a:t>Why we need API</a:t>
            </a:r>
            <a:endParaRPr lang="en-GB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1" name="Freeform 21">
            <a:extLst>
              <a:ext uri="{FF2B5EF4-FFF2-40B4-BE49-F238E27FC236}">
                <a16:creationId xmlns:a16="http://schemas.microsoft.com/office/drawing/2014/main" id="{9D90371D-D287-E350-F2F9-C5A7942BEDC2}"/>
              </a:ext>
            </a:extLst>
          </p:cNvPr>
          <p:cNvSpPr>
            <a:spLocks noEditPoints="1"/>
          </p:cNvSpPr>
          <p:nvPr/>
        </p:nvSpPr>
        <p:spPr bwMode="auto">
          <a:xfrm>
            <a:off x="8098886" y="3677561"/>
            <a:ext cx="371917" cy="424805"/>
          </a:xfrm>
          <a:custGeom>
            <a:avLst/>
            <a:gdLst>
              <a:gd name="T0" fmla="*/ 432 w 504"/>
              <a:gd name="T1" fmla="*/ 541 h 577"/>
              <a:gd name="T2" fmla="*/ 407 w 504"/>
              <a:gd name="T3" fmla="*/ 541 h 577"/>
              <a:gd name="T4" fmla="*/ 504 w 504"/>
              <a:gd name="T5" fmla="*/ 361 h 577"/>
              <a:gd name="T6" fmla="*/ 341 w 504"/>
              <a:gd name="T7" fmla="*/ 152 h 577"/>
              <a:gd name="T8" fmla="*/ 382 w 504"/>
              <a:gd name="T9" fmla="*/ 75 h 577"/>
              <a:gd name="T10" fmla="*/ 374 w 504"/>
              <a:gd name="T11" fmla="*/ 50 h 577"/>
              <a:gd name="T12" fmla="*/ 277 w 504"/>
              <a:gd name="T13" fmla="*/ 3 h 577"/>
              <a:gd name="T14" fmla="*/ 263 w 504"/>
              <a:gd name="T15" fmla="*/ 2 h 577"/>
              <a:gd name="T16" fmla="*/ 252 w 504"/>
              <a:gd name="T17" fmla="*/ 12 h 577"/>
              <a:gd name="T18" fmla="*/ 137 w 504"/>
              <a:gd name="T19" fmla="*/ 230 h 577"/>
              <a:gd name="T20" fmla="*/ 153 w 504"/>
              <a:gd name="T21" fmla="*/ 280 h 577"/>
              <a:gd name="T22" fmla="*/ 137 w 504"/>
              <a:gd name="T23" fmla="*/ 313 h 577"/>
              <a:gd name="T24" fmla="*/ 202 w 504"/>
              <a:gd name="T25" fmla="*/ 344 h 577"/>
              <a:gd name="T26" fmla="*/ 217 w 504"/>
              <a:gd name="T27" fmla="*/ 312 h 577"/>
              <a:gd name="T28" fmla="*/ 217 w 504"/>
              <a:gd name="T29" fmla="*/ 312 h 577"/>
              <a:gd name="T30" fmla="*/ 267 w 504"/>
              <a:gd name="T31" fmla="*/ 293 h 577"/>
              <a:gd name="T32" fmla="*/ 306 w 504"/>
              <a:gd name="T33" fmla="*/ 219 h 577"/>
              <a:gd name="T34" fmla="*/ 432 w 504"/>
              <a:gd name="T35" fmla="*/ 361 h 577"/>
              <a:gd name="T36" fmla="*/ 288 w 504"/>
              <a:gd name="T37" fmla="*/ 505 h 577"/>
              <a:gd name="T38" fmla="*/ 180 w 504"/>
              <a:gd name="T39" fmla="*/ 469 h 577"/>
              <a:gd name="T40" fmla="*/ 180 w 504"/>
              <a:gd name="T41" fmla="*/ 451 h 577"/>
              <a:gd name="T42" fmla="*/ 198 w 504"/>
              <a:gd name="T43" fmla="*/ 433 h 577"/>
              <a:gd name="T44" fmla="*/ 288 w 504"/>
              <a:gd name="T45" fmla="*/ 433 h 577"/>
              <a:gd name="T46" fmla="*/ 288 w 504"/>
              <a:gd name="T47" fmla="*/ 397 h 577"/>
              <a:gd name="T48" fmla="*/ 149 w 504"/>
              <a:gd name="T49" fmla="*/ 397 h 577"/>
              <a:gd name="T50" fmla="*/ 75 w 504"/>
              <a:gd name="T51" fmla="*/ 397 h 577"/>
              <a:gd name="T52" fmla="*/ 0 w 504"/>
              <a:gd name="T53" fmla="*/ 397 h 577"/>
              <a:gd name="T54" fmla="*/ 0 w 504"/>
              <a:gd name="T55" fmla="*/ 433 h 577"/>
              <a:gd name="T56" fmla="*/ 85 w 504"/>
              <a:gd name="T57" fmla="*/ 433 h 577"/>
              <a:gd name="T58" fmla="*/ 90 w 504"/>
              <a:gd name="T59" fmla="*/ 433 h 577"/>
              <a:gd name="T60" fmla="*/ 108 w 504"/>
              <a:gd name="T61" fmla="*/ 451 h 577"/>
              <a:gd name="T62" fmla="*/ 108 w 504"/>
              <a:gd name="T63" fmla="*/ 469 h 577"/>
              <a:gd name="T64" fmla="*/ 108 w 504"/>
              <a:gd name="T65" fmla="*/ 541 h 577"/>
              <a:gd name="T66" fmla="*/ 36 w 504"/>
              <a:gd name="T67" fmla="*/ 577 h 577"/>
              <a:gd name="T68" fmla="*/ 504 w 504"/>
              <a:gd name="T69" fmla="*/ 577 h 577"/>
              <a:gd name="T70" fmla="*/ 432 w 504"/>
              <a:gd name="T71" fmla="*/ 541 h 577"/>
              <a:gd name="T72" fmla="*/ 306 w 504"/>
              <a:gd name="T73" fmla="*/ 49 h 577"/>
              <a:gd name="T74" fmla="*/ 294 w 504"/>
              <a:gd name="T75" fmla="*/ 61 h 577"/>
              <a:gd name="T76" fmla="*/ 212 w 504"/>
              <a:gd name="T77" fmla="*/ 217 h 577"/>
              <a:gd name="T78" fmla="*/ 180 w 504"/>
              <a:gd name="T79" fmla="*/ 202 h 577"/>
              <a:gd name="T80" fmla="*/ 182 w 504"/>
              <a:gd name="T81" fmla="*/ 195 h 577"/>
              <a:gd name="T82" fmla="*/ 261 w 504"/>
              <a:gd name="T83" fmla="*/ 48 h 577"/>
              <a:gd name="T84" fmla="*/ 272 w 504"/>
              <a:gd name="T85" fmla="*/ 38 h 577"/>
              <a:gd name="T86" fmla="*/ 286 w 504"/>
              <a:gd name="T87" fmla="*/ 39 h 577"/>
              <a:gd name="T88" fmla="*/ 306 w 504"/>
              <a:gd name="T89" fmla="*/ 49 h 577"/>
              <a:gd name="T90" fmla="*/ 306 w 504"/>
              <a:gd name="T91" fmla="*/ 49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04" h="577">
                <a:moveTo>
                  <a:pt x="432" y="541"/>
                </a:moveTo>
                <a:cubicBezTo>
                  <a:pt x="407" y="541"/>
                  <a:pt x="407" y="541"/>
                  <a:pt x="407" y="541"/>
                </a:cubicBezTo>
                <a:cubicBezTo>
                  <a:pt x="466" y="502"/>
                  <a:pt x="504" y="436"/>
                  <a:pt x="504" y="361"/>
                </a:cubicBezTo>
                <a:cubicBezTo>
                  <a:pt x="504" y="260"/>
                  <a:pt x="435" y="175"/>
                  <a:pt x="341" y="152"/>
                </a:cubicBezTo>
                <a:cubicBezTo>
                  <a:pt x="382" y="75"/>
                  <a:pt x="382" y="75"/>
                  <a:pt x="382" y="75"/>
                </a:cubicBezTo>
                <a:cubicBezTo>
                  <a:pt x="386" y="65"/>
                  <a:pt x="383" y="54"/>
                  <a:pt x="374" y="50"/>
                </a:cubicBezTo>
                <a:cubicBezTo>
                  <a:pt x="277" y="3"/>
                  <a:pt x="277" y="3"/>
                  <a:pt x="277" y="3"/>
                </a:cubicBezTo>
                <a:cubicBezTo>
                  <a:pt x="272" y="1"/>
                  <a:pt x="267" y="0"/>
                  <a:pt x="263" y="2"/>
                </a:cubicBezTo>
                <a:cubicBezTo>
                  <a:pt x="258" y="4"/>
                  <a:pt x="254" y="7"/>
                  <a:pt x="252" y="12"/>
                </a:cubicBezTo>
                <a:cubicBezTo>
                  <a:pt x="137" y="230"/>
                  <a:pt x="137" y="230"/>
                  <a:pt x="137" y="230"/>
                </a:cubicBezTo>
                <a:cubicBezTo>
                  <a:pt x="128" y="249"/>
                  <a:pt x="135" y="272"/>
                  <a:pt x="153" y="280"/>
                </a:cubicBezTo>
                <a:cubicBezTo>
                  <a:pt x="137" y="313"/>
                  <a:pt x="137" y="313"/>
                  <a:pt x="137" y="313"/>
                </a:cubicBezTo>
                <a:cubicBezTo>
                  <a:pt x="202" y="344"/>
                  <a:pt x="202" y="344"/>
                  <a:pt x="202" y="344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35" y="320"/>
                  <a:pt x="257" y="312"/>
                  <a:pt x="267" y="293"/>
                </a:cubicBezTo>
                <a:cubicBezTo>
                  <a:pt x="306" y="219"/>
                  <a:pt x="306" y="219"/>
                  <a:pt x="306" y="219"/>
                </a:cubicBezTo>
                <a:cubicBezTo>
                  <a:pt x="377" y="228"/>
                  <a:pt x="432" y="288"/>
                  <a:pt x="432" y="361"/>
                </a:cubicBezTo>
                <a:cubicBezTo>
                  <a:pt x="432" y="440"/>
                  <a:pt x="367" y="505"/>
                  <a:pt x="288" y="505"/>
                </a:cubicBezTo>
                <a:cubicBezTo>
                  <a:pt x="252" y="505"/>
                  <a:pt x="205" y="491"/>
                  <a:pt x="180" y="469"/>
                </a:cubicBezTo>
                <a:cubicBezTo>
                  <a:pt x="180" y="451"/>
                  <a:pt x="180" y="451"/>
                  <a:pt x="180" y="451"/>
                </a:cubicBezTo>
                <a:cubicBezTo>
                  <a:pt x="180" y="441"/>
                  <a:pt x="188" y="433"/>
                  <a:pt x="198" y="433"/>
                </a:cubicBezTo>
                <a:cubicBezTo>
                  <a:pt x="288" y="433"/>
                  <a:pt x="288" y="433"/>
                  <a:pt x="288" y="433"/>
                </a:cubicBezTo>
                <a:cubicBezTo>
                  <a:pt x="288" y="397"/>
                  <a:pt x="288" y="397"/>
                  <a:pt x="288" y="397"/>
                </a:cubicBezTo>
                <a:cubicBezTo>
                  <a:pt x="149" y="397"/>
                  <a:pt x="149" y="397"/>
                  <a:pt x="149" y="397"/>
                </a:cubicBezTo>
                <a:cubicBezTo>
                  <a:pt x="75" y="397"/>
                  <a:pt x="75" y="397"/>
                  <a:pt x="75" y="397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33"/>
                  <a:pt x="0" y="433"/>
                  <a:pt x="0" y="433"/>
                </a:cubicBezTo>
                <a:cubicBezTo>
                  <a:pt x="85" y="433"/>
                  <a:pt x="85" y="433"/>
                  <a:pt x="85" y="433"/>
                </a:cubicBezTo>
                <a:cubicBezTo>
                  <a:pt x="90" y="433"/>
                  <a:pt x="90" y="433"/>
                  <a:pt x="90" y="433"/>
                </a:cubicBezTo>
                <a:cubicBezTo>
                  <a:pt x="100" y="433"/>
                  <a:pt x="108" y="441"/>
                  <a:pt x="108" y="451"/>
                </a:cubicBezTo>
                <a:cubicBezTo>
                  <a:pt x="108" y="469"/>
                  <a:pt x="108" y="469"/>
                  <a:pt x="108" y="469"/>
                </a:cubicBezTo>
                <a:cubicBezTo>
                  <a:pt x="108" y="541"/>
                  <a:pt x="108" y="541"/>
                  <a:pt x="108" y="541"/>
                </a:cubicBezTo>
                <a:cubicBezTo>
                  <a:pt x="68" y="541"/>
                  <a:pt x="36" y="537"/>
                  <a:pt x="36" y="577"/>
                </a:cubicBezTo>
                <a:cubicBezTo>
                  <a:pt x="504" y="577"/>
                  <a:pt x="504" y="577"/>
                  <a:pt x="504" y="577"/>
                </a:cubicBezTo>
                <a:cubicBezTo>
                  <a:pt x="504" y="537"/>
                  <a:pt x="472" y="541"/>
                  <a:pt x="432" y="541"/>
                </a:cubicBezTo>
                <a:close/>
                <a:moveTo>
                  <a:pt x="306" y="49"/>
                </a:moveTo>
                <a:cubicBezTo>
                  <a:pt x="301" y="51"/>
                  <a:pt x="297" y="55"/>
                  <a:pt x="294" y="61"/>
                </a:cubicBezTo>
                <a:cubicBezTo>
                  <a:pt x="212" y="217"/>
                  <a:pt x="212" y="217"/>
                  <a:pt x="212" y="217"/>
                </a:cubicBezTo>
                <a:cubicBezTo>
                  <a:pt x="180" y="202"/>
                  <a:pt x="180" y="202"/>
                  <a:pt x="180" y="202"/>
                </a:cubicBezTo>
                <a:cubicBezTo>
                  <a:pt x="181" y="199"/>
                  <a:pt x="181" y="197"/>
                  <a:pt x="182" y="195"/>
                </a:cubicBezTo>
                <a:cubicBezTo>
                  <a:pt x="261" y="48"/>
                  <a:pt x="261" y="48"/>
                  <a:pt x="261" y="48"/>
                </a:cubicBezTo>
                <a:cubicBezTo>
                  <a:pt x="263" y="43"/>
                  <a:pt x="267" y="40"/>
                  <a:pt x="272" y="38"/>
                </a:cubicBezTo>
                <a:cubicBezTo>
                  <a:pt x="276" y="36"/>
                  <a:pt x="281" y="37"/>
                  <a:pt x="286" y="39"/>
                </a:cubicBezTo>
                <a:cubicBezTo>
                  <a:pt x="306" y="49"/>
                  <a:pt x="306" y="49"/>
                  <a:pt x="306" y="49"/>
                </a:cubicBezTo>
                <a:cubicBezTo>
                  <a:pt x="306" y="49"/>
                  <a:pt x="306" y="49"/>
                  <a:pt x="306" y="4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290">
            <a:extLst>
              <a:ext uri="{FF2B5EF4-FFF2-40B4-BE49-F238E27FC236}">
                <a16:creationId xmlns:a16="http://schemas.microsoft.com/office/drawing/2014/main" id="{E85059B5-582D-C15A-5F19-9D81C80D32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38913" y="4638580"/>
            <a:ext cx="488858" cy="378638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33" name="Shape 4518">
            <a:extLst>
              <a:ext uri="{FF2B5EF4-FFF2-40B4-BE49-F238E27FC236}">
                <a16:creationId xmlns:a16="http://schemas.microsoft.com/office/drawing/2014/main" id="{BA24C0AE-B2BA-CA5C-2FC7-ADF42043B8D3}"/>
              </a:ext>
            </a:extLst>
          </p:cNvPr>
          <p:cNvSpPr/>
          <p:nvPr/>
        </p:nvSpPr>
        <p:spPr>
          <a:xfrm>
            <a:off x="7990525" y="4534112"/>
            <a:ext cx="531397" cy="463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374" y="5005"/>
                </a:moveTo>
                <a:lnTo>
                  <a:pt x="11374" y="11183"/>
                </a:lnTo>
                <a:lnTo>
                  <a:pt x="14828" y="15139"/>
                </a:lnTo>
                <a:lnTo>
                  <a:pt x="15965" y="13835"/>
                </a:lnTo>
                <a:lnTo>
                  <a:pt x="12983" y="10419"/>
                </a:lnTo>
                <a:lnTo>
                  <a:pt x="12983" y="5005"/>
                </a:lnTo>
                <a:cubicBezTo>
                  <a:pt x="12983" y="5005"/>
                  <a:pt x="11374" y="5005"/>
                  <a:pt x="11374" y="5005"/>
                </a:cubicBezTo>
                <a:close/>
                <a:moveTo>
                  <a:pt x="12208" y="0"/>
                </a:moveTo>
                <a:cubicBezTo>
                  <a:pt x="7100" y="0"/>
                  <a:pt x="2948" y="4691"/>
                  <a:pt x="2824" y="10530"/>
                </a:cubicBezTo>
                <a:lnTo>
                  <a:pt x="0" y="10530"/>
                </a:lnTo>
                <a:lnTo>
                  <a:pt x="4227" y="15932"/>
                </a:lnTo>
                <a:lnTo>
                  <a:pt x="8452" y="10530"/>
                </a:lnTo>
                <a:lnTo>
                  <a:pt x="5172" y="10530"/>
                </a:lnTo>
                <a:cubicBezTo>
                  <a:pt x="5295" y="6182"/>
                  <a:pt x="8398" y="2701"/>
                  <a:pt x="12208" y="2701"/>
                </a:cubicBezTo>
                <a:cubicBezTo>
                  <a:pt x="16099" y="2701"/>
                  <a:pt x="19252" y="6326"/>
                  <a:pt x="19252" y="10800"/>
                </a:cubicBezTo>
                <a:cubicBezTo>
                  <a:pt x="19252" y="15275"/>
                  <a:pt x="16099" y="18901"/>
                  <a:pt x="12208" y="18901"/>
                </a:cubicBezTo>
                <a:cubicBezTo>
                  <a:pt x="10649" y="18901"/>
                  <a:pt x="9208" y="18317"/>
                  <a:pt x="8041" y="17327"/>
                </a:cubicBezTo>
                <a:lnTo>
                  <a:pt x="6427" y="19310"/>
                </a:lnTo>
                <a:cubicBezTo>
                  <a:pt x="8020" y="20744"/>
                  <a:pt x="10028" y="21600"/>
                  <a:pt x="12208" y="21600"/>
                </a:cubicBezTo>
                <a:cubicBezTo>
                  <a:pt x="17395" y="21600"/>
                  <a:pt x="21600" y="16766"/>
                  <a:pt x="21600" y="10800"/>
                </a:cubicBezTo>
                <a:cubicBezTo>
                  <a:pt x="21600" y="4836"/>
                  <a:pt x="17395" y="0"/>
                  <a:pt x="12208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619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" grpId="0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32445" y="1090590"/>
            <a:ext cx="10515600" cy="92022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576072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152144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728216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304288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6182312" y="6608646"/>
            <a:ext cx="4911901" cy="1080572"/>
          </a:xfrm>
          <a:prstGeom prst="roundRect">
            <a:avLst>
              <a:gd name="adj" fmla="val 3895"/>
            </a:avLst>
          </a:prstGeom>
          <a:solidFill>
            <a:schemeClr val="accent4">
              <a:alpha val="0"/>
            </a:schemeClr>
          </a:solidFill>
          <a:ln w="190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905542" y="6857652"/>
            <a:ext cx="4184700" cy="29128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chemeClr val="tx2"/>
                </a:solidFill>
                <a:latin typeface="Lato Light"/>
                <a:cs typeface="Lato Light"/>
              </a:rPr>
              <a:t>Set call frequency and quota limits</a:t>
            </a:r>
            <a:endParaRPr lang="en-US" sz="12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148716" y="4719942"/>
            <a:ext cx="4911901" cy="1080572"/>
          </a:xfrm>
          <a:prstGeom prst="roundRect">
            <a:avLst>
              <a:gd name="adj" fmla="val 3895"/>
            </a:avLst>
          </a:prstGeom>
          <a:solidFill>
            <a:schemeClr val="accent4">
              <a:alpha val="0"/>
            </a:schemeClr>
          </a:solidFill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905542" y="4920780"/>
            <a:ext cx="4184700" cy="51287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chemeClr val="tx2"/>
                </a:solidFill>
                <a:latin typeface="Lato Light"/>
                <a:cs typeface="Lato Light"/>
              </a:rPr>
              <a:t>Use appropriate authorization methods</a:t>
            </a:r>
          </a:p>
          <a:p>
            <a:pPr>
              <a:lnSpc>
                <a:spcPct val="120000"/>
              </a:lnSpc>
            </a:pPr>
            <a:endParaRPr lang="en-US" sz="12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151940" y="2932653"/>
            <a:ext cx="4911901" cy="1080573"/>
          </a:xfrm>
          <a:prstGeom prst="roundRect">
            <a:avLst>
              <a:gd name="adj" fmla="val 3895"/>
            </a:avLst>
          </a:prstGeom>
          <a:solidFill>
            <a:schemeClr val="accent4">
              <a:alpha val="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871162" y="3119721"/>
            <a:ext cx="4184700" cy="32443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chemeClr val="tx2"/>
                </a:solidFill>
                <a:latin typeface="Lato Light"/>
                <a:cs typeface="Lato Light"/>
              </a:rPr>
              <a:t>Develop API specifications and related documents</a:t>
            </a:r>
            <a:endParaRPr lang="en-US" sz="140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67" name="Freeform 194"/>
          <p:cNvSpPr>
            <a:spLocks noEditPoints="1"/>
          </p:cNvSpPr>
          <p:nvPr/>
        </p:nvSpPr>
        <p:spPr bwMode="auto">
          <a:xfrm>
            <a:off x="6258354" y="3197562"/>
            <a:ext cx="552343" cy="550756"/>
          </a:xfrm>
          <a:custGeom>
            <a:avLst/>
            <a:gdLst>
              <a:gd name="T0" fmla="*/ 2 w 278"/>
              <a:gd name="T1" fmla="*/ 160 h 277"/>
              <a:gd name="T2" fmla="*/ 15 w 278"/>
              <a:gd name="T3" fmla="*/ 202 h 277"/>
              <a:gd name="T4" fmla="*/ 70 w 278"/>
              <a:gd name="T5" fmla="*/ 259 h 277"/>
              <a:gd name="T6" fmla="*/ 183 w 278"/>
              <a:gd name="T7" fmla="*/ 270 h 277"/>
              <a:gd name="T8" fmla="*/ 242 w 278"/>
              <a:gd name="T9" fmla="*/ 232 h 277"/>
              <a:gd name="T10" fmla="*/ 267 w 278"/>
              <a:gd name="T11" fmla="*/ 193 h 277"/>
              <a:gd name="T12" fmla="*/ 278 w 278"/>
              <a:gd name="T13" fmla="*/ 139 h 277"/>
              <a:gd name="T14" fmla="*/ 268 w 278"/>
              <a:gd name="T15" fmla="*/ 88 h 277"/>
              <a:gd name="T16" fmla="*/ 237 w 278"/>
              <a:gd name="T17" fmla="*/ 40 h 277"/>
              <a:gd name="T18" fmla="*/ 196 w 278"/>
              <a:gd name="T19" fmla="*/ 12 h 277"/>
              <a:gd name="T20" fmla="*/ 171 w 278"/>
              <a:gd name="T21" fmla="*/ 3 h 277"/>
              <a:gd name="T22" fmla="*/ 94 w 278"/>
              <a:gd name="T23" fmla="*/ 7 h 277"/>
              <a:gd name="T24" fmla="*/ 48 w 278"/>
              <a:gd name="T25" fmla="*/ 34 h 277"/>
              <a:gd name="T26" fmla="*/ 15 w 278"/>
              <a:gd name="T27" fmla="*/ 75 h 277"/>
              <a:gd name="T28" fmla="*/ 115 w 278"/>
              <a:gd name="T29" fmla="*/ 9 h 277"/>
              <a:gd name="T30" fmla="*/ 136 w 278"/>
              <a:gd name="T31" fmla="*/ 7 h 277"/>
              <a:gd name="T32" fmla="*/ 155 w 278"/>
              <a:gd name="T33" fmla="*/ 14 h 277"/>
              <a:gd name="T34" fmla="*/ 172 w 278"/>
              <a:gd name="T35" fmla="*/ 14 h 277"/>
              <a:gd name="T36" fmla="*/ 187 w 278"/>
              <a:gd name="T37" fmla="*/ 18 h 277"/>
              <a:gd name="T38" fmla="*/ 183 w 278"/>
              <a:gd name="T39" fmla="*/ 21 h 277"/>
              <a:gd name="T40" fmla="*/ 161 w 278"/>
              <a:gd name="T41" fmla="*/ 30 h 277"/>
              <a:gd name="T42" fmla="*/ 164 w 278"/>
              <a:gd name="T43" fmla="*/ 44 h 277"/>
              <a:gd name="T44" fmla="*/ 177 w 278"/>
              <a:gd name="T45" fmla="*/ 53 h 277"/>
              <a:gd name="T46" fmla="*/ 197 w 278"/>
              <a:gd name="T47" fmla="*/ 27 h 277"/>
              <a:gd name="T48" fmla="*/ 211 w 278"/>
              <a:gd name="T49" fmla="*/ 32 h 277"/>
              <a:gd name="T50" fmla="*/ 223 w 278"/>
              <a:gd name="T51" fmla="*/ 38 h 277"/>
              <a:gd name="T52" fmla="*/ 229 w 278"/>
              <a:gd name="T53" fmla="*/ 57 h 277"/>
              <a:gd name="T54" fmla="*/ 225 w 278"/>
              <a:gd name="T55" fmla="*/ 67 h 277"/>
              <a:gd name="T56" fmla="*/ 218 w 278"/>
              <a:gd name="T57" fmla="*/ 59 h 277"/>
              <a:gd name="T58" fmla="*/ 200 w 278"/>
              <a:gd name="T59" fmla="*/ 62 h 277"/>
              <a:gd name="T60" fmla="*/ 212 w 278"/>
              <a:gd name="T61" fmla="*/ 69 h 277"/>
              <a:gd name="T62" fmla="*/ 183 w 278"/>
              <a:gd name="T63" fmla="*/ 80 h 277"/>
              <a:gd name="T64" fmla="*/ 169 w 278"/>
              <a:gd name="T65" fmla="*/ 90 h 277"/>
              <a:gd name="T66" fmla="*/ 151 w 278"/>
              <a:gd name="T67" fmla="*/ 107 h 277"/>
              <a:gd name="T68" fmla="*/ 140 w 278"/>
              <a:gd name="T69" fmla="*/ 118 h 277"/>
              <a:gd name="T70" fmla="*/ 116 w 278"/>
              <a:gd name="T71" fmla="*/ 116 h 277"/>
              <a:gd name="T72" fmla="*/ 97 w 278"/>
              <a:gd name="T73" fmla="*/ 140 h 277"/>
              <a:gd name="T74" fmla="*/ 122 w 278"/>
              <a:gd name="T75" fmla="*/ 138 h 277"/>
              <a:gd name="T76" fmla="*/ 118 w 278"/>
              <a:gd name="T77" fmla="*/ 153 h 277"/>
              <a:gd name="T78" fmla="*/ 144 w 278"/>
              <a:gd name="T79" fmla="*/ 172 h 277"/>
              <a:gd name="T80" fmla="*/ 163 w 278"/>
              <a:gd name="T81" fmla="*/ 164 h 277"/>
              <a:gd name="T82" fmla="*/ 179 w 278"/>
              <a:gd name="T83" fmla="*/ 170 h 277"/>
              <a:gd name="T84" fmla="*/ 195 w 278"/>
              <a:gd name="T85" fmla="*/ 175 h 277"/>
              <a:gd name="T86" fmla="*/ 217 w 278"/>
              <a:gd name="T87" fmla="*/ 190 h 277"/>
              <a:gd name="T88" fmla="*/ 234 w 278"/>
              <a:gd name="T89" fmla="*/ 202 h 277"/>
              <a:gd name="T90" fmla="*/ 170 w 278"/>
              <a:gd name="T91" fmla="*/ 266 h 277"/>
              <a:gd name="T92" fmla="*/ 150 w 278"/>
              <a:gd name="T93" fmla="*/ 237 h 277"/>
              <a:gd name="T94" fmla="*/ 135 w 278"/>
              <a:gd name="T95" fmla="*/ 210 h 277"/>
              <a:gd name="T96" fmla="*/ 142 w 278"/>
              <a:gd name="T97" fmla="*/ 191 h 277"/>
              <a:gd name="T98" fmla="*/ 137 w 278"/>
              <a:gd name="T99" fmla="*/ 177 h 277"/>
              <a:gd name="T100" fmla="*/ 119 w 278"/>
              <a:gd name="T101" fmla="*/ 161 h 277"/>
              <a:gd name="T102" fmla="*/ 91 w 278"/>
              <a:gd name="T103" fmla="*/ 152 h 277"/>
              <a:gd name="T104" fmla="*/ 75 w 278"/>
              <a:gd name="T105" fmla="*/ 139 h 277"/>
              <a:gd name="T106" fmla="*/ 62 w 278"/>
              <a:gd name="T107" fmla="*/ 112 h 277"/>
              <a:gd name="T108" fmla="*/ 65 w 278"/>
              <a:gd name="T109" fmla="*/ 133 h 277"/>
              <a:gd name="T110" fmla="*/ 54 w 278"/>
              <a:gd name="T111" fmla="*/ 115 h 277"/>
              <a:gd name="T112" fmla="*/ 47 w 278"/>
              <a:gd name="T113" fmla="*/ 92 h 277"/>
              <a:gd name="T114" fmla="*/ 61 w 278"/>
              <a:gd name="T115" fmla="*/ 63 h 277"/>
              <a:gd name="T116" fmla="*/ 58 w 278"/>
              <a:gd name="T117" fmla="*/ 46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77">
                <a:moveTo>
                  <a:pt x="3" y="111"/>
                </a:moveTo>
                <a:cubicBezTo>
                  <a:pt x="2" y="113"/>
                  <a:pt x="2" y="115"/>
                  <a:pt x="2" y="117"/>
                </a:cubicBezTo>
                <a:cubicBezTo>
                  <a:pt x="1" y="120"/>
                  <a:pt x="1" y="122"/>
                  <a:pt x="1" y="124"/>
                </a:cubicBezTo>
                <a:cubicBezTo>
                  <a:pt x="0" y="129"/>
                  <a:pt x="0" y="134"/>
                  <a:pt x="0" y="139"/>
                </a:cubicBezTo>
                <a:cubicBezTo>
                  <a:pt x="0" y="143"/>
                  <a:pt x="0" y="148"/>
                  <a:pt x="1" y="153"/>
                </a:cubicBezTo>
                <a:cubicBezTo>
                  <a:pt x="1" y="155"/>
                  <a:pt x="1" y="157"/>
                  <a:pt x="2" y="160"/>
                </a:cubicBezTo>
                <a:cubicBezTo>
                  <a:pt x="2" y="162"/>
                  <a:pt x="2" y="164"/>
                  <a:pt x="3" y="167"/>
                </a:cubicBezTo>
                <a:cubicBezTo>
                  <a:pt x="3" y="169"/>
                  <a:pt x="4" y="171"/>
                  <a:pt x="4" y="173"/>
                </a:cubicBezTo>
                <a:cubicBezTo>
                  <a:pt x="5" y="178"/>
                  <a:pt x="7" y="182"/>
                  <a:pt x="8" y="186"/>
                </a:cubicBezTo>
                <a:cubicBezTo>
                  <a:pt x="9" y="188"/>
                  <a:pt x="10" y="191"/>
                  <a:pt x="11" y="193"/>
                </a:cubicBezTo>
                <a:cubicBezTo>
                  <a:pt x="12" y="195"/>
                  <a:pt x="13" y="197"/>
                  <a:pt x="14" y="199"/>
                </a:cubicBezTo>
                <a:cubicBezTo>
                  <a:pt x="14" y="200"/>
                  <a:pt x="15" y="201"/>
                  <a:pt x="15" y="202"/>
                </a:cubicBezTo>
                <a:cubicBezTo>
                  <a:pt x="16" y="204"/>
                  <a:pt x="17" y="206"/>
                  <a:pt x="18" y="208"/>
                </a:cubicBezTo>
                <a:cubicBezTo>
                  <a:pt x="22" y="214"/>
                  <a:pt x="25" y="219"/>
                  <a:pt x="30" y="224"/>
                </a:cubicBezTo>
                <a:cubicBezTo>
                  <a:pt x="32" y="227"/>
                  <a:pt x="34" y="230"/>
                  <a:pt x="36" y="232"/>
                </a:cubicBezTo>
                <a:cubicBezTo>
                  <a:pt x="38" y="234"/>
                  <a:pt x="39" y="235"/>
                  <a:pt x="41" y="237"/>
                </a:cubicBezTo>
                <a:cubicBezTo>
                  <a:pt x="42" y="238"/>
                  <a:pt x="44" y="240"/>
                  <a:pt x="45" y="241"/>
                </a:cubicBezTo>
                <a:cubicBezTo>
                  <a:pt x="53" y="248"/>
                  <a:pt x="61" y="254"/>
                  <a:pt x="70" y="259"/>
                </a:cubicBezTo>
                <a:cubicBezTo>
                  <a:pt x="72" y="260"/>
                  <a:pt x="74" y="261"/>
                  <a:pt x="76" y="262"/>
                </a:cubicBezTo>
                <a:cubicBezTo>
                  <a:pt x="80" y="264"/>
                  <a:pt x="84" y="266"/>
                  <a:pt x="88" y="268"/>
                </a:cubicBezTo>
                <a:cubicBezTo>
                  <a:pt x="90" y="269"/>
                  <a:pt x="92" y="269"/>
                  <a:pt x="94" y="270"/>
                </a:cubicBezTo>
                <a:cubicBezTo>
                  <a:pt x="108" y="275"/>
                  <a:pt x="123" y="277"/>
                  <a:pt x="139" y="277"/>
                </a:cubicBezTo>
                <a:cubicBezTo>
                  <a:pt x="149" y="277"/>
                  <a:pt x="160" y="276"/>
                  <a:pt x="170" y="274"/>
                </a:cubicBezTo>
                <a:cubicBezTo>
                  <a:pt x="174" y="273"/>
                  <a:pt x="179" y="272"/>
                  <a:pt x="183" y="270"/>
                </a:cubicBezTo>
                <a:cubicBezTo>
                  <a:pt x="186" y="269"/>
                  <a:pt x="188" y="269"/>
                  <a:pt x="190" y="268"/>
                </a:cubicBezTo>
                <a:cubicBezTo>
                  <a:pt x="194" y="266"/>
                  <a:pt x="198" y="264"/>
                  <a:pt x="202" y="262"/>
                </a:cubicBezTo>
                <a:cubicBezTo>
                  <a:pt x="204" y="261"/>
                  <a:pt x="206" y="260"/>
                  <a:pt x="208" y="259"/>
                </a:cubicBezTo>
                <a:cubicBezTo>
                  <a:pt x="217" y="254"/>
                  <a:pt x="225" y="248"/>
                  <a:pt x="232" y="241"/>
                </a:cubicBezTo>
                <a:cubicBezTo>
                  <a:pt x="234" y="240"/>
                  <a:pt x="236" y="238"/>
                  <a:pt x="237" y="237"/>
                </a:cubicBezTo>
                <a:cubicBezTo>
                  <a:pt x="239" y="235"/>
                  <a:pt x="240" y="234"/>
                  <a:pt x="242" y="232"/>
                </a:cubicBezTo>
                <a:cubicBezTo>
                  <a:pt x="244" y="230"/>
                  <a:pt x="246" y="227"/>
                  <a:pt x="248" y="224"/>
                </a:cubicBezTo>
                <a:cubicBezTo>
                  <a:pt x="251" y="220"/>
                  <a:pt x="254" y="216"/>
                  <a:pt x="257" y="211"/>
                </a:cubicBezTo>
                <a:cubicBezTo>
                  <a:pt x="258" y="210"/>
                  <a:pt x="259" y="209"/>
                  <a:pt x="259" y="208"/>
                </a:cubicBezTo>
                <a:cubicBezTo>
                  <a:pt x="260" y="206"/>
                  <a:pt x="262" y="204"/>
                  <a:pt x="263" y="202"/>
                </a:cubicBezTo>
                <a:cubicBezTo>
                  <a:pt x="263" y="201"/>
                  <a:pt x="264" y="200"/>
                  <a:pt x="264" y="199"/>
                </a:cubicBezTo>
                <a:cubicBezTo>
                  <a:pt x="265" y="197"/>
                  <a:pt x="266" y="195"/>
                  <a:pt x="267" y="193"/>
                </a:cubicBezTo>
                <a:cubicBezTo>
                  <a:pt x="268" y="191"/>
                  <a:pt x="269" y="188"/>
                  <a:pt x="269" y="186"/>
                </a:cubicBezTo>
                <a:cubicBezTo>
                  <a:pt x="271" y="182"/>
                  <a:pt x="272" y="178"/>
                  <a:pt x="273" y="173"/>
                </a:cubicBezTo>
                <a:cubicBezTo>
                  <a:pt x="274" y="171"/>
                  <a:pt x="274" y="169"/>
                  <a:pt x="275" y="167"/>
                </a:cubicBezTo>
                <a:cubicBezTo>
                  <a:pt x="275" y="164"/>
                  <a:pt x="276" y="162"/>
                  <a:pt x="276" y="160"/>
                </a:cubicBezTo>
                <a:cubicBezTo>
                  <a:pt x="277" y="157"/>
                  <a:pt x="277" y="155"/>
                  <a:pt x="277" y="153"/>
                </a:cubicBezTo>
                <a:cubicBezTo>
                  <a:pt x="278" y="148"/>
                  <a:pt x="278" y="143"/>
                  <a:pt x="278" y="139"/>
                </a:cubicBezTo>
                <a:cubicBezTo>
                  <a:pt x="278" y="134"/>
                  <a:pt x="278" y="129"/>
                  <a:pt x="277" y="124"/>
                </a:cubicBezTo>
                <a:cubicBezTo>
                  <a:pt x="277" y="122"/>
                  <a:pt x="277" y="120"/>
                  <a:pt x="276" y="117"/>
                </a:cubicBezTo>
                <a:cubicBezTo>
                  <a:pt x="276" y="115"/>
                  <a:pt x="275" y="113"/>
                  <a:pt x="275" y="111"/>
                </a:cubicBezTo>
                <a:cubicBezTo>
                  <a:pt x="274" y="108"/>
                  <a:pt x="274" y="106"/>
                  <a:pt x="273" y="104"/>
                </a:cubicBezTo>
                <a:cubicBezTo>
                  <a:pt x="272" y="99"/>
                  <a:pt x="271" y="95"/>
                  <a:pt x="269" y="91"/>
                </a:cubicBezTo>
                <a:cubicBezTo>
                  <a:pt x="269" y="90"/>
                  <a:pt x="269" y="89"/>
                  <a:pt x="268" y="88"/>
                </a:cubicBezTo>
                <a:cubicBezTo>
                  <a:pt x="267" y="85"/>
                  <a:pt x="266" y="81"/>
                  <a:pt x="264" y="78"/>
                </a:cubicBezTo>
                <a:cubicBezTo>
                  <a:pt x="264" y="77"/>
                  <a:pt x="263" y="76"/>
                  <a:pt x="263" y="75"/>
                </a:cubicBezTo>
                <a:cubicBezTo>
                  <a:pt x="262" y="73"/>
                  <a:pt x="260" y="71"/>
                  <a:pt x="259" y="69"/>
                </a:cubicBezTo>
                <a:cubicBezTo>
                  <a:pt x="256" y="64"/>
                  <a:pt x="252" y="58"/>
                  <a:pt x="248" y="53"/>
                </a:cubicBezTo>
                <a:cubicBezTo>
                  <a:pt x="246" y="50"/>
                  <a:pt x="244" y="48"/>
                  <a:pt x="242" y="45"/>
                </a:cubicBezTo>
                <a:cubicBezTo>
                  <a:pt x="240" y="44"/>
                  <a:pt x="239" y="42"/>
                  <a:pt x="237" y="40"/>
                </a:cubicBezTo>
                <a:cubicBezTo>
                  <a:pt x="236" y="39"/>
                  <a:pt x="234" y="37"/>
                  <a:pt x="232" y="36"/>
                </a:cubicBezTo>
                <a:cubicBezTo>
                  <a:pt x="229" y="33"/>
                  <a:pt x="226" y="30"/>
                  <a:pt x="222" y="28"/>
                </a:cubicBezTo>
                <a:cubicBezTo>
                  <a:pt x="218" y="24"/>
                  <a:pt x="213" y="21"/>
                  <a:pt x="208" y="18"/>
                </a:cubicBezTo>
                <a:cubicBezTo>
                  <a:pt x="206" y="17"/>
                  <a:pt x="204" y="16"/>
                  <a:pt x="202" y="15"/>
                </a:cubicBezTo>
                <a:cubicBezTo>
                  <a:pt x="201" y="14"/>
                  <a:pt x="200" y="14"/>
                  <a:pt x="199" y="14"/>
                </a:cubicBezTo>
                <a:cubicBezTo>
                  <a:pt x="198" y="13"/>
                  <a:pt x="197" y="12"/>
                  <a:pt x="196" y="12"/>
                </a:cubicBezTo>
                <a:cubicBezTo>
                  <a:pt x="196" y="12"/>
                  <a:pt x="195" y="12"/>
                  <a:pt x="195" y="11"/>
                </a:cubicBezTo>
                <a:cubicBezTo>
                  <a:pt x="193" y="11"/>
                  <a:pt x="191" y="10"/>
                  <a:pt x="190" y="9"/>
                </a:cubicBezTo>
                <a:cubicBezTo>
                  <a:pt x="190" y="9"/>
                  <a:pt x="190" y="9"/>
                  <a:pt x="190" y="9"/>
                </a:cubicBezTo>
                <a:cubicBezTo>
                  <a:pt x="188" y="9"/>
                  <a:pt x="186" y="8"/>
                  <a:pt x="184" y="7"/>
                </a:cubicBezTo>
                <a:cubicBezTo>
                  <a:pt x="184" y="7"/>
                  <a:pt x="184" y="7"/>
                  <a:pt x="183" y="7"/>
                </a:cubicBezTo>
                <a:cubicBezTo>
                  <a:pt x="179" y="6"/>
                  <a:pt x="175" y="4"/>
                  <a:pt x="171" y="3"/>
                </a:cubicBezTo>
                <a:cubicBezTo>
                  <a:pt x="169" y="3"/>
                  <a:pt x="168" y="3"/>
                  <a:pt x="167" y="3"/>
                </a:cubicBezTo>
                <a:cubicBezTo>
                  <a:pt x="166" y="2"/>
                  <a:pt x="165" y="2"/>
                  <a:pt x="164" y="2"/>
                </a:cubicBezTo>
                <a:cubicBezTo>
                  <a:pt x="157" y="1"/>
                  <a:pt x="149" y="0"/>
                  <a:pt x="141" y="0"/>
                </a:cubicBezTo>
                <a:cubicBezTo>
                  <a:pt x="141" y="0"/>
                  <a:pt x="140" y="0"/>
                  <a:pt x="139" y="0"/>
                </a:cubicBezTo>
                <a:cubicBezTo>
                  <a:pt x="137" y="0"/>
                  <a:pt x="136" y="0"/>
                  <a:pt x="135" y="0"/>
                </a:cubicBezTo>
                <a:cubicBezTo>
                  <a:pt x="121" y="0"/>
                  <a:pt x="107" y="3"/>
                  <a:pt x="94" y="7"/>
                </a:cubicBezTo>
                <a:cubicBezTo>
                  <a:pt x="92" y="8"/>
                  <a:pt x="90" y="9"/>
                  <a:pt x="88" y="9"/>
                </a:cubicBezTo>
                <a:cubicBezTo>
                  <a:pt x="87" y="10"/>
                  <a:pt x="87" y="10"/>
                  <a:pt x="86" y="10"/>
                </a:cubicBezTo>
                <a:cubicBezTo>
                  <a:pt x="85" y="11"/>
                  <a:pt x="83" y="11"/>
                  <a:pt x="82" y="12"/>
                </a:cubicBezTo>
                <a:cubicBezTo>
                  <a:pt x="80" y="13"/>
                  <a:pt x="78" y="14"/>
                  <a:pt x="76" y="15"/>
                </a:cubicBezTo>
                <a:cubicBezTo>
                  <a:pt x="74" y="16"/>
                  <a:pt x="72" y="17"/>
                  <a:pt x="70" y="18"/>
                </a:cubicBezTo>
                <a:cubicBezTo>
                  <a:pt x="62" y="23"/>
                  <a:pt x="55" y="28"/>
                  <a:pt x="48" y="34"/>
                </a:cubicBezTo>
                <a:cubicBezTo>
                  <a:pt x="47" y="34"/>
                  <a:pt x="46" y="35"/>
                  <a:pt x="45" y="36"/>
                </a:cubicBezTo>
                <a:cubicBezTo>
                  <a:pt x="44" y="37"/>
                  <a:pt x="42" y="39"/>
                  <a:pt x="41" y="40"/>
                </a:cubicBezTo>
                <a:cubicBezTo>
                  <a:pt x="39" y="42"/>
                  <a:pt x="38" y="44"/>
                  <a:pt x="36" y="45"/>
                </a:cubicBezTo>
                <a:cubicBezTo>
                  <a:pt x="34" y="48"/>
                  <a:pt x="32" y="50"/>
                  <a:pt x="30" y="53"/>
                </a:cubicBezTo>
                <a:cubicBezTo>
                  <a:pt x="25" y="58"/>
                  <a:pt x="22" y="64"/>
                  <a:pt x="18" y="69"/>
                </a:cubicBezTo>
                <a:cubicBezTo>
                  <a:pt x="17" y="71"/>
                  <a:pt x="16" y="73"/>
                  <a:pt x="15" y="75"/>
                </a:cubicBezTo>
                <a:cubicBezTo>
                  <a:pt x="15" y="76"/>
                  <a:pt x="14" y="77"/>
                  <a:pt x="14" y="78"/>
                </a:cubicBezTo>
                <a:cubicBezTo>
                  <a:pt x="12" y="81"/>
                  <a:pt x="11" y="85"/>
                  <a:pt x="10" y="88"/>
                </a:cubicBezTo>
                <a:cubicBezTo>
                  <a:pt x="9" y="89"/>
                  <a:pt x="9" y="90"/>
                  <a:pt x="8" y="91"/>
                </a:cubicBezTo>
                <a:cubicBezTo>
                  <a:pt x="7" y="95"/>
                  <a:pt x="5" y="99"/>
                  <a:pt x="4" y="104"/>
                </a:cubicBezTo>
                <a:cubicBezTo>
                  <a:pt x="4" y="106"/>
                  <a:pt x="3" y="108"/>
                  <a:pt x="3" y="111"/>
                </a:cubicBezTo>
                <a:close/>
                <a:moveTo>
                  <a:pt x="115" y="9"/>
                </a:moveTo>
                <a:cubicBezTo>
                  <a:pt x="116" y="10"/>
                  <a:pt x="116" y="10"/>
                  <a:pt x="116" y="10"/>
                </a:cubicBezTo>
                <a:cubicBezTo>
                  <a:pt x="118" y="10"/>
                  <a:pt x="119" y="10"/>
                  <a:pt x="121" y="10"/>
                </a:cubicBezTo>
                <a:cubicBezTo>
                  <a:pt x="122" y="10"/>
                  <a:pt x="123" y="10"/>
                  <a:pt x="125" y="10"/>
                </a:cubicBezTo>
                <a:cubicBezTo>
                  <a:pt x="127" y="10"/>
                  <a:pt x="131" y="13"/>
                  <a:pt x="133" y="12"/>
                </a:cubicBezTo>
                <a:cubicBezTo>
                  <a:pt x="134" y="11"/>
                  <a:pt x="134" y="11"/>
                  <a:pt x="134" y="10"/>
                </a:cubicBezTo>
                <a:cubicBezTo>
                  <a:pt x="135" y="9"/>
                  <a:pt x="135" y="8"/>
                  <a:pt x="136" y="7"/>
                </a:cubicBezTo>
                <a:cubicBezTo>
                  <a:pt x="137" y="7"/>
                  <a:pt x="138" y="7"/>
                  <a:pt x="139" y="7"/>
                </a:cubicBezTo>
                <a:cubicBezTo>
                  <a:pt x="148" y="7"/>
                  <a:pt x="157" y="8"/>
                  <a:pt x="165" y="10"/>
                </a:cubicBezTo>
                <a:cubicBezTo>
                  <a:pt x="165" y="11"/>
                  <a:pt x="164" y="10"/>
                  <a:pt x="163" y="11"/>
                </a:cubicBezTo>
                <a:cubicBezTo>
                  <a:pt x="162" y="11"/>
                  <a:pt x="161" y="12"/>
                  <a:pt x="160" y="12"/>
                </a:cubicBezTo>
                <a:cubicBezTo>
                  <a:pt x="158" y="13"/>
                  <a:pt x="155" y="12"/>
                  <a:pt x="153" y="12"/>
                </a:cubicBezTo>
                <a:cubicBezTo>
                  <a:pt x="153" y="13"/>
                  <a:pt x="154" y="13"/>
                  <a:pt x="155" y="14"/>
                </a:cubicBezTo>
                <a:cubicBezTo>
                  <a:pt x="157" y="15"/>
                  <a:pt x="159" y="15"/>
                  <a:pt x="162" y="14"/>
                </a:cubicBezTo>
                <a:cubicBezTo>
                  <a:pt x="163" y="14"/>
                  <a:pt x="165" y="15"/>
                  <a:pt x="166" y="14"/>
                </a:cubicBezTo>
                <a:cubicBezTo>
                  <a:pt x="167" y="13"/>
                  <a:pt x="167" y="12"/>
                  <a:pt x="168" y="11"/>
                </a:cubicBezTo>
                <a:cubicBezTo>
                  <a:pt x="168" y="11"/>
                  <a:pt x="169" y="11"/>
                  <a:pt x="169" y="11"/>
                </a:cubicBezTo>
                <a:cubicBezTo>
                  <a:pt x="171" y="11"/>
                  <a:pt x="172" y="11"/>
                  <a:pt x="173" y="12"/>
                </a:cubicBezTo>
                <a:cubicBezTo>
                  <a:pt x="173" y="13"/>
                  <a:pt x="172" y="13"/>
                  <a:pt x="172" y="14"/>
                </a:cubicBezTo>
                <a:cubicBezTo>
                  <a:pt x="173" y="14"/>
                  <a:pt x="175" y="14"/>
                  <a:pt x="176" y="12"/>
                </a:cubicBezTo>
                <a:cubicBezTo>
                  <a:pt x="176" y="13"/>
                  <a:pt x="177" y="13"/>
                  <a:pt x="177" y="13"/>
                </a:cubicBezTo>
                <a:cubicBezTo>
                  <a:pt x="179" y="13"/>
                  <a:pt x="181" y="14"/>
                  <a:pt x="183" y="15"/>
                </a:cubicBezTo>
                <a:cubicBezTo>
                  <a:pt x="186" y="16"/>
                  <a:pt x="189" y="17"/>
                  <a:pt x="192" y="18"/>
                </a:cubicBezTo>
                <a:cubicBezTo>
                  <a:pt x="191" y="19"/>
                  <a:pt x="191" y="19"/>
                  <a:pt x="190" y="19"/>
                </a:cubicBezTo>
                <a:cubicBezTo>
                  <a:pt x="189" y="19"/>
                  <a:pt x="189" y="17"/>
                  <a:pt x="187" y="18"/>
                </a:cubicBezTo>
                <a:cubicBezTo>
                  <a:pt x="187" y="20"/>
                  <a:pt x="189" y="20"/>
                  <a:pt x="190" y="21"/>
                </a:cubicBezTo>
                <a:cubicBezTo>
                  <a:pt x="191" y="22"/>
                  <a:pt x="193" y="23"/>
                  <a:pt x="193" y="24"/>
                </a:cubicBezTo>
                <a:cubicBezTo>
                  <a:pt x="192" y="27"/>
                  <a:pt x="190" y="24"/>
                  <a:pt x="188" y="24"/>
                </a:cubicBezTo>
                <a:cubicBezTo>
                  <a:pt x="186" y="24"/>
                  <a:pt x="183" y="28"/>
                  <a:pt x="181" y="25"/>
                </a:cubicBezTo>
                <a:cubicBezTo>
                  <a:pt x="181" y="23"/>
                  <a:pt x="183" y="23"/>
                  <a:pt x="184" y="21"/>
                </a:cubicBezTo>
                <a:cubicBezTo>
                  <a:pt x="183" y="21"/>
                  <a:pt x="183" y="21"/>
                  <a:pt x="183" y="21"/>
                </a:cubicBezTo>
                <a:cubicBezTo>
                  <a:pt x="182" y="22"/>
                  <a:pt x="181" y="22"/>
                  <a:pt x="180" y="22"/>
                </a:cubicBezTo>
                <a:cubicBezTo>
                  <a:pt x="180" y="23"/>
                  <a:pt x="179" y="23"/>
                  <a:pt x="177" y="24"/>
                </a:cubicBezTo>
                <a:cubicBezTo>
                  <a:pt x="176" y="24"/>
                  <a:pt x="175" y="24"/>
                  <a:pt x="174" y="24"/>
                </a:cubicBezTo>
                <a:cubicBezTo>
                  <a:pt x="173" y="25"/>
                  <a:pt x="171" y="26"/>
                  <a:pt x="169" y="27"/>
                </a:cubicBezTo>
                <a:cubicBezTo>
                  <a:pt x="169" y="27"/>
                  <a:pt x="168" y="27"/>
                  <a:pt x="167" y="27"/>
                </a:cubicBezTo>
                <a:cubicBezTo>
                  <a:pt x="165" y="28"/>
                  <a:pt x="163" y="29"/>
                  <a:pt x="161" y="30"/>
                </a:cubicBezTo>
                <a:cubicBezTo>
                  <a:pt x="159" y="31"/>
                  <a:pt x="157" y="32"/>
                  <a:pt x="156" y="33"/>
                </a:cubicBezTo>
                <a:cubicBezTo>
                  <a:pt x="155" y="33"/>
                  <a:pt x="154" y="35"/>
                  <a:pt x="154" y="36"/>
                </a:cubicBezTo>
                <a:cubicBezTo>
                  <a:pt x="154" y="37"/>
                  <a:pt x="156" y="37"/>
                  <a:pt x="156" y="38"/>
                </a:cubicBezTo>
                <a:cubicBezTo>
                  <a:pt x="156" y="39"/>
                  <a:pt x="155" y="40"/>
                  <a:pt x="155" y="41"/>
                </a:cubicBezTo>
                <a:cubicBezTo>
                  <a:pt x="156" y="41"/>
                  <a:pt x="157" y="41"/>
                  <a:pt x="158" y="41"/>
                </a:cubicBezTo>
                <a:cubicBezTo>
                  <a:pt x="161" y="41"/>
                  <a:pt x="162" y="43"/>
                  <a:pt x="164" y="44"/>
                </a:cubicBezTo>
                <a:cubicBezTo>
                  <a:pt x="165" y="45"/>
                  <a:pt x="167" y="46"/>
                  <a:pt x="169" y="46"/>
                </a:cubicBezTo>
                <a:cubicBezTo>
                  <a:pt x="171" y="46"/>
                  <a:pt x="173" y="45"/>
                  <a:pt x="173" y="47"/>
                </a:cubicBezTo>
                <a:cubicBezTo>
                  <a:pt x="174" y="48"/>
                  <a:pt x="171" y="49"/>
                  <a:pt x="171" y="50"/>
                </a:cubicBezTo>
                <a:cubicBezTo>
                  <a:pt x="172" y="51"/>
                  <a:pt x="171" y="52"/>
                  <a:pt x="171" y="53"/>
                </a:cubicBezTo>
                <a:cubicBezTo>
                  <a:pt x="171" y="54"/>
                  <a:pt x="172" y="56"/>
                  <a:pt x="173" y="56"/>
                </a:cubicBezTo>
                <a:cubicBezTo>
                  <a:pt x="174" y="56"/>
                  <a:pt x="177" y="55"/>
                  <a:pt x="177" y="53"/>
                </a:cubicBezTo>
                <a:cubicBezTo>
                  <a:pt x="178" y="51"/>
                  <a:pt x="178" y="49"/>
                  <a:pt x="179" y="48"/>
                </a:cubicBezTo>
                <a:cubicBezTo>
                  <a:pt x="186" y="48"/>
                  <a:pt x="192" y="44"/>
                  <a:pt x="191" y="37"/>
                </a:cubicBezTo>
                <a:cubicBezTo>
                  <a:pt x="191" y="37"/>
                  <a:pt x="191" y="36"/>
                  <a:pt x="191" y="35"/>
                </a:cubicBezTo>
                <a:cubicBezTo>
                  <a:pt x="191" y="34"/>
                  <a:pt x="193" y="33"/>
                  <a:pt x="193" y="31"/>
                </a:cubicBezTo>
                <a:cubicBezTo>
                  <a:pt x="194" y="31"/>
                  <a:pt x="194" y="30"/>
                  <a:pt x="195" y="30"/>
                </a:cubicBezTo>
                <a:cubicBezTo>
                  <a:pt x="195" y="29"/>
                  <a:pt x="196" y="28"/>
                  <a:pt x="197" y="27"/>
                </a:cubicBezTo>
                <a:cubicBezTo>
                  <a:pt x="197" y="27"/>
                  <a:pt x="197" y="27"/>
                  <a:pt x="197" y="27"/>
                </a:cubicBezTo>
                <a:cubicBezTo>
                  <a:pt x="198" y="27"/>
                  <a:pt x="198" y="27"/>
                  <a:pt x="199" y="27"/>
                </a:cubicBezTo>
                <a:cubicBezTo>
                  <a:pt x="200" y="28"/>
                  <a:pt x="201" y="28"/>
                  <a:pt x="203" y="28"/>
                </a:cubicBezTo>
                <a:cubicBezTo>
                  <a:pt x="203" y="28"/>
                  <a:pt x="204" y="27"/>
                  <a:pt x="205" y="28"/>
                </a:cubicBezTo>
                <a:cubicBezTo>
                  <a:pt x="207" y="28"/>
                  <a:pt x="207" y="30"/>
                  <a:pt x="209" y="30"/>
                </a:cubicBezTo>
                <a:cubicBezTo>
                  <a:pt x="210" y="31"/>
                  <a:pt x="211" y="31"/>
                  <a:pt x="211" y="32"/>
                </a:cubicBezTo>
                <a:cubicBezTo>
                  <a:pt x="211" y="34"/>
                  <a:pt x="209" y="34"/>
                  <a:pt x="209" y="35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10" y="37"/>
                  <a:pt x="211" y="38"/>
                  <a:pt x="212" y="38"/>
                </a:cubicBezTo>
                <a:cubicBezTo>
                  <a:pt x="213" y="38"/>
                  <a:pt x="214" y="37"/>
                  <a:pt x="215" y="37"/>
                </a:cubicBezTo>
                <a:cubicBezTo>
                  <a:pt x="217" y="36"/>
                  <a:pt x="218" y="35"/>
                  <a:pt x="219" y="34"/>
                </a:cubicBezTo>
                <a:cubicBezTo>
                  <a:pt x="220" y="35"/>
                  <a:pt x="222" y="36"/>
                  <a:pt x="223" y="38"/>
                </a:cubicBezTo>
                <a:cubicBezTo>
                  <a:pt x="223" y="38"/>
                  <a:pt x="223" y="39"/>
                  <a:pt x="223" y="39"/>
                </a:cubicBezTo>
                <a:cubicBezTo>
                  <a:pt x="224" y="41"/>
                  <a:pt x="223" y="42"/>
                  <a:pt x="223" y="44"/>
                </a:cubicBezTo>
                <a:cubicBezTo>
                  <a:pt x="223" y="46"/>
                  <a:pt x="227" y="46"/>
                  <a:pt x="228" y="47"/>
                </a:cubicBezTo>
                <a:cubicBezTo>
                  <a:pt x="229" y="48"/>
                  <a:pt x="229" y="49"/>
                  <a:pt x="229" y="49"/>
                </a:cubicBezTo>
                <a:cubicBezTo>
                  <a:pt x="230" y="50"/>
                  <a:pt x="231" y="50"/>
                  <a:pt x="231" y="51"/>
                </a:cubicBezTo>
                <a:cubicBezTo>
                  <a:pt x="231" y="54"/>
                  <a:pt x="229" y="54"/>
                  <a:pt x="229" y="57"/>
                </a:cubicBezTo>
                <a:cubicBezTo>
                  <a:pt x="228" y="58"/>
                  <a:pt x="227" y="58"/>
                  <a:pt x="227" y="59"/>
                </a:cubicBezTo>
                <a:cubicBezTo>
                  <a:pt x="227" y="62"/>
                  <a:pt x="231" y="60"/>
                  <a:pt x="232" y="62"/>
                </a:cubicBezTo>
                <a:cubicBezTo>
                  <a:pt x="232" y="63"/>
                  <a:pt x="231" y="64"/>
                  <a:pt x="231" y="65"/>
                </a:cubicBezTo>
                <a:cubicBezTo>
                  <a:pt x="232" y="66"/>
                  <a:pt x="232" y="69"/>
                  <a:pt x="230" y="69"/>
                </a:cubicBezTo>
                <a:cubicBezTo>
                  <a:pt x="229" y="69"/>
                  <a:pt x="229" y="67"/>
                  <a:pt x="227" y="67"/>
                </a:cubicBezTo>
                <a:cubicBezTo>
                  <a:pt x="227" y="67"/>
                  <a:pt x="226" y="67"/>
                  <a:pt x="225" y="67"/>
                </a:cubicBezTo>
                <a:cubicBezTo>
                  <a:pt x="224" y="66"/>
                  <a:pt x="223" y="66"/>
                  <a:pt x="222" y="66"/>
                </a:cubicBezTo>
                <a:cubicBezTo>
                  <a:pt x="221" y="66"/>
                  <a:pt x="219" y="66"/>
                  <a:pt x="218" y="65"/>
                </a:cubicBezTo>
                <a:cubicBezTo>
                  <a:pt x="219" y="63"/>
                  <a:pt x="222" y="61"/>
                  <a:pt x="224" y="59"/>
                </a:cubicBezTo>
                <a:cubicBezTo>
                  <a:pt x="225" y="58"/>
                  <a:pt x="226" y="58"/>
                  <a:pt x="226" y="56"/>
                </a:cubicBezTo>
                <a:cubicBezTo>
                  <a:pt x="224" y="55"/>
                  <a:pt x="223" y="57"/>
                  <a:pt x="222" y="57"/>
                </a:cubicBezTo>
                <a:cubicBezTo>
                  <a:pt x="220" y="58"/>
                  <a:pt x="219" y="59"/>
                  <a:pt x="218" y="59"/>
                </a:cubicBezTo>
                <a:cubicBezTo>
                  <a:pt x="215" y="60"/>
                  <a:pt x="212" y="58"/>
                  <a:pt x="210" y="60"/>
                </a:cubicBezTo>
                <a:cubicBezTo>
                  <a:pt x="209" y="61"/>
                  <a:pt x="212" y="60"/>
                  <a:pt x="212" y="62"/>
                </a:cubicBezTo>
                <a:cubicBezTo>
                  <a:pt x="211" y="62"/>
                  <a:pt x="210" y="62"/>
                  <a:pt x="209" y="62"/>
                </a:cubicBezTo>
                <a:cubicBezTo>
                  <a:pt x="208" y="61"/>
                  <a:pt x="209" y="60"/>
                  <a:pt x="208" y="60"/>
                </a:cubicBezTo>
                <a:cubicBezTo>
                  <a:pt x="208" y="59"/>
                  <a:pt x="205" y="59"/>
                  <a:pt x="203" y="59"/>
                </a:cubicBezTo>
                <a:cubicBezTo>
                  <a:pt x="202" y="59"/>
                  <a:pt x="200" y="60"/>
                  <a:pt x="200" y="62"/>
                </a:cubicBezTo>
                <a:cubicBezTo>
                  <a:pt x="202" y="63"/>
                  <a:pt x="205" y="61"/>
                  <a:pt x="206" y="63"/>
                </a:cubicBezTo>
                <a:cubicBezTo>
                  <a:pt x="205" y="65"/>
                  <a:pt x="202" y="66"/>
                  <a:pt x="203" y="68"/>
                </a:cubicBezTo>
                <a:cubicBezTo>
                  <a:pt x="203" y="69"/>
                  <a:pt x="204" y="71"/>
                  <a:pt x="205" y="71"/>
                </a:cubicBezTo>
                <a:cubicBezTo>
                  <a:pt x="206" y="71"/>
                  <a:pt x="206" y="70"/>
                  <a:pt x="207" y="70"/>
                </a:cubicBezTo>
                <a:cubicBezTo>
                  <a:pt x="208" y="70"/>
                  <a:pt x="208" y="71"/>
                  <a:pt x="209" y="71"/>
                </a:cubicBezTo>
                <a:cubicBezTo>
                  <a:pt x="210" y="70"/>
                  <a:pt x="211" y="68"/>
                  <a:pt x="212" y="69"/>
                </a:cubicBezTo>
                <a:cubicBezTo>
                  <a:pt x="214" y="71"/>
                  <a:pt x="211" y="72"/>
                  <a:pt x="209" y="73"/>
                </a:cubicBezTo>
                <a:cubicBezTo>
                  <a:pt x="206" y="74"/>
                  <a:pt x="203" y="74"/>
                  <a:pt x="201" y="75"/>
                </a:cubicBezTo>
                <a:cubicBezTo>
                  <a:pt x="200" y="75"/>
                  <a:pt x="197" y="79"/>
                  <a:pt x="196" y="76"/>
                </a:cubicBezTo>
                <a:cubicBezTo>
                  <a:pt x="196" y="74"/>
                  <a:pt x="198" y="75"/>
                  <a:pt x="198" y="73"/>
                </a:cubicBezTo>
                <a:cubicBezTo>
                  <a:pt x="196" y="73"/>
                  <a:pt x="194" y="74"/>
                  <a:pt x="192" y="75"/>
                </a:cubicBezTo>
                <a:cubicBezTo>
                  <a:pt x="189" y="76"/>
                  <a:pt x="184" y="77"/>
                  <a:pt x="183" y="80"/>
                </a:cubicBezTo>
                <a:cubicBezTo>
                  <a:pt x="183" y="81"/>
                  <a:pt x="183" y="82"/>
                  <a:pt x="183" y="83"/>
                </a:cubicBezTo>
                <a:cubicBezTo>
                  <a:pt x="183" y="83"/>
                  <a:pt x="180" y="83"/>
                  <a:pt x="179" y="83"/>
                </a:cubicBezTo>
                <a:cubicBezTo>
                  <a:pt x="178" y="84"/>
                  <a:pt x="177" y="85"/>
                  <a:pt x="176" y="85"/>
                </a:cubicBezTo>
                <a:cubicBezTo>
                  <a:pt x="175" y="85"/>
                  <a:pt x="174" y="85"/>
                  <a:pt x="174" y="85"/>
                </a:cubicBezTo>
                <a:cubicBezTo>
                  <a:pt x="173" y="86"/>
                  <a:pt x="172" y="87"/>
                  <a:pt x="171" y="88"/>
                </a:cubicBezTo>
                <a:cubicBezTo>
                  <a:pt x="170" y="89"/>
                  <a:pt x="169" y="89"/>
                  <a:pt x="169" y="90"/>
                </a:cubicBezTo>
                <a:cubicBezTo>
                  <a:pt x="168" y="90"/>
                  <a:pt x="168" y="92"/>
                  <a:pt x="166" y="93"/>
                </a:cubicBezTo>
                <a:cubicBezTo>
                  <a:pt x="165" y="93"/>
                  <a:pt x="165" y="92"/>
                  <a:pt x="164" y="93"/>
                </a:cubicBezTo>
                <a:cubicBezTo>
                  <a:pt x="164" y="94"/>
                  <a:pt x="165" y="97"/>
                  <a:pt x="164" y="99"/>
                </a:cubicBezTo>
                <a:cubicBezTo>
                  <a:pt x="162" y="100"/>
                  <a:pt x="160" y="101"/>
                  <a:pt x="158" y="103"/>
                </a:cubicBezTo>
                <a:cubicBezTo>
                  <a:pt x="157" y="103"/>
                  <a:pt x="155" y="104"/>
                  <a:pt x="154" y="104"/>
                </a:cubicBezTo>
                <a:cubicBezTo>
                  <a:pt x="153" y="105"/>
                  <a:pt x="152" y="106"/>
                  <a:pt x="151" y="107"/>
                </a:cubicBezTo>
                <a:cubicBezTo>
                  <a:pt x="148" y="108"/>
                  <a:pt x="144" y="110"/>
                  <a:pt x="144" y="115"/>
                </a:cubicBezTo>
                <a:cubicBezTo>
                  <a:pt x="144" y="116"/>
                  <a:pt x="145" y="117"/>
                  <a:pt x="145" y="118"/>
                </a:cubicBezTo>
                <a:cubicBezTo>
                  <a:pt x="145" y="118"/>
                  <a:pt x="145" y="119"/>
                  <a:pt x="145" y="120"/>
                </a:cubicBezTo>
                <a:cubicBezTo>
                  <a:pt x="145" y="121"/>
                  <a:pt x="146" y="123"/>
                  <a:pt x="145" y="124"/>
                </a:cubicBezTo>
                <a:cubicBezTo>
                  <a:pt x="143" y="123"/>
                  <a:pt x="140" y="123"/>
                  <a:pt x="139" y="122"/>
                </a:cubicBezTo>
                <a:cubicBezTo>
                  <a:pt x="139" y="120"/>
                  <a:pt x="140" y="119"/>
                  <a:pt x="140" y="118"/>
                </a:cubicBezTo>
                <a:cubicBezTo>
                  <a:pt x="139" y="117"/>
                  <a:pt x="138" y="115"/>
                  <a:pt x="137" y="115"/>
                </a:cubicBezTo>
                <a:cubicBezTo>
                  <a:pt x="136" y="114"/>
                  <a:pt x="135" y="115"/>
                  <a:pt x="134" y="115"/>
                </a:cubicBezTo>
                <a:cubicBezTo>
                  <a:pt x="133" y="115"/>
                  <a:pt x="132" y="114"/>
                  <a:pt x="131" y="114"/>
                </a:cubicBezTo>
                <a:cubicBezTo>
                  <a:pt x="129" y="113"/>
                  <a:pt x="127" y="114"/>
                  <a:pt x="125" y="114"/>
                </a:cubicBezTo>
                <a:cubicBezTo>
                  <a:pt x="123" y="115"/>
                  <a:pt x="122" y="117"/>
                  <a:pt x="119" y="117"/>
                </a:cubicBezTo>
                <a:cubicBezTo>
                  <a:pt x="118" y="117"/>
                  <a:pt x="117" y="116"/>
                  <a:pt x="116" y="116"/>
                </a:cubicBezTo>
                <a:cubicBezTo>
                  <a:pt x="115" y="115"/>
                  <a:pt x="113" y="115"/>
                  <a:pt x="112" y="115"/>
                </a:cubicBezTo>
                <a:cubicBezTo>
                  <a:pt x="109" y="115"/>
                  <a:pt x="107" y="117"/>
                  <a:pt x="105" y="118"/>
                </a:cubicBezTo>
                <a:cubicBezTo>
                  <a:pt x="103" y="119"/>
                  <a:pt x="101" y="121"/>
                  <a:pt x="100" y="123"/>
                </a:cubicBezTo>
                <a:cubicBezTo>
                  <a:pt x="100" y="124"/>
                  <a:pt x="100" y="125"/>
                  <a:pt x="100" y="126"/>
                </a:cubicBezTo>
                <a:cubicBezTo>
                  <a:pt x="99" y="127"/>
                  <a:pt x="99" y="128"/>
                  <a:pt x="98" y="128"/>
                </a:cubicBezTo>
                <a:cubicBezTo>
                  <a:pt x="97" y="131"/>
                  <a:pt x="95" y="135"/>
                  <a:pt x="97" y="140"/>
                </a:cubicBezTo>
                <a:cubicBezTo>
                  <a:pt x="97" y="140"/>
                  <a:pt x="99" y="144"/>
                  <a:pt x="99" y="145"/>
                </a:cubicBezTo>
                <a:cubicBezTo>
                  <a:pt x="100" y="146"/>
                  <a:pt x="102" y="147"/>
                  <a:pt x="104" y="147"/>
                </a:cubicBezTo>
                <a:cubicBezTo>
                  <a:pt x="105" y="147"/>
                  <a:pt x="106" y="146"/>
                  <a:pt x="107" y="146"/>
                </a:cubicBezTo>
                <a:cubicBezTo>
                  <a:pt x="108" y="146"/>
                  <a:pt x="110" y="146"/>
                  <a:pt x="111" y="146"/>
                </a:cubicBezTo>
                <a:cubicBezTo>
                  <a:pt x="114" y="145"/>
                  <a:pt x="113" y="140"/>
                  <a:pt x="117" y="139"/>
                </a:cubicBezTo>
                <a:cubicBezTo>
                  <a:pt x="118" y="138"/>
                  <a:pt x="120" y="138"/>
                  <a:pt x="122" y="138"/>
                </a:cubicBezTo>
                <a:cubicBezTo>
                  <a:pt x="123" y="138"/>
                  <a:pt x="123" y="140"/>
                  <a:pt x="123" y="141"/>
                </a:cubicBezTo>
                <a:cubicBezTo>
                  <a:pt x="123" y="141"/>
                  <a:pt x="122" y="142"/>
                  <a:pt x="122" y="143"/>
                </a:cubicBezTo>
                <a:cubicBezTo>
                  <a:pt x="122" y="144"/>
                  <a:pt x="122" y="145"/>
                  <a:pt x="121" y="146"/>
                </a:cubicBezTo>
                <a:cubicBezTo>
                  <a:pt x="121" y="147"/>
                  <a:pt x="120" y="148"/>
                  <a:pt x="119" y="149"/>
                </a:cubicBezTo>
                <a:cubicBezTo>
                  <a:pt x="119" y="149"/>
                  <a:pt x="119" y="150"/>
                  <a:pt x="119" y="151"/>
                </a:cubicBezTo>
                <a:cubicBezTo>
                  <a:pt x="119" y="152"/>
                  <a:pt x="118" y="152"/>
                  <a:pt x="118" y="153"/>
                </a:cubicBezTo>
                <a:cubicBezTo>
                  <a:pt x="121" y="155"/>
                  <a:pt x="125" y="153"/>
                  <a:pt x="128" y="153"/>
                </a:cubicBezTo>
                <a:cubicBezTo>
                  <a:pt x="129" y="154"/>
                  <a:pt x="132" y="155"/>
                  <a:pt x="132" y="157"/>
                </a:cubicBezTo>
                <a:cubicBezTo>
                  <a:pt x="132" y="158"/>
                  <a:pt x="131" y="159"/>
                  <a:pt x="130" y="161"/>
                </a:cubicBezTo>
                <a:cubicBezTo>
                  <a:pt x="130" y="162"/>
                  <a:pt x="129" y="165"/>
                  <a:pt x="129" y="166"/>
                </a:cubicBezTo>
                <a:cubicBezTo>
                  <a:pt x="129" y="169"/>
                  <a:pt x="133" y="173"/>
                  <a:pt x="136" y="173"/>
                </a:cubicBezTo>
                <a:cubicBezTo>
                  <a:pt x="138" y="173"/>
                  <a:pt x="140" y="170"/>
                  <a:pt x="144" y="172"/>
                </a:cubicBezTo>
                <a:cubicBezTo>
                  <a:pt x="145" y="172"/>
                  <a:pt x="146" y="174"/>
                  <a:pt x="147" y="174"/>
                </a:cubicBezTo>
                <a:cubicBezTo>
                  <a:pt x="148" y="174"/>
                  <a:pt x="150" y="172"/>
                  <a:pt x="150" y="171"/>
                </a:cubicBezTo>
                <a:cubicBezTo>
                  <a:pt x="151" y="169"/>
                  <a:pt x="151" y="168"/>
                  <a:pt x="153" y="167"/>
                </a:cubicBezTo>
                <a:cubicBezTo>
                  <a:pt x="154" y="166"/>
                  <a:pt x="156" y="167"/>
                  <a:pt x="158" y="166"/>
                </a:cubicBezTo>
                <a:cubicBezTo>
                  <a:pt x="159" y="166"/>
                  <a:pt x="159" y="165"/>
                  <a:pt x="160" y="164"/>
                </a:cubicBezTo>
                <a:cubicBezTo>
                  <a:pt x="161" y="164"/>
                  <a:pt x="162" y="163"/>
                  <a:pt x="163" y="164"/>
                </a:cubicBezTo>
                <a:cubicBezTo>
                  <a:pt x="164" y="165"/>
                  <a:pt x="161" y="165"/>
                  <a:pt x="162" y="167"/>
                </a:cubicBezTo>
                <a:cubicBezTo>
                  <a:pt x="164" y="168"/>
                  <a:pt x="165" y="165"/>
                  <a:pt x="167" y="165"/>
                </a:cubicBezTo>
                <a:cubicBezTo>
                  <a:pt x="167" y="165"/>
                  <a:pt x="169" y="166"/>
                  <a:pt x="170" y="166"/>
                </a:cubicBezTo>
                <a:cubicBezTo>
                  <a:pt x="171" y="167"/>
                  <a:pt x="171" y="168"/>
                  <a:pt x="173" y="168"/>
                </a:cubicBezTo>
                <a:cubicBezTo>
                  <a:pt x="173" y="168"/>
                  <a:pt x="175" y="168"/>
                  <a:pt x="176" y="168"/>
                </a:cubicBezTo>
                <a:cubicBezTo>
                  <a:pt x="177" y="168"/>
                  <a:pt x="178" y="170"/>
                  <a:pt x="179" y="170"/>
                </a:cubicBezTo>
                <a:cubicBezTo>
                  <a:pt x="181" y="169"/>
                  <a:pt x="182" y="168"/>
                  <a:pt x="183" y="168"/>
                </a:cubicBezTo>
                <a:cubicBezTo>
                  <a:pt x="185" y="167"/>
                  <a:pt x="186" y="168"/>
                  <a:pt x="188" y="170"/>
                </a:cubicBezTo>
                <a:cubicBezTo>
                  <a:pt x="189" y="170"/>
                  <a:pt x="189" y="168"/>
                  <a:pt x="190" y="169"/>
                </a:cubicBezTo>
                <a:cubicBezTo>
                  <a:pt x="189" y="170"/>
                  <a:pt x="190" y="171"/>
                  <a:pt x="191" y="172"/>
                </a:cubicBezTo>
                <a:cubicBezTo>
                  <a:pt x="191" y="172"/>
                  <a:pt x="191" y="173"/>
                  <a:pt x="191" y="173"/>
                </a:cubicBezTo>
                <a:cubicBezTo>
                  <a:pt x="192" y="174"/>
                  <a:pt x="194" y="174"/>
                  <a:pt x="195" y="175"/>
                </a:cubicBezTo>
                <a:cubicBezTo>
                  <a:pt x="196" y="175"/>
                  <a:pt x="196" y="177"/>
                  <a:pt x="198" y="178"/>
                </a:cubicBezTo>
                <a:cubicBezTo>
                  <a:pt x="199" y="179"/>
                  <a:pt x="201" y="181"/>
                  <a:pt x="203" y="181"/>
                </a:cubicBezTo>
                <a:cubicBezTo>
                  <a:pt x="204" y="181"/>
                  <a:pt x="206" y="181"/>
                  <a:pt x="207" y="181"/>
                </a:cubicBezTo>
                <a:cubicBezTo>
                  <a:pt x="210" y="181"/>
                  <a:pt x="212" y="183"/>
                  <a:pt x="214" y="184"/>
                </a:cubicBezTo>
                <a:cubicBezTo>
                  <a:pt x="215" y="185"/>
                  <a:pt x="217" y="186"/>
                  <a:pt x="217" y="187"/>
                </a:cubicBezTo>
                <a:cubicBezTo>
                  <a:pt x="217" y="188"/>
                  <a:pt x="217" y="189"/>
                  <a:pt x="217" y="190"/>
                </a:cubicBezTo>
                <a:cubicBezTo>
                  <a:pt x="218" y="192"/>
                  <a:pt x="221" y="193"/>
                  <a:pt x="220" y="196"/>
                </a:cubicBezTo>
                <a:cubicBezTo>
                  <a:pt x="220" y="197"/>
                  <a:pt x="221" y="197"/>
                  <a:pt x="222" y="198"/>
                </a:cubicBezTo>
                <a:cubicBezTo>
                  <a:pt x="223" y="198"/>
                  <a:pt x="224" y="199"/>
                  <a:pt x="225" y="199"/>
                </a:cubicBezTo>
                <a:cubicBezTo>
                  <a:pt x="225" y="200"/>
                  <a:pt x="226" y="199"/>
                  <a:pt x="227" y="199"/>
                </a:cubicBezTo>
                <a:cubicBezTo>
                  <a:pt x="228" y="199"/>
                  <a:pt x="229" y="200"/>
                  <a:pt x="231" y="201"/>
                </a:cubicBezTo>
                <a:cubicBezTo>
                  <a:pt x="232" y="201"/>
                  <a:pt x="233" y="201"/>
                  <a:pt x="234" y="202"/>
                </a:cubicBezTo>
                <a:cubicBezTo>
                  <a:pt x="234" y="202"/>
                  <a:pt x="235" y="204"/>
                  <a:pt x="235" y="204"/>
                </a:cubicBezTo>
                <a:cubicBezTo>
                  <a:pt x="236" y="205"/>
                  <a:pt x="237" y="204"/>
                  <a:pt x="238" y="204"/>
                </a:cubicBezTo>
                <a:cubicBezTo>
                  <a:pt x="240" y="204"/>
                  <a:pt x="242" y="205"/>
                  <a:pt x="244" y="205"/>
                </a:cubicBezTo>
                <a:cubicBezTo>
                  <a:pt x="245" y="205"/>
                  <a:pt x="245" y="205"/>
                  <a:pt x="246" y="205"/>
                </a:cubicBezTo>
                <a:cubicBezTo>
                  <a:pt x="248" y="205"/>
                  <a:pt x="249" y="206"/>
                  <a:pt x="251" y="208"/>
                </a:cubicBezTo>
                <a:cubicBezTo>
                  <a:pt x="233" y="237"/>
                  <a:pt x="204" y="258"/>
                  <a:pt x="170" y="266"/>
                </a:cubicBezTo>
                <a:cubicBezTo>
                  <a:pt x="170" y="265"/>
                  <a:pt x="169" y="264"/>
                  <a:pt x="169" y="262"/>
                </a:cubicBezTo>
                <a:cubicBezTo>
                  <a:pt x="169" y="260"/>
                  <a:pt x="169" y="258"/>
                  <a:pt x="169" y="255"/>
                </a:cubicBezTo>
                <a:cubicBezTo>
                  <a:pt x="169" y="253"/>
                  <a:pt x="168" y="250"/>
                  <a:pt x="168" y="249"/>
                </a:cubicBezTo>
                <a:cubicBezTo>
                  <a:pt x="167" y="247"/>
                  <a:pt x="164" y="245"/>
                  <a:pt x="162" y="244"/>
                </a:cubicBezTo>
                <a:cubicBezTo>
                  <a:pt x="161" y="244"/>
                  <a:pt x="160" y="243"/>
                  <a:pt x="159" y="243"/>
                </a:cubicBezTo>
                <a:cubicBezTo>
                  <a:pt x="156" y="242"/>
                  <a:pt x="151" y="239"/>
                  <a:pt x="150" y="237"/>
                </a:cubicBezTo>
                <a:cubicBezTo>
                  <a:pt x="150" y="236"/>
                  <a:pt x="150" y="235"/>
                  <a:pt x="150" y="234"/>
                </a:cubicBezTo>
                <a:cubicBezTo>
                  <a:pt x="149" y="233"/>
                  <a:pt x="148" y="231"/>
                  <a:pt x="147" y="230"/>
                </a:cubicBezTo>
                <a:cubicBezTo>
                  <a:pt x="145" y="227"/>
                  <a:pt x="143" y="224"/>
                  <a:pt x="142" y="221"/>
                </a:cubicBezTo>
                <a:cubicBezTo>
                  <a:pt x="141" y="219"/>
                  <a:pt x="140" y="218"/>
                  <a:pt x="139" y="216"/>
                </a:cubicBezTo>
                <a:cubicBezTo>
                  <a:pt x="138" y="216"/>
                  <a:pt x="136" y="215"/>
                  <a:pt x="136" y="214"/>
                </a:cubicBezTo>
                <a:cubicBezTo>
                  <a:pt x="136" y="213"/>
                  <a:pt x="135" y="211"/>
                  <a:pt x="135" y="210"/>
                </a:cubicBezTo>
                <a:cubicBezTo>
                  <a:pt x="135" y="208"/>
                  <a:pt x="138" y="207"/>
                  <a:pt x="138" y="206"/>
                </a:cubicBezTo>
                <a:cubicBezTo>
                  <a:pt x="138" y="205"/>
                  <a:pt x="136" y="204"/>
                  <a:pt x="136" y="203"/>
                </a:cubicBezTo>
                <a:cubicBezTo>
                  <a:pt x="135" y="201"/>
                  <a:pt x="136" y="200"/>
                  <a:pt x="137" y="198"/>
                </a:cubicBezTo>
                <a:cubicBezTo>
                  <a:pt x="138" y="197"/>
                  <a:pt x="138" y="196"/>
                  <a:pt x="138" y="196"/>
                </a:cubicBezTo>
                <a:cubicBezTo>
                  <a:pt x="139" y="195"/>
                  <a:pt x="140" y="195"/>
                  <a:pt x="141" y="194"/>
                </a:cubicBezTo>
                <a:cubicBezTo>
                  <a:pt x="141" y="193"/>
                  <a:pt x="141" y="192"/>
                  <a:pt x="142" y="191"/>
                </a:cubicBezTo>
                <a:cubicBezTo>
                  <a:pt x="143" y="190"/>
                  <a:pt x="145" y="189"/>
                  <a:pt x="145" y="188"/>
                </a:cubicBezTo>
                <a:cubicBezTo>
                  <a:pt x="146" y="187"/>
                  <a:pt x="146" y="181"/>
                  <a:pt x="145" y="180"/>
                </a:cubicBezTo>
                <a:cubicBezTo>
                  <a:pt x="145" y="178"/>
                  <a:pt x="144" y="178"/>
                  <a:pt x="144" y="177"/>
                </a:cubicBezTo>
                <a:cubicBezTo>
                  <a:pt x="143" y="175"/>
                  <a:pt x="143" y="173"/>
                  <a:pt x="141" y="173"/>
                </a:cubicBezTo>
                <a:cubicBezTo>
                  <a:pt x="140" y="173"/>
                  <a:pt x="139" y="174"/>
                  <a:pt x="138" y="175"/>
                </a:cubicBezTo>
                <a:cubicBezTo>
                  <a:pt x="138" y="176"/>
                  <a:pt x="138" y="177"/>
                  <a:pt x="137" y="177"/>
                </a:cubicBezTo>
                <a:cubicBezTo>
                  <a:pt x="135" y="178"/>
                  <a:pt x="135" y="176"/>
                  <a:pt x="133" y="175"/>
                </a:cubicBezTo>
                <a:cubicBezTo>
                  <a:pt x="132" y="175"/>
                  <a:pt x="131" y="175"/>
                  <a:pt x="130" y="175"/>
                </a:cubicBezTo>
                <a:cubicBezTo>
                  <a:pt x="129" y="174"/>
                  <a:pt x="128" y="172"/>
                  <a:pt x="127" y="171"/>
                </a:cubicBezTo>
                <a:cubicBezTo>
                  <a:pt x="126" y="170"/>
                  <a:pt x="124" y="171"/>
                  <a:pt x="124" y="170"/>
                </a:cubicBezTo>
                <a:cubicBezTo>
                  <a:pt x="123" y="169"/>
                  <a:pt x="124" y="168"/>
                  <a:pt x="124" y="167"/>
                </a:cubicBezTo>
                <a:cubicBezTo>
                  <a:pt x="122" y="166"/>
                  <a:pt x="120" y="162"/>
                  <a:pt x="119" y="161"/>
                </a:cubicBezTo>
                <a:cubicBezTo>
                  <a:pt x="117" y="161"/>
                  <a:pt x="115" y="161"/>
                  <a:pt x="114" y="160"/>
                </a:cubicBezTo>
                <a:cubicBezTo>
                  <a:pt x="113" y="160"/>
                  <a:pt x="112" y="160"/>
                  <a:pt x="112" y="159"/>
                </a:cubicBezTo>
                <a:cubicBezTo>
                  <a:pt x="111" y="159"/>
                  <a:pt x="110" y="159"/>
                  <a:pt x="109" y="159"/>
                </a:cubicBezTo>
                <a:cubicBezTo>
                  <a:pt x="106" y="157"/>
                  <a:pt x="104" y="153"/>
                  <a:pt x="101" y="153"/>
                </a:cubicBezTo>
                <a:cubicBezTo>
                  <a:pt x="99" y="153"/>
                  <a:pt x="98" y="154"/>
                  <a:pt x="96" y="154"/>
                </a:cubicBezTo>
                <a:cubicBezTo>
                  <a:pt x="95" y="154"/>
                  <a:pt x="93" y="153"/>
                  <a:pt x="91" y="152"/>
                </a:cubicBezTo>
                <a:cubicBezTo>
                  <a:pt x="89" y="151"/>
                  <a:pt x="87" y="151"/>
                  <a:pt x="85" y="150"/>
                </a:cubicBezTo>
                <a:cubicBezTo>
                  <a:pt x="84" y="150"/>
                  <a:pt x="83" y="148"/>
                  <a:pt x="82" y="148"/>
                </a:cubicBezTo>
                <a:cubicBezTo>
                  <a:pt x="82" y="148"/>
                  <a:pt x="80" y="148"/>
                  <a:pt x="80" y="147"/>
                </a:cubicBezTo>
                <a:cubicBezTo>
                  <a:pt x="79" y="147"/>
                  <a:pt x="78" y="146"/>
                  <a:pt x="77" y="145"/>
                </a:cubicBezTo>
                <a:cubicBezTo>
                  <a:pt x="75" y="144"/>
                  <a:pt x="74" y="143"/>
                  <a:pt x="74" y="142"/>
                </a:cubicBezTo>
                <a:cubicBezTo>
                  <a:pt x="74" y="141"/>
                  <a:pt x="75" y="140"/>
                  <a:pt x="75" y="139"/>
                </a:cubicBezTo>
                <a:cubicBezTo>
                  <a:pt x="76" y="135"/>
                  <a:pt x="73" y="133"/>
                  <a:pt x="71" y="130"/>
                </a:cubicBezTo>
                <a:cubicBezTo>
                  <a:pt x="70" y="129"/>
                  <a:pt x="69" y="128"/>
                  <a:pt x="68" y="126"/>
                </a:cubicBezTo>
                <a:cubicBezTo>
                  <a:pt x="68" y="125"/>
                  <a:pt x="68" y="125"/>
                  <a:pt x="68" y="124"/>
                </a:cubicBezTo>
                <a:cubicBezTo>
                  <a:pt x="67" y="123"/>
                  <a:pt x="66" y="122"/>
                  <a:pt x="65" y="121"/>
                </a:cubicBezTo>
                <a:cubicBezTo>
                  <a:pt x="64" y="119"/>
                  <a:pt x="62" y="118"/>
                  <a:pt x="62" y="117"/>
                </a:cubicBezTo>
                <a:cubicBezTo>
                  <a:pt x="62" y="115"/>
                  <a:pt x="63" y="114"/>
                  <a:pt x="62" y="112"/>
                </a:cubicBezTo>
                <a:cubicBezTo>
                  <a:pt x="61" y="109"/>
                  <a:pt x="57" y="110"/>
                  <a:pt x="58" y="114"/>
                </a:cubicBezTo>
                <a:cubicBezTo>
                  <a:pt x="58" y="115"/>
                  <a:pt x="59" y="116"/>
                  <a:pt x="60" y="117"/>
                </a:cubicBezTo>
                <a:cubicBezTo>
                  <a:pt x="60" y="118"/>
                  <a:pt x="60" y="119"/>
                  <a:pt x="60" y="121"/>
                </a:cubicBezTo>
                <a:cubicBezTo>
                  <a:pt x="61" y="122"/>
                  <a:pt x="62" y="123"/>
                  <a:pt x="62" y="124"/>
                </a:cubicBezTo>
                <a:cubicBezTo>
                  <a:pt x="63" y="126"/>
                  <a:pt x="63" y="128"/>
                  <a:pt x="64" y="130"/>
                </a:cubicBezTo>
                <a:cubicBezTo>
                  <a:pt x="64" y="131"/>
                  <a:pt x="66" y="132"/>
                  <a:pt x="65" y="133"/>
                </a:cubicBezTo>
                <a:cubicBezTo>
                  <a:pt x="63" y="133"/>
                  <a:pt x="63" y="132"/>
                  <a:pt x="62" y="131"/>
                </a:cubicBezTo>
                <a:cubicBezTo>
                  <a:pt x="62" y="131"/>
                  <a:pt x="60" y="130"/>
                  <a:pt x="60" y="129"/>
                </a:cubicBezTo>
                <a:cubicBezTo>
                  <a:pt x="59" y="128"/>
                  <a:pt x="60" y="127"/>
                  <a:pt x="60" y="126"/>
                </a:cubicBezTo>
                <a:cubicBezTo>
                  <a:pt x="59" y="124"/>
                  <a:pt x="55" y="124"/>
                  <a:pt x="55" y="121"/>
                </a:cubicBezTo>
                <a:cubicBezTo>
                  <a:pt x="55" y="120"/>
                  <a:pt x="57" y="120"/>
                  <a:pt x="57" y="119"/>
                </a:cubicBezTo>
                <a:cubicBezTo>
                  <a:pt x="57" y="117"/>
                  <a:pt x="55" y="116"/>
                  <a:pt x="54" y="115"/>
                </a:cubicBezTo>
                <a:cubicBezTo>
                  <a:pt x="54" y="114"/>
                  <a:pt x="54" y="112"/>
                  <a:pt x="54" y="110"/>
                </a:cubicBezTo>
                <a:cubicBezTo>
                  <a:pt x="54" y="109"/>
                  <a:pt x="54" y="107"/>
                  <a:pt x="54" y="106"/>
                </a:cubicBezTo>
                <a:cubicBezTo>
                  <a:pt x="53" y="105"/>
                  <a:pt x="52" y="103"/>
                  <a:pt x="51" y="103"/>
                </a:cubicBezTo>
                <a:cubicBezTo>
                  <a:pt x="49" y="102"/>
                  <a:pt x="48" y="103"/>
                  <a:pt x="48" y="101"/>
                </a:cubicBezTo>
                <a:cubicBezTo>
                  <a:pt x="47" y="101"/>
                  <a:pt x="47" y="99"/>
                  <a:pt x="47" y="98"/>
                </a:cubicBezTo>
                <a:cubicBezTo>
                  <a:pt x="46" y="96"/>
                  <a:pt x="47" y="94"/>
                  <a:pt x="47" y="92"/>
                </a:cubicBezTo>
                <a:cubicBezTo>
                  <a:pt x="46" y="90"/>
                  <a:pt x="46" y="88"/>
                  <a:pt x="47" y="86"/>
                </a:cubicBezTo>
                <a:cubicBezTo>
                  <a:pt x="47" y="85"/>
                  <a:pt x="49" y="84"/>
                  <a:pt x="49" y="83"/>
                </a:cubicBezTo>
                <a:cubicBezTo>
                  <a:pt x="50" y="82"/>
                  <a:pt x="50" y="80"/>
                  <a:pt x="51" y="79"/>
                </a:cubicBezTo>
                <a:cubicBezTo>
                  <a:pt x="52" y="77"/>
                  <a:pt x="54" y="76"/>
                  <a:pt x="56" y="74"/>
                </a:cubicBezTo>
                <a:cubicBezTo>
                  <a:pt x="57" y="72"/>
                  <a:pt x="59" y="70"/>
                  <a:pt x="60" y="67"/>
                </a:cubicBezTo>
                <a:cubicBezTo>
                  <a:pt x="60" y="66"/>
                  <a:pt x="61" y="64"/>
                  <a:pt x="61" y="63"/>
                </a:cubicBezTo>
                <a:cubicBezTo>
                  <a:pt x="61" y="62"/>
                  <a:pt x="58" y="61"/>
                  <a:pt x="58" y="59"/>
                </a:cubicBezTo>
                <a:cubicBezTo>
                  <a:pt x="59" y="58"/>
                  <a:pt x="60" y="58"/>
                  <a:pt x="61" y="57"/>
                </a:cubicBezTo>
                <a:cubicBezTo>
                  <a:pt x="61" y="57"/>
                  <a:pt x="61" y="55"/>
                  <a:pt x="61" y="54"/>
                </a:cubicBezTo>
                <a:cubicBezTo>
                  <a:pt x="61" y="53"/>
                  <a:pt x="60" y="51"/>
                  <a:pt x="61" y="50"/>
                </a:cubicBezTo>
                <a:cubicBezTo>
                  <a:pt x="61" y="49"/>
                  <a:pt x="63" y="48"/>
                  <a:pt x="62" y="47"/>
                </a:cubicBezTo>
                <a:cubicBezTo>
                  <a:pt x="61" y="45"/>
                  <a:pt x="59" y="47"/>
                  <a:pt x="58" y="46"/>
                </a:cubicBezTo>
                <a:cubicBezTo>
                  <a:pt x="57" y="46"/>
                  <a:pt x="58" y="45"/>
                  <a:pt x="58" y="43"/>
                </a:cubicBezTo>
                <a:cubicBezTo>
                  <a:pt x="58" y="42"/>
                  <a:pt x="58" y="42"/>
                  <a:pt x="58" y="41"/>
                </a:cubicBezTo>
                <a:cubicBezTo>
                  <a:pt x="58" y="41"/>
                  <a:pt x="59" y="39"/>
                  <a:pt x="59" y="39"/>
                </a:cubicBezTo>
                <a:cubicBezTo>
                  <a:pt x="58" y="38"/>
                  <a:pt x="58" y="37"/>
                  <a:pt x="57" y="36"/>
                </a:cubicBezTo>
                <a:cubicBezTo>
                  <a:pt x="74" y="23"/>
                  <a:pt x="94" y="13"/>
                  <a:pt x="115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83"/>
          <p:cNvSpPr>
            <a:spLocks/>
          </p:cNvSpPr>
          <p:nvPr/>
        </p:nvSpPr>
        <p:spPr bwMode="auto">
          <a:xfrm rot="1559381">
            <a:off x="6250545" y="6816326"/>
            <a:ext cx="615532" cy="526240"/>
          </a:xfrm>
          <a:custGeom>
            <a:avLst/>
            <a:gdLst>
              <a:gd name="T0" fmla="*/ 14 w 253"/>
              <a:gd name="T1" fmla="*/ 139 h 216"/>
              <a:gd name="T2" fmla="*/ 175 w 253"/>
              <a:gd name="T3" fmla="*/ 216 h 216"/>
              <a:gd name="T4" fmla="*/ 175 w 253"/>
              <a:gd name="T5" fmla="*/ 216 h 216"/>
              <a:gd name="T6" fmla="*/ 214 w 253"/>
              <a:gd name="T7" fmla="*/ 42 h 216"/>
              <a:gd name="T8" fmla="*/ 134 w 253"/>
              <a:gd name="T9" fmla="*/ 15 h 216"/>
              <a:gd name="T10" fmla="*/ 101 w 253"/>
              <a:gd name="T11" fmla="*/ 64 h 216"/>
              <a:gd name="T12" fmla="*/ 41 w 253"/>
              <a:gd name="T13" fmla="*/ 60 h 216"/>
              <a:gd name="T14" fmla="*/ 14 w 253"/>
              <a:gd name="T15" fmla="*/ 139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3" h="216">
                <a:moveTo>
                  <a:pt x="14" y="139"/>
                </a:moveTo>
                <a:cubicBezTo>
                  <a:pt x="14" y="139"/>
                  <a:pt x="46" y="213"/>
                  <a:pt x="175" y="216"/>
                </a:cubicBezTo>
                <a:cubicBezTo>
                  <a:pt x="175" y="216"/>
                  <a:pt x="175" y="216"/>
                  <a:pt x="175" y="216"/>
                </a:cubicBezTo>
                <a:cubicBezTo>
                  <a:pt x="253" y="112"/>
                  <a:pt x="214" y="42"/>
                  <a:pt x="214" y="42"/>
                </a:cubicBezTo>
                <a:cubicBezTo>
                  <a:pt x="199" y="12"/>
                  <a:pt x="164" y="0"/>
                  <a:pt x="134" y="15"/>
                </a:cubicBezTo>
                <a:cubicBezTo>
                  <a:pt x="114" y="24"/>
                  <a:pt x="102" y="43"/>
                  <a:pt x="101" y="64"/>
                </a:cubicBezTo>
                <a:cubicBezTo>
                  <a:pt x="84" y="53"/>
                  <a:pt x="61" y="50"/>
                  <a:pt x="41" y="60"/>
                </a:cubicBezTo>
                <a:cubicBezTo>
                  <a:pt x="12" y="74"/>
                  <a:pt x="0" y="110"/>
                  <a:pt x="14" y="1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TextBox 149">
            <a:extLst>
              <a:ext uri="{FF2B5EF4-FFF2-40B4-BE49-F238E27FC236}">
                <a16:creationId xmlns:a16="http://schemas.microsoft.com/office/drawing/2014/main" id="{A86BDCAA-0864-0007-1838-238A06808E17}"/>
              </a:ext>
            </a:extLst>
          </p:cNvPr>
          <p:cNvSpPr txBox="1"/>
          <p:nvPr/>
        </p:nvSpPr>
        <p:spPr>
          <a:xfrm>
            <a:off x="313145" y="1174949"/>
            <a:ext cx="75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How to design APIs</a:t>
            </a:r>
            <a:endParaRPr lang="en-GB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3" name="Freeform 290">
            <a:extLst>
              <a:ext uri="{FF2B5EF4-FFF2-40B4-BE49-F238E27FC236}">
                <a16:creationId xmlns:a16="http://schemas.microsoft.com/office/drawing/2014/main" id="{EBCEEEB2-EA80-D433-9A88-FD71D6E566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70893" y="5037612"/>
            <a:ext cx="574836" cy="445231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pic>
        <p:nvPicPr>
          <p:cNvPr id="95" name="图片 94">
            <a:extLst>
              <a:ext uri="{FF2B5EF4-FFF2-40B4-BE49-F238E27FC236}">
                <a16:creationId xmlns:a16="http://schemas.microsoft.com/office/drawing/2014/main" id="{BAB40984-5B77-15D2-C4E0-0C83F626B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4" y="2844445"/>
            <a:ext cx="5737219" cy="4330620"/>
          </a:xfrm>
          <a:prstGeom prst="rect">
            <a:avLst/>
          </a:prstGeom>
        </p:spPr>
      </p:pic>
      <p:sp>
        <p:nvSpPr>
          <p:cNvPr id="96" name="Title 20">
            <a:extLst>
              <a:ext uri="{FF2B5EF4-FFF2-40B4-BE49-F238E27FC236}">
                <a16:creationId xmlns:a16="http://schemas.microsoft.com/office/drawing/2014/main" id="{EDD48025-9294-6D42-C23F-438EDABFF212}"/>
              </a:ext>
            </a:extLst>
          </p:cNvPr>
          <p:cNvSpPr txBox="1">
            <a:spLocks/>
          </p:cNvSpPr>
          <p:nvPr/>
        </p:nvSpPr>
        <p:spPr>
          <a:xfrm>
            <a:off x="619816" y="3430784"/>
            <a:ext cx="2444129" cy="246221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  <a:cs typeface="Lato Regular"/>
              </a:rPr>
              <a:t>Token based</a:t>
            </a:r>
          </a:p>
        </p:txBody>
      </p:sp>
      <p:sp>
        <p:nvSpPr>
          <p:cNvPr id="97" name="Title 20">
            <a:extLst>
              <a:ext uri="{FF2B5EF4-FFF2-40B4-BE49-F238E27FC236}">
                <a16:creationId xmlns:a16="http://schemas.microsoft.com/office/drawing/2014/main" id="{D232C86F-E2A0-BAA2-22E6-3A5BF19015D5}"/>
              </a:ext>
            </a:extLst>
          </p:cNvPr>
          <p:cNvSpPr txBox="1">
            <a:spLocks/>
          </p:cNvSpPr>
          <p:nvPr/>
        </p:nvSpPr>
        <p:spPr>
          <a:xfrm>
            <a:off x="597594" y="3683316"/>
            <a:ext cx="4883013" cy="329934"/>
          </a:xfrm>
          <a:prstGeom prst="rect">
            <a:avLst/>
          </a:prstGeom>
        </p:spPr>
        <p:txBody>
          <a:bodyPr vert="horz" wrap="square" lIns="121893" tIns="60946" rIns="121893" bIns="6094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+mn-lt"/>
                <a:cs typeface="Lato Light"/>
              </a:rPr>
              <a:t>Easy to use and suit for non-critical data interfaces</a:t>
            </a:r>
            <a:endParaRPr lang="en-US" sz="1200" dirty="0">
              <a:solidFill>
                <a:schemeClr val="tx2"/>
              </a:solidFill>
              <a:latin typeface="+mn-lt"/>
              <a:cs typeface="Lato Light"/>
            </a:endParaRPr>
          </a:p>
        </p:txBody>
      </p:sp>
      <p:sp>
        <p:nvSpPr>
          <p:cNvPr id="98" name="Title 20">
            <a:extLst>
              <a:ext uri="{FF2B5EF4-FFF2-40B4-BE49-F238E27FC236}">
                <a16:creationId xmlns:a16="http://schemas.microsoft.com/office/drawing/2014/main" id="{1BF3226B-89A2-FC45-613F-E20C2ED091A3}"/>
              </a:ext>
            </a:extLst>
          </p:cNvPr>
          <p:cNvSpPr txBox="1">
            <a:spLocks/>
          </p:cNvSpPr>
          <p:nvPr/>
        </p:nvSpPr>
        <p:spPr>
          <a:xfrm>
            <a:off x="604862" y="5278104"/>
            <a:ext cx="2444129" cy="246221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  <a:cs typeface="Lato Regular"/>
              </a:rPr>
              <a:t>JWT</a:t>
            </a:r>
          </a:p>
        </p:txBody>
      </p:sp>
      <p:sp>
        <p:nvSpPr>
          <p:cNvPr id="99" name="Title 20">
            <a:extLst>
              <a:ext uri="{FF2B5EF4-FFF2-40B4-BE49-F238E27FC236}">
                <a16:creationId xmlns:a16="http://schemas.microsoft.com/office/drawing/2014/main" id="{4AE1F647-34D7-FE25-E17B-F37951F15009}"/>
              </a:ext>
            </a:extLst>
          </p:cNvPr>
          <p:cNvSpPr txBox="1">
            <a:spLocks/>
          </p:cNvSpPr>
          <p:nvPr/>
        </p:nvSpPr>
        <p:spPr>
          <a:xfrm>
            <a:off x="608145" y="5446210"/>
            <a:ext cx="4521653" cy="773132"/>
          </a:xfrm>
          <a:prstGeom prst="rect">
            <a:avLst/>
          </a:prstGeom>
        </p:spPr>
        <p:txBody>
          <a:bodyPr vert="horz" wrap="square" lIns="121893" tIns="60946" rIns="121893" bIns="6094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+mn-lt"/>
                <a:cs typeface="Lato Light"/>
              </a:rPr>
              <a:t>Not only can you verify your identity but you can also store additional information</a:t>
            </a:r>
          </a:p>
          <a:p>
            <a:pPr algn="l">
              <a:lnSpc>
                <a:spcPct val="120000"/>
              </a:lnSpc>
            </a:pPr>
            <a:endParaRPr lang="en-US" sz="1200" dirty="0">
              <a:solidFill>
                <a:schemeClr val="tx2"/>
              </a:solidFill>
              <a:latin typeface="+mn-lt"/>
              <a:cs typeface="Lato Light"/>
            </a:endParaRPr>
          </a:p>
        </p:txBody>
      </p:sp>
      <p:sp>
        <p:nvSpPr>
          <p:cNvPr id="100" name="Title 20">
            <a:extLst>
              <a:ext uri="{FF2B5EF4-FFF2-40B4-BE49-F238E27FC236}">
                <a16:creationId xmlns:a16="http://schemas.microsoft.com/office/drawing/2014/main" id="{6E090330-7308-169C-3D98-4186A39B3145}"/>
              </a:ext>
            </a:extLst>
          </p:cNvPr>
          <p:cNvSpPr txBox="1">
            <a:spLocks/>
          </p:cNvSpPr>
          <p:nvPr/>
        </p:nvSpPr>
        <p:spPr>
          <a:xfrm>
            <a:off x="616901" y="4244137"/>
            <a:ext cx="2444129" cy="246221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+mn-lt"/>
                <a:cs typeface="Lato Regular"/>
              </a:rPr>
              <a:t>OAuth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+mn-lt"/>
              <a:cs typeface="Lato Regular"/>
            </a:endParaRPr>
          </a:p>
        </p:txBody>
      </p:sp>
      <p:sp>
        <p:nvSpPr>
          <p:cNvPr id="101" name="Title 20">
            <a:extLst>
              <a:ext uri="{FF2B5EF4-FFF2-40B4-BE49-F238E27FC236}">
                <a16:creationId xmlns:a16="http://schemas.microsoft.com/office/drawing/2014/main" id="{5CD2F35A-A3DC-AAAF-6424-D0F41DAA49A0}"/>
              </a:ext>
            </a:extLst>
          </p:cNvPr>
          <p:cNvSpPr txBox="1">
            <a:spLocks/>
          </p:cNvSpPr>
          <p:nvPr/>
        </p:nvSpPr>
        <p:spPr>
          <a:xfrm>
            <a:off x="594827" y="4213116"/>
            <a:ext cx="5016348" cy="1530262"/>
          </a:xfrm>
          <a:prstGeom prst="rect">
            <a:avLst/>
          </a:prstGeom>
        </p:spPr>
        <p:txBody>
          <a:bodyPr vert="horz" wrap="square" lIns="121893" tIns="60946" rIns="121893" bIns="6094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+mn-lt"/>
                <a:cs typeface="Lato Light"/>
              </a:rPr>
              <a:t>More secure, the client does not touch the password.</a:t>
            </a:r>
            <a:r>
              <a:rPr lang="en-US" altLang="zh-CN" dirty="0"/>
              <a:t> </a:t>
            </a:r>
            <a:r>
              <a:rPr lang="en-US" altLang="zh-CN" sz="1200" dirty="0">
                <a:solidFill>
                  <a:schemeClr val="tx2"/>
                </a:solidFill>
                <a:latin typeface="+mn-lt"/>
                <a:cs typeface="Lato Light"/>
              </a:rPr>
              <a:t>Can be widely used between services</a:t>
            </a:r>
          </a:p>
          <a:p>
            <a:pPr algn="l">
              <a:lnSpc>
                <a:spcPct val="120000"/>
              </a:lnSpc>
            </a:pPr>
            <a:endParaRPr lang="en-US" altLang="zh-CN" sz="1200" dirty="0">
              <a:solidFill>
                <a:schemeClr val="tx2"/>
              </a:solidFill>
              <a:latin typeface="+mn-lt"/>
              <a:cs typeface="Lato Light"/>
            </a:endParaRPr>
          </a:p>
          <a:p>
            <a:pPr algn="l">
              <a:lnSpc>
                <a:spcPct val="120000"/>
              </a:lnSpc>
            </a:pPr>
            <a:endParaRPr lang="en-US" altLang="zh-CN" sz="1200" dirty="0">
              <a:solidFill>
                <a:schemeClr val="tx2"/>
              </a:solidFill>
              <a:latin typeface="+mn-lt"/>
              <a:cs typeface="Lato Light"/>
            </a:endParaRPr>
          </a:p>
          <a:p>
            <a:pPr algn="l">
              <a:lnSpc>
                <a:spcPct val="120000"/>
              </a:lnSpc>
            </a:pPr>
            <a:endParaRPr lang="en-US" sz="1200" dirty="0">
              <a:solidFill>
                <a:schemeClr val="tx2"/>
              </a:solidFill>
              <a:latin typeface="+mn-lt"/>
              <a:cs typeface="Lato Light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53C50C0-5F56-4569-E6E8-B0D497A15A1E}"/>
              </a:ext>
            </a:extLst>
          </p:cNvPr>
          <p:cNvSpPr txBox="1"/>
          <p:nvPr/>
        </p:nvSpPr>
        <p:spPr>
          <a:xfrm>
            <a:off x="420169" y="1872033"/>
            <a:ext cx="5816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cs typeface="Lato Regular"/>
              </a:rPr>
              <a:t>Basic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9C8545D-489B-6191-0F3F-EE44D0C020F3}"/>
              </a:ext>
            </a:extLst>
          </p:cNvPr>
          <p:cNvSpPr txBox="1"/>
          <p:nvPr/>
        </p:nvSpPr>
        <p:spPr>
          <a:xfrm>
            <a:off x="6871162" y="3531356"/>
            <a:ext cx="5888514" cy="291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rgbClr val="0070C0"/>
                </a:solidFill>
                <a:latin typeface="Lato Light"/>
                <a:cs typeface="Lato Light"/>
              </a:rPr>
              <a:t>API address / Request type / Header / Parameters / Response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79AF840-548B-787B-999F-84F3062955E7}"/>
              </a:ext>
            </a:extLst>
          </p:cNvPr>
          <p:cNvSpPr txBox="1"/>
          <p:nvPr/>
        </p:nvSpPr>
        <p:spPr>
          <a:xfrm>
            <a:off x="6871162" y="5344612"/>
            <a:ext cx="5888514" cy="291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rgbClr val="0070C0"/>
                </a:solidFill>
                <a:latin typeface="Lato Light"/>
                <a:cs typeface="Lato Light"/>
              </a:rPr>
              <a:t>Token-based / </a:t>
            </a:r>
            <a:r>
              <a:rPr lang="en-US" altLang="zh-CN" sz="1200" b="1" dirty="0" err="1">
                <a:solidFill>
                  <a:srgbClr val="0070C0"/>
                </a:solidFill>
                <a:latin typeface="Lato Light"/>
                <a:cs typeface="Lato Light"/>
              </a:rPr>
              <a:t>Oauth</a:t>
            </a:r>
            <a:r>
              <a:rPr lang="en-US" altLang="zh-CN" sz="1200" b="1" dirty="0">
                <a:solidFill>
                  <a:srgbClr val="0070C0"/>
                </a:solidFill>
                <a:latin typeface="Lato Light"/>
                <a:cs typeface="Lato Light"/>
              </a:rPr>
              <a:t> / JWT </a:t>
            </a:r>
            <a:r>
              <a:rPr lang="en-US" altLang="zh-CN" sz="1200" b="1" dirty="0" err="1">
                <a:solidFill>
                  <a:srgbClr val="0070C0"/>
                </a:solidFill>
                <a:latin typeface="Lato Light"/>
                <a:cs typeface="Lato Light"/>
              </a:rPr>
              <a:t>etc</a:t>
            </a:r>
            <a:endParaRPr lang="en-US" altLang="zh-CN" sz="1200" b="1" dirty="0">
              <a:solidFill>
                <a:srgbClr val="0070C0"/>
              </a:solidFill>
              <a:latin typeface="Lato Light"/>
              <a:cs typeface="Lato Light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6E6BBC0-8D2C-CEE0-6296-1DBC11F90469}"/>
              </a:ext>
            </a:extLst>
          </p:cNvPr>
          <p:cNvSpPr txBox="1"/>
          <p:nvPr/>
        </p:nvSpPr>
        <p:spPr>
          <a:xfrm>
            <a:off x="6905542" y="7252289"/>
            <a:ext cx="5888514" cy="291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rgbClr val="0070C0"/>
                </a:solidFill>
                <a:latin typeface="Lato Light"/>
                <a:cs typeface="Lato Light"/>
              </a:rPr>
              <a:t>Prevent the API from being called maliciously</a:t>
            </a:r>
          </a:p>
        </p:txBody>
      </p:sp>
    </p:spTree>
    <p:extLst>
      <p:ext uri="{BB962C8B-B14F-4D97-AF65-F5344CB8AC3E}">
        <p14:creationId xmlns:p14="http://schemas.microsoft.com/office/powerpoint/2010/main" val="267187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/>
      <p:bldP spid="63" grpId="0" animBg="1"/>
      <p:bldP spid="64" grpId="0"/>
      <p:bldP spid="65" grpId="0" animBg="1"/>
      <p:bldP spid="66" grpId="0"/>
      <p:bldP spid="67" grpId="0" animBg="1"/>
      <p:bldP spid="76" grpId="0" animBg="1"/>
      <p:bldP spid="90" grpId="0"/>
      <p:bldP spid="93" grpId="0" animBg="1"/>
      <p:bldP spid="96" grpId="0"/>
      <p:bldP spid="96" grpId="1"/>
      <p:bldP spid="97" grpId="0"/>
      <p:bldP spid="97" grpId="1"/>
      <p:bldP spid="98" grpId="0"/>
      <p:bldP spid="98" grpId="1"/>
      <p:bldP spid="99" grpId="0"/>
      <p:bldP spid="99" grpId="1"/>
      <p:bldP spid="100" grpId="0"/>
      <p:bldP spid="100" grpId="1"/>
      <p:bldP spid="101" grpId="0"/>
      <p:bldP spid="101" grpId="1"/>
      <p:bldP spid="68" grpId="0"/>
      <p:bldP spid="70" grpId="0"/>
      <p:bldP spid="71" grpId="0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76461" y="1152029"/>
            <a:ext cx="10515600" cy="92022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576072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152144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728216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304288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en-US" dirty="0"/>
          </a:p>
        </p:txBody>
      </p:sp>
      <p:sp>
        <p:nvSpPr>
          <p:cNvPr id="58" name="TextBox 149">
            <a:extLst>
              <a:ext uri="{FF2B5EF4-FFF2-40B4-BE49-F238E27FC236}">
                <a16:creationId xmlns:a16="http://schemas.microsoft.com/office/drawing/2014/main" id="{C2153B5C-C7AE-9BA1-9168-CF8906AD62A1}"/>
              </a:ext>
            </a:extLst>
          </p:cNvPr>
          <p:cNvSpPr txBox="1"/>
          <p:nvPr/>
        </p:nvSpPr>
        <p:spPr>
          <a:xfrm>
            <a:off x="370754" y="1142234"/>
            <a:ext cx="75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+mj-lt"/>
              </a:rPr>
              <a:t>How to d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esign </a:t>
            </a:r>
            <a:r>
              <a:rPr lang="en-US" altLang="zh-CN" sz="2800" b="1" dirty="0">
                <a:solidFill>
                  <a:schemeClr val="accent1"/>
                </a:solidFill>
                <a:latin typeface="+mj-lt"/>
              </a:rPr>
              <a:t>APIs</a:t>
            </a:r>
            <a:endParaRPr lang="en-GB" sz="2800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59" name="Group 3">
            <a:extLst>
              <a:ext uri="{FF2B5EF4-FFF2-40B4-BE49-F238E27FC236}">
                <a16:creationId xmlns:a16="http://schemas.microsoft.com/office/drawing/2014/main" id="{C6EF5303-CA7A-59B1-74E5-ED4E41ECA03F}"/>
              </a:ext>
            </a:extLst>
          </p:cNvPr>
          <p:cNvGrpSpPr/>
          <p:nvPr/>
        </p:nvGrpSpPr>
        <p:grpSpPr>
          <a:xfrm>
            <a:off x="633840" y="2784390"/>
            <a:ext cx="5389563" cy="4632326"/>
            <a:chOff x="3231356" y="1792287"/>
            <a:chExt cx="5389563" cy="4632326"/>
          </a:xfrm>
        </p:grpSpPr>
        <p:sp>
          <p:nvSpPr>
            <p:cNvPr id="60" name="Freeform 10134">
              <a:extLst>
                <a:ext uri="{FF2B5EF4-FFF2-40B4-BE49-F238E27FC236}">
                  <a16:creationId xmlns:a16="http://schemas.microsoft.com/office/drawing/2014/main" id="{59046DAD-B579-4465-F3A1-6AB8823FD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5431" y="6099175"/>
              <a:ext cx="4535488" cy="171450"/>
            </a:xfrm>
            <a:custGeom>
              <a:avLst/>
              <a:gdLst>
                <a:gd name="T0" fmla="*/ 5714 w 5714"/>
                <a:gd name="T1" fmla="*/ 108 h 216"/>
                <a:gd name="T2" fmla="*/ 5710 w 5714"/>
                <a:gd name="T3" fmla="*/ 102 h 216"/>
                <a:gd name="T4" fmla="*/ 5682 w 5714"/>
                <a:gd name="T5" fmla="*/ 92 h 216"/>
                <a:gd name="T6" fmla="*/ 5586 w 5714"/>
                <a:gd name="T7" fmla="*/ 76 h 216"/>
                <a:gd name="T8" fmla="*/ 5370 w 5714"/>
                <a:gd name="T9" fmla="*/ 56 h 216"/>
                <a:gd name="T10" fmla="*/ 5062 w 5714"/>
                <a:gd name="T11" fmla="*/ 40 h 216"/>
                <a:gd name="T12" fmla="*/ 4674 w 5714"/>
                <a:gd name="T13" fmla="*/ 24 h 216"/>
                <a:gd name="T14" fmla="*/ 3970 w 5714"/>
                <a:gd name="T15" fmla="*/ 8 h 216"/>
                <a:gd name="T16" fmla="*/ 2856 w 5714"/>
                <a:gd name="T17" fmla="*/ 0 h 216"/>
                <a:gd name="T18" fmla="*/ 2280 w 5714"/>
                <a:gd name="T19" fmla="*/ 2 h 216"/>
                <a:gd name="T20" fmla="*/ 1260 w 5714"/>
                <a:gd name="T21" fmla="*/ 18 h 216"/>
                <a:gd name="T22" fmla="*/ 836 w 5714"/>
                <a:gd name="T23" fmla="*/ 32 h 216"/>
                <a:gd name="T24" fmla="*/ 488 w 5714"/>
                <a:gd name="T25" fmla="*/ 48 h 216"/>
                <a:gd name="T26" fmla="*/ 224 w 5714"/>
                <a:gd name="T27" fmla="*/ 66 h 216"/>
                <a:gd name="T28" fmla="*/ 58 w 5714"/>
                <a:gd name="T29" fmla="*/ 86 h 216"/>
                <a:gd name="T30" fmla="*/ 14 w 5714"/>
                <a:gd name="T31" fmla="*/ 98 h 216"/>
                <a:gd name="T32" fmla="*/ 0 w 5714"/>
                <a:gd name="T33" fmla="*/ 106 h 216"/>
                <a:gd name="T34" fmla="*/ 0 w 5714"/>
                <a:gd name="T35" fmla="*/ 108 h 216"/>
                <a:gd name="T36" fmla="*/ 2 w 5714"/>
                <a:gd name="T37" fmla="*/ 114 h 216"/>
                <a:gd name="T38" fmla="*/ 32 w 5714"/>
                <a:gd name="T39" fmla="*/ 124 h 216"/>
                <a:gd name="T40" fmla="*/ 128 w 5714"/>
                <a:gd name="T41" fmla="*/ 140 h 216"/>
                <a:gd name="T42" fmla="*/ 344 w 5714"/>
                <a:gd name="T43" fmla="*/ 160 h 216"/>
                <a:gd name="T44" fmla="*/ 652 w 5714"/>
                <a:gd name="T45" fmla="*/ 176 h 216"/>
                <a:gd name="T46" fmla="*/ 1040 w 5714"/>
                <a:gd name="T47" fmla="*/ 192 h 216"/>
                <a:gd name="T48" fmla="*/ 1744 w 5714"/>
                <a:gd name="T49" fmla="*/ 208 h 216"/>
                <a:gd name="T50" fmla="*/ 2856 w 5714"/>
                <a:gd name="T51" fmla="*/ 216 h 216"/>
                <a:gd name="T52" fmla="*/ 3432 w 5714"/>
                <a:gd name="T53" fmla="*/ 214 h 216"/>
                <a:gd name="T54" fmla="*/ 4454 w 5714"/>
                <a:gd name="T55" fmla="*/ 198 h 216"/>
                <a:gd name="T56" fmla="*/ 4878 w 5714"/>
                <a:gd name="T57" fmla="*/ 184 h 216"/>
                <a:gd name="T58" fmla="*/ 5226 w 5714"/>
                <a:gd name="T59" fmla="*/ 168 h 216"/>
                <a:gd name="T60" fmla="*/ 5490 w 5714"/>
                <a:gd name="T61" fmla="*/ 150 h 216"/>
                <a:gd name="T62" fmla="*/ 5656 w 5714"/>
                <a:gd name="T63" fmla="*/ 130 h 216"/>
                <a:gd name="T64" fmla="*/ 5700 w 5714"/>
                <a:gd name="T65" fmla="*/ 120 h 216"/>
                <a:gd name="T66" fmla="*/ 5714 w 5714"/>
                <a:gd name="T67" fmla="*/ 11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14" h="216">
                  <a:moveTo>
                    <a:pt x="5714" y="108"/>
                  </a:moveTo>
                  <a:lnTo>
                    <a:pt x="5714" y="108"/>
                  </a:lnTo>
                  <a:lnTo>
                    <a:pt x="5714" y="106"/>
                  </a:lnTo>
                  <a:lnTo>
                    <a:pt x="5710" y="102"/>
                  </a:lnTo>
                  <a:lnTo>
                    <a:pt x="5700" y="98"/>
                  </a:lnTo>
                  <a:lnTo>
                    <a:pt x="5682" y="92"/>
                  </a:lnTo>
                  <a:lnTo>
                    <a:pt x="5656" y="86"/>
                  </a:lnTo>
                  <a:lnTo>
                    <a:pt x="5586" y="76"/>
                  </a:lnTo>
                  <a:lnTo>
                    <a:pt x="5490" y="66"/>
                  </a:lnTo>
                  <a:lnTo>
                    <a:pt x="5370" y="56"/>
                  </a:lnTo>
                  <a:lnTo>
                    <a:pt x="5226" y="48"/>
                  </a:lnTo>
                  <a:lnTo>
                    <a:pt x="5062" y="40"/>
                  </a:lnTo>
                  <a:lnTo>
                    <a:pt x="4878" y="32"/>
                  </a:lnTo>
                  <a:lnTo>
                    <a:pt x="4674" y="24"/>
                  </a:lnTo>
                  <a:lnTo>
                    <a:pt x="4454" y="18"/>
                  </a:lnTo>
                  <a:lnTo>
                    <a:pt x="3970" y="8"/>
                  </a:lnTo>
                  <a:lnTo>
                    <a:pt x="3432" y="2"/>
                  </a:lnTo>
                  <a:lnTo>
                    <a:pt x="2856" y="0"/>
                  </a:lnTo>
                  <a:lnTo>
                    <a:pt x="2856" y="0"/>
                  </a:lnTo>
                  <a:lnTo>
                    <a:pt x="2280" y="2"/>
                  </a:lnTo>
                  <a:lnTo>
                    <a:pt x="1744" y="8"/>
                  </a:lnTo>
                  <a:lnTo>
                    <a:pt x="1260" y="18"/>
                  </a:lnTo>
                  <a:lnTo>
                    <a:pt x="1040" y="24"/>
                  </a:lnTo>
                  <a:lnTo>
                    <a:pt x="836" y="32"/>
                  </a:lnTo>
                  <a:lnTo>
                    <a:pt x="652" y="40"/>
                  </a:lnTo>
                  <a:lnTo>
                    <a:pt x="488" y="48"/>
                  </a:lnTo>
                  <a:lnTo>
                    <a:pt x="344" y="56"/>
                  </a:lnTo>
                  <a:lnTo>
                    <a:pt x="224" y="66"/>
                  </a:lnTo>
                  <a:lnTo>
                    <a:pt x="128" y="76"/>
                  </a:lnTo>
                  <a:lnTo>
                    <a:pt x="58" y="86"/>
                  </a:lnTo>
                  <a:lnTo>
                    <a:pt x="32" y="92"/>
                  </a:lnTo>
                  <a:lnTo>
                    <a:pt x="14" y="98"/>
                  </a:lnTo>
                  <a:lnTo>
                    <a:pt x="2" y="102"/>
                  </a:lnTo>
                  <a:lnTo>
                    <a:pt x="0" y="106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14" y="120"/>
                  </a:lnTo>
                  <a:lnTo>
                    <a:pt x="32" y="124"/>
                  </a:lnTo>
                  <a:lnTo>
                    <a:pt x="58" y="130"/>
                  </a:lnTo>
                  <a:lnTo>
                    <a:pt x="128" y="140"/>
                  </a:lnTo>
                  <a:lnTo>
                    <a:pt x="224" y="150"/>
                  </a:lnTo>
                  <a:lnTo>
                    <a:pt x="344" y="160"/>
                  </a:lnTo>
                  <a:lnTo>
                    <a:pt x="488" y="168"/>
                  </a:lnTo>
                  <a:lnTo>
                    <a:pt x="652" y="176"/>
                  </a:lnTo>
                  <a:lnTo>
                    <a:pt x="836" y="184"/>
                  </a:lnTo>
                  <a:lnTo>
                    <a:pt x="1040" y="192"/>
                  </a:lnTo>
                  <a:lnTo>
                    <a:pt x="1260" y="198"/>
                  </a:lnTo>
                  <a:lnTo>
                    <a:pt x="1744" y="208"/>
                  </a:lnTo>
                  <a:lnTo>
                    <a:pt x="2280" y="214"/>
                  </a:lnTo>
                  <a:lnTo>
                    <a:pt x="2856" y="216"/>
                  </a:lnTo>
                  <a:lnTo>
                    <a:pt x="2856" y="216"/>
                  </a:lnTo>
                  <a:lnTo>
                    <a:pt x="3432" y="214"/>
                  </a:lnTo>
                  <a:lnTo>
                    <a:pt x="3970" y="208"/>
                  </a:lnTo>
                  <a:lnTo>
                    <a:pt x="4454" y="198"/>
                  </a:lnTo>
                  <a:lnTo>
                    <a:pt x="4674" y="192"/>
                  </a:lnTo>
                  <a:lnTo>
                    <a:pt x="4878" y="184"/>
                  </a:lnTo>
                  <a:lnTo>
                    <a:pt x="5062" y="176"/>
                  </a:lnTo>
                  <a:lnTo>
                    <a:pt x="5226" y="168"/>
                  </a:lnTo>
                  <a:lnTo>
                    <a:pt x="5370" y="160"/>
                  </a:lnTo>
                  <a:lnTo>
                    <a:pt x="5490" y="150"/>
                  </a:lnTo>
                  <a:lnTo>
                    <a:pt x="5586" y="140"/>
                  </a:lnTo>
                  <a:lnTo>
                    <a:pt x="5656" y="130"/>
                  </a:lnTo>
                  <a:lnTo>
                    <a:pt x="5682" y="124"/>
                  </a:lnTo>
                  <a:lnTo>
                    <a:pt x="5700" y="120"/>
                  </a:lnTo>
                  <a:lnTo>
                    <a:pt x="5710" y="114"/>
                  </a:lnTo>
                  <a:lnTo>
                    <a:pt x="5714" y="112"/>
                  </a:lnTo>
                  <a:lnTo>
                    <a:pt x="5714" y="108"/>
                  </a:lnTo>
                  <a:close/>
                </a:path>
              </a:pathLst>
            </a:custGeom>
            <a:solidFill>
              <a:srgbClr val="387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1" name="Freeform 10135">
              <a:extLst>
                <a:ext uri="{FF2B5EF4-FFF2-40B4-BE49-F238E27FC236}">
                  <a16:creationId xmlns:a16="http://schemas.microsoft.com/office/drawing/2014/main" id="{DE5D5EF2-3535-5EF7-CC28-9833906B6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5431" y="6099175"/>
              <a:ext cx="4535488" cy="171450"/>
            </a:xfrm>
            <a:custGeom>
              <a:avLst/>
              <a:gdLst>
                <a:gd name="T0" fmla="*/ 5714 w 5714"/>
                <a:gd name="T1" fmla="*/ 108 h 216"/>
                <a:gd name="T2" fmla="*/ 5710 w 5714"/>
                <a:gd name="T3" fmla="*/ 102 h 216"/>
                <a:gd name="T4" fmla="*/ 5682 w 5714"/>
                <a:gd name="T5" fmla="*/ 92 h 216"/>
                <a:gd name="T6" fmla="*/ 5586 w 5714"/>
                <a:gd name="T7" fmla="*/ 76 h 216"/>
                <a:gd name="T8" fmla="*/ 5370 w 5714"/>
                <a:gd name="T9" fmla="*/ 56 h 216"/>
                <a:gd name="T10" fmla="*/ 5062 w 5714"/>
                <a:gd name="T11" fmla="*/ 40 h 216"/>
                <a:gd name="T12" fmla="*/ 4674 w 5714"/>
                <a:gd name="T13" fmla="*/ 24 h 216"/>
                <a:gd name="T14" fmla="*/ 3970 w 5714"/>
                <a:gd name="T15" fmla="*/ 8 h 216"/>
                <a:gd name="T16" fmla="*/ 2856 w 5714"/>
                <a:gd name="T17" fmla="*/ 0 h 216"/>
                <a:gd name="T18" fmla="*/ 2280 w 5714"/>
                <a:gd name="T19" fmla="*/ 2 h 216"/>
                <a:gd name="T20" fmla="*/ 1260 w 5714"/>
                <a:gd name="T21" fmla="*/ 18 h 216"/>
                <a:gd name="T22" fmla="*/ 836 w 5714"/>
                <a:gd name="T23" fmla="*/ 32 h 216"/>
                <a:gd name="T24" fmla="*/ 488 w 5714"/>
                <a:gd name="T25" fmla="*/ 48 h 216"/>
                <a:gd name="T26" fmla="*/ 224 w 5714"/>
                <a:gd name="T27" fmla="*/ 66 h 216"/>
                <a:gd name="T28" fmla="*/ 58 w 5714"/>
                <a:gd name="T29" fmla="*/ 86 h 216"/>
                <a:gd name="T30" fmla="*/ 14 w 5714"/>
                <a:gd name="T31" fmla="*/ 98 h 216"/>
                <a:gd name="T32" fmla="*/ 0 w 5714"/>
                <a:gd name="T33" fmla="*/ 106 h 216"/>
                <a:gd name="T34" fmla="*/ 0 w 5714"/>
                <a:gd name="T35" fmla="*/ 108 h 216"/>
                <a:gd name="T36" fmla="*/ 2 w 5714"/>
                <a:gd name="T37" fmla="*/ 114 h 216"/>
                <a:gd name="T38" fmla="*/ 32 w 5714"/>
                <a:gd name="T39" fmla="*/ 124 h 216"/>
                <a:gd name="T40" fmla="*/ 128 w 5714"/>
                <a:gd name="T41" fmla="*/ 140 h 216"/>
                <a:gd name="T42" fmla="*/ 344 w 5714"/>
                <a:gd name="T43" fmla="*/ 160 h 216"/>
                <a:gd name="T44" fmla="*/ 652 w 5714"/>
                <a:gd name="T45" fmla="*/ 176 h 216"/>
                <a:gd name="T46" fmla="*/ 1040 w 5714"/>
                <a:gd name="T47" fmla="*/ 192 h 216"/>
                <a:gd name="T48" fmla="*/ 1744 w 5714"/>
                <a:gd name="T49" fmla="*/ 208 h 216"/>
                <a:gd name="T50" fmla="*/ 2856 w 5714"/>
                <a:gd name="T51" fmla="*/ 216 h 216"/>
                <a:gd name="T52" fmla="*/ 3432 w 5714"/>
                <a:gd name="T53" fmla="*/ 214 h 216"/>
                <a:gd name="T54" fmla="*/ 4454 w 5714"/>
                <a:gd name="T55" fmla="*/ 198 h 216"/>
                <a:gd name="T56" fmla="*/ 4878 w 5714"/>
                <a:gd name="T57" fmla="*/ 184 h 216"/>
                <a:gd name="T58" fmla="*/ 5226 w 5714"/>
                <a:gd name="T59" fmla="*/ 168 h 216"/>
                <a:gd name="T60" fmla="*/ 5490 w 5714"/>
                <a:gd name="T61" fmla="*/ 150 h 216"/>
                <a:gd name="T62" fmla="*/ 5656 w 5714"/>
                <a:gd name="T63" fmla="*/ 130 h 216"/>
                <a:gd name="T64" fmla="*/ 5700 w 5714"/>
                <a:gd name="T65" fmla="*/ 120 h 216"/>
                <a:gd name="T66" fmla="*/ 5714 w 5714"/>
                <a:gd name="T67" fmla="*/ 11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14" h="216">
                  <a:moveTo>
                    <a:pt x="5714" y="108"/>
                  </a:moveTo>
                  <a:lnTo>
                    <a:pt x="5714" y="108"/>
                  </a:lnTo>
                  <a:lnTo>
                    <a:pt x="5714" y="106"/>
                  </a:lnTo>
                  <a:lnTo>
                    <a:pt x="5710" y="102"/>
                  </a:lnTo>
                  <a:lnTo>
                    <a:pt x="5700" y="98"/>
                  </a:lnTo>
                  <a:lnTo>
                    <a:pt x="5682" y="92"/>
                  </a:lnTo>
                  <a:lnTo>
                    <a:pt x="5656" y="86"/>
                  </a:lnTo>
                  <a:lnTo>
                    <a:pt x="5586" y="76"/>
                  </a:lnTo>
                  <a:lnTo>
                    <a:pt x="5490" y="66"/>
                  </a:lnTo>
                  <a:lnTo>
                    <a:pt x="5370" y="56"/>
                  </a:lnTo>
                  <a:lnTo>
                    <a:pt x="5226" y="48"/>
                  </a:lnTo>
                  <a:lnTo>
                    <a:pt x="5062" y="40"/>
                  </a:lnTo>
                  <a:lnTo>
                    <a:pt x="4878" y="32"/>
                  </a:lnTo>
                  <a:lnTo>
                    <a:pt x="4674" y="24"/>
                  </a:lnTo>
                  <a:lnTo>
                    <a:pt x="4454" y="18"/>
                  </a:lnTo>
                  <a:lnTo>
                    <a:pt x="3970" y="8"/>
                  </a:lnTo>
                  <a:lnTo>
                    <a:pt x="3432" y="2"/>
                  </a:lnTo>
                  <a:lnTo>
                    <a:pt x="2856" y="0"/>
                  </a:lnTo>
                  <a:lnTo>
                    <a:pt x="2856" y="0"/>
                  </a:lnTo>
                  <a:lnTo>
                    <a:pt x="2280" y="2"/>
                  </a:lnTo>
                  <a:lnTo>
                    <a:pt x="1744" y="8"/>
                  </a:lnTo>
                  <a:lnTo>
                    <a:pt x="1260" y="18"/>
                  </a:lnTo>
                  <a:lnTo>
                    <a:pt x="1040" y="24"/>
                  </a:lnTo>
                  <a:lnTo>
                    <a:pt x="836" y="32"/>
                  </a:lnTo>
                  <a:lnTo>
                    <a:pt x="652" y="40"/>
                  </a:lnTo>
                  <a:lnTo>
                    <a:pt x="488" y="48"/>
                  </a:lnTo>
                  <a:lnTo>
                    <a:pt x="344" y="56"/>
                  </a:lnTo>
                  <a:lnTo>
                    <a:pt x="224" y="66"/>
                  </a:lnTo>
                  <a:lnTo>
                    <a:pt x="128" y="76"/>
                  </a:lnTo>
                  <a:lnTo>
                    <a:pt x="58" y="86"/>
                  </a:lnTo>
                  <a:lnTo>
                    <a:pt x="32" y="92"/>
                  </a:lnTo>
                  <a:lnTo>
                    <a:pt x="14" y="98"/>
                  </a:lnTo>
                  <a:lnTo>
                    <a:pt x="2" y="102"/>
                  </a:lnTo>
                  <a:lnTo>
                    <a:pt x="0" y="106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14" y="120"/>
                  </a:lnTo>
                  <a:lnTo>
                    <a:pt x="32" y="124"/>
                  </a:lnTo>
                  <a:lnTo>
                    <a:pt x="58" y="130"/>
                  </a:lnTo>
                  <a:lnTo>
                    <a:pt x="128" y="140"/>
                  </a:lnTo>
                  <a:lnTo>
                    <a:pt x="224" y="150"/>
                  </a:lnTo>
                  <a:lnTo>
                    <a:pt x="344" y="160"/>
                  </a:lnTo>
                  <a:lnTo>
                    <a:pt x="488" y="168"/>
                  </a:lnTo>
                  <a:lnTo>
                    <a:pt x="652" y="176"/>
                  </a:lnTo>
                  <a:lnTo>
                    <a:pt x="836" y="184"/>
                  </a:lnTo>
                  <a:lnTo>
                    <a:pt x="1040" y="192"/>
                  </a:lnTo>
                  <a:lnTo>
                    <a:pt x="1260" y="198"/>
                  </a:lnTo>
                  <a:lnTo>
                    <a:pt x="1744" y="208"/>
                  </a:lnTo>
                  <a:lnTo>
                    <a:pt x="2280" y="214"/>
                  </a:lnTo>
                  <a:lnTo>
                    <a:pt x="2856" y="216"/>
                  </a:lnTo>
                  <a:lnTo>
                    <a:pt x="2856" y="216"/>
                  </a:lnTo>
                  <a:lnTo>
                    <a:pt x="3432" y="214"/>
                  </a:lnTo>
                  <a:lnTo>
                    <a:pt x="3970" y="208"/>
                  </a:lnTo>
                  <a:lnTo>
                    <a:pt x="4454" y="198"/>
                  </a:lnTo>
                  <a:lnTo>
                    <a:pt x="4674" y="192"/>
                  </a:lnTo>
                  <a:lnTo>
                    <a:pt x="4878" y="184"/>
                  </a:lnTo>
                  <a:lnTo>
                    <a:pt x="5062" y="176"/>
                  </a:lnTo>
                  <a:lnTo>
                    <a:pt x="5226" y="168"/>
                  </a:lnTo>
                  <a:lnTo>
                    <a:pt x="5370" y="160"/>
                  </a:lnTo>
                  <a:lnTo>
                    <a:pt x="5490" y="150"/>
                  </a:lnTo>
                  <a:lnTo>
                    <a:pt x="5586" y="140"/>
                  </a:lnTo>
                  <a:lnTo>
                    <a:pt x="5656" y="130"/>
                  </a:lnTo>
                  <a:lnTo>
                    <a:pt x="5682" y="124"/>
                  </a:lnTo>
                  <a:lnTo>
                    <a:pt x="5700" y="120"/>
                  </a:lnTo>
                  <a:lnTo>
                    <a:pt x="5710" y="114"/>
                  </a:lnTo>
                  <a:lnTo>
                    <a:pt x="5714" y="112"/>
                  </a:lnTo>
                  <a:lnTo>
                    <a:pt x="5714" y="1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2" name="Freeform 10136">
              <a:extLst>
                <a:ext uri="{FF2B5EF4-FFF2-40B4-BE49-F238E27FC236}">
                  <a16:creationId xmlns:a16="http://schemas.microsoft.com/office/drawing/2014/main" id="{86B04CBE-5C96-0036-F5AC-D3E6C5E84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356" y="3117850"/>
              <a:ext cx="5299075" cy="3221038"/>
            </a:xfrm>
            <a:custGeom>
              <a:avLst/>
              <a:gdLst>
                <a:gd name="T0" fmla="*/ 0 w 6676"/>
                <a:gd name="T1" fmla="*/ 3346 h 4058"/>
                <a:gd name="T2" fmla="*/ 2246 w 6676"/>
                <a:gd name="T3" fmla="*/ 1892 h 4058"/>
                <a:gd name="T4" fmla="*/ 2972 w 6676"/>
                <a:gd name="T5" fmla="*/ 2508 h 4058"/>
                <a:gd name="T6" fmla="*/ 4462 w 6676"/>
                <a:gd name="T7" fmla="*/ 1070 h 4058"/>
                <a:gd name="T8" fmla="*/ 4846 w 6676"/>
                <a:gd name="T9" fmla="*/ 1386 h 4058"/>
                <a:gd name="T10" fmla="*/ 5712 w 6676"/>
                <a:gd name="T11" fmla="*/ 642 h 4058"/>
                <a:gd name="T12" fmla="*/ 5550 w 6676"/>
                <a:gd name="T13" fmla="*/ 682 h 4058"/>
                <a:gd name="T14" fmla="*/ 5550 w 6676"/>
                <a:gd name="T15" fmla="*/ 406 h 4058"/>
                <a:gd name="T16" fmla="*/ 6676 w 6676"/>
                <a:gd name="T17" fmla="*/ 0 h 4058"/>
                <a:gd name="T18" fmla="*/ 6676 w 6676"/>
                <a:gd name="T19" fmla="*/ 276 h 4058"/>
                <a:gd name="T20" fmla="*/ 6448 w 6676"/>
                <a:gd name="T21" fmla="*/ 1266 h 4058"/>
                <a:gd name="T22" fmla="*/ 6060 w 6676"/>
                <a:gd name="T23" fmla="*/ 898 h 4058"/>
                <a:gd name="T24" fmla="*/ 4846 w 6676"/>
                <a:gd name="T25" fmla="*/ 2098 h 4058"/>
                <a:gd name="T26" fmla="*/ 4466 w 6676"/>
                <a:gd name="T27" fmla="*/ 1730 h 4058"/>
                <a:gd name="T28" fmla="*/ 3068 w 6676"/>
                <a:gd name="T29" fmla="*/ 3156 h 4058"/>
                <a:gd name="T30" fmla="*/ 2278 w 6676"/>
                <a:gd name="T31" fmla="*/ 2594 h 4058"/>
                <a:gd name="T32" fmla="*/ 436 w 6676"/>
                <a:gd name="T33" fmla="*/ 4058 h 4058"/>
                <a:gd name="T34" fmla="*/ 0 w 6676"/>
                <a:gd name="T35" fmla="*/ 3622 h 4058"/>
                <a:gd name="T36" fmla="*/ 0 w 6676"/>
                <a:gd name="T37" fmla="*/ 3346 h 4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76" h="4058">
                  <a:moveTo>
                    <a:pt x="0" y="3346"/>
                  </a:moveTo>
                  <a:lnTo>
                    <a:pt x="2246" y="1892"/>
                  </a:lnTo>
                  <a:lnTo>
                    <a:pt x="2972" y="2508"/>
                  </a:lnTo>
                  <a:lnTo>
                    <a:pt x="4462" y="1070"/>
                  </a:lnTo>
                  <a:lnTo>
                    <a:pt x="4846" y="1386"/>
                  </a:lnTo>
                  <a:lnTo>
                    <a:pt x="5712" y="642"/>
                  </a:lnTo>
                  <a:lnTo>
                    <a:pt x="5550" y="682"/>
                  </a:lnTo>
                  <a:lnTo>
                    <a:pt x="5550" y="406"/>
                  </a:lnTo>
                  <a:lnTo>
                    <a:pt x="6676" y="0"/>
                  </a:lnTo>
                  <a:lnTo>
                    <a:pt x="6676" y="276"/>
                  </a:lnTo>
                  <a:lnTo>
                    <a:pt x="6448" y="1266"/>
                  </a:lnTo>
                  <a:lnTo>
                    <a:pt x="6060" y="898"/>
                  </a:lnTo>
                  <a:lnTo>
                    <a:pt x="4846" y="2098"/>
                  </a:lnTo>
                  <a:lnTo>
                    <a:pt x="4466" y="1730"/>
                  </a:lnTo>
                  <a:lnTo>
                    <a:pt x="3068" y="3156"/>
                  </a:lnTo>
                  <a:lnTo>
                    <a:pt x="2278" y="2594"/>
                  </a:lnTo>
                  <a:lnTo>
                    <a:pt x="436" y="4058"/>
                  </a:lnTo>
                  <a:lnTo>
                    <a:pt x="0" y="3622"/>
                  </a:lnTo>
                  <a:lnTo>
                    <a:pt x="0" y="3346"/>
                  </a:lnTo>
                  <a:close/>
                </a:path>
              </a:pathLst>
            </a:custGeom>
            <a:solidFill>
              <a:srgbClr val="D42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3" name="Freeform 10137">
              <a:extLst>
                <a:ext uri="{FF2B5EF4-FFF2-40B4-BE49-F238E27FC236}">
                  <a16:creationId xmlns:a16="http://schemas.microsoft.com/office/drawing/2014/main" id="{97398415-E278-243C-0B8A-C51F43C37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356" y="3336925"/>
              <a:ext cx="5299075" cy="3087688"/>
            </a:xfrm>
            <a:custGeom>
              <a:avLst/>
              <a:gdLst>
                <a:gd name="T0" fmla="*/ 0 w 6676"/>
                <a:gd name="T1" fmla="*/ 3346 h 3890"/>
                <a:gd name="T2" fmla="*/ 2246 w 6676"/>
                <a:gd name="T3" fmla="*/ 1892 h 3890"/>
                <a:gd name="T4" fmla="*/ 2972 w 6676"/>
                <a:gd name="T5" fmla="*/ 2508 h 3890"/>
                <a:gd name="T6" fmla="*/ 4462 w 6676"/>
                <a:gd name="T7" fmla="*/ 1070 h 3890"/>
                <a:gd name="T8" fmla="*/ 4846 w 6676"/>
                <a:gd name="T9" fmla="*/ 1386 h 3890"/>
                <a:gd name="T10" fmla="*/ 5778 w 6676"/>
                <a:gd name="T11" fmla="*/ 586 h 3890"/>
                <a:gd name="T12" fmla="*/ 5550 w 6676"/>
                <a:gd name="T13" fmla="*/ 406 h 3890"/>
                <a:gd name="T14" fmla="*/ 6676 w 6676"/>
                <a:gd name="T15" fmla="*/ 0 h 3890"/>
                <a:gd name="T16" fmla="*/ 6448 w 6676"/>
                <a:gd name="T17" fmla="*/ 1266 h 3890"/>
                <a:gd name="T18" fmla="*/ 6060 w 6676"/>
                <a:gd name="T19" fmla="*/ 898 h 3890"/>
                <a:gd name="T20" fmla="*/ 4846 w 6676"/>
                <a:gd name="T21" fmla="*/ 2098 h 3890"/>
                <a:gd name="T22" fmla="*/ 4466 w 6676"/>
                <a:gd name="T23" fmla="*/ 1730 h 3890"/>
                <a:gd name="T24" fmla="*/ 3068 w 6676"/>
                <a:gd name="T25" fmla="*/ 3156 h 3890"/>
                <a:gd name="T26" fmla="*/ 2218 w 6676"/>
                <a:gd name="T27" fmla="*/ 2496 h 3890"/>
                <a:gd name="T28" fmla="*/ 332 w 6676"/>
                <a:gd name="T29" fmla="*/ 3890 h 3890"/>
                <a:gd name="T30" fmla="*/ 0 w 6676"/>
                <a:gd name="T31" fmla="*/ 3346 h 3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76" h="3890">
                  <a:moveTo>
                    <a:pt x="0" y="3346"/>
                  </a:moveTo>
                  <a:lnTo>
                    <a:pt x="2246" y="1892"/>
                  </a:lnTo>
                  <a:lnTo>
                    <a:pt x="2972" y="2508"/>
                  </a:lnTo>
                  <a:lnTo>
                    <a:pt x="4462" y="1070"/>
                  </a:lnTo>
                  <a:lnTo>
                    <a:pt x="4846" y="1386"/>
                  </a:lnTo>
                  <a:lnTo>
                    <a:pt x="5778" y="586"/>
                  </a:lnTo>
                  <a:lnTo>
                    <a:pt x="5550" y="406"/>
                  </a:lnTo>
                  <a:lnTo>
                    <a:pt x="6676" y="0"/>
                  </a:lnTo>
                  <a:lnTo>
                    <a:pt x="6448" y="1266"/>
                  </a:lnTo>
                  <a:lnTo>
                    <a:pt x="6060" y="898"/>
                  </a:lnTo>
                  <a:lnTo>
                    <a:pt x="4846" y="2098"/>
                  </a:lnTo>
                  <a:lnTo>
                    <a:pt x="4466" y="1730"/>
                  </a:lnTo>
                  <a:lnTo>
                    <a:pt x="3068" y="3156"/>
                  </a:lnTo>
                  <a:lnTo>
                    <a:pt x="2218" y="2496"/>
                  </a:lnTo>
                  <a:lnTo>
                    <a:pt x="332" y="3890"/>
                  </a:lnTo>
                  <a:lnTo>
                    <a:pt x="0" y="3346"/>
                  </a:lnTo>
                  <a:close/>
                </a:path>
              </a:pathLst>
            </a:custGeom>
            <a:solidFill>
              <a:srgbClr val="AE1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4" name="Freeform 10138">
              <a:extLst>
                <a:ext uri="{FF2B5EF4-FFF2-40B4-BE49-F238E27FC236}">
                  <a16:creationId xmlns:a16="http://schemas.microsoft.com/office/drawing/2014/main" id="{395AA103-87E8-A804-7CC7-D5503B108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6206" y="3706812"/>
              <a:ext cx="1331913" cy="658813"/>
            </a:xfrm>
            <a:custGeom>
              <a:avLst/>
              <a:gdLst>
                <a:gd name="T0" fmla="*/ 0 w 1678"/>
                <a:gd name="T1" fmla="*/ 788 h 830"/>
                <a:gd name="T2" fmla="*/ 120 w 1678"/>
                <a:gd name="T3" fmla="*/ 656 h 830"/>
                <a:gd name="T4" fmla="*/ 262 w 1678"/>
                <a:gd name="T5" fmla="*/ 504 h 830"/>
                <a:gd name="T6" fmla="*/ 356 w 1678"/>
                <a:gd name="T7" fmla="*/ 412 h 830"/>
                <a:gd name="T8" fmla="*/ 398 w 1678"/>
                <a:gd name="T9" fmla="*/ 382 h 830"/>
                <a:gd name="T10" fmla="*/ 410 w 1678"/>
                <a:gd name="T11" fmla="*/ 380 h 830"/>
                <a:gd name="T12" fmla="*/ 420 w 1678"/>
                <a:gd name="T13" fmla="*/ 384 h 830"/>
                <a:gd name="T14" fmla="*/ 474 w 1678"/>
                <a:gd name="T15" fmla="*/ 438 h 830"/>
                <a:gd name="T16" fmla="*/ 636 w 1678"/>
                <a:gd name="T17" fmla="*/ 612 h 830"/>
                <a:gd name="T18" fmla="*/ 688 w 1678"/>
                <a:gd name="T19" fmla="*/ 658 h 830"/>
                <a:gd name="T20" fmla="*/ 730 w 1678"/>
                <a:gd name="T21" fmla="*/ 686 h 830"/>
                <a:gd name="T22" fmla="*/ 746 w 1678"/>
                <a:gd name="T23" fmla="*/ 690 h 830"/>
                <a:gd name="T24" fmla="*/ 758 w 1678"/>
                <a:gd name="T25" fmla="*/ 686 h 830"/>
                <a:gd name="T26" fmla="*/ 1540 w 1678"/>
                <a:gd name="T27" fmla="*/ 0 h 830"/>
                <a:gd name="T28" fmla="*/ 1678 w 1678"/>
                <a:gd name="T29" fmla="*/ 108 h 830"/>
                <a:gd name="T30" fmla="*/ 1256 w 1678"/>
                <a:gd name="T31" fmla="*/ 450 h 830"/>
                <a:gd name="T32" fmla="*/ 944 w 1678"/>
                <a:gd name="T33" fmla="*/ 696 h 830"/>
                <a:gd name="T34" fmla="*/ 786 w 1678"/>
                <a:gd name="T35" fmla="*/ 814 h 830"/>
                <a:gd name="T36" fmla="*/ 758 w 1678"/>
                <a:gd name="T37" fmla="*/ 830 h 830"/>
                <a:gd name="T38" fmla="*/ 652 w 1678"/>
                <a:gd name="T39" fmla="*/ 740 h 830"/>
                <a:gd name="T40" fmla="*/ 522 w 1678"/>
                <a:gd name="T41" fmla="*/ 634 h 830"/>
                <a:gd name="T42" fmla="*/ 432 w 1678"/>
                <a:gd name="T43" fmla="*/ 572 h 830"/>
                <a:gd name="T44" fmla="*/ 388 w 1678"/>
                <a:gd name="T45" fmla="*/ 552 h 830"/>
                <a:gd name="T46" fmla="*/ 374 w 1678"/>
                <a:gd name="T47" fmla="*/ 550 h 830"/>
                <a:gd name="T48" fmla="*/ 360 w 1678"/>
                <a:gd name="T49" fmla="*/ 554 h 830"/>
                <a:gd name="T50" fmla="*/ 324 w 1678"/>
                <a:gd name="T51" fmla="*/ 576 h 830"/>
                <a:gd name="T52" fmla="*/ 250 w 1678"/>
                <a:gd name="T53" fmla="*/ 636 h 830"/>
                <a:gd name="T54" fmla="*/ 136 w 1678"/>
                <a:gd name="T55" fmla="*/ 726 h 830"/>
                <a:gd name="T56" fmla="*/ 82 w 1678"/>
                <a:gd name="T57" fmla="*/ 762 h 830"/>
                <a:gd name="T58" fmla="*/ 36 w 1678"/>
                <a:gd name="T59" fmla="*/ 786 h 830"/>
                <a:gd name="T60" fmla="*/ 16 w 1678"/>
                <a:gd name="T61" fmla="*/ 790 h 830"/>
                <a:gd name="T62" fmla="*/ 0 w 1678"/>
                <a:gd name="T63" fmla="*/ 788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78" h="830">
                  <a:moveTo>
                    <a:pt x="0" y="788"/>
                  </a:moveTo>
                  <a:lnTo>
                    <a:pt x="0" y="788"/>
                  </a:lnTo>
                  <a:lnTo>
                    <a:pt x="58" y="722"/>
                  </a:lnTo>
                  <a:lnTo>
                    <a:pt x="120" y="656"/>
                  </a:lnTo>
                  <a:lnTo>
                    <a:pt x="190" y="580"/>
                  </a:lnTo>
                  <a:lnTo>
                    <a:pt x="262" y="504"/>
                  </a:lnTo>
                  <a:lnTo>
                    <a:pt x="328" y="438"/>
                  </a:lnTo>
                  <a:lnTo>
                    <a:pt x="356" y="412"/>
                  </a:lnTo>
                  <a:lnTo>
                    <a:pt x="380" y="394"/>
                  </a:lnTo>
                  <a:lnTo>
                    <a:pt x="398" y="382"/>
                  </a:lnTo>
                  <a:lnTo>
                    <a:pt x="404" y="380"/>
                  </a:lnTo>
                  <a:lnTo>
                    <a:pt x="410" y="380"/>
                  </a:lnTo>
                  <a:lnTo>
                    <a:pt x="410" y="380"/>
                  </a:lnTo>
                  <a:lnTo>
                    <a:pt x="420" y="384"/>
                  </a:lnTo>
                  <a:lnTo>
                    <a:pt x="434" y="398"/>
                  </a:lnTo>
                  <a:lnTo>
                    <a:pt x="474" y="438"/>
                  </a:lnTo>
                  <a:lnTo>
                    <a:pt x="580" y="554"/>
                  </a:lnTo>
                  <a:lnTo>
                    <a:pt x="636" y="612"/>
                  </a:lnTo>
                  <a:lnTo>
                    <a:pt x="662" y="636"/>
                  </a:lnTo>
                  <a:lnTo>
                    <a:pt x="688" y="658"/>
                  </a:lnTo>
                  <a:lnTo>
                    <a:pt x="710" y="676"/>
                  </a:lnTo>
                  <a:lnTo>
                    <a:pt x="730" y="686"/>
                  </a:lnTo>
                  <a:lnTo>
                    <a:pt x="740" y="688"/>
                  </a:lnTo>
                  <a:lnTo>
                    <a:pt x="746" y="690"/>
                  </a:lnTo>
                  <a:lnTo>
                    <a:pt x="754" y="688"/>
                  </a:lnTo>
                  <a:lnTo>
                    <a:pt x="758" y="686"/>
                  </a:lnTo>
                  <a:lnTo>
                    <a:pt x="758" y="686"/>
                  </a:lnTo>
                  <a:lnTo>
                    <a:pt x="1540" y="0"/>
                  </a:lnTo>
                  <a:lnTo>
                    <a:pt x="1678" y="108"/>
                  </a:lnTo>
                  <a:lnTo>
                    <a:pt x="1678" y="108"/>
                  </a:lnTo>
                  <a:lnTo>
                    <a:pt x="1548" y="214"/>
                  </a:lnTo>
                  <a:lnTo>
                    <a:pt x="1256" y="450"/>
                  </a:lnTo>
                  <a:lnTo>
                    <a:pt x="1092" y="580"/>
                  </a:lnTo>
                  <a:lnTo>
                    <a:pt x="944" y="696"/>
                  </a:lnTo>
                  <a:lnTo>
                    <a:pt x="826" y="784"/>
                  </a:lnTo>
                  <a:lnTo>
                    <a:pt x="786" y="814"/>
                  </a:lnTo>
                  <a:lnTo>
                    <a:pt x="758" y="830"/>
                  </a:lnTo>
                  <a:lnTo>
                    <a:pt x="758" y="830"/>
                  </a:lnTo>
                  <a:lnTo>
                    <a:pt x="708" y="786"/>
                  </a:lnTo>
                  <a:lnTo>
                    <a:pt x="652" y="740"/>
                  </a:lnTo>
                  <a:lnTo>
                    <a:pt x="588" y="686"/>
                  </a:lnTo>
                  <a:lnTo>
                    <a:pt x="522" y="634"/>
                  </a:lnTo>
                  <a:lnTo>
                    <a:pt x="460" y="590"/>
                  </a:lnTo>
                  <a:lnTo>
                    <a:pt x="432" y="572"/>
                  </a:lnTo>
                  <a:lnTo>
                    <a:pt x="408" y="560"/>
                  </a:lnTo>
                  <a:lnTo>
                    <a:pt x="388" y="552"/>
                  </a:lnTo>
                  <a:lnTo>
                    <a:pt x="380" y="550"/>
                  </a:lnTo>
                  <a:lnTo>
                    <a:pt x="374" y="550"/>
                  </a:lnTo>
                  <a:lnTo>
                    <a:pt x="374" y="550"/>
                  </a:lnTo>
                  <a:lnTo>
                    <a:pt x="360" y="554"/>
                  </a:lnTo>
                  <a:lnTo>
                    <a:pt x="344" y="564"/>
                  </a:lnTo>
                  <a:lnTo>
                    <a:pt x="324" y="576"/>
                  </a:lnTo>
                  <a:lnTo>
                    <a:pt x="300" y="594"/>
                  </a:lnTo>
                  <a:lnTo>
                    <a:pt x="250" y="636"/>
                  </a:lnTo>
                  <a:lnTo>
                    <a:pt x="194" y="682"/>
                  </a:lnTo>
                  <a:lnTo>
                    <a:pt x="136" y="726"/>
                  </a:lnTo>
                  <a:lnTo>
                    <a:pt x="108" y="746"/>
                  </a:lnTo>
                  <a:lnTo>
                    <a:pt x="82" y="762"/>
                  </a:lnTo>
                  <a:lnTo>
                    <a:pt x="58" y="776"/>
                  </a:lnTo>
                  <a:lnTo>
                    <a:pt x="36" y="786"/>
                  </a:lnTo>
                  <a:lnTo>
                    <a:pt x="26" y="788"/>
                  </a:lnTo>
                  <a:lnTo>
                    <a:pt x="16" y="790"/>
                  </a:lnTo>
                  <a:lnTo>
                    <a:pt x="8" y="790"/>
                  </a:lnTo>
                  <a:lnTo>
                    <a:pt x="0" y="788"/>
                  </a:lnTo>
                  <a:close/>
                </a:path>
              </a:pathLst>
            </a:custGeom>
            <a:solidFill>
              <a:srgbClr val="921A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5" name="Freeform 10139">
              <a:extLst>
                <a:ext uri="{FF2B5EF4-FFF2-40B4-BE49-F238E27FC236}">
                  <a16:creationId xmlns:a16="http://schemas.microsoft.com/office/drawing/2014/main" id="{CC6452F0-735A-24AC-8FB6-865C9FC4E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6206" y="3706812"/>
              <a:ext cx="1331913" cy="658813"/>
            </a:xfrm>
            <a:custGeom>
              <a:avLst/>
              <a:gdLst>
                <a:gd name="T0" fmla="*/ 0 w 1678"/>
                <a:gd name="T1" fmla="*/ 788 h 830"/>
                <a:gd name="T2" fmla="*/ 120 w 1678"/>
                <a:gd name="T3" fmla="*/ 656 h 830"/>
                <a:gd name="T4" fmla="*/ 262 w 1678"/>
                <a:gd name="T5" fmla="*/ 504 h 830"/>
                <a:gd name="T6" fmla="*/ 356 w 1678"/>
                <a:gd name="T7" fmla="*/ 412 h 830"/>
                <a:gd name="T8" fmla="*/ 398 w 1678"/>
                <a:gd name="T9" fmla="*/ 382 h 830"/>
                <a:gd name="T10" fmla="*/ 410 w 1678"/>
                <a:gd name="T11" fmla="*/ 380 h 830"/>
                <a:gd name="T12" fmla="*/ 420 w 1678"/>
                <a:gd name="T13" fmla="*/ 384 h 830"/>
                <a:gd name="T14" fmla="*/ 474 w 1678"/>
                <a:gd name="T15" fmla="*/ 438 h 830"/>
                <a:gd name="T16" fmla="*/ 636 w 1678"/>
                <a:gd name="T17" fmla="*/ 612 h 830"/>
                <a:gd name="T18" fmla="*/ 688 w 1678"/>
                <a:gd name="T19" fmla="*/ 658 h 830"/>
                <a:gd name="T20" fmla="*/ 730 w 1678"/>
                <a:gd name="T21" fmla="*/ 686 h 830"/>
                <a:gd name="T22" fmla="*/ 746 w 1678"/>
                <a:gd name="T23" fmla="*/ 690 h 830"/>
                <a:gd name="T24" fmla="*/ 758 w 1678"/>
                <a:gd name="T25" fmla="*/ 686 h 830"/>
                <a:gd name="T26" fmla="*/ 1540 w 1678"/>
                <a:gd name="T27" fmla="*/ 0 h 830"/>
                <a:gd name="T28" fmla="*/ 1678 w 1678"/>
                <a:gd name="T29" fmla="*/ 108 h 830"/>
                <a:gd name="T30" fmla="*/ 1256 w 1678"/>
                <a:gd name="T31" fmla="*/ 450 h 830"/>
                <a:gd name="T32" fmla="*/ 944 w 1678"/>
                <a:gd name="T33" fmla="*/ 696 h 830"/>
                <a:gd name="T34" fmla="*/ 786 w 1678"/>
                <a:gd name="T35" fmla="*/ 814 h 830"/>
                <a:gd name="T36" fmla="*/ 758 w 1678"/>
                <a:gd name="T37" fmla="*/ 830 h 830"/>
                <a:gd name="T38" fmla="*/ 652 w 1678"/>
                <a:gd name="T39" fmla="*/ 740 h 830"/>
                <a:gd name="T40" fmla="*/ 522 w 1678"/>
                <a:gd name="T41" fmla="*/ 634 h 830"/>
                <a:gd name="T42" fmla="*/ 432 w 1678"/>
                <a:gd name="T43" fmla="*/ 572 h 830"/>
                <a:gd name="T44" fmla="*/ 388 w 1678"/>
                <a:gd name="T45" fmla="*/ 552 h 830"/>
                <a:gd name="T46" fmla="*/ 374 w 1678"/>
                <a:gd name="T47" fmla="*/ 550 h 830"/>
                <a:gd name="T48" fmla="*/ 360 w 1678"/>
                <a:gd name="T49" fmla="*/ 554 h 830"/>
                <a:gd name="T50" fmla="*/ 324 w 1678"/>
                <a:gd name="T51" fmla="*/ 576 h 830"/>
                <a:gd name="T52" fmla="*/ 250 w 1678"/>
                <a:gd name="T53" fmla="*/ 636 h 830"/>
                <a:gd name="T54" fmla="*/ 136 w 1678"/>
                <a:gd name="T55" fmla="*/ 726 h 830"/>
                <a:gd name="T56" fmla="*/ 82 w 1678"/>
                <a:gd name="T57" fmla="*/ 762 h 830"/>
                <a:gd name="T58" fmla="*/ 36 w 1678"/>
                <a:gd name="T59" fmla="*/ 786 h 830"/>
                <a:gd name="T60" fmla="*/ 16 w 1678"/>
                <a:gd name="T61" fmla="*/ 790 h 830"/>
                <a:gd name="T62" fmla="*/ 0 w 1678"/>
                <a:gd name="T63" fmla="*/ 788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78" h="830">
                  <a:moveTo>
                    <a:pt x="0" y="788"/>
                  </a:moveTo>
                  <a:lnTo>
                    <a:pt x="0" y="788"/>
                  </a:lnTo>
                  <a:lnTo>
                    <a:pt x="58" y="722"/>
                  </a:lnTo>
                  <a:lnTo>
                    <a:pt x="120" y="656"/>
                  </a:lnTo>
                  <a:lnTo>
                    <a:pt x="190" y="580"/>
                  </a:lnTo>
                  <a:lnTo>
                    <a:pt x="262" y="504"/>
                  </a:lnTo>
                  <a:lnTo>
                    <a:pt x="328" y="438"/>
                  </a:lnTo>
                  <a:lnTo>
                    <a:pt x="356" y="412"/>
                  </a:lnTo>
                  <a:lnTo>
                    <a:pt x="380" y="394"/>
                  </a:lnTo>
                  <a:lnTo>
                    <a:pt x="398" y="382"/>
                  </a:lnTo>
                  <a:lnTo>
                    <a:pt x="404" y="380"/>
                  </a:lnTo>
                  <a:lnTo>
                    <a:pt x="410" y="380"/>
                  </a:lnTo>
                  <a:lnTo>
                    <a:pt x="410" y="380"/>
                  </a:lnTo>
                  <a:lnTo>
                    <a:pt x="420" y="384"/>
                  </a:lnTo>
                  <a:lnTo>
                    <a:pt x="434" y="398"/>
                  </a:lnTo>
                  <a:lnTo>
                    <a:pt x="474" y="438"/>
                  </a:lnTo>
                  <a:lnTo>
                    <a:pt x="580" y="554"/>
                  </a:lnTo>
                  <a:lnTo>
                    <a:pt x="636" y="612"/>
                  </a:lnTo>
                  <a:lnTo>
                    <a:pt x="662" y="636"/>
                  </a:lnTo>
                  <a:lnTo>
                    <a:pt x="688" y="658"/>
                  </a:lnTo>
                  <a:lnTo>
                    <a:pt x="710" y="676"/>
                  </a:lnTo>
                  <a:lnTo>
                    <a:pt x="730" y="686"/>
                  </a:lnTo>
                  <a:lnTo>
                    <a:pt x="740" y="688"/>
                  </a:lnTo>
                  <a:lnTo>
                    <a:pt x="746" y="690"/>
                  </a:lnTo>
                  <a:lnTo>
                    <a:pt x="754" y="688"/>
                  </a:lnTo>
                  <a:lnTo>
                    <a:pt x="758" y="686"/>
                  </a:lnTo>
                  <a:lnTo>
                    <a:pt x="758" y="686"/>
                  </a:lnTo>
                  <a:lnTo>
                    <a:pt x="1540" y="0"/>
                  </a:lnTo>
                  <a:lnTo>
                    <a:pt x="1678" y="108"/>
                  </a:lnTo>
                  <a:lnTo>
                    <a:pt x="1678" y="108"/>
                  </a:lnTo>
                  <a:lnTo>
                    <a:pt x="1548" y="214"/>
                  </a:lnTo>
                  <a:lnTo>
                    <a:pt x="1256" y="450"/>
                  </a:lnTo>
                  <a:lnTo>
                    <a:pt x="1092" y="580"/>
                  </a:lnTo>
                  <a:lnTo>
                    <a:pt x="944" y="696"/>
                  </a:lnTo>
                  <a:lnTo>
                    <a:pt x="826" y="784"/>
                  </a:lnTo>
                  <a:lnTo>
                    <a:pt x="786" y="814"/>
                  </a:lnTo>
                  <a:lnTo>
                    <a:pt x="758" y="830"/>
                  </a:lnTo>
                  <a:lnTo>
                    <a:pt x="758" y="830"/>
                  </a:lnTo>
                  <a:lnTo>
                    <a:pt x="708" y="786"/>
                  </a:lnTo>
                  <a:lnTo>
                    <a:pt x="652" y="740"/>
                  </a:lnTo>
                  <a:lnTo>
                    <a:pt x="588" y="686"/>
                  </a:lnTo>
                  <a:lnTo>
                    <a:pt x="522" y="634"/>
                  </a:lnTo>
                  <a:lnTo>
                    <a:pt x="460" y="590"/>
                  </a:lnTo>
                  <a:lnTo>
                    <a:pt x="432" y="572"/>
                  </a:lnTo>
                  <a:lnTo>
                    <a:pt x="408" y="560"/>
                  </a:lnTo>
                  <a:lnTo>
                    <a:pt x="388" y="552"/>
                  </a:lnTo>
                  <a:lnTo>
                    <a:pt x="380" y="550"/>
                  </a:lnTo>
                  <a:lnTo>
                    <a:pt x="374" y="550"/>
                  </a:lnTo>
                  <a:lnTo>
                    <a:pt x="374" y="550"/>
                  </a:lnTo>
                  <a:lnTo>
                    <a:pt x="360" y="554"/>
                  </a:lnTo>
                  <a:lnTo>
                    <a:pt x="344" y="564"/>
                  </a:lnTo>
                  <a:lnTo>
                    <a:pt x="324" y="576"/>
                  </a:lnTo>
                  <a:lnTo>
                    <a:pt x="300" y="594"/>
                  </a:lnTo>
                  <a:lnTo>
                    <a:pt x="250" y="636"/>
                  </a:lnTo>
                  <a:lnTo>
                    <a:pt x="194" y="682"/>
                  </a:lnTo>
                  <a:lnTo>
                    <a:pt x="136" y="726"/>
                  </a:lnTo>
                  <a:lnTo>
                    <a:pt x="108" y="746"/>
                  </a:lnTo>
                  <a:lnTo>
                    <a:pt x="82" y="762"/>
                  </a:lnTo>
                  <a:lnTo>
                    <a:pt x="58" y="776"/>
                  </a:lnTo>
                  <a:lnTo>
                    <a:pt x="36" y="786"/>
                  </a:lnTo>
                  <a:lnTo>
                    <a:pt x="26" y="788"/>
                  </a:lnTo>
                  <a:lnTo>
                    <a:pt x="16" y="790"/>
                  </a:lnTo>
                  <a:lnTo>
                    <a:pt x="8" y="790"/>
                  </a:lnTo>
                  <a:lnTo>
                    <a:pt x="0" y="78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6" name="Freeform 10140">
              <a:extLst>
                <a:ext uri="{FF2B5EF4-FFF2-40B4-BE49-F238E27FC236}">
                  <a16:creationId xmlns:a16="http://schemas.microsoft.com/office/drawing/2014/main" id="{5B2BDE72-478A-E7BD-E64A-A9CFE688A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6669" y="3411537"/>
              <a:ext cx="288925" cy="179388"/>
            </a:xfrm>
            <a:custGeom>
              <a:avLst/>
              <a:gdLst>
                <a:gd name="T0" fmla="*/ 0 w 364"/>
                <a:gd name="T1" fmla="*/ 226 h 226"/>
                <a:gd name="T2" fmla="*/ 0 w 364"/>
                <a:gd name="T3" fmla="*/ 226 h 226"/>
                <a:gd name="T4" fmla="*/ 58 w 364"/>
                <a:gd name="T5" fmla="*/ 208 h 226"/>
                <a:gd name="T6" fmla="*/ 118 w 364"/>
                <a:gd name="T7" fmla="*/ 190 h 226"/>
                <a:gd name="T8" fmla="*/ 186 w 364"/>
                <a:gd name="T9" fmla="*/ 166 h 226"/>
                <a:gd name="T10" fmla="*/ 220 w 364"/>
                <a:gd name="T11" fmla="*/ 152 h 226"/>
                <a:gd name="T12" fmla="*/ 252 w 364"/>
                <a:gd name="T13" fmla="*/ 138 h 226"/>
                <a:gd name="T14" fmla="*/ 284 w 364"/>
                <a:gd name="T15" fmla="*/ 122 h 226"/>
                <a:gd name="T16" fmla="*/ 310 w 364"/>
                <a:gd name="T17" fmla="*/ 106 h 226"/>
                <a:gd name="T18" fmla="*/ 334 w 364"/>
                <a:gd name="T19" fmla="*/ 90 h 226"/>
                <a:gd name="T20" fmla="*/ 350 w 364"/>
                <a:gd name="T21" fmla="*/ 74 h 226"/>
                <a:gd name="T22" fmla="*/ 356 w 364"/>
                <a:gd name="T23" fmla="*/ 66 h 226"/>
                <a:gd name="T24" fmla="*/ 362 w 364"/>
                <a:gd name="T25" fmla="*/ 56 h 226"/>
                <a:gd name="T26" fmla="*/ 364 w 364"/>
                <a:gd name="T27" fmla="*/ 48 h 226"/>
                <a:gd name="T28" fmla="*/ 364 w 364"/>
                <a:gd name="T29" fmla="*/ 40 h 226"/>
                <a:gd name="T30" fmla="*/ 364 w 364"/>
                <a:gd name="T31" fmla="*/ 40 h 226"/>
                <a:gd name="T32" fmla="*/ 362 w 364"/>
                <a:gd name="T33" fmla="*/ 32 h 226"/>
                <a:gd name="T34" fmla="*/ 358 w 364"/>
                <a:gd name="T35" fmla="*/ 26 h 226"/>
                <a:gd name="T36" fmla="*/ 354 w 364"/>
                <a:gd name="T37" fmla="*/ 20 h 226"/>
                <a:gd name="T38" fmla="*/ 346 w 364"/>
                <a:gd name="T39" fmla="*/ 16 h 226"/>
                <a:gd name="T40" fmla="*/ 338 w 364"/>
                <a:gd name="T41" fmla="*/ 12 h 226"/>
                <a:gd name="T42" fmla="*/ 328 w 364"/>
                <a:gd name="T43" fmla="*/ 8 h 226"/>
                <a:gd name="T44" fmla="*/ 304 w 364"/>
                <a:gd name="T45" fmla="*/ 4 h 226"/>
                <a:gd name="T46" fmla="*/ 276 w 364"/>
                <a:gd name="T47" fmla="*/ 0 h 226"/>
                <a:gd name="T48" fmla="*/ 246 w 364"/>
                <a:gd name="T49" fmla="*/ 0 h 226"/>
                <a:gd name="T50" fmla="*/ 212 w 364"/>
                <a:gd name="T51" fmla="*/ 2 h 226"/>
                <a:gd name="T52" fmla="*/ 180 w 364"/>
                <a:gd name="T53" fmla="*/ 6 h 226"/>
                <a:gd name="T54" fmla="*/ 114 w 364"/>
                <a:gd name="T55" fmla="*/ 14 h 226"/>
                <a:gd name="T56" fmla="*/ 56 w 364"/>
                <a:gd name="T57" fmla="*/ 24 h 226"/>
                <a:gd name="T58" fmla="*/ 0 w 364"/>
                <a:gd name="T59" fmla="*/ 36 h 226"/>
                <a:gd name="T60" fmla="*/ 0 w 364"/>
                <a:gd name="T6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4" h="226">
                  <a:moveTo>
                    <a:pt x="0" y="226"/>
                  </a:moveTo>
                  <a:lnTo>
                    <a:pt x="0" y="226"/>
                  </a:lnTo>
                  <a:lnTo>
                    <a:pt x="58" y="208"/>
                  </a:lnTo>
                  <a:lnTo>
                    <a:pt x="118" y="190"/>
                  </a:lnTo>
                  <a:lnTo>
                    <a:pt x="186" y="166"/>
                  </a:lnTo>
                  <a:lnTo>
                    <a:pt x="220" y="152"/>
                  </a:lnTo>
                  <a:lnTo>
                    <a:pt x="252" y="138"/>
                  </a:lnTo>
                  <a:lnTo>
                    <a:pt x="284" y="122"/>
                  </a:lnTo>
                  <a:lnTo>
                    <a:pt x="310" y="106"/>
                  </a:lnTo>
                  <a:lnTo>
                    <a:pt x="334" y="90"/>
                  </a:lnTo>
                  <a:lnTo>
                    <a:pt x="350" y="74"/>
                  </a:lnTo>
                  <a:lnTo>
                    <a:pt x="356" y="66"/>
                  </a:lnTo>
                  <a:lnTo>
                    <a:pt x="362" y="56"/>
                  </a:lnTo>
                  <a:lnTo>
                    <a:pt x="364" y="48"/>
                  </a:lnTo>
                  <a:lnTo>
                    <a:pt x="364" y="40"/>
                  </a:lnTo>
                  <a:lnTo>
                    <a:pt x="364" y="40"/>
                  </a:lnTo>
                  <a:lnTo>
                    <a:pt x="362" y="32"/>
                  </a:lnTo>
                  <a:lnTo>
                    <a:pt x="358" y="26"/>
                  </a:lnTo>
                  <a:lnTo>
                    <a:pt x="354" y="20"/>
                  </a:lnTo>
                  <a:lnTo>
                    <a:pt x="346" y="16"/>
                  </a:lnTo>
                  <a:lnTo>
                    <a:pt x="338" y="12"/>
                  </a:lnTo>
                  <a:lnTo>
                    <a:pt x="328" y="8"/>
                  </a:lnTo>
                  <a:lnTo>
                    <a:pt x="304" y="4"/>
                  </a:lnTo>
                  <a:lnTo>
                    <a:pt x="276" y="0"/>
                  </a:lnTo>
                  <a:lnTo>
                    <a:pt x="246" y="0"/>
                  </a:lnTo>
                  <a:lnTo>
                    <a:pt x="212" y="2"/>
                  </a:lnTo>
                  <a:lnTo>
                    <a:pt x="180" y="6"/>
                  </a:lnTo>
                  <a:lnTo>
                    <a:pt x="114" y="14"/>
                  </a:lnTo>
                  <a:lnTo>
                    <a:pt x="56" y="24"/>
                  </a:lnTo>
                  <a:lnTo>
                    <a:pt x="0" y="36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921A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7" name="Freeform 10141">
              <a:extLst>
                <a:ext uri="{FF2B5EF4-FFF2-40B4-BE49-F238E27FC236}">
                  <a16:creationId xmlns:a16="http://schemas.microsoft.com/office/drawing/2014/main" id="{2942DDD5-28CD-9617-D53C-613F8BFA8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2281" y="4410075"/>
              <a:ext cx="630238" cy="566738"/>
            </a:xfrm>
            <a:custGeom>
              <a:avLst/>
              <a:gdLst>
                <a:gd name="T0" fmla="*/ 362 w 794"/>
                <a:gd name="T1" fmla="*/ 714 h 714"/>
                <a:gd name="T2" fmla="*/ 0 w 794"/>
                <a:gd name="T3" fmla="*/ 662 h 714"/>
                <a:gd name="T4" fmla="*/ 274 w 794"/>
                <a:gd name="T5" fmla="*/ 548 h 714"/>
                <a:gd name="T6" fmla="*/ 164 w 794"/>
                <a:gd name="T7" fmla="*/ 172 h 714"/>
                <a:gd name="T8" fmla="*/ 430 w 794"/>
                <a:gd name="T9" fmla="*/ 382 h 714"/>
                <a:gd name="T10" fmla="*/ 466 w 794"/>
                <a:gd name="T11" fmla="*/ 0 h 714"/>
                <a:gd name="T12" fmla="*/ 554 w 794"/>
                <a:gd name="T13" fmla="*/ 288 h 714"/>
                <a:gd name="T14" fmla="*/ 794 w 794"/>
                <a:gd name="T15" fmla="*/ 0 h 714"/>
                <a:gd name="T16" fmla="*/ 672 w 794"/>
                <a:gd name="T17" fmla="*/ 446 h 714"/>
                <a:gd name="T18" fmla="*/ 362 w 794"/>
                <a:gd name="T19" fmla="*/ 714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4" h="714">
                  <a:moveTo>
                    <a:pt x="362" y="714"/>
                  </a:moveTo>
                  <a:lnTo>
                    <a:pt x="0" y="662"/>
                  </a:lnTo>
                  <a:lnTo>
                    <a:pt x="274" y="548"/>
                  </a:lnTo>
                  <a:lnTo>
                    <a:pt x="164" y="172"/>
                  </a:lnTo>
                  <a:lnTo>
                    <a:pt x="430" y="382"/>
                  </a:lnTo>
                  <a:lnTo>
                    <a:pt x="466" y="0"/>
                  </a:lnTo>
                  <a:lnTo>
                    <a:pt x="554" y="288"/>
                  </a:lnTo>
                  <a:lnTo>
                    <a:pt x="794" y="0"/>
                  </a:lnTo>
                  <a:lnTo>
                    <a:pt x="672" y="446"/>
                  </a:lnTo>
                  <a:lnTo>
                    <a:pt x="362" y="7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8" name="Freeform 10142">
              <a:extLst>
                <a:ext uri="{FF2B5EF4-FFF2-40B4-BE49-F238E27FC236}">
                  <a16:creationId xmlns:a16="http://schemas.microsoft.com/office/drawing/2014/main" id="{CC7C38F9-FB85-EE75-2048-852001902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6294" y="3749675"/>
              <a:ext cx="25400" cy="28575"/>
            </a:xfrm>
            <a:custGeom>
              <a:avLst/>
              <a:gdLst>
                <a:gd name="T0" fmla="*/ 32 w 32"/>
                <a:gd name="T1" fmla="*/ 0 h 36"/>
                <a:gd name="T2" fmla="*/ 32 w 32"/>
                <a:gd name="T3" fmla="*/ 0 h 36"/>
                <a:gd name="T4" fmla="*/ 24 w 32"/>
                <a:gd name="T5" fmla="*/ 10 h 36"/>
                <a:gd name="T6" fmla="*/ 0 w 32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6">
                  <a:moveTo>
                    <a:pt x="32" y="0"/>
                  </a:moveTo>
                  <a:lnTo>
                    <a:pt x="32" y="0"/>
                  </a:lnTo>
                  <a:lnTo>
                    <a:pt x="24" y="10"/>
                  </a:lnTo>
                  <a:lnTo>
                    <a:pt x="0" y="36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69" name="Freeform 10143">
              <a:extLst>
                <a:ext uri="{FF2B5EF4-FFF2-40B4-BE49-F238E27FC236}">
                  <a16:creationId xmlns:a16="http://schemas.microsoft.com/office/drawing/2014/main" id="{C69ECB7B-FADB-E57C-9204-3AC617C1F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8981" y="3833812"/>
              <a:ext cx="41275" cy="57150"/>
            </a:xfrm>
            <a:custGeom>
              <a:avLst/>
              <a:gdLst>
                <a:gd name="T0" fmla="*/ 52 w 52"/>
                <a:gd name="T1" fmla="*/ 0 h 72"/>
                <a:gd name="T2" fmla="*/ 12 w 52"/>
                <a:gd name="T3" fmla="*/ 54 h 72"/>
                <a:gd name="T4" fmla="*/ 0 w 52"/>
                <a:gd name="T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72">
                  <a:moveTo>
                    <a:pt x="52" y="0"/>
                  </a:moveTo>
                  <a:lnTo>
                    <a:pt x="12" y="54"/>
                  </a:lnTo>
                  <a:lnTo>
                    <a:pt x="0" y="72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0" name="Freeform 10144">
              <a:extLst>
                <a:ext uri="{FF2B5EF4-FFF2-40B4-BE49-F238E27FC236}">
                  <a16:creationId xmlns:a16="http://schemas.microsoft.com/office/drawing/2014/main" id="{EAB0D562-F457-513B-9A13-A1D26AB55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0719" y="3951287"/>
              <a:ext cx="31750" cy="61913"/>
            </a:xfrm>
            <a:custGeom>
              <a:avLst/>
              <a:gdLst>
                <a:gd name="T0" fmla="*/ 40 w 40"/>
                <a:gd name="T1" fmla="*/ 0 h 78"/>
                <a:gd name="T2" fmla="*/ 38 w 40"/>
                <a:gd name="T3" fmla="*/ 4 h 78"/>
                <a:gd name="T4" fmla="*/ 18 w 40"/>
                <a:gd name="T5" fmla="*/ 40 h 78"/>
                <a:gd name="T6" fmla="*/ 0 w 40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78">
                  <a:moveTo>
                    <a:pt x="40" y="0"/>
                  </a:moveTo>
                  <a:lnTo>
                    <a:pt x="38" y="4"/>
                  </a:lnTo>
                  <a:lnTo>
                    <a:pt x="18" y="40"/>
                  </a:lnTo>
                  <a:lnTo>
                    <a:pt x="0" y="78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1" name="Freeform 10145">
              <a:extLst>
                <a:ext uri="{FF2B5EF4-FFF2-40B4-BE49-F238E27FC236}">
                  <a16:creationId xmlns:a16="http://schemas.microsoft.com/office/drawing/2014/main" id="{27E071E5-2D5D-DE6F-1D0B-89342D8DC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6269" y="4078287"/>
              <a:ext cx="19050" cy="66675"/>
            </a:xfrm>
            <a:custGeom>
              <a:avLst/>
              <a:gdLst>
                <a:gd name="T0" fmla="*/ 24 w 24"/>
                <a:gd name="T1" fmla="*/ 0 h 84"/>
                <a:gd name="T2" fmla="*/ 24 w 24"/>
                <a:gd name="T3" fmla="*/ 0 h 84"/>
                <a:gd name="T4" fmla="*/ 10 w 24"/>
                <a:gd name="T5" fmla="*/ 44 h 84"/>
                <a:gd name="T6" fmla="*/ 0 w 24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84">
                  <a:moveTo>
                    <a:pt x="24" y="0"/>
                  </a:moveTo>
                  <a:lnTo>
                    <a:pt x="24" y="0"/>
                  </a:lnTo>
                  <a:lnTo>
                    <a:pt x="10" y="44"/>
                  </a:lnTo>
                  <a:lnTo>
                    <a:pt x="0" y="84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2" name="Freeform 10146">
              <a:extLst>
                <a:ext uri="{FF2B5EF4-FFF2-40B4-BE49-F238E27FC236}">
                  <a16:creationId xmlns:a16="http://schemas.microsoft.com/office/drawing/2014/main" id="{031CF0B5-1594-2D55-3CC4-8F308B076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394" y="4213225"/>
              <a:ext cx="3175" cy="69850"/>
            </a:xfrm>
            <a:custGeom>
              <a:avLst/>
              <a:gdLst>
                <a:gd name="T0" fmla="*/ 4 w 4"/>
                <a:gd name="T1" fmla="*/ 0 h 88"/>
                <a:gd name="T2" fmla="*/ 2 w 4"/>
                <a:gd name="T3" fmla="*/ 10 h 88"/>
                <a:gd name="T4" fmla="*/ 0 w 4"/>
                <a:gd name="T5" fmla="*/ 58 h 88"/>
                <a:gd name="T6" fmla="*/ 0 w 4"/>
                <a:gd name="T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8">
                  <a:moveTo>
                    <a:pt x="4" y="0"/>
                  </a:moveTo>
                  <a:lnTo>
                    <a:pt x="2" y="10"/>
                  </a:lnTo>
                  <a:lnTo>
                    <a:pt x="0" y="58"/>
                  </a:lnTo>
                  <a:lnTo>
                    <a:pt x="0" y="88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3" name="Freeform 10147">
              <a:extLst>
                <a:ext uri="{FF2B5EF4-FFF2-40B4-BE49-F238E27FC236}">
                  <a16:creationId xmlns:a16="http://schemas.microsoft.com/office/drawing/2014/main" id="{3C223F55-E3D7-B8DD-9EC5-08A5794AF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9919" y="4373562"/>
              <a:ext cx="7938" cy="36513"/>
            </a:xfrm>
            <a:custGeom>
              <a:avLst/>
              <a:gdLst>
                <a:gd name="T0" fmla="*/ 0 w 10"/>
                <a:gd name="T1" fmla="*/ 0 h 46"/>
                <a:gd name="T2" fmla="*/ 0 w 10"/>
                <a:gd name="T3" fmla="*/ 0 h 46"/>
                <a:gd name="T4" fmla="*/ 10 w 10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6">
                  <a:moveTo>
                    <a:pt x="0" y="0"/>
                  </a:moveTo>
                  <a:lnTo>
                    <a:pt x="0" y="0"/>
                  </a:lnTo>
                  <a:lnTo>
                    <a:pt x="10" y="46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4" name="Freeform 10148">
              <a:extLst>
                <a:ext uri="{FF2B5EF4-FFF2-40B4-BE49-F238E27FC236}">
                  <a16:creationId xmlns:a16="http://schemas.microsoft.com/office/drawing/2014/main" id="{C3A46FBA-F503-4BF6-14BA-ADF052782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5431" y="4592637"/>
              <a:ext cx="30163" cy="23813"/>
            </a:xfrm>
            <a:custGeom>
              <a:avLst/>
              <a:gdLst>
                <a:gd name="T0" fmla="*/ 0 w 38"/>
                <a:gd name="T1" fmla="*/ 30 h 30"/>
                <a:gd name="T2" fmla="*/ 0 w 38"/>
                <a:gd name="T3" fmla="*/ 30 h 30"/>
                <a:gd name="T4" fmla="*/ 38 w 38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0">
                  <a:moveTo>
                    <a:pt x="0" y="30"/>
                  </a:moveTo>
                  <a:lnTo>
                    <a:pt x="0" y="30"/>
                  </a:lnTo>
                  <a:lnTo>
                    <a:pt x="38" y="0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5" name="Freeform 10149">
              <a:extLst>
                <a:ext uri="{FF2B5EF4-FFF2-40B4-BE49-F238E27FC236}">
                  <a16:creationId xmlns:a16="http://schemas.microsoft.com/office/drawing/2014/main" id="{E562C1AE-D8F0-CCDF-9BD9-C00CC5DFB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506" y="4511675"/>
              <a:ext cx="65088" cy="39688"/>
            </a:xfrm>
            <a:custGeom>
              <a:avLst/>
              <a:gdLst>
                <a:gd name="T0" fmla="*/ 0 w 82"/>
                <a:gd name="T1" fmla="*/ 50 h 50"/>
                <a:gd name="T2" fmla="*/ 60 w 82"/>
                <a:gd name="T3" fmla="*/ 12 h 50"/>
                <a:gd name="T4" fmla="*/ 82 w 82"/>
                <a:gd name="T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" h="50">
                  <a:moveTo>
                    <a:pt x="0" y="50"/>
                  </a:moveTo>
                  <a:lnTo>
                    <a:pt x="60" y="12"/>
                  </a:lnTo>
                  <a:lnTo>
                    <a:pt x="82" y="0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6" name="Freeform 10150">
              <a:extLst>
                <a:ext uri="{FF2B5EF4-FFF2-40B4-BE49-F238E27FC236}">
                  <a16:creationId xmlns:a16="http://schemas.microsoft.com/office/drawing/2014/main" id="{FBE12F20-7481-350B-AC80-95D688D84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269" y="4438650"/>
              <a:ext cx="68263" cy="34925"/>
            </a:xfrm>
            <a:custGeom>
              <a:avLst/>
              <a:gdLst>
                <a:gd name="T0" fmla="*/ 0 w 86"/>
                <a:gd name="T1" fmla="*/ 44 h 44"/>
                <a:gd name="T2" fmla="*/ 46 w 86"/>
                <a:gd name="T3" fmla="*/ 20 h 44"/>
                <a:gd name="T4" fmla="*/ 86 w 86"/>
                <a:gd name="T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4">
                  <a:moveTo>
                    <a:pt x="0" y="44"/>
                  </a:moveTo>
                  <a:lnTo>
                    <a:pt x="46" y="20"/>
                  </a:lnTo>
                  <a:lnTo>
                    <a:pt x="86" y="0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7" name="Freeform 10151">
              <a:extLst>
                <a:ext uri="{FF2B5EF4-FFF2-40B4-BE49-F238E27FC236}">
                  <a16:creationId xmlns:a16="http://schemas.microsoft.com/office/drawing/2014/main" id="{66A0B66F-D7C4-D5CE-F638-30E083B6B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794" y="4376737"/>
              <a:ext cx="69850" cy="30163"/>
            </a:xfrm>
            <a:custGeom>
              <a:avLst/>
              <a:gdLst>
                <a:gd name="T0" fmla="*/ 0 w 88"/>
                <a:gd name="T1" fmla="*/ 38 h 38"/>
                <a:gd name="T2" fmla="*/ 10 w 88"/>
                <a:gd name="T3" fmla="*/ 32 h 38"/>
                <a:gd name="T4" fmla="*/ 60 w 88"/>
                <a:gd name="T5" fmla="*/ 12 h 38"/>
                <a:gd name="T6" fmla="*/ 88 w 88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38">
                  <a:moveTo>
                    <a:pt x="0" y="38"/>
                  </a:moveTo>
                  <a:lnTo>
                    <a:pt x="10" y="32"/>
                  </a:lnTo>
                  <a:lnTo>
                    <a:pt x="60" y="12"/>
                  </a:lnTo>
                  <a:lnTo>
                    <a:pt x="88" y="0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8" name="Freeform 10152">
              <a:extLst>
                <a:ext uri="{FF2B5EF4-FFF2-40B4-BE49-F238E27FC236}">
                  <a16:creationId xmlns:a16="http://schemas.microsoft.com/office/drawing/2014/main" id="{015D3A23-E58F-0D1D-BAFE-87E840644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081" y="4327525"/>
              <a:ext cx="73025" cy="22225"/>
            </a:xfrm>
            <a:custGeom>
              <a:avLst/>
              <a:gdLst>
                <a:gd name="T0" fmla="*/ 0 w 92"/>
                <a:gd name="T1" fmla="*/ 28 h 28"/>
                <a:gd name="T2" fmla="*/ 42 w 92"/>
                <a:gd name="T3" fmla="*/ 14 h 28"/>
                <a:gd name="T4" fmla="*/ 92 w 92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28">
                  <a:moveTo>
                    <a:pt x="0" y="28"/>
                  </a:moveTo>
                  <a:lnTo>
                    <a:pt x="42" y="14"/>
                  </a:lnTo>
                  <a:lnTo>
                    <a:pt x="92" y="0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79" name="Freeform 10153">
              <a:extLst>
                <a:ext uri="{FF2B5EF4-FFF2-40B4-BE49-F238E27FC236}">
                  <a16:creationId xmlns:a16="http://schemas.microsoft.com/office/drawing/2014/main" id="{C6D0E29A-7329-52C9-985B-EF0C1BEAE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3131" y="4292600"/>
              <a:ext cx="74613" cy="15875"/>
            </a:xfrm>
            <a:custGeom>
              <a:avLst/>
              <a:gdLst>
                <a:gd name="T0" fmla="*/ 0 w 94"/>
                <a:gd name="T1" fmla="*/ 20 h 20"/>
                <a:gd name="T2" fmla="*/ 28 w 94"/>
                <a:gd name="T3" fmla="*/ 12 h 20"/>
                <a:gd name="T4" fmla="*/ 88 w 94"/>
                <a:gd name="T5" fmla="*/ 0 h 20"/>
                <a:gd name="T6" fmla="*/ 94 w 94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20">
                  <a:moveTo>
                    <a:pt x="0" y="20"/>
                  </a:moveTo>
                  <a:lnTo>
                    <a:pt x="28" y="12"/>
                  </a:lnTo>
                  <a:lnTo>
                    <a:pt x="88" y="0"/>
                  </a:lnTo>
                  <a:lnTo>
                    <a:pt x="94" y="0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0" name="Freeform 10154">
              <a:extLst>
                <a:ext uri="{FF2B5EF4-FFF2-40B4-BE49-F238E27FC236}">
                  <a16:creationId xmlns:a16="http://schemas.microsoft.com/office/drawing/2014/main" id="{71A212F7-70BC-8E3D-22A2-3D259ADC7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944" y="4275137"/>
              <a:ext cx="76200" cy="6350"/>
            </a:xfrm>
            <a:custGeom>
              <a:avLst/>
              <a:gdLst>
                <a:gd name="T0" fmla="*/ 0 w 96"/>
                <a:gd name="T1" fmla="*/ 8 h 8"/>
                <a:gd name="T2" fmla="*/ 20 w 96"/>
                <a:gd name="T3" fmla="*/ 4 h 8"/>
                <a:gd name="T4" fmla="*/ 82 w 96"/>
                <a:gd name="T5" fmla="*/ 0 h 8"/>
                <a:gd name="T6" fmla="*/ 96 w 9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8">
                  <a:moveTo>
                    <a:pt x="0" y="8"/>
                  </a:moveTo>
                  <a:lnTo>
                    <a:pt x="20" y="4"/>
                  </a:lnTo>
                  <a:lnTo>
                    <a:pt x="82" y="0"/>
                  </a:lnTo>
                  <a:lnTo>
                    <a:pt x="96" y="0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1" name="Freeform 10155">
              <a:extLst>
                <a:ext uri="{FF2B5EF4-FFF2-40B4-BE49-F238E27FC236}">
                  <a16:creationId xmlns:a16="http://schemas.microsoft.com/office/drawing/2014/main" id="{E4CC5810-325D-42FC-A15A-8F1DDD040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344" y="4273550"/>
              <a:ext cx="74613" cy="4763"/>
            </a:xfrm>
            <a:custGeom>
              <a:avLst/>
              <a:gdLst>
                <a:gd name="T0" fmla="*/ 0 w 94"/>
                <a:gd name="T1" fmla="*/ 0 h 6"/>
                <a:gd name="T2" fmla="*/ 18 w 94"/>
                <a:gd name="T3" fmla="*/ 0 h 6"/>
                <a:gd name="T4" fmla="*/ 80 w 94"/>
                <a:gd name="T5" fmla="*/ 4 h 6"/>
                <a:gd name="T6" fmla="*/ 94 w 9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6">
                  <a:moveTo>
                    <a:pt x="0" y="0"/>
                  </a:moveTo>
                  <a:lnTo>
                    <a:pt x="18" y="0"/>
                  </a:lnTo>
                  <a:lnTo>
                    <a:pt x="80" y="4"/>
                  </a:lnTo>
                  <a:lnTo>
                    <a:pt x="94" y="6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2" name="Freeform 10156">
              <a:extLst>
                <a:ext uri="{FF2B5EF4-FFF2-40B4-BE49-F238E27FC236}">
                  <a16:creationId xmlns:a16="http://schemas.microsoft.com/office/drawing/2014/main" id="{57AE51F4-E209-9E21-FDB6-0157742CA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156" y="4287837"/>
              <a:ext cx="74613" cy="15875"/>
            </a:xfrm>
            <a:custGeom>
              <a:avLst/>
              <a:gdLst>
                <a:gd name="T0" fmla="*/ 0 w 94"/>
                <a:gd name="T1" fmla="*/ 0 h 20"/>
                <a:gd name="T2" fmla="*/ 20 w 94"/>
                <a:gd name="T3" fmla="*/ 2 h 20"/>
                <a:gd name="T4" fmla="*/ 84 w 94"/>
                <a:gd name="T5" fmla="*/ 18 h 20"/>
                <a:gd name="T6" fmla="*/ 94 w 94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20">
                  <a:moveTo>
                    <a:pt x="0" y="0"/>
                  </a:moveTo>
                  <a:lnTo>
                    <a:pt x="20" y="2"/>
                  </a:lnTo>
                  <a:lnTo>
                    <a:pt x="84" y="18"/>
                  </a:lnTo>
                  <a:lnTo>
                    <a:pt x="94" y="20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3" name="Freeform 10157">
              <a:extLst>
                <a:ext uri="{FF2B5EF4-FFF2-40B4-BE49-F238E27FC236}">
                  <a16:creationId xmlns:a16="http://schemas.microsoft.com/office/drawing/2014/main" id="{B1896E35-B0F1-5CDC-18DE-662ED5766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4794" y="4325937"/>
              <a:ext cx="71438" cy="26988"/>
            </a:xfrm>
            <a:custGeom>
              <a:avLst/>
              <a:gdLst>
                <a:gd name="T0" fmla="*/ 0 w 90"/>
                <a:gd name="T1" fmla="*/ 0 h 34"/>
                <a:gd name="T2" fmla="*/ 28 w 90"/>
                <a:gd name="T3" fmla="*/ 10 h 34"/>
                <a:gd name="T4" fmla="*/ 90 w 9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34">
                  <a:moveTo>
                    <a:pt x="0" y="0"/>
                  </a:moveTo>
                  <a:lnTo>
                    <a:pt x="28" y="10"/>
                  </a:lnTo>
                  <a:lnTo>
                    <a:pt x="90" y="34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4" name="Freeform 10158">
              <a:extLst>
                <a:ext uri="{FF2B5EF4-FFF2-40B4-BE49-F238E27FC236}">
                  <a16:creationId xmlns:a16="http://schemas.microsoft.com/office/drawing/2014/main" id="{4C139B81-EF96-B266-403E-FFFD4BF3E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2906" y="4387850"/>
              <a:ext cx="66675" cy="38100"/>
            </a:xfrm>
            <a:custGeom>
              <a:avLst/>
              <a:gdLst>
                <a:gd name="T0" fmla="*/ 0 w 84"/>
                <a:gd name="T1" fmla="*/ 0 h 48"/>
                <a:gd name="T2" fmla="*/ 46 w 84"/>
                <a:gd name="T3" fmla="*/ 24 h 48"/>
                <a:gd name="T4" fmla="*/ 84 w 84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" h="48">
                  <a:moveTo>
                    <a:pt x="0" y="0"/>
                  </a:moveTo>
                  <a:lnTo>
                    <a:pt x="46" y="24"/>
                  </a:lnTo>
                  <a:lnTo>
                    <a:pt x="84" y="48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5" name="Freeform 10159">
              <a:extLst>
                <a:ext uri="{FF2B5EF4-FFF2-40B4-BE49-F238E27FC236}">
                  <a16:creationId xmlns:a16="http://schemas.microsoft.com/office/drawing/2014/main" id="{9DFA133B-BF6B-5C21-AE6E-2215F599B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8794" y="4460875"/>
              <a:ext cx="30163" cy="23813"/>
            </a:xfrm>
            <a:custGeom>
              <a:avLst/>
              <a:gdLst>
                <a:gd name="T0" fmla="*/ 0 w 38"/>
                <a:gd name="T1" fmla="*/ 0 h 30"/>
                <a:gd name="T2" fmla="*/ 0 w 38"/>
                <a:gd name="T3" fmla="*/ 0 h 30"/>
                <a:gd name="T4" fmla="*/ 38 w 38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0">
                  <a:moveTo>
                    <a:pt x="0" y="0"/>
                  </a:moveTo>
                  <a:lnTo>
                    <a:pt x="0" y="0"/>
                  </a:lnTo>
                  <a:lnTo>
                    <a:pt x="38" y="30"/>
                  </a:lnTo>
                </a:path>
              </a:pathLst>
            </a:custGeom>
            <a:solidFill>
              <a:schemeClr val="accent3"/>
            </a:solidFill>
            <a:ln w="38100">
              <a:solidFill>
                <a:srgbClr val="F8E3B7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6" name="Freeform 10160">
              <a:extLst>
                <a:ext uri="{FF2B5EF4-FFF2-40B4-BE49-F238E27FC236}">
                  <a16:creationId xmlns:a16="http://schemas.microsoft.com/office/drawing/2014/main" id="{63FF60C9-6816-EDB1-C07C-8C00A4DBA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1019" y="2563812"/>
              <a:ext cx="395288" cy="234950"/>
            </a:xfrm>
            <a:custGeom>
              <a:avLst/>
              <a:gdLst>
                <a:gd name="T0" fmla="*/ 0 w 498"/>
                <a:gd name="T1" fmla="*/ 0 h 296"/>
                <a:gd name="T2" fmla="*/ 0 w 498"/>
                <a:gd name="T3" fmla="*/ 0 h 296"/>
                <a:gd name="T4" fmla="*/ 60 w 498"/>
                <a:gd name="T5" fmla="*/ 16 h 296"/>
                <a:gd name="T6" fmla="*/ 126 w 498"/>
                <a:gd name="T7" fmla="*/ 36 h 296"/>
                <a:gd name="T8" fmla="*/ 202 w 498"/>
                <a:gd name="T9" fmla="*/ 60 h 296"/>
                <a:gd name="T10" fmla="*/ 244 w 498"/>
                <a:gd name="T11" fmla="*/ 76 h 296"/>
                <a:gd name="T12" fmla="*/ 286 w 498"/>
                <a:gd name="T13" fmla="*/ 92 h 296"/>
                <a:gd name="T14" fmla="*/ 328 w 498"/>
                <a:gd name="T15" fmla="*/ 110 h 296"/>
                <a:gd name="T16" fmla="*/ 368 w 498"/>
                <a:gd name="T17" fmla="*/ 130 h 296"/>
                <a:gd name="T18" fmla="*/ 406 w 498"/>
                <a:gd name="T19" fmla="*/ 150 h 296"/>
                <a:gd name="T20" fmla="*/ 440 w 498"/>
                <a:gd name="T21" fmla="*/ 172 h 296"/>
                <a:gd name="T22" fmla="*/ 472 w 498"/>
                <a:gd name="T23" fmla="*/ 194 h 296"/>
                <a:gd name="T24" fmla="*/ 498 w 498"/>
                <a:gd name="T25" fmla="*/ 218 h 296"/>
                <a:gd name="T26" fmla="*/ 498 w 498"/>
                <a:gd name="T27" fmla="*/ 218 h 296"/>
                <a:gd name="T28" fmla="*/ 484 w 498"/>
                <a:gd name="T29" fmla="*/ 236 h 296"/>
                <a:gd name="T30" fmla="*/ 468 w 498"/>
                <a:gd name="T31" fmla="*/ 252 h 296"/>
                <a:gd name="T32" fmla="*/ 448 w 498"/>
                <a:gd name="T33" fmla="*/ 270 h 296"/>
                <a:gd name="T34" fmla="*/ 438 w 498"/>
                <a:gd name="T35" fmla="*/ 278 h 296"/>
                <a:gd name="T36" fmla="*/ 426 w 498"/>
                <a:gd name="T37" fmla="*/ 284 h 296"/>
                <a:gd name="T38" fmla="*/ 412 w 498"/>
                <a:gd name="T39" fmla="*/ 290 h 296"/>
                <a:gd name="T40" fmla="*/ 400 w 498"/>
                <a:gd name="T41" fmla="*/ 294 h 296"/>
                <a:gd name="T42" fmla="*/ 386 w 498"/>
                <a:gd name="T43" fmla="*/ 296 h 296"/>
                <a:gd name="T44" fmla="*/ 372 w 498"/>
                <a:gd name="T45" fmla="*/ 296 h 296"/>
                <a:gd name="T46" fmla="*/ 356 w 498"/>
                <a:gd name="T47" fmla="*/ 292 h 296"/>
                <a:gd name="T48" fmla="*/ 342 w 498"/>
                <a:gd name="T49" fmla="*/ 284 h 296"/>
                <a:gd name="T50" fmla="*/ 342 w 498"/>
                <a:gd name="T51" fmla="*/ 284 h 296"/>
                <a:gd name="T52" fmla="*/ 256 w 498"/>
                <a:gd name="T53" fmla="*/ 226 h 296"/>
                <a:gd name="T54" fmla="*/ 200 w 498"/>
                <a:gd name="T55" fmla="*/ 188 h 296"/>
                <a:gd name="T56" fmla="*/ 142 w 498"/>
                <a:gd name="T57" fmla="*/ 144 h 296"/>
                <a:gd name="T58" fmla="*/ 88 w 498"/>
                <a:gd name="T59" fmla="*/ 102 h 296"/>
                <a:gd name="T60" fmla="*/ 64 w 498"/>
                <a:gd name="T61" fmla="*/ 82 h 296"/>
                <a:gd name="T62" fmla="*/ 42 w 498"/>
                <a:gd name="T63" fmla="*/ 62 h 296"/>
                <a:gd name="T64" fmla="*/ 26 w 498"/>
                <a:gd name="T65" fmla="*/ 44 h 296"/>
                <a:gd name="T66" fmla="*/ 12 w 498"/>
                <a:gd name="T67" fmla="*/ 26 h 296"/>
                <a:gd name="T68" fmla="*/ 4 w 498"/>
                <a:gd name="T69" fmla="*/ 12 h 296"/>
                <a:gd name="T70" fmla="*/ 2 w 498"/>
                <a:gd name="T71" fmla="*/ 6 h 296"/>
                <a:gd name="T72" fmla="*/ 0 w 498"/>
                <a:gd name="T73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8" h="296">
                  <a:moveTo>
                    <a:pt x="0" y="0"/>
                  </a:moveTo>
                  <a:lnTo>
                    <a:pt x="0" y="0"/>
                  </a:lnTo>
                  <a:lnTo>
                    <a:pt x="60" y="16"/>
                  </a:lnTo>
                  <a:lnTo>
                    <a:pt x="126" y="36"/>
                  </a:lnTo>
                  <a:lnTo>
                    <a:pt x="202" y="60"/>
                  </a:lnTo>
                  <a:lnTo>
                    <a:pt x="244" y="76"/>
                  </a:lnTo>
                  <a:lnTo>
                    <a:pt x="286" y="92"/>
                  </a:lnTo>
                  <a:lnTo>
                    <a:pt x="328" y="110"/>
                  </a:lnTo>
                  <a:lnTo>
                    <a:pt x="368" y="130"/>
                  </a:lnTo>
                  <a:lnTo>
                    <a:pt x="406" y="150"/>
                  </a:lnTo>
                  <a:lnTo>
                    <a:pt x="440" y="172"/>
                  </a:lnTo>
                  <a:lnTo>
                    <a:pt x="472" y="194"/>
                  </a:lnTo>
                  <a:lnTo>
                    <a:pt x="498" y="218"/>
                  </a:lnTo>
                  <a:lnTo>
                    <a:pt x="498" y="218"/>
                  </a:lnTo>
                  <a:lnTo>
                    <a:pt x="484" y="236"/>
                  </a:lnTo>
                  <a:lnTo>
                    <a:pt x="468" y="252"/>
                  </a:lnTo>
                  <a:lnTo>
                    <a:pt x="448" y="270"/>
                  </a:lnTo>
                  <a:lnTo>
                    <a:pt x="438" y="278"/>
                  </a:lnTo>
                  <a:lnTo>
                    <a:pt x="426" y="284"/>
                  </a:lnTo>
                  <a:lnTo>
                    <a:pt x="412" y="290"/>
                  </a:lnTo>
                  <a:lnTo>
                    <a:pt x="400" y="294"/>
                  </a:lnTo>
                  <a:lnTo>
                    <a:pt x="386" y="296"/>
                  </a:lnTo>
                  <a:lnTo>
                    <a:pt x="372" y="296"/>
                  </a:lnTo>
                  <a:lnTo>
                    <a:pt x="356" y="292"/>
                  </a:lnTo>
                  <a:lnTo>
                    <a:pt x="342" y="284"/>
                  </a:lnTo>
                  <a:lnTo>
                    <a:pt x="342" y="284"/>
                  </a:lnTo>
                  <a:lnTo>
                    <a:pt x="256" y="226"/>
                  </a:lnTo>
                  <a:lnTo>
                    <a:pt x="200" y="188"/>
                  </a:lnTo>
                  <a:lnTo>
                    <a:pt x="142" y="144"/>
                  </a:lnTo>
                  <a:lnTo>
                    <a:pt x="88" y="102"/>
                  </a:lnTo>
                  <a:lnTo>
                    <a:pt x="64" y="82"/>
                  </a:lnTo>
                  <a:lnTo>
                    <a:pt x="42" y="62"/>
                  </a:lnTo>
                  <a:lnTo>
                    <a:pt x="26" y="44"/>
                  </a:lnTo>
                  <a:lnTo>
                    <a:pt x="12" y="26"/>
                  </a:lnTo>
                  <a:lnTo>
                    <a:pt x="4" y="12"/>
                  </a:lnTo>
                  <a:lnTo>
                    <a:pt x="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7" name="Freeform 10161">
              <a:extLst>
                <a:ext uri="{FF2B5EF4-FFF2-40B4-BE49-F238E27FC236}">
                  <a16:creationId xmlns:a16="http://schemas.microsoft.com/office/drawing/2014/main" id="{490C3A6C-2E13-3001-A5F2-ED2CA5185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1019" y="2563812"/>
              <a:ext cx="395288" cy="234950"/>
            </a:xfrm>
            <a:custGeom>
              <a:avLst/>
              <a:gdLst>
                <a:gd name="T0" fmla="*/ 0 w 498"/>
                <a:gd name="T1" fmla="*/ 0 h 296"/>
                <a:gd name="T2" fmla="*/ 0 w 498"/>
                <a:gd name="T3" fmla="*/ 0 h 296"/>
                <a:gd name="T4" fmla="*/ 60 w 498"/>
                <a:gd name="T5" fmla="*/ 16 h 296"/>
                <a:gd name="T6" fmla="*/ 126 w 498"/>
                <a:gd name="T7" fmla="*/ 36 h 296"/>
                <a:gd name="T8" fmla="*/ 202 w 498"/>
                <a:gd name="T9" fmla="*/ 60 h 296"/>
                <a:gd name="T10" fmla="*/ 244 w 498"/>
                <a:gd name="T11" fmla="*/ 76 h 296"/>
                <a:gd name="T12" fmla="*/ 286 w 498"/>
                <a:gd name="T13" fmla="*/ 92 h 296"/>
                <a:gd name="T14" fmla="*/ 328 w 498"/>
                <a:gd name="T15" fmla="*/ 110 h 296"/>
                <a:gd name="T16" fmla="*/ 368 w 498"/>
                <a:gd name="T17" fmla="*/ 130 h 296"/>
                <a:gd name="T18" fmla="*/ 406 w 498"/>
                <a:gd name="T19" fmla="*/ 150 h 296"/>
                <a:gd name="T20" fmla="*/ 440 w 498"/>
                <a:gd name="T21" fmla="*/ 172 h 296"/>
                <a:gd name="T22" fmla="*/ 472 w 498"/>
                <a:gd name="T23" fmla="*/ 194 h 296"/>
                <a:gd name="T24" fmla="*/ 498 w 498"/>
                <a:gd name="T25" fmla="*/ 218 h 296"/>
                <a:gd name="T26" fmla="*/ 498 w 498"/>
                <a:gd name="T27" fmla="*/ 218 h 296"/>
                <a:gd name="T28" fmla="*/ 484 w 498"/>
                <a:gd name="T29" fmla="*/ 236 h 296"/>
                <a:gd name="T30" fmla="*/ 468 w 498"/>
                <a:gd name="T31" fmla="*/ 252 h 296"/>
                <a:gd name="T32" fmla="*/ 448 w 498"/>
                <a:gd name="T33" fmla="*/ 270 h 296"/>
                <a:gd name="T34" fmla="*/ 438 w 498"/>
                <a:gd name="T35" fmla="*/ 278 h 296"/>
                <a:gd name="T36" fmla="*/ 426 w 498"/>
                <a:gd name="T37" fmla="*/ 284 h 296"/>
                <a:gd name="T38" fmla="*/ 412 w 498"/>
                <a:gd name="T39" fmla="*/ 290 h 296"/>
                <a:gd name="T40" fmla="*/ 400 w 498"/>
                <a:gd name="T41" fmla="*/ 294 h 296"/>
                <a:gd name="T42" fmla="*/ 386 w 498"/>
                <a:gd name="T43" fmla="*/ 296 h 296"/>
                <a:gd name="T44" fmla="*/ 372 w 498"/>
                <a:gd name="T45" fmla="*/ 296 h 296"/>
                <a:gd name="T46" fmla="*/ 356 w 498"/>
                <a:gd name="T47" fmla="*/ 292 h 296"/>
                <a:gd name="T48" fmla="*/ 342 w 498"/>
                <a:gd name="T49" fmla="*/ 284 h 296"/>
                <a:gd name="T50" fmla="*/ 342 w 498"/>
                <a:gd name="T51" fmla="*/ 284 h 296"/>
                <a:gd name="T52" fmla="*/ 256 w 498"/>
                <a:gd name="T53" fmla="*/ 226 h 296"/>
                <a:gd name="T54" fmla="*/ 200 w 498"/>
                <a:gd name="T55" fmla="*/ 188 h 296"/>
                <a:gd name="T56" fmla="*/ 142 w 498"/>
                <a:gd name="T57" fmla="*/ 144 h 296"/>
                <a:gd name="T58" fmla="*/ 88 w 498"/>
                <a:gd name="T59" fmla="*/ 102 h 296"/>
                <a:gd name="T60" fmla="*/ 64 w 498"/>
                <a:gd name="T61" fmla="*/ 82 h 296"/>
                <a:gd name="T62" fmla="*/ 42 w 498"/>
                <a:gd name="T63" fmla="*/ 62 h 296"/>
                <a:gd name="T64" fmla="*/ 26 w 498"/>
                <a:gd name="T65" fmla="*/ 44 h 296"/>
                <a:gd name="T66" fmla="*/ 12 w 498"/>
                <a:gd name="T67" fmla="*/ 26 h 296"/>
                <a:gd name="T68" fmla="*/ 4 w 498"/>
                <a:gd name="T69" fmla="*/ 12 h 296"/>
                <a:gd name="T70" fmla="*/ 2 w 498"/>
                <a:gd name="T71" fmla="*/ 6 h 296"/>
                <a:gd name="T72" fmla="*/ 0 w 498"/>
                <a:gd name="T73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8" h="296">
                  <a:moveTo>
                    <a:pt x="0" y="0"/>
                  </a:moveTo>
                  <a:lnTo>
                    <a:pt x="0" y="0"/>
                  </a:lnTo>
                  <a:lnTo>
                    <a:pt x="60" y="16"/>
                  </a:lnTo>
                  <a:lnTo>
                    <a:pt x="126" y="36"/>
                  </a:lnTo>
                  <a:lnTo>
                    <a:pt x="202" y="60"/>
                  </a:lnTo>
                  <a:lnTo>
                    <a:pt x="244" y="76"/>
                  </a:lnTo>
                  <a:lnTo>
                    <a:pt x="286" y="92"/>
                  </a:lnTo>
                  <a:lnTo>
                    <a:pt x="328" y="110"/>
                  </a:lnTo>
                  <a:lnTo>
                    <a:pt x="368" y="130"/>
                  </a:lnTo>
                  <a:lnTo>
                    <a:pt x="406" y="150"/>
                  </a:lnTo>
                  <a:lnTo>
                    <a:pt x="440" y="172"/>
                  </a:lnTo>
                  <a:lnTo>
                    <a:pt x="472" y="194"/>
                  </a:lnTo>
                  <a:lnTo>
                    <a:pt x="498" y="218"/>
                  </a:lnTo>
                  <a:lnTo>
                    <a:pt x="498" y="218"/>
                  </a:lnTo>
                  <a:lnTo>
                    <a:pt x="484" y="236"/>
                  </a:lnTo>
                  <a:lnTo>
                    <a:pt x="468" y="252"/>
                  </a:lnTo>
                  <a:lnTo>
                    <a:pt x="448" y="270"/>
                  </a:lnTo>
                  <a:lnTo>
                    <a:pt x="438" y="278"/>
                  </a:lnTo>
                  <a:lnTo>
                    <a:pt x="426" y="284"/>
                  </a:lnTo>
                  <a:lnTo>
                    <a:pt x="412" y="290"/>
                  </a:lnTo>
                  <a:lnTo>
                    <a:pt x="400" y="294"/>
                  </a:lnTo>
                  <a:lnTo>
                    <a:pt x="386" y="296"/>
                  </a:lnTo>
                  <a:lnTo>
                    <a:pt x="372" y="296"/>
                  </a:lnTo>
                  <a:lnTo>
                    <a:pt x="356" y="292"/>
                  </a:lnTo>
                  <a:lnTo>
                    <a:pt x="342" y="284"/>
                  </a:lnTo>
                  <a:lnTo>
                    <a:pt x="342" y="284"/>
                  </a:lnTo>
                  <a:lnTo>
                    <a:pt x="256" y="226"/>
                  </a:lnTo>
                  <a:lnTo>
                    <a:pt x="200" y="188"/>
                  </a:lnTo>
                  <a:lnTo>
                    <a:pt x="142" y="144"/>
                  </a:lnTo>
                  <a:lnTo>
                    <a:pt x="88" y="102"/>
                  </a:lnTo>
                  <a:lnTo>
                    <a:pt x="64" y="82"/>
                  </a:lnTo>
                  <a:lnTo>
                    <a:pt x="42" y="62"/>
                  </a:lnTo>
                  <a:lnTo>
                    <a:pt x="26" y="44"/>
                  </a:lnTo>
                  <a:lnTo>
                    <a:pt x="12" y="26"/>
                  </a:lnTo>
                  <a:lnTo>
                    <a:pt x="4" y="12"/>
                  </a:lnTo>
                  <a:lnTo>
                    <a:pt x="2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8" name="Freeform 10162">
              <a:extLst>
                <a:ext uri="{FF2B5EF4-FFF2-40B4-BE49-F238E27FC236}">
                  <a16:creationId xmlns:a16="http://schemas.microsoft.com/office/drawing/2014/main" id="{F932EF63-1C20-DCDB-4CC8-1FAD1F857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9731" y="2352675"/>
              <a:ext cx="287338" cy="257175"/>
            </a:xfrm>
            <a:custGeom>
              <a:avLst/>
              <a:gdLst>
                <a:gd name="T0" fmla="*/ 0 w 362"/>
                <a:gd name="T1" fmla="*/ 272 h 324"/>
                <a:gd name="T2" fmla="*/ 0 w 362"/>
                <a:gd name="T3" fmla="*/ 272 h 324"/>
                <a:gd name="T4" fmla="*/ 2 w 362"/>
                <a:gd name="T5" fmla="*/ 252 h 324"/>
                <a:gd name="T6" fmla="*/ 12 w 362"/>
                <a:gd name="T7" fmla="*/ 206 h 324"/>
                <a:gd name="T8" fmla="*/ 18 w 362"/>
                <a:gd name="T9" fmla="*/ 178 h 324"/>
                <a:gd name="T10" fmla="*/ 28 w 362"/>
                <a:gd name="T11" fmla="*/ 150 h 324"/>
                <a:gd name="T12" fmla="*/ 40 w 362"/>
                <a:gd name="T13" fmla="*/ 126 h 324"/>
                <a:gd name="T14" fmla="*/ 46 w 362"/>
                <a:gd name="T15" fmla="*/ 116 h 324"/>
                <a:gd name="T16" fmla="*/ 54 w 362"/>
                <a:gd name="T17" fmla="*/ 106 h 324"/>
                <a:gd name="T18" fmla="*/ 54 w 362"/>
                <a:gd name="T19" fmla="*/ 106 h 324"/>
                <a:gd name="T20" fmla="*/ 74 w 362"/>
                <a:gd name="T21" fmla="*/ 88 h 324"/>
                <a:gd name="T22" fmla="*/ 98 w 362"/>
                <a:gd name="T23" fmla="*/ 70 h 324"/>
                <a:gd name="T24" fmla="*/ 126 w 362"/>
                <a:gd name="T25" fmla="*/ 52 h 324"/>
                <a:gd name="T26" fmla="*/ 156 w 362"/>
                <a:gd name="T27" fmla="*/ 36 h 324"/>
                <a:gd name="T28" fmla="*/ 206 w 362"/>
                <a:gd name="T29" fmla="*/ 10 h 324"/>
                <a:gd name="T30" fmla="*/ 228 w 362"/>
                <a:gd name="T31" fmla="*/ 0 h 324"/>
                <a:gd name="T32" fmla="*/ 228 w 362"/>
                <a:gd name="T33" fmla="*/ 0 h 324"/>
                <a:gd name="T34" fmla="*/ 284 w 362"/>
                <a:gd name="T35" fmla="*/ 82 h 324"/>
                <a:gd name="T36" fmla="*/ 330 w 362"/>
                <a:gd name="T37" fmla="*/ 150 h 324"/>
                <a:gd name="T38" fmla="*/ 348 w 362"/>
                <a:gd name="T39" fmla="*/ 180 h 324"/>
                <a:gd name="T40" fmla="*/ 362 w 362"/>
                <a:gd name="T41" fmla="*/ 206 h 324"/>
                <a:gd name="T42" fmla="*/ 362 w 362"/>
                <a:gd name="T43" fmla="*/ 206 h 324"/>
                <a:gd name="T44" fmla="*/ 338 w 362"/>
                <a:gd name="T45" fmla="*/ 222 h 324"/>
                <a:gd name="T46" fmla="*/ 278 w 362"/>
                <a:gd name="T47" fmla="*/ 262 h 324"/>
                <a:gd name="T48" fmla="*/ 242 w 362"/>
                <a:gd name="T49" fmla="*/ 282 h 324"/>
                <a:gd name="T50" fmla="*/ 204 w 362"/>
                <a:gd name="T51" fmla="*/ 302 h 324"/>
                <a:gd name="T52" fmla="*/ 168 w 362"/>
                <a:gd name="T53" fmla="*/ 316 h 324"/>
                <a:gd name="T54" fmla="*/ 152 w 362"/>
                <a:gd name="T55" fmla="*/ 320 h 324"/>
                <a:gd name="T56" fmla="*/ 138 w 362"/>
                <a:gd name="T57" fmla="*/ 324 h 324"/>
                <a:gd name="T58" fmla="*/ 138 w 362"/>
                <a:gd name="T59" fmla="*/ 324 h 324"/>
                <a:gd name="T60" fmla="*/ 124 w 362"/>
                <a:gd name="T61" fmla="*/ 324 h 324"/>
                <a:gd name="T62" fmla="*/ 110 w 362"/>
                <a:gd name="T63" fmla="*/ 324 h 324"/>
                <a:gd name="T64" fmla="*/ 86 w 362"/>
                <a:gd name="T65" fmla="*/ 320 h 324"/>
                <a:gd name="T66" fmla="*/ 62 w 362"/>
                <a:gd name="T67" fmla="*/ 312 h 324"/>
                <a:gd name="T68" fmla="*/ 40 w 362"/>
                <a:gd name="T69" fmla="*/ 300 h 324"/>
                <a:gd name="T70" fmla="*/ 24 w 362"/>
                <a:gd name="T71" fmla="*/ 290 h 324"/>
                <a:gd name="T72" fmla="*/ 10 w 362"/>
                <a:gd name="T73" fmla="*/ 280 h 324"/>
                <a:gd name="T74" fmla="*/ 0 w 362"/>
                <a:gd name="T75" fmla="*/ 27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324">
                  <a:moveTo>
                    <a:pt x="0" y="272"/>
                  </a:moveTo>
                  <a:lnTo>
                    <a:pt x="0" y="272"/>
                  </a:lnTo>
                  <a:lnTo>
                    <a:pt x="2" y="252"/>
                  </a:lnTo>
                  <a:lnTo>
                    <a:pt x="12" y="206"/>
                  </a:lnTo>
                  <a:lnTo>
                    <a:pt x="18" y="178"/>
                  </a:lnTo>
                  <a:lnTo>
                    <a:pt x="28" y="150"/>
                  </a:lnTo>
                  <a:lnTo>
                    <a:pt x="40" y="126"/>
                  </a:lnTo>
                  <a:lnTo>
                    <a:pt x="46" y="116"/>
                  </a:lnTo>
                  <a:lnTo>
                    <a:pt x="54" y="106"/>
                  </a:lnTo>
                  <a:lnTo>
                    <a:pt x="54" y="106"/>
                  </a:lnTo>
                  <a:lnTo>
                    <a:pt x="74" y="88"/>
                  </a:lnTo>
                  <a:lnTo>
                    <a:pt x="98" y="70"/>
                  </a:lnTo>
                  <a:lnTo>
                    <a:pt x="126" y="52"/>
                  </a:lnTo>
                  <a:lnTo>
                    <a:pt x="156" y="36"/>
                  </a:lnTo>
                  <a:lnTo>
                    <a:pt x="206" y="1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84" y="82"/>
                  </a:lnTo>
                  <a:lnTo>
                    <a:pt x="330" y="150"/>
                  </a:lnTo>
                  <a:lnTo>
                    <a:pt x="348" y="180"/>
                  </a:lnTo>
                  <a:lnTo>
                    <a:pt x="362" y="206"/>
                  </a:lnTo>
                  <a:lnTo>
                    <a:pt x="362" y="206"/>
                  </a:lnTo>
                  <a:lnTo>
                    <a:pt x="338" y="222"/>
                  </a:lnTo>
                  <a:lnTo>
                    <a:pt x="278" y="262"/>
                  </a:lnTo>
                  <a:lnTo>
                    <a:pt x="242" y="282"/>
                  </a:lnTo>
                  <a:lnTo>
                    <a:pt x="204" y="302"/>
                  </a:lnTo>
                  <a:lnTo>
                    <a:pt x="168" y="316"/>
                  </a:lnTo>
                  <a:lnTo>
                    <a:pt x="152" y="320"/>
                  </a:lnTo>
                  <a:lnTo>
                    <a:pt x="138" y="324"/>
                  </a:lnTo>
                  <a:lnTo>
                    <a:pt x="138" y="324"/>
                  </a:lnTo>
                  <a:lnTo>
                    <a:pt x="124" y="324"/>
                  </a:lnTo>
                  <a:lnTo>
                    <a:pt x="110" y="324"/>
                  </a:lnTo>
                  <a:lnTo>
                    <a:pt x="86" y="320"/>
                  </a:lnTo>
                  <a:lnTo>
                    <a:pt x="62" y="312"/>
                  </a:lnTo>
                  <a:lnTo>
                    <a:pt x="40" y="300"/>
                  </a:lnTo>
                  <a:lnTo>
                    <a:pt x="24" y="290"/>
                  </a:lnTo>
                  <a:lnTo>
                    <a:pt x="10" y="280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89" name="Freeform 10163">
              <a:extLst>
                <a:ext uri="{FF2B5EF4-FFF2-40B4-BE49-F238E27FC236}">
                  <a16:creationId xmlns:a16="http://schemas.microsoft.com/office/drawing/2014/main" id="{891DE0CA-B3F4-D9C5-A3EE-C9281463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9731" y="2352675"/>
              <a:ext cx="287338" cy="257175"/>
            </a:xfrm>
            <a:custGeom>
              <a:avLst/>
              <a:gdLst>
                <a:gd name="T0" fmla="*/ 0 w 362"/>
                <a:gd name="T1" fmla="*/ 272 h 324"/>
                <a:gd name="T2" fmla="*/ 0 w 362"/>
                <a:gd name="T3" fmla="*/ 272 h 324"/>
                <a:gd name="T4" fmla="*/ 2 w 362"/>
                <a:gd name="T5" fmla="*/ 252 h 324"/>
                <a:gd name="T6" fmla="*/ 12 w 362"/>
                <a:gd name="T7" fmla="*/ 206 h 324"/>
                <a:gd name="T8" fmla="*/ 18 w 362"/>
                <a:gd name="T9" fmla="*/ 178 h 324"/>
                <a:gd name="T10" fmla="*/ 28 w 362"/>
                <a:gd name="T11" fmla="*/ 150 h 324"/>
                <a:gd name="T12" fmla="*/ 40 w 362"/>
                <a:gd name="T13" fmla="*/ 126 h 324"/>
                <a:gd name="T14" fmla="*/ 46 w 362"/>
                <a:gd name="T15" fmla="*/ 116 h 324"/>
                <a:gd name="T16" fmla="*/ 54 w 362"/>
                <a:gd name="T17" fmla="*/ 106 h 324"/>
                <a:gd name="T18" fmla="*/ 54 w 362"/>
                <a:gd name="T19" fmla="*/ 106 h 324"/>
                <a:gd name="T20" fmla="*/ 74 w 362"/>
                <a:gd name="T21" fmla="*/ 88 h 324"/>
                <a:gd name="T22" fmla="*/ 98 w 362"/>
                <a:gd name="T23" fmla="*/ 70 h 324"/>
                <a:gd name="T24" fmla="*/ 126 w 362"/>
                <a:gd name="T25" fmla="*/ 52 h 324"/>
                <a:gd name="T26" fmla="*/ 156 w 362"/>
                <a:gd name="T27" fmla="*/ 36 h 324"/>
                <a:gd name="T28" fmla="*/ 206 w 362"/>
                <a:gd name="T29" fmla="*/ 10 h 324"/>
                <a:gd name="T30" fmla="*/ 228 w 362"/>
                <a:gd name="T31" fmla="*/ 0 h 324"/>
                <a:gd name="T32" fmla="*/ 228 w 362"/>
                <a:gd name="T33" fmla="*/ 0 h 324"/>
                <a:gd name="T34" fmla="*/ 284 w 362"/>
                <a:gd name="T35" fmla="*/ 82 h 324"/>
                <a:gd name="T36" fmla="*/ 330 w 362"/>
                <a:gd name="T37" fmla="*/ 150 h 324"/>
                <a:gd name="T38" fmla="*/ 348 w 362"/>
                <a:gd name="T39" fmla="*/ 180 h 324"/>
                <a:gd name="T40" fmla="*/ 362 w 362"/>
                <a:gd name="T41" fmla="*/ 206 h 324"/>
                <a:gd name="T42" fmla="*/ 362 w 362"/>
                <a:gd name="T43" fmla="*/ 206 h 324"/>
                <a:gd name="T44" fmla="*/ 338 w 362"/>
                <a:gd name="T45" fmla="*/ 222 h 324"/>
                <a:gd name="T46" fmla="*/ 278 w 362"/>
                <a:gd name="T47" fmla="*/ 262 h 324"/>
                <a:gd name="T48" fmla="*/ 242 w 362"/>
                <a:gd name="T49" fmla="*/ 282 h 324"/>
                <a:gd name="T50" fmla="*/ 204 w 362"/>
                <a:gd name="T51" fmla="*/ 302 h 324"/>
                <a:gd name="T52" fmla="*/ 168 w 362"/>
                <a:gd name="T53" fmla="*/ 316 h 324"/>
                <a:gd name="T54" fmla="*/ 152 w 362"/>
                <a:gd name="T55" fmla="*/ 320 h 324"/>
                <a:gd name="T56" fmla="*/ 138 w 362"/>
                <a:gd name="T57" fmla="*/ 324 h 324"/>
                <a:gd name="T58" fmla="*/ 138 w 362"/>
                <a:gd name="T59" fmla="*/ 324 h 324"/>
                <a:gd name="T60" fmla="*/ 124 w 362"/>
                <a:gd name="T61" fmla="*/ 324 h 324"/>
                <a:gd name="T62" fmla="*/ 110 w 362"/>
                <a:gd name="T63" fmla="*/ 324 h 324"/>
                <a:gd name="T64" fmla="*/ 86 w 362"/>
                <a:gd name="T65" fmla="*/ 320 h 324"/>
                <a:gd name="T66" fmla="*/ 62 w 362"/>
                <a:gd name="T67" fmla="*/ 312 h 324"/>
                <a:gd name="T68" fmla="*/ 40 w 362"/>
                <a:gd name="T69" fmla="*/ 300 h 324"/>
                <a:gd name="T70" fmla="*/ 24 w 362"/>
                <a:gd name="T71" fmla="*/ 290 h 324"/>
                <a:gd name="T72" fmla="*/ 10 w 362"/>
                <a:gd name="T73" fmla="*/ 280 h 324"/>
                <a:gd name="T74" fmla="*/ 0 w 362"/>
                <a:gd name="T75" fmla="*/ 27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324">
                  <a:moveTo>
                    <a:pt x="0" y="272"/>
                  </a:moveTo>
                  <a:lnTo>
                    <a:pt x="0" y="272"/>
                  </a:lnTo>
                  <a:lnTo>
                    <a:pt x="2" y="252"/>
                  </a:lnTo>
                  <a:lnTo>
                    <a:pt x="12" y="206"/>
                  </a:lnTo>
                  <a:lnTo>
                    <a:pt x="18" y="178"/>
                  </a:lnTo>
                  <a:lnTo>
                    <a:pt x="28" y="150"/>
                  </a:lnTo>
                  <a:lnTo>
                    <a:pt x="40" y="126"/>
                  </a:lnTo>
                  <a:lnTo>
                    <a:pt x="46" y="116"/>
                  </a:lnTo>
                  <a:lnTo>
                    <a:pt x="54" y="106"/>
                  </a:lnTo>
                  <a:lnTo>
                    <a:pt x="54" y="106"/>
                  </a:lnTo>
                  <a:lnTo>
                    <a:pt x="74" y="88"/>
                  </a:lnTo>
                  <a:lnTo>
                    <a:pt x="98" y="70"/>
                  </a:lnTo>
                  <a:lnTo>
                    <a:pt x="126" y="52"/>
                  </a:lnTo>
                  <a:lnTo>
                    <a:pt x="156" y="36"/>
                  </a:lnTo>
                  <a:lnTo>
                    <a:pt x="206" y="1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84" y="82"/>
                  </a:lnTo>
                  <a:lnTo>
                    <a:pt x="330" y="150"/>
                  </a:lnTo>
                  <a:lnTo>
                    <a:pt x="348" y="180"/>
                  </a:lnTo>
                  <a:lnTo>
                    <a:pt x="362" y="206"/>
                  </a:lnTo>
                  <a:lnTo>
                    <a:pt x="362" y="206"/>
                  </a:lnTo>
                  <a:lnTo>
                    <a:pt x="338" y="222"/>
                  </a:lnTo>
                  <a:lnTo>
                    <a:pt x="278" y="262"/>
                  </a:lnTo>
                  <a:lnTo>
                    <a:pt x="242" y="282"/>
                  </a:lnTo>
                  <a:lnTo>
                    <a:pt x="204" y="302"/>
                  </a:lnTo>
                  <a:lnTo>
                    <a:pt x="168" y="316"/>
                  </a:lnTo>
                  <a:lnTo>
                    <a:pt x="152" y="320"/>
                  </a:lnTo>
                  <a:lnTo>
                    <a:pt x="138" y="324"/>
                  </a:lnTo>
                  <a:lnTo>
                    <a:pt x="138" y="324"/>
                  </a:lnTo>
                  <a:lnTo>
                    <a:pt x="124" y="324"/>
                  </a:lnTo>
                  <a:lnTo>
                    <a:pt x="110" y="324"/>
                  </a:lnTo>
                  <a:lnTo>
                    <a:pt x="86" y="320"/>
                  </a:lnTo>
                  <a:lnTo>
                    <a:pt x="62" y="312"/>
                  </a:lnTo>
                  <a:lnTo>
                    <a:pt x="40" y="300"/>
                  </a:lnTo>
                  <a:lnTo>
                    <a:pt x="24" y="290"/>
                  </a:lnTo>
                  <a:lnTo>
                    <a:pt x="10" y="280"/>
                  </a:lnTo>
                  <a:lnTo>
                    <a:pt x="0" y="2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0" name="Freeform 10164">
              <a:extLst>
                <a:ext uri="{FF2B5EF4-FFF2-40B4-BE49-F238E27FC236}">
                  <a16:creationId xmlns:a16="http://schemas.microsoft.com/office/drawing/2014/main" id="{43B18A60-3AF9-EE1D-2D7B-FF03658C8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244" y="2370137"/>
              <a:ext cx="211138" cy="188913"/>
            </a:xfrm>
            <a:custGeom>
              <a:avLst/>
              <a:gdLst>
                <a:gd name="T0" fmla="*/ 0 w 266"/>
                <a:gd name="T1" fmla="*/ 200 h 238"/>
                <a:gd name="T2" fmla="*/ 0 w 266"/>
                <a:gd name="T3" fmla="*/ 200 h 238"/>
                <a:gd name="T4" fmla="*/ 2 w 266"/>
                <a:gd name="T5" fmla="*/ 184 h 238"/>
                <a:gd name="T6" fmla="*/ 8 w 266"/>
                <a:gd name="T7" fmla="*/ 150 h 238"/>
                <a:gd name="T8" fmla="*/ 14 w 266"/>
                <a:gd name="T9" fmla="*/ 130 h 238"/>
                <a:gd name="T10" fmla="*/ 22 w 266"/>
                <a:gd name="T11" fmla="*/ 110 h 238"/>
                <a:gd name="T12" fmla="*/ 30 w 266"/>
                <a:gd name="T13" fmla="*/ 92 h 238"/>
                <a:gd name="T14" fmla="*/ 40 w 266"/>
                <a:gd name="T15" fmla="*/ 78 h 238"/>
                <a:gd name="T16" fmla="*/ 40 w 266"/>
                <a:gd name="T17" fmla="*/ 78 h 238"/>
                <a:gd name="T18" fmla="*/ 54 w 266"/>
                <a:gd name="T19" fmla="*/ 64 h 238"/>
                <a:gd name="T20" fmla="*/ 72 w 266"/>
                <a:gd name="T21" fmla="*/ 52 h 238"/>
                <a:gd name="T22" fmla="*/ 94 w 266"/>
                <a:gd name="T23" fmla="*/ 38 h 238"/>
                <a:gd name="T24" fmla="*/ 114 w 266"/>
                <a:gd name="T25" fmla="*/ 26 h 238"/>
                <a:gd name="T26" fmla="*/ 152 w 266"/>
                <a:gd name="T27" fmla="*/ 8 h 238"/>
                <a:gd name="T28" fmla="*/ 166 w 266"/>
                <a:gd name="T29" fmla="*/ 0 h 238"/>
                <a:gd name="T30" fmla="*/ 166 w 266"/>
                <a:gd name="T31" fmla="*/ 0 h 238"/>
                <a:gd name="T32" fmla="*/ 208 w 266"/>
                <a:gd name="T33" fmla="*/ 60 h 238"/>
                <a:gd name="T34" fmla="*/ 242 w 266"/>
                <a:gd name="T35" fmla="*/ 110 h 238"/>
                <a:gd name="T36" fmla="*/ 266 w 266"/>
                <a:gd name="T37" fmla="*/ 150 h 238"/>
                <a:gd name="T38" fmla="*/ 266 w 266"/>
                <a:gd name="T39" fmla="*/ 150 h 238"/>
                <a:gd name="T40" fmla="*/ 248 w 266"/>
                <a:gd name="T41" fmla="*/ 164 h 238"/>
                <a:gd name="T42" fmla="*/ 204 w 266"/>
                <a:gd name="T43" fmla="*/ 192 h 238"/>
                <a:gd name="T44" fmla="*/ 176 w 266"/>
                <a:gd name="T45" fmla="*/ 208 h 238"/>
                <a:gd name="T46" fmla="*/ 150 w 266"/>
                <a:gd name="T47" fmla="*/ 222 h 238"/>
                <a:gd name="T48" fmla="*/ 124 w 266"/>
                <a:gd name="T49" fmla="*/ 232 h 238"/>
                <a:gd name="T50" fmla="*/ 112 w 266"/>
                <a:gd name="T51" fmla="*/ 236 h 238"/>
                <a:gd name="T52" fmla="*/ 102 w 266"/>
                <a:gd name="T53" fmla="*/ 238 h 238"/>
                <a:gd name="T54" fmla="*/ 102 w 266"/>
                <a:gd name="T55" fmla="*/ 238 h 238"/>
                <a:gd name="T56" fmla="*/ 82 w 266"/>
                <a:gd name="T57" fmla="*/ 238 h 238"/>
                <a:gd name="T58" fmla="*/ 62 w 266"/>
                <a:gd name="T59" fmla="*/ 234 h 238"/>
                <a:gd name="T60" fmla="*/ 46 w 266"/>
                <a:gd name="T61" fmla="*/ 228 h 238"/>
                <a:gd name="T62" fmla="*/ 30 w 266"/>
                <a:gd name="T63" fmla="*/ 220 h 238"/>
                <a:gd name="T64" fmla="*/ 8 w 266"/>
                <a:gd name="T65" fmla="*/ 206 h 238"/>
                <a:gd name="T66" fmla="*/ 0 w 266"/>
                <a:gd name="T67" fmla="*/ 20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6" h="238">
                  <a:moveTo>
                    <a:pt x="0" y="200"/>
                  </a:moveTo>
                  <a:lnTo>
                    <a:pt x="0" y="200"/>
                  </a:lnTo>
                  <a:lnTo>
                    <a:pt x="2" y="184"/>
                  </a:lnTo>
                  <a:lnTo>
                    <a:pt x="8" y="150"/>
                  </a:lnTo>
                  <a:lnTo>
                    <a:pt x="14" y="130"/>
                  </a:lnTo>
                  <a:lnTo>
                    <a:pt x="22" y="110"/>
                  </a:lnTo>
                  <a:lnTo>
                    <a:pt x="30" y="92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54" y="64"/>
                  </a:lnTo>
                  <a:lnTo>
                    <a:pt x="72" y="52"/>
                  </a:lnTo>
                  <a:lnTo>
                    <a:pt x="94" y="38"/>
                  </a:lnTo>
                  <a:lnTo>
                    <a:pt x="114" y="26"/>
                  </a:lnTo>
                  <a:lnTo>
                    <a:pt x="152" y="8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208" y="60"/>
                  </a:lnTo>
                  <a:lnTo>
                    <a:pt x="242" y="110"/>
                  </a:lnTo>
                  <a:lnTo>
                    <a:pt x="266" y="150"/>
                  </a:lnTo>
                  <a:lnTo>
                    <a:pt x="266" y="150"/>
                  </a:lnTo>
                  <a:lnTo>
                    <a:pt x="248" y="164"/>
                  </a:lnTo>
                  <a:lnTo>
                    <a:pt x="204" y="192"/>
                  </a:lnTo>
                  <a:lnTo>
                    <a:pt x="176" y="208"/>
                  </a:lnTo>
                  <a:lnTo>
                    <a:pt x="150" y="222"/>
                  </a:lnTo>
                  <a:lnTo>
                    <a:pt x="124" y="232"/>
                  </a:lnTo>
                  <a:lnTo>
                    <a:pt x="112" y="236"/>
                  </a:lnTo>
                  <a:lnTo>
                    <a:pt x="102" y="238"/>
                  </a:lnTo>
                  <a:lnTo>
                    <a:pt x="102" y="238"/>
                  </a:lnTo>
                  <a:lnTo>
                    <a:pt x="82" y="238"/>
                  </a:lnTo>
                  <a:lnTo>
                    <a:pt x="62" y="234"/>
                  </a:lnTo>
                  <a:lnTo>
                    <a:pt x="46" y="228"/>
                  </a:lnTo>
                  <a:lnTo>
                    <a:pt x="30" y="220"/>
                  </a:lnTo>
                  <a:lnTo>
                    <a:pt x="8" y="206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D4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1" name="Freeform 10165">
              <a:extLst>
                <a:ext uri="{FF2B5EF4-FFF2-40B4-BE49-F238E27FC236}">
                  <a16:creationId xmlns:a16="http://schemas.microsoft.com/office/drawing/2014/main" id="{06697559-CB69-6942-9C49-2306D7E4D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244" y="2370137"/>
              <a:ext cx="211138" cy="188913"/>
            </a:xfrm>
            <a:custGeom>
              <a:avLst/>
              <a:gdLst>
                <a:gd name="T0" fmla="*/ 0 w 266"/>
                <a:gd name="T1" fmla="*/ 200 h 238"/>
                <a:gd name="T2" fmla="*/ 0 w 266"/>
                <a:gd name="T3" fmla="*/ 200 h 238"/>
                <a:gd name="T4" fmla="*/ 2 w 266"/>
                <a:gd name="T5" fmla="*/ 184 h 238"/>
                <a:gd name="T6" fmla="*/ 8 w 266"/>
                <a:gd name="T7" fmla="*/ 150 h 238"/>
                <a:gd name="T8" fmla="*/ 14 w 266"/>
                <a:gd name="T9" fmla="*/ 130 h 238"/>
                <a:gd name="T10" fmla="*/ 22 w 266"/>
                <a:gd name="T11" fmla="*/ 110 h 238"/>
                <a:gd name="T12" fmla="*/ 30 w 266"/>
                <a:gd name="T13" fmla="*/ 92 h 238"/>
                <a:gd name="T14" fmla="*/ 40 w 266"/>
                <a:gd name="T15" fmla="*/ 78 h 238"/>
                <a:gd name="T16" fmla="*/ 40 w 266"/>
                <a:gd name="T17" fmla="*/ 78 h 238"/>
                <a:gd name="T18" fmla="*/ 54 w 266"/>
                <a:gd name="T19" fmla="*/ 64 h 238"/>
                <a:gd name="T20" fmla="*/ 72 w 266"/>
                <a:gd name="T21" fmla="*/ 52 h 238"/>
                <a:gd name="T22" fmla="*/ 94 w 266"/>
                <a:gd name="T23" fmla="*/ 38 h 238"/>
                <a:gd name="T24" fmla="*/ 114 w 266"/>
                <a:gd name="T25" fmla="*/ 26 h 238"/>
                <a:gd name="T26" fmla="*/ 152 w 266"/>
                <a:gd name="T27" fmla="*/ 8 h 238"/>
                <a:gd name="T28" fmla="*/ 166 w 266"/>
                <a:gd name="T29" fmla="*/ 0 h 238"/>
                <a:gd name="T30" fmla="*/ 166 w 266"/>
                <a:gd name="T31" fmla="*/ 0 h 238"/>
                <a:gd name="T32" fmla="*/ 208 w 266"/>
                <a:gd name="T33" fmla="*/ 60 h 238"/>
                <a:gd name="T34" fmla="*/ 242 w 266"/>
                <a:gd name="T35" fmla="*/ 110 h 238"/>
                <a:gd name="T36" fmla="*/ 266 w 266"/>
                <a:gd name="T37" fmla="*/ 150 h 238"/>
                <a:gd name="T38" fmla="*/ 266 w 266"/>
                <a:gd name="T39" fmla="*/ 150 h 238"/>
                <a:gd name="T40" fmla="*/ 248 w 266"/>
                <a:gd name="T41" fmla="*/ 164 h 238"/>
                <a:gd name="T42" fmla="*/ 204 w 266"/>
                <a:gd name="T43" fmla="*/ 192 h 238"/>
                <a:gd name="T44" fmla="*/ 176 w 266"/>
                <a:gd name="T45" fmla="*/ 208 h 238"/>
                <a:gd name="T46" fmla="*/ 150 w 266"/>
                <a:gd name="T47" fmla="*/ 222 h 238"/>
                <a:gd name="T48" fmla="*/ 124 w 266"/>
                <a:gd name="T49" fmla="*/ 232 h 238"/>
                <a:gd name="T50" fmla="*/ 112 w 266"/>
                <a:gd name="T51" fmla="*/ 236 h 238"/>
                <a:gd name="T52" fmla="*/ 102 w 266"/>
                <a:gd name="T53" fmla="*/ 238 h 238"/>
                <a:gd name="T54" fmla="*/ 102 w 266"/>
                <a:gd name="T55" fmla="*/ 238 h 238"/>
                <a:gd name="T56" fmla="*/ 82 w 266"/>
                <a:gd name="T57" fmla="*/ 238 h 238"/>
                <a:gd name="T58" fmla="*/ 62 w 266"/>
                <a:gd name="T59" fmla="*/ 234 h 238"/>
                <a:gd name="T60" fmla="*/ 46 w 266"/>
                <a:gd name="T61" fmla="*/ 228 h 238"/>
                <a:gd name="T62" fmla="*/ 30 w 266"/>
                <a:gd name="T63" fmla="*/ 220 h 238"/>
                <a:gd name="T64" fmla="*/ 8 w 266"/>
                <a:gd name="T65" fmla="*/ 206 h 238"/>
                <a:gd name="T66" fmla="*/ 0 w 266"/>
                <a:gd name="T67" fmla="*/ 20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6" h="238">
                  <a:moveTo>
                    <a:pt x="0" y="200"/>
                  </a:moveTo>
                  <a:lnTo>
                    <a:pt x="0" y="200"/>
                  </a:lnTo>
                  <a:lnTo>
                    <a:pt x="2" y="184"/>
                  </a:lnTo>
                  <a:lnTo>
                    <a:pt x="8" y="150"/>
                  </a:lnTo>
                  <a:lnTo>
                    <a:pt x="14" y="130"/>
                  </a:lnTo>
                  <a:lnTo>
                    <a:pt x="22" y="110"/>
                  </a:lnTo>
                  <a:lnTo>
                    <a:pt x="30" y="92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54" y="64"/>
                  </a:lnTo>
                  <a:lnTo>
                    <a:pt x="72" y="52"/>
                  </a:lnTo>
                  <a:lnTo>
                    <a:pt x="94" y="38"/>
                  </a:lnTo>
                  <a:lnTo>
                    <a:pt x="114" y="26"/>
                  </a:lnTo>
                  <a:lnTo>
                    <a:pt x="152" y="8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208" y="60"/>
                  </a:lnTo>
                  <a:lnTo>
                    <a:pt x="242" y="110"/>
                  </a:lnTo>
                  <a:lnTo>
                    <a:pt x="266" y="150"/>
                  </a:lnTo>
                  <a:lnTo>
                    <a:pt x="266" y="150"/>
                  </a:lnTo>
                  <a:lnTo>
                    <a:pt x="248" y="164"/>
                  </a:lnTo>
                  <a:lnTo>
                    <a:pt x="204" y="192"/>
                  </a:lnTo>
                  <a:lnTo>
                    <a:pt x="176" y="208"/>
                  </a:lnTo>
                  <a:lnTo>
                    <a:pt x="150" y="222"/>
                  </a:lnTo>
                  <a:lnTo>
                    <a:pt x="124" y="232"/>
                  </a:lnTo>
                  <a:lnTo>
                    <a:pt x="112" y="236"/>
                  </a:lnTo>
                  <a:lnTo>
                    <a:pt x="102" y="238"/>
                  </a:lnTo>
                  <a:lnTo>
                    <a:pt x="102" y="238"/>
                  </a:lnTo>
                  <a:lnTo>
                    <a:pt x="82" y="238"/>
                  </a:lnTo>
                  <a:lnTo>
                    <a:pt x="62" y="234"/>
                  </a:lnTo>
                  <a:lnTo>
                    <a:pt x="46" y="228"/>
                  </a:lnTo>
                  <a:lnTo>
                    <a:pt x="30" y="220"/>
                  </a:lnTo>
                  <a:lnTo>
                    <a:pt x="8" y="206"/>
                  </a:lnTo>
                  <a:lnTo>
                    <a:pt x="0" y="2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2" name="Freeform 10166">
              <a:extLst>
                <a:ext uri="{FF2B5EF4-FFF2-40B4-BE49-F238E27FC236}">
                  <a16:creationId xmlns:a16="http://schemas.microsoft.com/office/drawing/2014/main" id="{B0EF4274-2E24-616F-817A-CBAEAFA13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0381" y="2382837"/>
              <a:ext cx="120650" cy="163513"/>
            </a:xfrm>
            <a:custGeom>
              <a:avLst/>
              <a:gdLst>
                <a:gd name="T0" fmla="*/ 0 w 152"/>
                <a:gd name="T1" fmla="*/ 0 h 206"/>
                <a:gd name="T2" fmla="*/ 0 w 152"/>
                <a:gd name="T3" fmla="*/ 0 h 206"/>
                <a:gd name="T4" fmla="*/ 18 w 152"/>
                <a:gd name="T5" fmla="*/ 26 h 206"/>
                <a:gd name="T6" fmla="*/ 58 w 152"/>
                <a:gd name="T7" fmla="*/ 88 h 206"/>
                <a:gd name="T8" fmla="*/ 108 w 152"/>
                <a:gd name="T9" fmla="*/ 156 h 206"/>
                <a:gd name="T10" fmla="*/ 132 w 152"/>
                <a:gd name="T11" fmla="*/ 186 h 206"/>
                <a:gd name="T12" fmla="*/ 152 w 152"/>
                <a:gd name="T13" fmla="*/ 206 h 206"/>
                <a:gd name="T14" fmla="*/ 152 w 152"/>
                <a:gd name="T15" fmla="*/ 206 h 206"/>
                <a:gd name="T16" fmla="*/ 132 w 152"/>
                <a:gd name="T17" fmla="*/ 188 h 206"/>
                <a:gd name="T18" fmla="*/ 110 w 152"/>
                <a:gd name="T19" fmla="*/ 168 h 206"/>
                <a:gd name="T20" fmla="*/ 86 w 152"/>
                <a:gd name="T21" fmla="*/ 142 h 206"/>
                <a:gd name="T22" fmla="*/ 60 w 152"/>
                <a:gd name="T23" fmla="*/ 110 h 206"/>
                <a:gd name="T24" fmla="*/ 34 w 152"/>
                <a:gd name="T25" fmla="*/ 74 h 206"/>
                <a:gd name="T26" fmla="*/ 24 w 152"/>
                <a:gd name="T27" fmla="*/ 56 h 206"/>
                <a:gd name="T28" fmla="*/ 14 w 152"/>
                <a:gd name="T29" fmla="*/ 38 h 206"/>
                <a:gd name="T30" fmla="*/ 6 w 152"/>
                <a:gd name="T31" fmla="*/ 20 h 206"/>
                <a:gd name="T32" fmla="*/ 0 w 152"/>
                <a:gd name="T3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206">
                  <a:moveTo>
                    <a:pt x="0" y="0"/>
                  </a:moveTo>
                  <a:lnTo>
                    <a:pt x="0" y="0"/>
                  </a:lnTo>
                  <a:lnTo>
                    <a:pt x="18" y="26"/>
                  </a:lnTo>
                  <a:lnTo>
                    <a:pt x="58" y="88"/>
                  </a:lnTo>
                  <a:lnTo>
                    <a:pt x="108" y="156"/>
                  </a:lnTo>
                  <a:lnTo>
                    <a:pt x="132" y="186"/>
                  </a:lnTo>
                  <a:lnTo>
                    <a:pt x="152" y="206"/>
                  </a:lnTo>
                  <a:lnTo>
                    <a:pt x="152" y="206"/>
                  </a:lnTo>
                  <a:lnTo>
                    <a:pt x="132" y="188"/>
                  </a:lnTo>
                  <a:lnTo>
                    <a:pt x="110" y="168"/>
                  </a:lnTo>
                  <a:lnTo>
                    <a:pt x="86" y="142"/>
                  </a:lnTo>
                  <a:lnTo>
                    <a:pt x="60" y="110"/>
                  </a:lnTo>
                  <a:lnTo>
                    <a:pt x="34" y="74"/>
                  </a:lnTo>
                  <a:lnTo>
                    <a:pt x="24" y="56"/>
                  </a:lnTo>
                  <a:lnTo>
                    <a:pt x="14" y="38"/>
                  </a:lnTo>
                  <a:lnTo>
                    <a:pt x="6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3" name="Freeform 10167">
              <a:extLst>
                <a:ext uri="{FF2B5EF4-FFF2-40B4-BE49-F238E27FC236}">
                  <a16:creationId xmlns:a16="http://schemas.microsoft.com/office/drawing/2014/main" id="{775C2CD3-DC75-ED53-4892-31E2F8929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0381" y="2382837"/>
              <a:ext cx="120650" cy="163513"/>
            </a:xfrm>
            <a:custGeom>
              <a:avLst/>
              <a:gdLst>
                <a:gd name="T0" fmla="*/ 0 w 152"/>
                <a:gd name="T1" fmla="*/ 0 h 206"/>
                <a:gd name="T2" fmla="*/ 0 w 152"/>
                <a:gd name="T3" fmla="*/ 0 h 206"/>
                <a:gd name="T4" fmla="*/ 18 w 152"/>
                <a:gd name="T5" fmla="*/ 26 h 206"/>
                <a:gd name="T6" fmla="*/ 58 w 152"/>
                <a:gd name="T7" fmla="*/ 88 h 206"/>
                <a:gd name="T8" fmla="*/ 108 w 152"/>
                <a:gd name="T9" fmla="*/ 156 h 206"/>
                <a:gd name="T10" fmla="*/ 132 w 152"/>
                <a:gd name="T11" fmla="*/ 186 h 206"/>
                <a:gd name="T12" fmla="*/ 152 w 152"/>
                <a:gd name="T13" fmla="*/ 206 h 206"/>
                <a:gd name="T14" fmla="*/ 152 w 152"/>
                <a:gd name="T15" fmla="*/ 206 h 206"/>
                <a:gd name="T16" fmla="*/ 132 w 152"/>
                <a:gd name="T17" fmla="*/ 188 h 206"/>
                <a:gd name="T18" fmla="*/ 110 w 152"/>
                <a:gd name="T19" fmla="*/ 168 h 206"/>
                <a:gd name="T20" fmla="*/ 86 w 152"/>
                <a:gd name="T21" fmla="*/ 142 h 206"/>
                <a:gd name="T22" fmla="*/ 60 w 152"/>
                <a:gd name="T23" fmla="*/ 110 h 206"/>
                <a:gd name="T24" fmla="*/ 34 w 152"/>
                <a:gd name="T25" fmla="*/ 74 h 206"/>
                <a:gd name="T26" fmla="*/ 24 w 152"/>
                <a:gd name="T27" fmla="*/ 56 h 206"/>
                <a:gd name="T28" fmla="*/ 14 w 152"/>
                <a:gd name="T29" fmla="*/ 38 h 206"/>
                <a:gd name="T30" fmla="*/ 6 w 152"/>
                <a:gd name="T31" fmla="*/ 20 h 206"/>
                <a:gd name="T32" fmla="*/ 0 w 152"/>
                <a:gd name="T3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206">
                  <a:moveTo>
                    <a:pt x="0" y="0"/>
                  </a:moveTo>
                  <a:lnTo>
                    <a:pt x="0" y="0"/>
                  </a:lnTo>
                  <a:lnTo>
                    <a:pt x="18" y="26"/>
                  </a:lnTo>
                  <a:lnTo>
                    <a:pt x="58" y="88"/>
                  </a:lnTo>
                  <a:lnTo>
                    <a:pt x="108" y="156"/>
                  </a:lnTo>
                  <a:lnTo>
                    <a:pt x="132" y="186"/>
                  </a:lnTo>
                  <a:lnTo>
                    <a:pt x="152" y="206"/>
                  </a:lnTo>
                  <a:lnTo>
                    <a:pt x="152" y="206"/>
                  </a:lnTo>
                  <a:lnTo>
                    <a:pt x="132" y="188"/>
                  </a:lnTo>
                  <a:lnTo>
                    <a:pt x="110" y="168"/>
                  </a:lnTo>
                  <a:lnTo>
                    <a:pt x="86" y="142"/>
                  </a:lnTo>
                  <a:lnTo>
                    <a:pt x="60" y="110"/>
                  </a:lnTo>
                  <a:lnTo>
                    <a:pt x="34" y="74"/>
                  </a:lnTo>
                  <a:lnTo>
                    <a:pt x="24" y="56"/>
                  </a:lnTo>
                  <a:lnTo>
                    <a:pt x="14" y="38"/>
                  </a:lnTo>
                  <a:lnTo>
                    <a:pt x="6" y="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4" name="Freeform 10168">
              <a:extLst>
                <a:ext uri="{FF2B5EF4-FFF2-40B4-BE49-F238E27FC236}">
                  <a16:creationId xmlns:a16="http://schemas.microsoft.com/office/drawing/2014/main" id="{DD6654EE-2C1F-E9F5-A28C-367BBA06B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8544" y="3443287"/>
              <a:ext cx="563563" cy="565150"/>
            </a:xfrm>
            <a:custGeom>
              <a:avLst/>
              <a:gdLst>
                <a:gd name="T0" fmla="*/ 710 w 710"/>
                <a:gd name="T1" fmla="*/ 382 h 712"/>
                <a:gd name="T2" fmla="*/ 698 w 710"/>
                <a:gd name="T3" fmla="*/ 454 h 712"/>
                <a:gd name="T4" fmla="*/ 672 w 710"/>
                <a:gd name="T5" fmla="*/ 518 h 712"/>
                <a:gd name="T6" fmla="*/ 634 w 710"/>
                <a:gd name="T7" fmla="*/ 576 h 712"/>
                <a:gd name="T8" fmla="*/ 588 w 710"/>
                <a:gd name="T9" fmla="*/ 626 h 712"/>
                <a:gd name="T10" fmla="*/ 532 w 710"/>
                <a:gd name="T11" fmla="*/ 664 h 712"/>
                <a:gd name="T12" fmla="*/ 470 w 710"/>
                <a:gd name="T13" fmla="*/ 692 h 712"/>
                <a:gd name="T14" fmla="*/ 402 w 710"/>
                <a:gd name="T15" fmla="*/ 708 h 712"/>
                <a:gd name="T16" fmla="*/ 330 w 710"/>
                <a:gd name="T17" fmla="*/ 710 h 712"/>
                <a:gd name="T18" fmla="*/ 294 w 710"/>
                <a:gd name="T19" fmla="*/ 706 h 712"/>
                <a:gd name="T20" fmla="*/ 224 w 710"/>
                <a:gd name="T21" fmla="*/ 686 h 712"/>
                <a:gd name="T22" fmla="*/ 164 w 710"/>
                <a:gd name="T23" fmla="*/ 654 h 712"/>
                <a:gd name="T24" fmla="*/ 110 w 710"/>
                <a:gd name="T25" fmla="*/ 612 h 712"/>
                <a:gd name="T26" fmla="*/ 66 w 710"/>
                <a:gd name="T27" fmla="*/ 560 h 712"/>
                <a:gd name="T28" fmla="*/ 32 w 710"/>
                <a:gd name="T29" fmla="*/ 502 h 712"/>
                <a:gd name="T30" fmla="*/ 10 w 710"/>
                <a:gd name="T31" fmla="*/ 436 h 712"/>
                <a:gd name="T32" fmla="*/ 0 w 710"/>
                <a:gd name="T33" fmla="*/ 366 h 712"/>
                <a:gd name="T34" fmla="*/ 2 w 710"/>
                <a:gd name="T35" fmla="*/ 330 h 712"/>
                <a:gd name="T36" fmla="*/ 14 w 710"/>
                <a:gd name="T37" fmla="*/ 258 h 712"/>
                <a:gd name="T38" fmla="*/ 40 w 710"/>
                <a:gd name="T39" fmla="*/ 194 h 712"/>
                <a:gd name="T40" fmla="*/ 76 w 710"/>
                <a:gd name="T41" fmla="*/ 136 h 712"/>
                <a:gd name="T42" fmla="*/ 124 w 710"/>
                <a:gd name="T43" fmla="*/ 86 h 712"/>
                <a:gd name="T44" fmla="*/ 180 w 710"/>
                <a:gd name="T45" fmla="*/ 48 h 712"/>
                <a:gd name="T46" fmla="*/ 242 w 710"/>
                <a:gd name="T47" fmla="*/ 20 h 712"/>
                <a:gd name="T48" fmla="*/ 310 w 710"/>
                <a:gd name="T49" fmla="*/ 4 h 712"/>
                <a:gd name="T50" fmla="*/ 382 w 710"/>
                <a:gd name="T51" fmla="*/ 2 h 712"/>
                <a:gd name="T52" fmla="*/ 418 w 710"/>
                <a:gd name="T53" fmla="*/ 6 h 712"/>
                <a:gd name="T54" fmla="*/ 486 w 710"/>
                <a:gd name="T55" fmla="*/ 26 h 712"/>
                <a:gd name="T56" fmla="*/ 548 w 710"/>
                <a:gd name="T57" fmla="*/ 56 h 712"/>
                <a:gd name="T58" fmla="*/ 602 w 710"/>
                <a:gd name="T59" fmla="*/ 100 h 712"/>
                <a:gd name="T60" fmla="*/ 646 w 710"/>
                <a:gd name="T61" fmla="*/ 150 h 712"/>
                <a:gd name="T62" fmla="*/ 680 w 710"/>
                <a:gd name="T63" fmla="*/ 210 h 712"/>
                <a:gd name="T64" fmla="*/ 702 w 710"/>
                <a:gd name="T65" fmla="*/ 276 h 712"/>
                <a:gd name="T66" fmla="*/ 710 w 710"/>
                <a:gd name="T67" fmla="*/ 346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0" h="712">
                  <a:moveTo>
                    <a:pt x="710" y="382"/>
                  </a:moveTo>
                  <a:lnTo>
                    <a:pt x="710" y="382"/>
                  </a:lnTo>
                  <a:lnTo>
                    <a:pt x="706" y="418"/>
                  </a:lnTo>
                  <a:lnTo>
                    <a:pt x="698" y="454"/>
                  </a:lnTo>
                  <a:lnTo>
                    <a:pt x="686" y="486"/>
                  </a:lnTo>
                  <a:lnTo>
                    <a:pt x="672" y="518"/>
                  </a:lnTo>
                  <a:lnTo>
                    <a:pt x="654" y="548"/>
                  </a:lnTo>
                  <a:lnTo>
                    <a:pt x="634" y="576"/>
                  </a:lnTo>
                  <a:lnTo>
                    <a:pt x="612" y="602"/>
                  </a:lnTo>
                  <a:lnTo>
                    <a:pt x="588" y="626"/>
                  </a:lnTo>
                  <a:lnTo>
                    <a:pt x="560" y="646"/>
                  </a:lnTo>
                  <a:lnTo>
                    <a:pt x="532" y="664"/>
                  </a:lnTo>
                  <a:lnTo>
                    <a:pt x="502" y="680"/>
                  </a:lnTo>
                  <a:lnTo>
                    <a:pt x="470" y="692"/>
                  </a:lnTo>
                  <a:lnTo>
                    <a:pt x="436" y="702"/>
                  </a:lnTo>
                  <a:lnTo>
                    <a:pt x="402" y="708"/>
                  </a:lnTo>
                  <a:lnTo>
                    <a:pt x="366" y="712"/>
                  </a:lnTo>
                  <a:lnTo>
                    <a:pt x="330" y="710"/>
                  </a:lnTo>
                  <a:lnTo>
                    <a:pt x="330" y="710"/>
                  </a:lnTo>
                  <a:lnTo>
                    <a:pt x="294" y="706"/>
                  </a:lnTo>
                  <a:lnTo>
                    <a:pt x="258" y="698"/>
                  </a:lnTo>
                  <a:lnTo>
                    <a:pt x="224" y="686"/>
                  </a:lnTo>
                  <a:lnTo>
                    <a:pt x="194" y="672"/>
                  </a:lnTo>
                  <a:lnTo>
                    <a:pt x="164" y="654"/>
                  </a:lnTo>
                  <a:lnTo>
                    <a:pt x="136" y="634"/>
                  </a:lnTo>
                  <a:lnTo>
                    <a:pt x="110" y="612"/>
                  </a:lnTo>
                  <a:lnTo>
                    <a:pt x="86" y="588"/>
                  </a:lnTo>
                  <a:lnTo>
                    <a:pt x="66" y="560"/>
                  </a:lnTo>
                  <a:lnTo>
                    <a:pt x="48" y="532"/>
                  </a:lnTo>
                  <a:lnTo>
                    <a:pt x="32" y="502"/>
                  </a:lnTo>
                  <a:lnTo>
                    <a:pt x="18" y="470"/>
                  </a:lnTo>
                  <a:lnTo>
                    <a:pt x="10" y="436"/>
                  </a:lnTo>
                  <a:lnTo>
                    <a:pt x="4" y="402"/>
                  </a:lnTo>
                  <a:lnTo>
                    <a:pt x="0" y="366"/>
                  </a:lnTo>
                  <a:lnTo>
                    <a:pt x="2" y="330"/>
                  </a:lnTo>
                  <a:lnTo>
                    <a:pt x="2" y="330"/>
                  </a:lnTo>
                  <a:lnTo>
                    <a:pt x="6" y="294"/>
                  </a:lnTo>
                  <a:lnTo>
                    <a:pt x="14" y="258"/>
                  </a:lnTo>
                  <a:lnTo>
                    <a:pt x="26" y="226"/>
                  </a:lnTo>
                  <a:lnTo>
                    <a:pt x="40" y="194"/>
                  </a:lnTo>
                  <a:lnTo>
                    <a:pt x="56" y="164"/>
                  </a:lnTo>
                  <a:lnTo>
                    <a:pt x="76" y="136"/>
                  </a:lnTo>
                  <a:lnTo>
                    <a:pt x="100" y="110"/>
                  </a:lnTo>
                  <a:lnTo>
                    <a:pt x="124" y="86"/>
                  </a:lnTo>
                  <a:lnTo>
                    <a:pt x="150" y="66"/>
                  </a:lnTo>
                  <a:lnTo>
                    <a:pt x="180" y="48"/>
                  </a:lnTo>
                  <a:lnTo>
                    <a:pt x="210" y="32"/>
                  </a:lnTo>
                  <a:lnTo>
                    <a:pt x="242" y="20"/>
                  </a:lnTo>
                  <a:lnTo>
                    <a:pt x="276" y="10"/>
                  </a:lnTo>
                  <a:lnTo>
                    <a:pt x="310" y="4"/>
                  </a:lnTo>
                  <a:lnTo>
                    <a:pt x="346" y="0"/>
                  </a:lnTo>
                  <a:lnTo>
                    <a:pt x="382" y="2"/>
                  </a:lnTo>
                  <a:lnTo>
                    <a:pt x="382" y="2"/>
                  </a:lnTo>
                  <a:lnTo>
                    <a:pt x="418" y="6"/>
                  </a:lnTo>
                  <a:lnTo>
                    <a:pt x="454" y="14"/>
                  </a:lnTo>
                  <a:lnTo>
                    <a:pt x="486" y="26"/>
                  </a:lnTo>
                  <a:lnTo>
                    <a:pt x="518" y="40"/>
                  </a:lnTo>
                  <a:lnTo>
                    <a:pt x="548" y="56"/>
                  </a:lnTo>
                  <a:lnTo>
                    <a:pt x="576" y="76"/>
                  </a:lnTo>
                  <a:lnTo>
                    <a:pt x="602" y="100"/>
                  </a:lnTo>
                  <a:lnTo>
                    <a:pt x="624" y="124"/>
                  </a:lnTo>
                  <a:lnTo>
                    <a:pt x="646" y="150"/>
                  </a:lnTo>
                  <a:lnTo>
                    <a:pt x="664" y="180"/>
                  </a:lnTo>
                  <a:lnTo>
                    <a:pt x="680" y="210"/>
                  </a:lnTo>
                  <a:lnTo>
                    <a:pt x="692" y="242"/>
                  </a:lnTo>
                  <a:lnTo>
                    <a:pt x="702" y="276"/>
                  </a:lnTo>
                  <a:lnTo>
                    <a:pt x="708" y="310"/>
                  </a:lnTo>
                  <a:lnTo>
                    <a:pt x="710" y="346"/>
                  </a:lnTo>
                  <a:lnTo>
                    <a:pt x="710" y="382"/>
                  </a:lnTo>
                  <a:close/>
                </a:path>
              </a:pathLst>
            </a:custGeom>
            <a:solidFill>
              <a:srgbClr val="2A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5" name="Freeform 10169">
              <a:extLst>
                <a:ext uri="{FF2B5EF4-FFF2-40B4-BE49-F238E27FC236}">
                  <a16:creationId xmlns:a16="http://schemas.microsoft.com/office/drawing/2014/main" id="{C3AAE7BB-EAC4-2586-5143-DB3E21C43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8544" y="3443287"/>
              <a:ext cx="563563" cy="565150"/>
            </a:xfrm>
            <a:custGeom>
              <a:avLst/>
              <a:gdLst>
                <a:gd name="T0" fmla="*/ 710 w 710"/>
                <a:gd name="T1" fmla="*/ 382 h 712"/>
                <a:gd name="T2" fmla="*/ 698 w 710"/>
                <a:gd name="T3" fmla="*/ 454 h 712"/>
                <a:gd name="T4" fmla="*/ 672 w 710"/>
                <a:gd name="T5" fmla="*/ 518 h 712"/>
                <a:gd name="T6" fmla="*/ 634 w 710"/>
                <a:gd name="T7" fmla="*/ 576 h 712"/>
                <a:gd name="T8" fmla="*/ 588 w 710"/>
                <a:gd name="T9" fmla="*/ 626 h 712"/>
                <a:gd name="T10" fmla="*/ 532 w 710"/>
                <a:gd name="T11" fmla="*/ 664 h 712"/>
                <a:gd name="T12" fmla="*/ 470 w 710"/>
                <a:gd name="T13" fmla="*/ 692 h 712"/>
                <a:gd name="T14" fmla="*/ 402 w 710"/>
                <a:gd name="T15" fmla="*/ 708 h 712"/>
                <a:gd name="T16" fmla="*/ 330 w 710"/>
                <a:gd name="T17" fmla="*/ 710 h 712"/>
                <a:gd name="T18" fmla="*/ 294 w 710"/>
                <a:gd name="T19" fmla="*/ 706 h 712"/>
                <a:gd name="T20" fmla="*/ 224 w 710"/>
                <a:gd name="T21" fmla="*/ 686 h 712"/>
                <a:gd name="T22" fmla="*/ 164 w 710"/>
                <a:gd name="T23" fmla="*/ 654 h 712"/>
                <a:gd name="T24" fmla="*/ 110 w 710"/>
                <a:gd name="T25" fmla="*/ 612 h 712"/>
                <a:gd name="T26" fmla="*/ 66 w 710"/>
                <a:gd name="T27" fmla="*/ 560 h 712"/>
                <a:gd name="T28" fmla="*/ 32 w 710"/>
                <a:gd name="T29" fmla="*/ 502 h 712"/>
                <a:gd name="T30" fmla="*/ 10 w 710"/>
                <a:gd name="T31" fmla="*/ 436 h 712"/>
                <a:gd name="T32" fmla="*/ 0 w 710"/>
                <a:gd name="T33" fmla="*/ 366 h 712"/>
                <a:gd name="T34" fmla="*/ 2 w 710"/>
                <a:gd name="T35" fmla="*/ 330 h 712"/>
                <a:gd name="T36" fmla="*/ 14 w 710"/>
                <a:gd name="T37" fmla="*/ 258 h 712"/>
                <a:gd name="T38" fmla="*/ 40 w 710"/>
                <a:gd name="T39" fmla="*/ 194 h 712"/>
                <a:gd name="T40" fmla="*/ 76 w 710"/>
                <a:gd name="T41" fmla="*/ 136 h 712"/>
                <a:gd name="T42" fmla="*/ 124 w 710"/>
                <a:gd name="T43" fmla="*/ 86 h 712"/>
                <a:gd name="T44" fmla="*/ 180 w 710"/>
                <a:gd name="T45" fmla="*/ 48 h 712"/>
                <a:gd name="T46" fmla="*/ 242 w 710"/>
                <a:gd name="T47" fmla="*/ 20 h 712"/>
                <a:gd name="T48" fmla="*/ 310 w 710"/>
                <a:gd name="T49" fmla="*/ 4 h 712"/>
                <a:gd name="T50" fmla="*/ 382 w 710"/>
                <a:gd name="T51" fmla="*/ 2 h 712"/>
                <a:gd name="T52" fmla="*/ 418 w 710"/>
                <a:gd name="T53" fmla="*/ 6 h 712"/>
                <a:gd name="T54" fmla="*/ 486 w 710"/>
                <a:gd name="T55" fmla="*/ 26 h 712"/>
                <a:gd name="T56" fmla="*/ 548 w 710"/>
                <a:gd name="T57" fmla="*/ 56 h 712"/>
                <a:gd name="T58" fmla="*/ 602 w 710"/>
                <a:gd name="T59" fmla="*/ 100 h 712"/>
                <a:gd name="T60" fmla="*/ 646 w 710"/>
                <a:gd name="T61" fmla="*/ 150 h 712"/>
                <a:gd name="T62" fmla="*/ 680 w 710"/>
                <a:gd name="T63" fmla="*/ 210 h 712"/>
                <a:gd name="T64" fmla="*/ 702 w 710"/>
                <a:gd name="T65" fmla="*/ 276 h 712"/>
                <a:gd name="T66" fmla="*/ 710 w 710"/>
                <a:gd name="T67" fmla="*/ 346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0" h="712">
                  <a:moveTo>
                    <a:pt x="710" y="382"/>
                  </a:moveTo>
                  <a:lnTo>
                    <a:pt x="710" y="382"/>
                  </a:lnTo>
                  <a:lnTo>
                    <a:pt x="706" y="418"/>
                  </a:lnTo>
                  <a:lnTo>
                    <a:pt x="698" y="454"/>
                  </a:lnTo>
                  <a:lnTo>
                    <a:pt x="686" y="486"/>
                  </a:lnTo>
                  <a:lnTo>
                    <a:pt x="672" y="518"/>
                  </a:lnTo>
                  <a:lnTo>
                    <a:pt x="654" y="548"/>
                  </a:lnTo>
                  <a:lnTo>
                    <a:pt x="634" y="576"/>
                  </a:lnTo>
                  <a:lnTo>
                    <a:pt x="612" y="602"/>
                  </a:lnTo>
                  <a:lnTo>
                    <a:pt x="588" y="626"/>
                  </a:lnTo>
                  <a:lnTo>
                    <a:pt x="560" y="646"/>
                  </a:lnTo>
                  <a:lnTo>
                    <a:pt x="532" y="664"/>
                  </a:lnTo>
                  <a:lnTo>
                    <a:pt x="502" y="680"/>
                  </a:lnTo>
                  <a:lnTo>
                    <a:pt x="470" y="692"/>
                  </a:lnTo>
                  <a:lnTo>
                    <a:pt x="436" y="702"/>
                  </a:lnTo>
                  <a:lnTo>
                    <a:pt x="402" y="708"/>
                  </a:lnTo>
                  <a:lnTo>
                    <a:pt x="366" y="712"/>
                  </a:lnTo>
                  <a:lnTo>
                    <a:pt x="330" y="710"/>
                  </a:lnTo>
                  <a:lnTo>
                    <a:pt x="330" y="710"/>
                  </a:lnTo>
                  <a:lnTo>
                    <a:pt x="294" y="706"/>
                  </a:lnTo>
                  <a:lnTo>
                    <a:pt x="258" y="698"/>
                  </a:lnTo>
                  <a:lnTo>
                    <a:pt x="224" y="686"/>
                  </a:lnTo>
                  <a:lnTo>
                    <a:pt x="194" y="672"/>
                  </a:lnTo>
                  <a:lnTo>
                    <a:pt x="164" y="654"/>
                  </a:lnTo>
                  <a:lnTo>
                    <a:pt x="136" y="634"/>
                  </a:lnTo>
                  <a:lnTo>
                    <a:pt x="110" y="612"/>
                  </a:lnTo>
                  <a:lnTo>
                    <a:pt x="86" y="588"/>
                  </a:lnTo>
                  <a:lnTo>
                    <a:pt x="66" y="560"/>
                  </a:lnTo>
                  <a:lnTo>
                    <a:pt x="48" y="532"/>
                  </a:lnTo>
                  <a:lnTo>
                    <a:pt x="32" y="502"/>
                  </a:lnTo>
                  <a:lnTo>
                    <a:pt x="18" y="470"/>
                  </a:lnTo>
                  <a:lnTo>
                    <a:pt x="10" y="436"/>
                  </a:lnTo>
                  <a:lnTo>
                    <a:pt x="4" y="402"/>
                  </a:lnTo>
                  <a:lnTo>
                    <a:pt x="0" y="366"/>
                  </a:lnTo>
                  <a:lnTo>
                    <a:pt x="2" y="330"/>
                  </a:lnTo>
                  <a:lnTo>
                    <a:pt x="2" y="330"/>
                  </a:lnTo>
                  <a:lnTo>
                    <a:pt x="6" y="294"/>
                  </a:lnTo>
                  <a:lnTo>
                    <a:pt x="14" y="258"/>
                  </a:lnTo>
                  <a:lnTo>
                    <a:pt x="26" y="226"/>
                  </a:lnTo>
                  <a:lnTo>
                    <a:pt x="40" y="194"/>
                  </a:lnTo>
                  <a:lnTo>
                    <a:pt x="56" y="164"/>
                  </a:lnTo>
                  <a:lnTo>
                    <a:pt x="76" y="136"/>
                  </a:lnTo>
                  <a:lnTo>
                    <a:pt x="100" y="110"/>
                  </a:lnTo>
                  <a:lnTo>
                    <a:pt x="124" y="86"/>
                  </a:lnTo>
                  <a:lnTo>
                    <a:pt x="150" y="66"/>
                  </a:lnTo>
                  <a:lnTo>
                    <a:pt x="180" y="48"/>
                  </a:lnTo>
                  <a:lnTo>
                    <a:pt x="210" y="32"/>
                  </a:lnTo>
                  <a:lnTo>
                    <a:pt x="242" y="20"/>
                  </a:lnTo>
                  <a:lnTo>
                    <a:pt x="276" y="10"/>
                  </a:lnTo>
                  <a:lnTo>
                    <a:pt x="310" y="4"/>
                  </a:lnTo>
                  <a:lnTo>
                    <a:pt x="346" y="0"/>
                  </a:lnTo>
                  <a:lnTo>
                    <a:pt x="382" y="2"/>
                  </a:lnTo>
                  <a:lnTo>
                    <a:pt x="382" y="2"/>
                  </a:lnTo>
                  <a:lnTo>
                    <a:pt x="418" y="6"/>
                  </a:lnTo>
                  <a:lnTo>
                    <a:pt x="454" y="14"/>
                  </a:lnTo>
                  <a:lnTo>
                    <a:pt x="486" y="26"/>
                  </a:lnTo>
                  <a:lnTo>
                    <a:pt x="518" y="40"/>
                  </a:lnTo>
                  <a:lnTo>
                    <a:pt x="548" y="56"/>
                  </a:lnTo>
                  <a:lnTo>
                    <a:pt x="576" y="76"/>
                  </a:lnTo>
                  <a:lnTo>
                    <a:pt x="602" y="100"/>
                  </a:lnTo>
                  <a:lnTo>
                    <a:pt x="624" y="124"/>
                  </a:lnTo>
                  <a:lnTo>
                    <a:pt x="646" y="150"/>
                  </a:lnTo>
                  <a:lnTo>
                    <a:pt x="664" y="180"/>
                  </a:lnTo>
                  <a:lnTo>
                    <a:pt x="680" y="210"/>
                  </a:lnTo>
                  <a:lnTo>
                    <a:pt x="692" y="242"/>
                  </a:lnTo>
                  <a:lnTo>
                    <a:pt x="702" y="276"/>
                  </a:lnTo>
                  <a:lnTo>
                    <a:pt x="708" y="310"/>
                  </a:lnTo>
                  <a:lnTo>
                    <a:pt x="710" y="346"/>
                  </a:lnTo>
                  <a:lnTo>
                    <a:pt x="710" y="3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6" name="Freeform 10170">
              <a:extLst>
                <a:ext uri="{FF2B5EF4-FFF2-40B4-BE49-F238E27FC236}">
                  <a16:creationId xmlns:a16="http://schemas.microsoft.com/office/drawing/2014/main" id="{E8B06632-BA11-AED6-7F62-CF4622D00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69" y="3516312"/>
              <a:ext cx="419100" cy="419100"/>
            </a:xfrm>
            <a:custGeom>
              <a:avLst/>
              <a:gdLst>
                <a:gd name="T0" fmla="*/ 526 w 528"/>
                <a:gd name="T1" fmla="*/ 284 h 528"/>
                <a:gd name="T2" fmla="*/ 518 w 528"/>
                <a:gd name="T3" fmla="*/ 336 h 528"/>
                <a:gd name="T4" fmla="*/ 498 w 528"/>
                <a:gd name="T5" fmla="*/ 384 h 528"/>
                <a:gd name="T6" fmla="*/ 470 w 528"/>
                <a:gd name="T7" fmla="*/ 428 h 528"/>
                <a:gd name="T8" fmla="*/ 436 w 528"/>
                <a:gd name="T9" fmla="*/ 464 h 528"/>
                <a:gd name="T10" fmla="*/ 394 w 528"/>
                <a:gd name="T11" fmla="*/ 492 h 528"/>
                <a:gd name="T12" fmla="*/ 348 w 528"/>
                <a:gd name="T13" fmla="*/ 514 h 528"/>
                <a:gd name="T14" fmla="*/ 298 w 528"/>
                <a:gd name="T15" fmla="*/ 526 h 528"/>
                <a:gd name="T16" fmla="*/ 244 w 528"/>
                <a:gd name="T17" fmla="*/ 526 h 528"/>
                <a:gd name="T18" fmla="*/ 218 w 528"/>
                <a:gd name="T19" fmla="*/ 524 h 528"/>
                <a:gd name="T20" fmla="*/ 166 w 528"/>
                <a:gd name="T21" fmla="*/ 510 h 528"/>
                <a:gd name="T22" fmla="*/ 120 w 528"/>
                <a:gd name="T23" fmla="*/ 486 h 528"/>
                <a:gd name="T24" fmla="*/ 82 w 528"/>
                <a:gd name="T25" fmla="*/ 454 h 528"/>
                <a:gd name="T26" fmla="*/ 48 w 528"/>
                <a:gd name="T27" fmla="*/ 416 h 528"/>
                <a:gd name="T28" fmla="*/ 24 w 528"/>
                <a:gd name="T29" fmla="*/ 372 h 528"/>
                <a:gd name="T30" fmla="*/ 6 w 528"/>
                <a:gd name="T31" fmla="*/ 324 h 528"/>
                <a:gd name="T32" fmla="*/ 0 w 528"/>
                <a:gd name="T33" fmla="*/ 272 h 528"/>
                <a:gd name="T34" fmla="*/ 0 w 528"/>
                <a:gd name="T35" fmla="*/ 244 h 528"/>
                <a:gd name="T36" fmla="*/ 10 w 528"/>
                <a:gd name="T37" fmla="*/ 192 h 528"/>
                <a:gd name="T38" fmla="*/ 28 w 528"/>
                <a:gd name="T39" fmla="*/ 144 h 528"/>
                <a:gd name="T40" fmla="*/ 56 w 528"/>
                <a:gd name="T41" fmla="*/ 100 h 528"/>
                <a:gd name="T42" fmla="*/ 92 w 528"/>
                <a:gd name="T43" fmla="*/ 64 h 528"/>
                <a:gd name="T44" fmla="*/ 132 w 528"/>
                <a:gd name="T45" fmla="*/ 34 h 528"/>
                <a:gd name="T46" fmla="*/ 180 w 528"/>
                <a:gd name="T47" fmla="*/ 14 h 528"/>
                <a:gd name="T48" fmla="*/ 230 w 528"/>
                <a:gd name="T49" fmla="*/ 2 h 528"/>
                <a:gd name="T50" fmla="*/ 284 w 528"/>
                <a:gd name="T51" fmla="*/ 0 h 528"/>
                <a:gd name="T52" fmla="*/ 310 w 528"/>
                <a:gd name="T53" fmla="*/ 4 h 528"/>
                <a:gd name="T54" fmla="*/ 360 w 528"/>
                <a:gd name="T55" fmla="*/ 18 h 528"/>
                <a:gd name="T56" fmla="*/ 406 w 528"/>
                <a:gd name="T57" fmla="*/ 42 h 528"/>
                <a:gd name="T58" fmla="*/ 446 w 528"/>
                <a:gd name="T59" fmla="*/ 74 h 528"/>
                <a:gd name="T60" fmla="*/ 480 w 528"/>
                <a:gd name="T61" fmla="*/ 112 h 528"/>
                <a:gd name="T62" fmla="*/ 504 w 528"/>
                <a:gd name="T63" fmla="*/ 156 h 528"/>
                <a:gd name="T64" fmla="*/ 520 w 528"/>
                <a:gd name="T65" fmla="*/ 204 h 528"/>
                <a:gd name="T66" fmla="*/ 528 w 528"/>
                <a:gd name="T67" fmla="*/ 256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8" h="528">
                  <a:moveTo>
                    <a:pt x="526" y="284"/>
                  </a:moveTo>
                  <a:lnTo>
                    <a:pt x="526" y="284"/>
                  </a:lnTo>
                  <a:lnTo>
                    <a:pt x="524" y="310"/>
                  </a:lnTo>
                  <a:lnTo>
                    <a:pt x="518" y="336"/>
                  </a:lnTo>
                  <a:lnTo>
                    <a:pt x="508" y="360"/>
                  </a:lnTo>
                  <a:lnTo>
                    <a:pt x="498" y="384"/>
                  </a:lnTo>
                  <a:lnTo>
                    <a:pt x="486" y="406"/>
                  </a:lnTo>
                  <a:lnTo>
                    <a:pt x="470" y="428"/>
                  </a:lnTo>
                  <a:lnTo>
                    <a:pt x="454" y="446"/>
                  </a:lnTo>
                  <a:lnTo>
                    <a:pt x="436" y="464"/>
                  </a:lnTo>
                  <a:lnTo>
                    <a:pt x="416" y="480"/>
                  </a:lnTo>
                  <a:lnTo>
                    <a:pt x="394" y="492"/>
                  </a:lnTo>
                  <a:lnTo>
                    <a:pt x="372" y="504"/>
                  </a:lnTo>
                  <a:lnTo>
                    <a:pt x="348" y="514"/>
                  </a:lnTo>
                  <a:lnTo>
                    <a:pt x="324" y="520"/>
                  </a:lnTo>
                  <a:lnTo>
                    <a:pt x="298" y="526"/>
                  </a:lnTo>
                  <a:lnTo>
                    <a:pt x="270" y="528"/>
                  </a:lnTo>
                  <a:lnTo>
                    <a:pt x="244" y="526"/>
                  </a:lnTo>
                  <a:lnTo>
                    <a:pt x="244" y="526"/>
                  </a:lnTo>
                  <a:lnTo>
                    <a:pt x="218" y="524"/>
                  </a:lnTo>
                  <a:lnTo>
                    <a:pt x="192" y="518"/>
                  </a:lnTo>
                  <a:lnTo>
                    <a:pt x="166" y="510"/>
                  </a:lnTo>
                  <a:lnTo>
                    <a:pt x="144" y="498"/>
                  </a:lnTo>
                  <a:lnTo>
                    <a:pt x="120" y="486"/>
                  </a:lnTo>
                  <a:lnTo>
                    <a:pt x="100" y="470"/>
                  </a:lnTo>
                  <a:lnTo>
                    <a:pt x="82" y="454"/>
                  </a:lnTo>
                  <a:lnTo>
                    <a:pt x="64" y="436"/>
                  </a:lnTo>
                  <a:lnTo>
                    <a:pt x="48" y="416"/>
                  </a:lnTo>
                  <a:lnTo>
                    <a:pt x="34" y="394"/>
                  </a:lnTo>
                  <a:lnTo>
                    <a:pt x="24" y="372"/>
                  </a:lnTo>
                  <a:lnTo>
                    <a:pt x="14" y="348"/>
                  </a:lnTo>
                  <a:lnTo>
                    <a:pt x="6" y="324"/>
                  </a:lnTo>
                  <a:lnTo>
                    <a:pt x="2" y="298"/>
                  </a:lnTo>
                  <a:lnTo>
                    <a:pt x="0" y="272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4" y="218"/>
                  </a:lnTo>
                  <a:lnTo>
                    <a:pt x="10" y="192"/>
                  </a:lnTo>
                  <a:lnTo>
                    <a:pt x="18" y="166"/>
                  </a:lnTo>
                  <a:lnTo>
                    <a:pt x="28" y="144"/>
                  </a:lnTo>
                  <a:lnTo>
                    <a:pt x="42" y="122"/>
                  </a:lnTo>
                  <a:lnTo>
                    <a:pt x="56" y="100"/>
                  </a:lnTo>
                  <a:lnTo>
                    <a:pt x="74" y="82"/>
                  </a:lnTo>
                  <a:lnTo>
                    <a:pt x="92" y="64"/>
                  </a:lnTo>
                  <a:lnTo>
                    <a:pt x="112" y="48"/>
                  </a:lnTo>
                  <a:lnTo>
                    <a:pt x="132" y="34"/>
                  </a:lnTo>
                  <a:lnTo>
                    <a:pt x="156" y="24"/>
                  </a:lnTo>
                  <a:lnTo>
                    <a:pt x="180" y="14"/>
                  </a:lnTo>
                  <a:lnTo>
                    <a:pt x="204" y="6"/>
                  </a:lnTo>
                  <a:lnTo>
                    <a:pt x="230" y="2"/>
                  </a:lnTo>
                  <a:lnTo>
                    <a:pt x="256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310" y="4"/>
                  </a:lnTo>
                  <a:lnTo>
                    <a:pt x="336" y="10"/>
                  </a:lnTo>
                  <a:lnTo>
                    <a:pt x="360" y="18"/>
                  </a:lnTo>
                  <a:lnTo>
                    <a:pt x="384" y="30"/>
                  </a:lnTo>
                  <a:lnTo>
                    <a:pt x="406" y="42"/>
                  </a:lnTo>
                  <a:lnTo>
                    <a:pt x="428" y="56"/>
                  </a:lnTo>
                  <a:lnTo>
                    <a:pt x="446" y="74"/>
                  </a:lnTo>
                  <a:lnTo>
                    <a:pt x="464" y="92"/>
                  </a:lnTo>
                  <a:lnTo>
                    <a:pt x="480" y="112"/>
                  </a:lnTo>
                  <a:lnTo>
                    <a:pt x="492" y="134"/>
                  </a:lnTo>
                  <a:lnTo>
                    <a:pt x="504" y="156"/>
                  </a:lnTo>
                  <a:lnTo>
                    <a:pt x="514" y="180"/>
                  </a:lnTo>
                  <a:lnTo>
                    <a:pt x="520" y="204"/>
                  </a:lnTo>
                  <a:lnTo>
                    <a:pt x="526" y="230"/>
                  </a:lnTo>
                  <a:lnTo>
                    <a:pt x="528" y="256"/>
                  </a:lnTo>
                  <a:lnTo>
                    <a:pt x="526" y="284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7" name="Freeform 10171">
              <a:extLst>
                <a:ext uri="{FF2B5EF4-FFF2-40B4-BE49-F238E27FC236}">
                  <a16:creationId xmlns:a16="http://schemas.microsoft.com/office/drawing/2014/main" id="{F0EA2ABD-5E16-F76E-06B5-BEC28B8C9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69" y="3516312"/>
              <a:ext cx="419100" cy="419100"/>
            </a:xfrm>
            <a:custGeom>
              <a:avLst/>
              <a:gdLst>
                <a:gd name="T0" fmla="*/ 526 w 528"/>
                <a:gd name="T1" fmla="*/ 284 h 528"/>
                <a:gd name="T2" fmla="*/ 518 w 528"/>
                <a:gd name="T3" fmla="*/ 336 h 528"/>
                <a:gd name="T4" fmla="*/ 498 w 528"/>
                <a:gd name="T5" fmla="*/ 384 h 528"/>
                <a:gd name="T6" fmla="*/ 470 w 528"/>
                <a:gd name="T7" fmla="*/ 428 h 528"/>
                <a:gd name="T8" fmla="*/ 436 w 528"/>
                <a:gd name="T9" fmla="*/ 464 h 528"/>
                <a:gd name="T10" fmla="*/ 394 w 528"/>
                <a:gd name="T11" fmla="*/ 492 h 528"/>
                <a:gd name="T12" fmla="*/ 348 w 528"/>
                <a:gd name="T13" fmla="*/ 514 h 528"/>
                <a:gd name="T14" fmla="*/ 298 w 528"/>
                <a:gd name="T15" fmla="*/ 526 h 528"/>
                <a:gd name="T16" fmla="*/ 244 w 528"/>
                <a:gd name="T17" fmla="*/ 526 h 528"/>
                <a:gd name="T18" fmla="*/ 218 w 528"/>
                <a:gd name="T19" fmla="*/ 524 h 528"/>
                <a:gd name="T20" fmla="*/ 166 w 528"/>
                <a:gd name="T21" fmla="*/ 510 h 528"/>
                <a:gd name="T22" fmla="*/ 120 w 528"/>
                <a:gd name="T23" fmla="*/ 486 h 528"/>
                <a:gd name="T24" fmla="*/ 82 w 528"/>
                <a:gd name="T25" fmla="*/ 454 h 528"/>
                <a:gd name="T26" fmla="*/ 48 w 528"/>
                <a:gd name="T27" fmla="*/ 416 h 528"/>
                <a:gd name="T28" fmla="*/ 24 w 528"/>
                <a:gd name="T29" fmla="*/ 372 h 528"/>
                <a:gd name="T30" fmla="*/ 6 w 528"/>
                <a:gd name="T31" fmla="*/ 324 h 528"/>
                <a:gd name="T32" fmla="*/ 0 w 528"/>
                <a:gd name="T33" fmla="*/ 272 h 528"/>
                <a:gd name="T34" fmla="*/ 0 w 528"/>
                <a:gd name="T35" fmla="*/ 244 h 528"/>
                <a:gd name="T36" fmla="*/ 10 w 528"/>
                <a:gd name="T37" fmla="*/ 192 h 528"/>
                <a:gd name="T38" fmla="*/ 28 w 528"/>
                <a:gd name="T39" fmla="*/ 144 h 528"/>
                <a:gd name="T40" fmla="*/ 56 w 528"/>
                <a:gd name="T41" fmla="*/ 100 h 528"/>
                <a:gd name="T42" fmla="*/ 92 w 528"/>
                <a:gd name="T43" fmla="*/ 64 h 528"/>
                <a:gd name="T44" fmla="*/ 132 w 528"/>
                <a:gd name="T45" fmla="*/ 34 h 528"/>
                <a:gd name="T46" fmla="*/ 180 w 528"/>
                <a:gd name="T47" fmla="*/ 14 h 528"/>
                <a:gd name="T48" fmla="*/ 230 w 528"/>
                <a:gd name="T49" fmla="*/ 2 h 528"/>
                <a:gd name="T50" fmla="*/ 284 w 528"/>
                <a:gd name="T51" fmla="*/ 0 h 528"/>
                <a:gd name="T52" fmla="*/ 310 w 528"/>
                <a:gd name="T53" fmla="*/ 4 h 528"/>
                <a:gd name="T54" fmla="*/ 360 w 528"/>
                <a:gd name="T55" fmla="*/ 18 h 528"/>
                <a:gd name="T56" fmla="*/ 406 w 528"/>
                <a:gd name="T57" fmla="*/ 42 h 528"/>
                <a:gd name="T58" fmla="*/ 446 w 528"/>
                <a:gd name="T59" fmla="*/ 74 h 528"/>
                <a:gd name="T60" fmla="*/ 480 w 528"/>
                <a:gd name="T61" fmla="*/ 112 h 528"/>
                <a:gd name="T62" fmla="*/ 504 w 528"/>
                <a:gd name="T63" fmla="*/ 156 h 528"/>
                <a:gd name="T64" fmla="*/ 520 w 528"/>
                <a:gd name="T65" fmla="*/ 204 h 528"/>
                <a:gd name="T66" fmla="*/ 528 w 528"/>
                <a:gd name="T67" fmla="*/ 256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8" h="528">
                  <a:moveTo>
                    <a:pt x="526" y="284"/>
                  </a:moveTo>
                  <a:lnTo>
                    <a:pt x="526" y="284"/>
                  </a:lnTo>
                  <a:lnTo>
                    <a:pt x="524" y="310"/>
                  </a:lnTo>
                  <a:lnTo>
                    <a:pt x="518" y="336"/>
                  </a:lnTo>
                  <a:lnTo>
                    <a:pt x="508" y="360"/>
                  </a:lnTo>
                  <a:lnTo>
                    <a:pt x="498" y="384"/>
                  </a:lnTo>
                  <a:lnTo>
                    <a:pt x="486" y="406"/>
                  </a:lnTo>
                  <a:lnTo>
                    <a:pt x="470" y="428"/>
                  </a:lnTo>
                  <a:lnTo>
                    <a:pt x="454" y="446"/>
                  </a:lnTo>
                  <a:lnTo>
                    <a:pt x="436" y="464"/>
                  </a:lnTo>
                  <a:lnTo>
                    <a:pt x="416" y="480"/>
                  </a:lnTo>
                  <a:lnTo>
                    <a:pt x="394" y="492"/>
                  </a:lnTo>
                  <a:lnTo>
                    <a:pt x="372" y="504"/>
                  </a:lnTo>
                  <a:lnTo>
                    <a:pt x="348" y="514"/>
                  </a:lnTo>
                  <a:lnTo>
                    <a:pt x="324" y="520"/>
                  </a:lnTo>
                  <a:lnTo>
                    <a:pt x="298" y="526"/>
                  </a:lnTo>
                  <a:lnTo>
                    <a:pt x="270" y="528"/>
                  </a:lnTo>
                  <a:lnTo>
                    <a:pt x="244" y="526"/>
                  </a:lnTo>
                  <a:lnTo>
                    <a:pt x="244" y="526"/>
                  </a:lnTo>
                  <a:lnTo>
                    <a:pt x="218" y="524"/>
                  </a:lnTo>
                  <a:lnTo>
                    <a:pt x="192" y="518"/>
                  </a:lnTo>
                  <a:lnTo>
                    <a:pt x="166" y="510"/>
                  </a:lnTo>
                  <a:lnTo>
                    <a:pt x="144" y="498"/>
                  </a:lnTo>
                  <a:lnTo>
                    <a:pt x="120" y="486"/>
                  </a:lnTo>
                  <a:lnTo>
                    <a:pt x="100" y="470"/>
                  </a:lnTo>
                  <a:lnTo>
                    <a:pt x="82" y="454"/>
                  </a:lnTo>
                  <a:lnTo>
                    <a:pt x="64" y="436"/>
                  </a:lnTo>
                  <a:lnTo>
                    <a:pt x="48" y="416"/>
                  </a:lnTo>
                  <a:lnTo>
                    <a:pt x="34" y="394"/>
                  </a:lnTo>
                  <a:lnTo>
                    <a:pt x="24" y="372"/>
                  </a:lnTo>
                  <a:lnTo>
                    <a:pt x="14" y="348"/>
                  </a:lnTo>
                  <a:lnTo>
                    <a:pt x="6" y="324"/>
                  </a:lnTo>
                  <a:lnTo>
                    <a:pt x="2" y="298"/>
                  </a:lnTo>
                  <a:lnTo>
                    <a:pt x="0" y="272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4" y="218"/>
                  </a:lnTo>
                  <a:lnTo>
                    <a:pt x="10" y="192"/>
                  </a:lnTo>
                  <a:lnTo>
                    <a:pt x="18" y="166"/>
                  </a:lnTo>
                  <a:lnTo>
                    <a:pt x="28" y="144"/>
                  </a:lnTo>
                  <a:lnTo>
                    <a:pt x="42" y="122"/>
                  </a:lnTo>
                  <a:lnTo>
                    <a:pt x="56" y="100"/>
                  </a:lnTo>
                  <a:lnTo>
                    <a:pt x="74" y="82"/>
                  </a:lnTo>
                  <a:lnTo>
                    <a:pt x="92" y="64"/>
                  </a:lnTo>
                  <a:lnTo>
                    <a:pt x="112" y="48"/>
                  </a:lnTo>
                  <a:lnTo>
                    <a:pt x="132" y="34"/>
                  </a:lnTo>
                  <a:lnTo>
                    <a:pt x="156" y="24"/>
                  </a:lnTo>
                  <a:lnTo>
                    <a:pt x="180" y="14"/>
                  </a:lnTo>
                  <a:lnTo>
                    <a:pt x="204" y="6"/>
                  </a:lnTo>
                  <a:lnTo>
                    <a:pt x="230" y="2"/>
                  </a:lnTo>
                  <a:lnTo>
                    <a:pt x="256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310" y="4"/>
                  </a:lnTo>
                  <a:lnTo>
                    <a:pt x="336" y="10"/>
                  </a:lnTo>
                  <a:lnTo>
                    <a:pt x="360" y="18"/>
                  </a:lnTo>
                  <a:lnTo>
                    <a:pt x="384" y="30"/>
                  </a:lnTo>
                  <a:lnTo>
                    <a:pt x="406" y="42"/>
                  </a:lnTo>
                  <a:lnTo>
                    <a:pt x="428" y="56"/>
                  </a:lnTo>
                  <a:lnTo>
                    <a:pt x="446" y="74"/>
                  </a:lnTo>
                  <a:lnTo>
                    <a:pt x="464" y="92"/>
                  </a:lnTo>
                  <a:lnTo>
                    <a:pt x="480" y="112"/>
                  </a:lnTo>
                  <a:lnTo>
                    <a:pt x="492" y="134"/>
                  </a:lnTo>
                  <a:lnTo>
                    <a:pt x="504" y="156"/>
                  </a:lnTo>
                  <a:lnTo>
                    <a:pt x="514" y="180"/>
                  </a:lnTo>
                  <a:lnTo>
                    <a:pt x="520" y="204"/>
                  </a:lnTo>
                  <a:lnTo>
                    <a:pt x="526" y="230"/>
                  </a:lnTo>
                  <a:lnTo>
                    <a:pt x="528" y="256"/>
                  </a:lnTo>
                  <a:lnTo>
                    <a:pt x="526" y="2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8" name="Freeform 10172">
              <a:extLst>
                <a:ext uri="{FF2B5EF4-FFF2-40B4-BE49-F238E27FC236}">
                  <a16:creationId xmlns:a16="http://schemas.microsoft.com/office/drawing/2014/main" id="{7EB27B30-EF26-435F-E84E-E866F42AF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1731" y="3546475"/>
              <a:ext cx="358775" cy="358775"/>
            </a:xfrm>
            <a:custGeom>
              <a:avLst/>
              <a:gdLst>
                <a:gd name="T0" fmla="*/ 452 w 452"/>
                <a:gd name="T1" fmla="*/ 242 h 452"/>
                <a:gd name="T2" fmla="*/ 444 w 452"/>
                <a:gd name="T3" fmla="*/ 288 h 452"/>
                <a:gd name="T4" fmla="*/ 426 w 452"/>
                <a:gd name="T5" fmla="*/ 330 h 452"/>
                <a:gd name="T6" fmla="*/ 404 w 452"/>
                <a:gd name="T7" fmla="*/ 366 h 452"/>
                <a:gd name="T8" fmla="*/ 374 w 452"/>
                <a:gd name="T9" fmla="*/ 398 h 452"/>
                <a:gd name="T10" fmla="*/ 338 w 452"/>
                <a:gd name="T11" fmla="*/ 422 h 452"/>
                <a:gd name="T12" fmla="*/ 298 w 452"/>
                <a:gd name="T13" fmla="*/ 440 h 452"/>
                <a:gd name="T14" fmla="*/ 254 w 452"/>
                <a:gd name="T15" fmla="*/ 450 h 452"/>
                <a:gd name="T16" fmla="*/ 208 w 452"/>
                <a:gd name="T17" fmla="*/ 452 h 452"/>
                <a:gd name="T18" fmla="*/ 186 w 452"/>
                <a:gd name="T19" fmla="*/ 448 h 452"/>
                <a:gd name="T20" fmla="*/ 142 w 452"/>
                <a:gd name="T21" fmla="*/ 436 h 452"/>
                <a:gd name="T22" fmla="*/ 104 w 452"/>
                <a:gd name="T23" fmla="*/ 416 h 452"/>
                <a:gd name="T24" fmla="*/ 70 w 452"/>
                <a:gd name="T25" fmla="*/ 390 h 452"/>
                <a:gd name="T26" fmla="*/ 40 w 452"/>
                <a:gd name="T27" fmla="*/ 356 h 452"/>
                <a:gd name="T28" fmla="*/ 20 w 452"/>
                <a:gd name="T29" fmla="*/ 318 h 452"/>
                <a:gd name="T30" fmla="*/ 6 w 452"/>
                <a:gd name="T31" fmla="*/ 276 h 452"/>
                <a:gd name="T32" fmla="*/ 0 w 452"/>
                <a:gd name="T33" fmla="*/ 232 h 452"/>
                <a:gd name="T34" fmla="*/ 0 w 452"/>
                <a:gd name="T35" fmla="*/ 208 h 452"/>
                <a:gd name="T36" fmla="*/ 8 w 452"/>
                <a:gd name="T37" fmla="*/ 164 h 452"/>
                <a:gd name="T38" fmla="*/ 24 w 452"/>
                <a:gd name="T39" fmla="*/ 122 h 452"/>
                <a:gd name="T40" fmla="*/ 48 w 452"/>
                <a:gd name="T41" fmla="*/ 86 h 452"/>
                <a:gd name="T42" fmla="*/ 78 w 452"/>
                <a:gd name="T43" fmla="*/ 54 h 452"/>
                <a:gd name="T44" fmla="*/ 114 w 452"/>
                <a:gd name="T45" fmla="*/ 30 h 452"/>
                <a:gd name="T46" fmla="*/ 154 w 452"/>
                <a:gd name="T47" fmla="*/ 12 h 452"/>
                <a:gd name="T48" fmla="*/ 196 w 452"/>
                <a:gd name="T49" fmla="*/ 2 h 452"/>
                <a:gd name="T50" fmla="*/ 242 w 452"/>
                <a:gd name="T51" fmla="*/ 0 h 452"/>
                <a:gd name="T52" fmla="*/ 266 w 452"/>
                <a:gd name="T53" fmla="*/ 4 h 452"/>
                <a:gd name="T54" fmla="*/ 308 w 452"/>
                <a:gd name="T55" fmla="*/ 16 h 452"/>
                <a:gd name="T56" fmla="*/ 348 w 452"/>
                <a:gd name="T57" fmla="*/ 36 h 452"/>
                <a:gd name="T58" fmla="*/ 382 w 452"/>
                <a:gd name="T59" fmla="*/ 62 h 452"/>
                <a:gd name="T60" fmla="*/ 410 w 452"/>
                <a:gd name="T61" fmla="*/ 96 h 452"/>
                <a:gd name="T62" fmla="*/ 432 w 452"/>
                <a:gd name="T63" fmla="*/ 134 h 452"/>
                <a:gd name="T64" fmla="*/ 446 w 452"/>
                <a:gd name="T65" fmla="*/ 174 h 452"/>
                <a:gd name="T66" fmla="*/ 452 w 452"/>
                <a:gd name="T67" fmla="*/ 22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2" h="452">
                  <a:moveTo>
                    <a:pt x="452" y="242"/>
                  </a:moveTo>
                  <a:lnTo>
                    <a:pt x="452" y="242"/>
                  </a:lnTo>
                  <a:lnTo>
                    <a:pt x="448" y="266"/>
                  </a:lnTo>
                  <a:lnTo>
                    <a:pt x="444" y="288"/>
                  </a:lnTo>
                  <a:lnTo>
                    <a:pt x="436" y="308"/>
                  </a:lnTo>
                  <a:lnTo>
                    <a:pt x="426" y="330"/>
                  </a:lnTo>
                  <a:lnTo>
                    <a:pt x="416" y="348"/>
                  </a:lnTo>
                  <a:lnTo>
                    <a:pt x="404" y="366"/>
                  </a:lnTo>
                  <a:lnTo>
                    <a:pt x="388" y="382"/>
                  </a:lnTo>
                  <a:lnTo>
                    <a:pt x="374" y="398"/>
                  </a:lnTo>
                  <a:lnTo>
                    <a:pt x="356" y="410"/>
                  </a:lnTo>
                  <a:lnTo>
                    <a:pt x="338" y="422"/>
                  </a:lnTo>
                  <a:lnTo>
                    <a:pt x="318" y="432"/>
                  </a:lnTo>
                  <a:lnTo>
                    <a:pt x="298" y="440"/>
                  </a:lnTo>
                  <a:lnTo>
                    <a:pt x="276" y="446"/>
                  </a:lnTo>
                  <a:lnTo>
                    <a:pt x="254" y="450"/>
                  </a:lnTo>
                  <a:lnTo>
                    <a:pt x="232" y="452"/>
                  </a:lnTo>
                  <a:lnTo>
                    <a:pt x="208" y="452"/>
                  </a:lnTo>
                  <a:lnTo>
                    <a:pt x="208" y="452"/>
                  </a:lnTo>
                  <a:lnTo>
                    <a:pt x="186" y="448"/>
                  </a:lnTo>
                  <a:lnTo>
                    <a:pt x="164" y="444"/>
                  </a:lnTo>
                  <a:lnTo>
                    <a:pt x="142" y="436"/>
                  </a:lnTo>
                  <a:lnTo>
                    <a:pt x="122" y="426"/>
                  </a:lnTo>
                  <a:lnTo>
                    <a:pt x="104" y="416"/>
                  </a:lnTo>
                  <a:lnTo>
                    <a:pt x="86" y="404"/>
                  </a:lnTo>
                  <a:lnTo>
                    <a:pt x="70" y="390"/>
                  </a:lnTo>
                  <a:lnTo>
                    <a:pt x="54" y="374"/>
                  </a:lnTo>
                  <a:lnTo>
                    <a:pt x="40" y="356"/>
                  </a:lnTo>
                  <a:lnTo>
                    <a:pt x="30" y="338"/>
                  </a:lnTo>
                  <a:lnTo>
                    <a:pt x="20" y="318"/>
                  </a:lnTo>
                  <a:lnTo>
                    <a:pt x="12" y="298"/>
                  </a:lnTo>
                  <a:lnTo>
                    <a:pt x="6" y="276"/>
                  </a:lnTo>
                  <a:lnTo>
                    <a:pt x="2" y="254"/>
                  </a:lnTo>
                  <a:lnTo>
                    <a:pt x="0" y="232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4" y="186"/>
                  </a:lnTo>
                  <a:lnTo>
                    <a:pt x="8" y="164"/>
                  </a:lnTo>
                  <a:lnTo>
                    <a:pt x="16" y="142"/>
                  </a:lnTo>
                  <a:lnTo>
                    <a:pt x="24" y="122"/>
                  </a:lnTo>
                  <a:lnTo>
                    <a:pt x="36" y="104"/>
                  </a:lnTo>
                  <a:lnTo>
                    <a:pt x="48" y="86"/>
                  </a:lnTo>
                  <a:lnTo>
                    <a:pt x="62" y="70"/>
                  </a:lnTo>
                  <a:lnTo>
                    <a:pt x="78" y="54"/>
                  </a:lnTo>
                  <a:lnTo>
                    <a:pt x="96" y="42"/>
                  </a:lnTo>
                  <a:lnTo>
                    <a:pt x="114" y="30"/>
                  </a:lnTo>
                  <a:lnTo>
                    <a:pt x="134" y="20"/>
                  </a:lnTo>
                  <a:lnTo>
                    <a:pt x="154" y="12"/>
                  </a:lnTo>
                  <a:lnTo>
                    <a:pt x="174" y="6"/>
                  </a:lnTo>
                  <a:lnTo>
                    <a:pt x="196" y="2"/>
                  </a:lnTo>
                  <a:lnTo>
                    <a:pt x="220" y="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66" y="4"/>
                  </a:lnTo>
                  <a:lnTo>
                    <a:pt x="288" y="8"/>
                  </a:lnTo>
                  <a:lnTo>
                    <a:pt x="308" y="16"/>
                  </a:lnTo>
                  <a:lnTo>
                    <a:pt x="328" y="24"/>
                  </a:lnTo>
                  <a:lnTo>
                    <a:pt x="348" y="36"/>
                  </a:lnTo>
                  <a:lnTo>
                    <a:pt x="366" y="48"/>
                  </a:lnTo>
                  <a:lnTo>
                    <a:pt x="382" y="62"/>
                  </a:lnTo>
                  <a:lnTo>
                    <a:pt x="396" y="78"/>
                  </a:lnTo>
                  <a:lnTo>
                    <a:pt x="410" y="96"/>
                  </a:lnTo>
                  <a:lnTo>
                    <a:pt x="422" y="114"/>
                  </a:lnTo>
                  <a:lnTo>
                    <a:pt x="432" y="134"/>
                  </a:lnTo>
                  <a:lnTo>
                    <a:pt x="440" y="154"/>
                  </a:lnTo>
                  <a:lnTo>
                    <a:pt x="446" y="174"/>
                  </a:lnTo>
                  <a:lnTo>
                    <a:pt x="450" y="196"/>
                  </a:lnTo>
                  <a:lnTo>
                    <a:pt x="452" y="220"/>
                  </a:lnTo>
                  <a:lnTo>
                    <a:pt x="452" y="242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99" name="Freeform 10173">
              <a:extLst>
                <a:ext uri="{FF2B5EF4-FFF2-40B4-BE49-F238E27FC236}">
                  <a16:creationId xmlns:a16="http://schemas.microsoft.com/office/drawing/2014/main" id="{4B142A48-78A9-9564-0825-2300F090A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1731" y="3546475"/>
              <a:ext cx="358775" cy="358775"/>
            </a:xfrm>
            <a:custGeom>
              <a:avLst/>
              <a:gdLst>
                <a:gd name="T0" fmla="*/ 452 w 452"/>
                <a:gd name="T1" fmla="*/ 242 h 452"/>
                <a:gd name="T2" fmla="*/ 444 w 452"/>
                <a:gd name="T3" fmla="*/ 288 h 452"/>
                <a:gd name="T4" fmla="*/ 426 w 452"/>
                <a:gd name="T5" fmla="*/ 330 h 452"/>
                <a:gd name="T6" fmla="*/ 404 w 452"/>
                <a:gd name="T7" fmla="*/ 366 h 452"/>
                <a:gd name="T8" fmla="*/ 374 w 452"/>
                <a:gd name="T9" fmla="*/ 398 h 452"/>
                <a:gd name="T10" fmla="*/ 338 w 452"/>
                <a:gd name="T11" fmla="*/ 422 h 452"/>
                <a:gd name="T12" fmla="*/ 298 w 452"/>
                <a:gd name="T13" fmla="*/ 440 h 452"/>
                <a:gd name="T14" fmla="*/ 254 w 452"/>
                <a:gd name="T15" fmla="*/ 450 h 452"/>
                <a:gd name="T16" fmla="*/ 208 w 452"/>
                <a:gd name="T17" fmla="*/ 452 h 452"/>
                <a:gd name="T18" fmla="*/ 186 w 452"/>
                <a:gd name="T19" fmla="*/ 448 h 452"/>
                <a:gd name="T20" fmla="*/ 142 w 452"/>
                <a:gd name="T21" fmla="*/ 436 h 452"/>
                <a:gd name="T22" fmla="*/ 104 w 452"/>
                <a:gd name="T23" fmla="*/ 416 h 452"/>
                <a:gd name="T24" fmla="*/ 70 w 452"/>
                <a:gd name="T25" fmla="*/ 390 h 452"/>
                <a:gd name="T26" fmla="*/ 40 w 452"/>
                <a:gd name="T27" fmla="*/ 356 h 452"/>
                <a:gd name="T28" fmla="*/ 20 w 452"/>
                <a:gd name="T29" fmla="*/ 318 h 452"/>
                <a:gd name="T30" fmla="*/ 6 w 452"/>
                <a:gd name="T31" fmla="*/ 276 h 452"/>
                <a:gd name="T32" fmla="*/ 0 w 452"/>
                <a:gd name="T33" fmla="*/ 232 h 452"/>
                <a:gd name="T34" fmla="*/ 0 w 452"/>
                <a:gd name="T35" fmla="*/ 208 h 452"/>
                <a:gd name="T36" fmla="*/ 8 w 452"/>
                <a:gd name="T37" fmla="*/ 164 h 452"/>
                <a:gd name="T38" fmla="*/ 24 w 452"/>
                <a:gd name="T39" fmla="*/ 122 h 452"/>
                <a:gd name="T40" fmla="*/ 48 w 452"/>
                <a:gd name="T41" fmla="*/ 86 h 452"/>
                <a:gd name="T42" fmla="*/ 78 w 452"/>
                <a:gd name="T43" fmla="*/ 54 h 452"/>
                <a:gd name="T44" fmla="*/ 114 w 452"/>
                <a:gd name="T45" fmla="*/ 30 h 452"/>
                <a:gd name="T46" fmla="*/ 154 w 452"/>
                <a:gd name="T47" fmla="*/ 12 h 452"/>
                <a:gd name="T48" fmla="*/ 196 w 452"/>
                <a:gd name="T49" fmla="*/ 2 h 452"/>
                <a:gd name="T50" fmla="*/ 242 w 452"/>
                <a:gd name="T51" fmla="*/ 0 h 452"/>
                <a:gd name="T52" fmla="*/ 266 w 452"/>
                <a:gd name="T53" fmla="*/ 4 h 452"/>
                <a:gd name="T54" fmla="*/ 308 w 452"/>
                <a:gd name="T55" fmla="*/ 16 h 452"/>
                <a:gd name="T56" fmla="*/ 348 w 452"/>
                <a:gd name="T57" fmla="*/ 36 h 452"/>
                <a:gd name="T58" fmla="*/ 382 w 452"/>
                <a:gd name="T59" fmla="*/ 62 h 452"/>
                <a:gd name="T60" fmla="*/ 410 w 452"/>
                <a:gd name="T61" fmla="*/ 96 h 452"/>
                <a:gd name="T62" fmla="*/ 432 w 452"/>
                <a:gd name="T63" fmla="*/ 134 h 452"/>
                <a:gd name="T64" fmla="*/ 446 w 452"/>
                <a:gd name="T65" fmla="*/ 174 h 452"/>
                <a:gd name="T66" fmla="*/ 452 w 452"/>
                <a:gd name="T67" fmla="*/ 22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2" h="452">
                  <a:moveTo>
                    <a:pt x="452" y="242"/>
                  </a:moveTo>
                  <a:lnTo>
                    <a:pt x="452" y="242"/>
                  </a:lnTo>
                  <a:lnTo>
                    <a:pt x="448" y="266"/>
                  </a:lnTo>
                  <a:lnTo>
                    <a:pt x="444" y="288"/>
                  </a:lnTo>
                  <a:lnTo>
                    <a:pt x="436" y="308"/>
                  </a:lnTo>
                  <a:lnTo>
                    <a:pt x="426" y="330"/>
                  </a:lnTo>
                  <a:lnTo>
                    <a:pt x="416" y="348"/>
                  </a:lnTo>
                  <a:lnTo>
                    <a:pt x="404" y="366"/>
                  </a:lnTo>
                  <a:lnTo>
                    <a:pt x="388" y="382"/>
                  </a:lnTo>
                  <a:lnTo>
                    <a:pt x="374" y="398"/>
                  </a:lnTo>
                  <a:lnTo>
                    <a:pt x="356" y="410"/>
                  </a:lnTo>
                  <a:lnTo>
                    <a:pt x="338" y="422"/>
                  </a:lnTo>
                  <a:lnTo>
                    <a:pt x="318" y="432"/>
                  </a:lnTo>
                  <a:lnTo>
                    <a:pt x="298" y="440"/>
                  </a:lnTo>
                  <a:lnTo>
                    <a:pt x="276" y="446"/>
                  </a:lnTo>
                  <a:lnTo>
                    <a:pt x="254" y="450"/>
                  </a:lnTo>
                  <a:lnTo>
                    <a:pt x="232" y="452"/>
                  </a:lnTo>
                  <a:lnTo>
                    <a:pt x="208" y="452"/>
                  </a:lnTo>
                  <a:lnTo>
                    <a:pt x="208" y="452"/>
                  </a:lnTo>
                  <a:lnTo>
                    <a:pt x="186" y="448"/>
                  </a:lnTo>
                  <a:lnTo>
                    <a:pt x="164" y="444"/>
                  </a:lnTo>
                  <a:lnTo>
                    <a:pt x="142" y="436"/>
                  </a:lnTo>
                  <a:lnTo>
                    <a:pt x="122" y="426"/>
                  </a:lnTo>
                  <a:lnTo>
                    <a:pt x="104" y="416"/>
                  </a:lnTo>
                  <a:lnTo>
                    <a:pt x="86" y="404"/>
                  </a:lnTo>
                  <a:lnTo>
                    <a:pt x="70" y="390"/>
                  </a:lnTo>
                  <a:lnTo>
                    <a:pt x="54" y="374"/>
                  </a:lnTo>
                  <a:lnTo>
                    <a:pt x="40" y="356"/>
                  </a:lnTo>
                  <a:lnTo>
                    <a:pt x="30" y="338"/>
                  </a:lnTo>
                  <a:lnTo>
                    <a:pt x="20" y="318"/>
                  </a:lnTo>
                  <a:lnTo>
                    <a:pt x="12" y="298"/>
                  </a:lnTo>
                  <a:lnTo>
                    <a:pt x="6" y="276"/>
                  </a:lnTo>
                  <a:lnTo>
                    <a:pt x="2" y="254"/>
                  </a:lnTo>
                  <a:lnTo>
                    <a:pt x="0" y="232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4" y="186"/>
                  </a:lnTo>
                  <a:lnTo>
                    <a:pt x="8" y="164"/>
                  </a:lnTo>
                  <a:lnTo>
                    <a:pt x="16" y="142"/>
                  </a:lnTo>
                  <a:lnTo>
                    <a:pt x="24" y="122"/>
                  </a:lnTo>
                  <a:lnTo>
                    <a:pt x="36" y="104"/>
                  </a:lnTo>
                  <a:lnTo>
                    <a:pt x="48" y="86"/>
                  </a:lnTo>
                  <a:lnTo>
                    <a:pt x="62" y="70"/>
                  </a:lnTo>
                  <a:lnTo>
                    <a:pt x="78" y="54"/>
                  </a:lnTo>
                  <a:lnTo>
                    <a:pt x="96" y="42"/>
                  </a:lnTo>
                  <a:lnTo>
                    <a:pt x="114" y="30"/>
                  </a:lnTo>
                  <a:lnTo>
                    <a:pt x="134" y="20"/>
                  </a:lnTo>
                  <a:lnTo>
                    <a:pt x="154" y="12"/>
                  </a:lnTo>
                  <a:lnTo>
                    <a:pt x="174" y="6"/>
                  </a:lnTo>
                  <a:lnTo>
                    <a:pt x="196" y="2"/>
                  </a:lnTo>
                  <a:lnTo>
                    <a:pt x="220" y="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66" y="4"/>
                  </a:lnTo>
                  <a:lnTo>
                    <a:pt x="288" y="8"/>
                  </a:lnTo>
                  <a:lnTo>
                    <a:pt x="308" y="16"/>
                  </a:lnTo>
                  <a:lnTo>
                    <a:pt x="328" y="24"/>
                  </a:lnTo>
                  <a:lnTo>
                    <a:pt x="348" y="36"/>
                  </a:lnTo>
                  <a:lnTo>
                    <a:pt x="366" y="48"/>
                  </a:lnTo>
                  <a:lnTo>
                    <a:pt x="382" y="62"/>
                  </a:lnTo>
                  <a:lnTo>
                    <a:pt x="396" y="78"/>
                  </a:lnTo>
                  <a:lnTo>
                    <a:pt x="410" y="96"/>
                  </a:lnTo>
                  <a:lnTo>
                    <a:pt x="422" y="114"/>
                  </a:lnTo>
                  <a:lnTo>
                    <a:pt x="432" y="134"/>
                  </a:lnTo>
                  <a:lnTo>
                    <a:pt x="440" y="154"/>
                  </a:lnTo>
                  <a:lnTo>
                    <a:pt x="446" y="174"/>
                  </a:lnTo>
                  <a:lnTo>
                    <a:pt x="450" y="196"/>
                  </a:lnTo>
                  <a:lnTo>
                    <a:pt x="452" y="220"/>
                  </a:lnTo>
                  <a:lnTo>
                    <a:pt x="452" y="2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0" name="Freeform 10174">
              <a:extLst>
                <a:ext uri="{FF2B5EF4-FFF2-40B4-BE49-F238E27FC236}">
                  <a16:creationId xmlns:a16="http://schemas.microsoft.com/office/drawing/2014/main" id="{714A44DF-9313-FC86-DBA1-B95D04CD4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4444" y="3659187"/>
              <a:ext cx="133350" cy="133350"/>
            </a:xfrm>
            <a:custGeom>
              <a:avLst/>
              <a:gdLst>
                <a:gd name="T0" fmla="*/ 168 w 168"/>
                <a:gd name="T1" fmla="*/ 90 h 168"/>
                <a:gd name="T2" fmla="*/ 168 w 168"/>
                <a:gd name="T3" fmla="*/ 90 h 168"/>
                <a:gd name="T4" fmla="*/ 166 w 168"/>
                <a:gd name="T5" fmla="*/ 108 h 168"/>
                <a:gd name="T6" fmla="*/ 160 w 168"/>
                <a:gd name="T7" fmla="*/ 122 h 168"/>
                <a:gd name="T8" fmla="*/ 150 w 168"/>
                <a:gd name="T9" fmla="*/ 136 h 168"/>
                <a:gd name="T10" fmla="*/ 138 w 168"/>
                <a:gd name="T11" fmla="*/ 148 h 168"/>
                <a:gd name="T12" fmla="*/ 126 w 168"/>
                <a:gd name="T13" fmla="*/ 158 h 168"/>
                <a:gd name="T14" fmla="*/ 110 w 168"/>
                <a:gd name="T15" fmla="*/ 164 h 168"/>
                <a:gd name="T16" fmla="*/ 94 w 168"/>
                <a:gd name="T17" fmla="*/ 168 h 168"/>
                <a:gd name="T18" fmla="*/ 78 w 168"/>
                <a:gd name="T19" fmla="*/ 168 h 168"/>
                <a:gd name="T20" fmla="*/ 78 w 168"/>
                <a:gd name="T21" fmla="*/ 168 h 168"/>
                <a:gd name="T22" fmla="*/ 60 w 168"/>
                <a:gd name="T23" fmla="*/ 166 h 168"/>
                <a:gd name="T24" fmla="*/ 44 w 168"/>
                <a:gd name="T25" fmla="*/ 160 h 168"/>
                <a:gd name="T26" fmla="*/ 32 w 168"/>
                <a:gd name="T27" fmla="*/ 150 h 168"/>
                <a:gd name="T28" fmla="*/ 20 w 168"/>
                <a:gd name="T29" fmla="*/ 140 h 168"/>
                <a:gd name="T30" fmla="*/ 10 w 168"/>
                <a:gd name="T31" fmla="*/ 126 h 168"/>
                <a:gd name="T32" fmla="*/ 4 w 168"/>
                <a:gd name="T33" fmla="*/ 110 h 168"/>
                <a:gd name="T34" fmla="*/ 0 w 168"/>
                <a:gd name="T35" fmla="*/ 94 h 168"/>
                <a:gd name="T36" fmla="*/ 0 w 168"/>
                <a:gd name="T37" fmla="*/ 78 h 168"/>
                <a:gd name="T38" fmla="*/ 0 w 168"/>
                <a:gd name="T39" fmla="*/ 78 h 168"/>
                <a:gd name="T40" fmla="*/ 2 w 168"/>
                <a:gd name="T41" fmla="*/ 60 h 168"/>
                <a:gd name="T42" fmla="*/ 8 w 168"/>
                <a:gd name="T43" fmla="*/ 46 h 168"/>
                <a:gd name="T44" fmla="*/ 18 w 168"/>
                <a:gd name="T45" fmla="*/ 32 h 168"/>
                <a:gd name="T46" fmla="*/ 28 w 168"/>
                <a:gd name="T47" fmla="*/ 20 h 168"/>
                <a:gd name="T48" fmla="*/ 42 w 168"/>
                <a:gd name="T49" fmla="*/ 10 h 168"/>
                <a:gd name="T50" fmla="*/ 56 w 168"/>
                <a:gd name="T51" fmla="*/ 4 h 168"/>
                <a:gd name="T52" fmla="*/ 72 w 168"/>
                <a:gd name="T53" fmla="*/ 0 h 168"/>
                <a:gd name="T54" fmla="*/ 90 w 168"/>
                <a:gd name="T55" fmla="*/ 0 h 168"/>
                <a:gd name="T56" fmla="*/ 90 w 168"/>
                <a:gd name="T57" fmla="*/ 0 h 168"/>
                <a:gd name="T58" fmla="*/ 106 w 168"/>
                <a:gd name="T59" fmla="*/ 2 h 168"/>
                <a:gd name="T60" fmla="*/ 122 w 168"/>
                <a:gd name="T61" fmla="*/ 8 h 168"/>
                <a:gd name="T62" fmla="*/ 136 w 168"/>
                <a:gd name="T63" fmla="*/ 18 h 168"/>
                <a:gd name="T64" fmla="*/ 148 w 168"/>
                <a:gd name="T65" fmla="*/ 28 h 168"/>
                <a:gd name="T66" fmla="*/ 158 w 168"/>
                <a:gd name="T67" fmla="*/ 42 h 168"/>
                <a:gd name="T68" fmla="*/ 164 w 168"/>
                <a:gd name="T69" fmla="*/ 56 h 168"/>
                <a:gd name="T70" fmla="*/ 168 w 168"/>
                <a:gd name="T71" fmla="*/ 72 h 168"/>
                <a:gd name="T72" fmla="*/ 168 w 168"/>
                <a:gd name="T73" fmla="*/ 9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68">
                  <a:moveTo>
                    <a:pt x="168" y="90"/>
                  </a:moveTo>
                  <a:lnTo>
                    <a:pt x="168" y="90"/>
                  </a:lnTo>
                  <a:lnTo>
                    <a:pt x="166" y="108"/>
                  </a:lnTo>
                  <a:lnTo>
                    <a:pt x="160" y="122"/>
                  </a:lnTo>
                  <a:lnTo>
                    <a:pt x="150" y="136"/>
                  </a:lnTo>
                  <a:lnTo>
                    <a:pt x="138" y="148"/>
                  </a:lnTo>
                  <a:lnTo>
                    <a:pt x="126" y="158"/>
                  </a:lnTo>
                  <a:lnTo>
                    <a:pt x="110" y="164"/>
                  </a:lnTo>
                  <a:lnTo>
                    <a:pt x="94" y="168"/>
                  </a:lnTo>
                  <a:lnTo>
                    <a:pt x="78" y="168"/>
                  </a:lnTo>
                  <a:lnTo>
                    <a:pt x="78" y="168"/>
                  </a:lnTo>
                  <a:lnTo>
                    <a:pt x="60" y="166"/>
                  </a:lnTo>
                  <a:lnTo>
                    <a:pt x="44" y="160"/>
                  </a:lnTo>
                  <a:lnTo>
                    <a:pt x="32" y="150"/>
                  </a:lnTo>
                  <a:lnTo>
                    <a:pt x="20" y="140"/>
                  </a:lnTo>
                  <a:lnTo>
                    <a:pt x="10" y="126"/>
                  </a:lnTo>
                  <a:lnTo>
                    <a:pt x="4" y="110"/>
                  </a:lnTo>
                  <a:lnTo>
                    <a:pt x="0" y="94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2" y="60"/>
                  </a:lnTo>
                  <a:lnTo>
                    <a:pt x="8" y="46"/>
                  </a:lnTo>
                  <a:lnTo>
                    <a:pt x="18" y="32"/>
                  </a:lnTo>
                  <a:lnTo>
                    <a:pt x="28" y="20"/>
                  </a:lnTo>
                  <a:lnTo>
                    <a:pt x="42" y="10"/>
                  </a:lnTo>
                  <a:lnTo>
                    <a:pt x="56" y="4"/>
                  </a:lnTo>
                  <a:lnTo>
                    <a:pt x="72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06" y="2"/>
                  </a:lnTo>
                  <a:lnTo>
                    <a:pt x="122" y="8"/>
                  </a:lnTo>
                  <a:lnTo>
                    <a:pt x="136" y="18"/>
                  </a:lnTo>
                  <a:lnTo>
                    <a:pt x="148" y="28"/>
                  </a:lnTo>
                  <a:lnTo>
                    <a:pt x="158" y="42"/>
                  </a:lnTo>
                  <a:lnTo>
                    <a:pt x="164" y="56"/>
                  </a:lnTo>
                  <a:lnTo>
                    <a:pt x="168" y="72"/>
                  </a:lnTo>
                  <a:lnTo>
                    <a:pt x="168" y="9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1" name="Freeform 10175">
              <a:extLst>
                <a:ext uri="{FF2B5EF4-FFF2-40B4-BE49-F238E27FC236}">
                  <a16:creationId xmlns:a16="http://schemas.microsoft.com/office/drawing/2014/main" id="{C0A006AB-8CA0-D79E-357F-149BA5E13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4444" y="3659187"/>
              <a:ext cx="133350" cy="133350"/>
            </a:xfrm>
            <a:custGeom>
              <a:avLst/>
              <a:gdLst>
                <a:gd name="T0" fmla="*/ 168 w 168"/>
                <a:gd name="T1" fmla="*/ 90 h 168"/>
                <a:gd name="T2" fmla="*/ 168 w 168"/>
                <a:gd name="T3" fmla="*/ 90 h 168"/>
                <a:gd name="T4" fmla="*/ 166 w 168"/>
                <a:gd name="T5" fmla="*/ 108 h 168"/>
                <a:gd name="T6" fmla="*/ 160 w 168"/>
                <a:gd name="T7" fmla="*/ 122 h 168"/>
                <a:gd name="T8" fmla="*/ 150 w 168"/>
                <a:gd name="T9" fmla="*/ 136 h 168"/>
                <a:gd name="T10" fmla="*/ 138 w 168"/>
                <a:gd name="T11" fmla="*/ 148 h 168"/>
                <a:gd name="T12" fmla="*/ 126 w 168"/>
                <a:gd name="T13" fmla="*/ 158 h 168"/>
                <a:gd name="T14" fmla="*/ 110 w 168"/>
                <a:gd name="T15" fmla="*/ 164 h 168"/>
                <a:gd name="T16" fmla="*/ 94 w 168"/>
                <a:gd name="T17" fmla="*/ 168 h 168"/>
                <a:gd name="T18" fmla="*/ 78 w 168"/>
                <a:gd name="T19" fmla="*/ 168 h 168"/>
                <a:gd name="T20" fmla="*/ 78 w 168"/>
                <a:gd name="T21" fmla="*/ 168 h 168"/>
                <a:gd name="T22" fmla="*/ 60 w 168"/>
                <a:gd name="T23" fmla="*/ 166 h 168"/>
                <a:gd name="T24" fmla="*/ 44 w 168"/>
                <a:gd name="T25" fmla="*/ 160 h 168"/>
                <a:gd name="T26" fmla="*/ 32 w 168"/>
                <a:gd name="T27" fmla="*/ 150 h 168"/>
                <a:gd name="T28" fmla="*/ 20 w 168"/>
                <a:gd name="T29" fmla="*/ 140 h 168"/>
                <a:gd name="T30" fmla="*/ 10 w 168"/>
                <a:gd name="T31" fmla="*/ 126 h 168"/>
                <a:gd name="T32" fmla="*/ 4 w 168"/>
                <a:gd name="T33" fmla="*/ 110 h 168"/>
                <a:gd name="T34" fmla="*/ 0 w 168"/>
                <a:gd name="T35" fmla="*/ 94 h 168"/>
                <a:gd name="T36" fmla="*/ 0 w 168"/>
                <a:gd name="T37" fmla="*/ 78 h 168"/>
                <a:gd name="T38" fmla="*/ 0 w 168"/>
                <a:gd name="T39" fmla="*/ 78 h 168"/>
                <a:gd name="T40" fmla="*/ 2 w 168"/>
                <a:gd name="T41" fmla="*/ 60 h 168"/>
                <a:gd name="T42" fmla="*/ 8 w 168"/>
                <a:gd name="T43" fmla="*/ 46 h 168"/>
                <a:gd name="T44" fmla="*/ 18 w 168"/>
                <a:gd name="T45" fmla="*/ 32 h 168"/>
                <a:gd name="T46" fmla="*/ 28 w 168"/>
                <a:gd name="T47" fmla="*/ 20 h 168"/>
                <a:gd name="T48" fmla="*/ 42 w 168"/>
                <a:gd name="T49" fmla="*/ 10 h 168"/>
                <a:gd name="T50" fmla="*/ 56 w 168"/>
                <a:gd name="T51" fmla="*/ 4 h 168"/>
                <a:gd name="T52" fmla="*/ 72 w 168"/>
                <a:gd name="T53" fmla="*/ 0 h 168"/>
                <a:gd name="T54" fmla="*/ 90 w 168"/>
                <a:gd name="T55" fmla="*/ 0 h 168"/>
                <a:gd name="T56" fmla="*/ 90 w 168"/>
                <a:gd name="T57" fmla="*/ 0 h 168"/>
                <a:gd name="T58" fmla="*/ 106 w 168"/>
                <a:gd name="T59" fmla="*/ 2 h 168"/>
                <a:gd name="T60" fmla="*/ 122 w 168"/>
                <a:gd name="T61" fmla="*/ 8 h 168"/>
                <a:gd name="T62" fmla="*/ 136 w 168"/>
                <a:gd name="T63" fmla="*/ 18 h 168"/>
                <a:gd name="T64" fmla="*/ 148 w 168"/>
                <a:gd name="T65" fmla="*/ 28 h 168"/>
                <a:gd name="T66" fmla="*/ 158 w 168"/>
                <a:gd name="T67" fmla="*/ 42 h 168"/>
                <a:gd name="T68" fmla="*/ 164 w 168"/>
                <a:gd name="T69" fmla="*/ 56 h 168"/>
                <a:gd name="T70" fmla="*/ 168 w 168"/>
                <a:gd name="T71" fmla="*/ 72 h 168"/>
                <a:gd name="T72" fmla="*/ 168 w 168"/>
                <a:gd name="T73" fmla="*/ 9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68">
                  <a:moveTo>
                    <a:pt x="168" y="90"/>
                  </a:moveTo>
                  <a:lnTo>
                    <a:pt x="168" y="90"/>
                  </a:lnTo>
                  <a:lnTo>
                    <a:pt x="166" y="108"/>
                  </a:lnTo>
                  <a:lnTo>
                    <a:pt x="160" y="122"/>
                  </a:lnTo>
                  <a:lnTo>
                    <a:pt x="150" y="136"/>
                  </a:lnTo>
                  <a:lnTo>
                    <a:pt x="138" y="148"/>
                  </a:lnTo>
                  <a:lnTo>
                    <a:pt x="126" y="158"/>
                  </a:lnTo>
                  <a:lnTo>
                    <a:pt x="110" y="164"/>
                  </a:lnTo>
                  <a:lnTo>
                    <a:pt x="94" y="168"/>
                  </a:lnTo>
                  <a:lnTo>
                    <a:pt x="78" y="168"/>
                  </a:lnTo>
                  <a:lnTo>
                    <a:pt x="78" y="168"/>
                  </a:lnTo>
                  <a:lnTo>
                    <a:pt x="60" y="166"/>
                  </a:lnTo>
                  <a:lnTo>
                    <a:pt x="44" y="160"/>
                  </a:lnTo>
                  <a:lnTo>
                    <a:pt x="32" y="150"/>
                  </a:lnTo>
                  <a:lnTo>
                    <a:pt x="20" y="140"/>
                  </a:lnTo>
                  <a:lnTo>
                    <a:pt x="10" y="126"/>
                  </a:lnTo>
                  <a:lnTo>
                    <a:pt x="4" y="110"/>
                  </a:lnTo>
                  <a:lnTo>
                    <a:pt x="0" y="94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2" y="60"/>
                  </a:lnTo>
                  <a:lnTo>
                    <a:pt x="8" y="46"/>
                  </a:lnTo>
                  <a:lnTo>
                    <a:pt x="18" y="32"/>
                  </a:lnTo>
                  <a:lnTo>
                    <a:pt x="28" y="20"/>
                  </a:lnTo>
                  <a:lnTo>
                    <a:pt x="42" y="10"/>
                  </a:lnTo>
                  <a:lnTo>
                    <a:pt x="56" y="4"/>
                  </a:lnTo>
                  <a:lnTo>
                    <a:pt x="72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06" y="2"/>
                  </a:lnTo>
                  <a:lnTo>
                    <a:pt x="122" y="8"/>
                  </a:lnTo>
                  <a:lnTo>
                    <a:pt x="136" y="18"/>
                  </a:lnTo>
                  <a:lnTo>
                    <a:pt x="148" y="28"/>
                  </a:lnTo>
                  <a:lnTo>
                    <a:pt x="158" y="42"/>
                  </a:lnTo>
                  <a:lnTo>
                    <a:pt x="164" y="56"/>
                  </a:lnTo>
                  <a:lnTo>
                    <a:pt x="168" y="72"/>
                  </a:lnTo>
                  <a:lnTo>
                    <a:pt x="168" y="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2" name="Freeform 10176">
              <a:extLst>
                <a:ext uri="{FF2B5EF4-FFF2-40B4-BE49-F238E27FC236}">
                  <a16:creationId xmlns:a16="http://schemas.microsoft.com/office/drawing/2014/main" id="{A9DF56D6-8425-301F-AA48-AF16105F0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431" y="3546475"/>
              <a:ext cx="198438" cy="203200"/>
            </a:xfrm>
            <a:custGeom>
              <a:avLst/>
              <a:gdLst>
                <a:gd name="T0" fmla="*/ 0 w 250"/>
                <a:gd name="T1" fmla="*/ 50 h 256"/>
                <a:gd name="T2" fmla="*/ 196 w 250"/>
                <a:gd name="T3" fmla="*/ 256 h 256"/>
                <a:gd name="T4" fmla="*/ 250 w 250"/>
                <a:gd name="T5" fmla="*/ 210 h 256"/>
                <a:gd name="T6" fmla="*/ 60 w 250"/>
                <a:gd name="T7" fmla="*/ 0 h 256"/>
                <a:gd name="T8" fmla="*/ 0 w 250"/>
                <a:gd name="T9" fmla="*/ 5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56">
                  <a:moveTo>
                    <a:pt x="0" y="50"/>
                  </a:moveTo>
                  <a:lnTo>
                    <a:pt x="196" y="256"/>
                  </a:lnTo>
                  <a:lnTo>
                    <a:pt x="250" y="210"/>
                  </a:lnTo>
                  <a:lnTo>
                    <a:pt x="6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3" name="Freeform 10177">
              <a:extLst>
                <a:ext uri="{FF2B5EF4-FFF2-40B4-BE49-F238E27FC236}">
                  <a16:creationId xmlns:a16="http://schemas.microsoft.com/office/drawing/2014/main" id="{D61FE677-0D7E-1696-4BD6-74C27FB25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3019" y="3687762"/>
              <a:ext cx="76200" cy="76200"/>
            </a:xfrm>
            <a:custGeom>
              <a:avLst/>
              <a:gdLst>
                <a:gd name="T0" fmla="*/ 96 w 96"/>
                <a:gd name="T1" fmla="*/ 52 h 96"/>
                <a:gd name="T2" fmla="*/ 96 w 96"/>
                <a:gd name="T3" fmla="*/ 52 h 96"/>
                <a:gd name="T4" fmla="*/ 94 w 96"/>
                <a:gd name="T5" fmla="*/ 62 h 96"/>
                <a:gd name="T6" fmla="*/ 90 w 96"/>
                <a:gd name="T7" fmla="*/ 70 h 96"/>
                <a:gd name="T8" fmla="*/ 86 w 96"/>
                <a:gd name="T9" fmla="*/ 78 h 96"/>
                <a:gd name="T10" fmla="*/ 80 w 96"/>
                <a:gd name="T11" fmla="*/ 84 h 96"/>
                <a:gd name="T12" fmla="*/ 72 w 96"/>
                <a:gd name="T13" fmla="*/ 90 h 96"/>
                <a:gd name="T14" fmla="*/ 64 w 96"/>
                <a:gd name="T15" fmla="*/ 94 h 96"/>
                <a:gd name="T16" fmla="*/ 54 w 96"/>
                <a:gd name="T17" fmla="*/ 96 h 96"/>
                <a:gd name="T18" fmla="*/ 44 w 96"/>
                <a:gd name="T19" fmla="*/ 96 h 96"/>
                <a:gd name="T20" fmla="*/ 44 w 96"/>
                <a:gd name="T21" fmla="*/ 96 h 96"/>
                <a:gd name="T22" fmla="*/ 34 w 96"/>
                <a:gd name="T23" fmla="*/ 94 h 96"/>
                <a:gd name="T24" fmla="*/ 26 w 96"/>
                <a:gd name="T25" fmla="*/ 90 h 96"/>
                <a:gd name="T26" fmla="*/ 18 w 96"/>
                <a:gd name="T27" fmla="*/ 86 h 96"/>
                <a:gd name="T28" fmla="*/ 10 w 96"/>
                <a:gd name="T29" fmla="*/ 80 h 96"/>
                <a:gd name="T30" fmla="*/ 6 w 96"/>
                <a:gd name="T31" fmla="*/ 72 h 96"/>
                <a:gd name="T32" fmla="*/ 2 w 96"/>
                <a:gd name="T33" fmla="*/ 64 h 96"/>
                <a:gd name="T34" fmla="*/ 0 w 96"/>
                <a:gd name="T35" fmla="*/ 54 h 96"/>
                <a:gd name="T36" fmla="*/ 0 w 96"/>
                <a:gd name="T37" fmla="*/ 44 h 96"/>
                <a:gd name="T38" fmla="*/ 0 w 96"/>
                <a:gd name="T39" fmla="*/ 44 h 96"/>
                <a:gd name="T40" fmla="*/ 2 w 96"/>
                <a:gd name="T41" fmla="*/ 34 h 96"/>
                <a:gd name="T42" fmla="*/ 4 w 96"/>
                <a:gd name="T43" fmla="*/ 26 h 96"/>
                <a:gd name="T44" fmla="*/ 10 w 96"/>
                <a:gd name="T45" fmla="*/ 18 h 96"/>
                <a:gd name="T46" fmla="*/ 16 w 96"/>
                <a:gd name="T47" fmla="*/ 12 h 96"/>
                <a:gd name="T48" fmla="*/ 24 w 96"/>
                <a:gd name="T49" fmla="*/ 6 h 96"/>
                <a:gd name="T50" fmla="*/ 32 w 96"/>
                <a:gd name="T51" fmla="*/ 2 h 96"/>
                <a:gd name="T52" fmla="*/ 42 w 96"/>
                <a:gd name="T53" fmla="*/ 0 h 96"/>
                <a:gd name="T54" fmla="*/ 52 w 96"/>
                <a:gd name="T55" fmla="*/ 0 h 96"/>
                <a:gd name="T56" fmla="*/ 52 w 96"/>
                <a:gd name="T57" fmla="*/ 0 h 96"/>
                <a:gd name="T58" fmla="*/ 60 w 96"/>
                <a:gd name="T59" fmla="*/ 2 h 96"/>
                <a:gd name="T60" fmla="*/ 70 w 96"/>
                <a:gd name="T61" fmla="*/ 4 h 96"/>
                <a:gd name="T62" fmla="*/ 78 w 96"/>
                <a:gd name="T63" fmla="*/ 10 h 96"/>
                <a:gd name="T64" fmla="*/ 84 w 96"/>
                <a:gd name="T65" fmla="*/ 16 h 96"/>
                <a:gd name="T66" fmla="*/ 90 w 96"/>
                <a:gd name="T67" fmla="*/ 24 h 96"/>
                <a:gd name="T68" fmla="*/ 94 w 96"/>
                <a:gd name="T69" fmla="*/ 32 h 96"/>
                <a:gd name="T70" fmla="*/ 96 w 96"/>
                <a:gd name="T71" fmla="*/ 42 h 96"/>
                <a:gd name="T72" fmla="*/ 96 w 96"/>
                <a:gd name="T73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96">
                  <a:moveTo>
                    <a:pt x="96" y="52"/>
                  </a:moveTo>
                  <a:lnTo>
                    <a:pt x="96" y="52"/>
                  </a:lnTo>
                  <a:lnTo>
                    <a:pt x="94" y="62"/>
                  </a:lnTo>
                  <a:lnTo>
                    <a:pt x="90" y="70"/>
                  </a:lnTo>
                  <a:lnTo>
                    <a:pt x="86" y="78"/>
                  </a:lnTo>
                  <a:lnTo>
                    <a:pt x="80" y="84"/>
                  </a:lnTo>
                  <a:lnTo>
                    <a:pt x="72" y="90"/>
                  </a:lnTo>
                  <a:lnTo>
                    <a:pt x="64" y="94"/>
                  </a:lnTo>
                  <a:lnTo>
                    <a:pt x="54" y="96"/>
                  </a:lnTo>
                  <a:lnTo>
                    <a:pt x="44" y="96"/>
                  </a:lnTo>
                  <a:lnTo>
                    <a:pt x="44" y="96"/>
                  </a:lnTo>
                  <a:lnTo>
                    <a:pt x="34" y="94"/>
                  </a:lnTo>
                  <a:lnTo>
                    <a:pt x="26" y="90"/>
                  </a:lnTo>
                  <a:lnTo>
                    <a:pt x="18" y="86"/>
                  </a:lnTo>
                  <a:lnTo>
                    <a:pt x="10" y="80"/>
                  </a:lnTo>
                  <a:lnTo>
                    <a:pt x="6" y="72"/>
                  </a:lnTo>
                  <a:lnTo>
                    <a:pt x="2" y="64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34"/>
                  </a:lnTo>
                  <a:lnTo>
                    <a:pt x="4" y="26"/>
                  </a:lnTo>
                  <a:lnTo>
                    <a:pt x="10" y="18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32" y="2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0" y="2"/>
                  </a:lnTo>
                  <a:lnTo>
                    <a:pt x="70" y="4"/>
                  </a:lnTo>
                  <a:lnTo>
                    <a:pt x="78" y="10"/>
                  </a:lnTo>
                  <a:lnTo>
                    <a:pt x="84" y="16"/>
                  </a:lnTo>
                  <a:lnTo>
                    <a:pt x="90" y="24"/>
                  </a:lnTo>
                  <a:lnTo>
                    <a:pt x="94" y="32"/>
                  </a:lnTo>
                  <a:lnTo>
                    <a:pt x="96" y="42"/>
                  </a:lnTo>
                  <a:lnTo>
                    <a:pt x="96" y="52"/>
                  </a:lnTo>
                  <a:close/>
                </a:path>
              </a:pathLst>
            </a:custGeom>
            <a:solidFill>
              <a:srgbClr val="D1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4" name="Freeform 10178">
              <a:extLst>
                <a:ext uri="{FF2B5EF4-FFF2-40B4-BE49-F238E27FC236}">
                  <a16:creationId xmlns:a16="http://schemas.microsoft.com/office/drawing/2014/main" id="{B9716886-8A9F-922D-D06E-C8E8E2F13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3019" y="3687762"/>
              <a:ext cx="76200" cy="76200"/>
            </a:xfrm>
            <a:custGeom>
              <a:avLst/>
              <a:gdLst>
                <a:gd name="T0" fmla="*/ 96 w 96"/>
                <a:gd name="T1" fmla="*/ 52 h 96"/>
                <a:gd name="T2" fmla="*/ 96 w 96"/>
                <a:gd name="T3" fmla="*/ 52 h 96"/>
                <a:gd name="T4" fmla="*/ 94 w 96"/>
                <a:gd name="T5" fmla="*/ 62 h 96"/>
                <a:gd name="T6" fmla="*/ 90 w 96"/>
                <a:gd name="T7" fmla="*/ 70 h 96"/>
                <a:gd name="T8" fmla="*/ 86 w 96"/>
                <a:gd name="T9" fmla="*/ 78 h 96"/>
                <a:gd name="T10" fmla="*/ 80 w 96"/>
                <a:gd name="T11" fmla="*/ 84 h 96"/>
                <a:gd name="T12" fmla="*/ 72 w 96"/>
                <a:gd name="T13" fmla="*/ 90 h 96"/>
                <a:gd name="T14" fmla="*/ 64 w 96"/>
                <a:gd name="T15" fmla="*/ 94 h 96"/>
                <a:gd name="T16" fmla="*/ 54 w 96"/>
                <a:gd name="T17" fmla="*/ 96 h 96"/>
                <a:gd name="T18" fmla="*/ 44 w 96"/>
                <a:gd name="T19" fmla="*/ 96 h 96"/>
                <a:gd name="T20" fmla="*/ 44 w 96"/>
                <a:gd name="T21" fmla="*/ 96 h 96"/>
                <a:gd name="T22" fmla="*/ 34 w 96"/>
                <a:gd name="T23" fmla="*/ 94 h 96"/>
                <a:gd name="T24" fmla="*/ 26 w 96"/>
                <a:gd name="T25" fmla="*/ 90 h 96"/>
                <a:gd name="T26" fmla="*/ 18 w 96"/>
                <a:gd name="T27" fmla="*/ 86 h 96"/>
                <a:gd name="T28" fmla="*/ 10 w 96"/>
                <a:gd name="T29" fmla="*/ 80 h 96"/>
                <a:gd name="T30" fmla="*/ 6 w 96"/>
                <a:gd name="T31" fmla="*/ 72 h 96"/>
                <a:gd name="T32" fmla="*/ 2 w 96"/>
                <a:gd name="T33" fmla="*/ 64 h 96"/>
                <a:gd name="T34" fmla="*/ 0 w 96"/>
                <a:gd name="T35" fmla="*/ 54 h 96"/>
                <a:gd name="T36" fmla="*/ 0 w 96"/>
                <a:gd name="T37" fmla="*/ 44 h 96"/>
                <a:gd name="T38" fmla="*/ 0 w 96"/>
                <a:gd name="T39" fmla="*/ 44 h 96"/>
                <a:gd name="T40" fmla="*/ 2 w 96"/>
                <a:gd name="T41" fmla="*/ 34 h 96"/>
                <a:gd name="T42" fmla="*/ 4 w 96"/>
                <a:gd name="T43" fmla="*/ 26 h 96"/>
                <a:gd name="T44" fmla="*/ 10 w 96"/>
                <a:gd name="T45" fmla="*/ 18 h 96"/>
                <a:gd name="T46" fmla="*/ 16 w 96"/>
                <a:gd name="T47" fmla="*/ 12 h 96"/>
                <a:gd name="T48" fmla="*/ 24 w 96"/>
                <a:gd name="T49" fmla="*/ 6 h 96"/>
                <a:gd name="T50" fmla="*/ 32 w 96"/>
                <a:gd name="T51" fmla="*/ 2 h 96"/>
                <a:gd name="T52" fmla="*/ 42 w 96"/>
                <a:gd name="T53" fmla="*/ 0 h 96"/>
                <a:gd name="T54" fmla="*/ 52 w 96"/>
                <a:gd name="T55" fmla="*/ 0 h 96"/>
                <a:gd name="T56" fmla="*/ 52 w 96"/>
                <a:gd name="T57" fmla="*/ 0 h 96"/>
                <a:gd name="T58" fmla="*/ 60 w 96"/>
                <a:gd name="T59" fmla="*/ 2 h 96"/>
                <a:gd name="T60" fmla="*/ 70 w 96"/>
                <a:gd name="T61" fmla="*/ 4 h 96"/>
                <a:gd name="T62" fmla="*/ 78 w 96"/>
                <a:gd name="T63" fmla="*/ 10 h 96"/>
                <a:gd name="T64" fmla="*/ 84 w 96"/>
                <a:gd name="T65" fmla="*/ 16 h 96"/>
                <a:gd name="T66" fmla="*/ 90 w 96"/>
                <a:gd name="T67" fmla="*/ 24 h 96"/>
                <a:gd name="T68" fmla="*/ 94 w 96"/>
                <a:gd name="T69" fmla="*/ 32 h 96"/>
                <a:gd name="T70" fmla="*/ 96 w 96"/>
                <a:gd name="T71" fmla="*/ 42 h 96"/>
                <a:gd name="T72" fmla="*/ 96 w 96"/>
                <a:gd name="T73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96">
                  <a:moveTo>
                    <a:pt x="96" y="52"/>
                  </a:moveTo>
                  <a:lnTo>
                    <a:pt x="96" y="52"/>
                  </a:lnTo>
                  <a:lnTo>
                    <a:pt x="94" y="62"/>
                  </a:lnTo>
                  <a:lnTo>
                    <a:pt x="90" y="70"/>
                  </a:lnTo>
                  <a:lnTo>
                    <a:pt x="86" y="78"/>
                  </a:lnTo>
                  <a:lnTo>
                    <a:pt x="80" y="84"/>
                  </a:lnTo>
                  <a:lnTo>
                    <a:pt x="72" y="90"/>
                  </a:lnTo>
                  <a:lnTo>
                    <a:pt x="64" y="94"/>
                  </a:lnTo>
                  <a:lnTo>
                    <a:pt x="54" y="96"/>
                  </a:lnTo>
                  <a:lnTo>
                    <a:pt x="44" y="96"/>
                  </a:lnTo>
                  <a:lnTo>
                    <a:pt x="44" y="96"/>
                  </a:lnTo>
                  <a:lnTo>
                    <a:pt x="34" y="94"/>
                  </a:lnTo>
                  <a:lnTo>
                    <a:pt x="26" y="90"/>
                  </a:lnTo>
                  <a:lnTo>
                    <a:pt x="18" y="86"/>
                  </a:lnTo>
                  <a:lnTo>
                    <a:pt x="10" y="80"/>
                  </a:lnTo>
                  <a:lnTo>
                    <a:pt x="6" y="72"/>
                  </a:lnTo>
                  <a:lnTo>
                    <a:pt x="2" y="64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34"/>
                  </a:lnTo>
                  <a:lnTo>
                    <a:pt x="4" y="26"/>
                  </a:lnTo>
                  <a:lnTo>
                    <a:pt x="10" y="18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32" y="2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0" y="2"/>
                  </a:lnTo>
                  <a:lnTo>
                    <a:pt x="70" y="4"/>
                  </a:lnTo>
                  <a:lnTo>
                    <a:pt x="78" y="10"/>
                  </a:lnTo>
                  <a:lnTo>
                    <a:pt x="84" y="16"/>
                  </a:lnTo>
                  <a:lnTo>
                    <a:pt x="90" y="24"/>
                  </a:lnTo>
                  <a:lnTo>
                    <a:pt x="94" y="32"/>
                  </a:lnTo>
                  <a:lnTo>
                    <a:pt x="96" y="42"/>
                  </a:lnTo>
                  <a:lnTo>
                    <a:pt x="96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5" name="Freeform 10179">
              <a:extLst>
                <a:ext uri="{FF2B5EF4-FFF2-40B4-BE49-F238E27FC236}">
                  <a16:creationId xmlns:a16="http://schemas.microsoft.com/office/drawing/2014/main" id="{2528B5C7-2424-53AF-747C-B456850C8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456" y="2663825"/>
              <a:ext cx="565150" cy="563563"/>
            </a:xfrm>
            <a:custGeom>
              <a:avLst/>
              <a:gdLst>
                <a:gd name="T0" fmla="*/ 710 w 712"/>
                <a:gd name="T1" fmla="*/ 382 h 710"/>
                <a:gd name="T2" fmla="*/ 698 w 712"/>
                <a:gd name="T3" fmla="*/ 452 h 710"/>
                <a:gd name="T4" fmla="*/ 672 w 712"/>
                <a:gd name="T5" fmla="*/ 518 h 710"/>
                <a:gd name="T6" fmla="*/ 636 w 712"/>
                <a:gd name="T7" fmla="*/ 574 h 710"/>
                <a:gd name="T8" fmla="*/ 588 w 712"/>
                <a:gd name="T9" fmla="*/ 624 h 710"/>
                <a:gd name="T10" fmla="*/ 532 w 712"/>
                <a:gd name="T11" fmla="*/ 664 h 710"/>
                <a:gd name="T12" fmla="*/ 470 w 712"/>
                <a:gd name="T13" fmla="*/ 692 h 710"/>
                <a:gd name="T14" fmla="*/ 402 w 712"/>
                <a:gd name="T15" fmla="*/ 708 h 710"/>
                <a:gd name="T16" fmla="*/ 330 w 712"/>
                <a:gd name="T17" fmla="*/ 710 h 710"/>
                <a:gd name="T18" fmla="*/ 294 w 712"/>
                <a:gd name="T19" fmla="*/ 704 h 710"/>
                <a:gd name="T20" fmla="*/ 226 w 712"/>
                <a:gd name="T21" fmla="*/ 686 h 710"/>
                <a:gd name="T22" fmla="*/ 164 w 712"/>
                <a:gd name="T23" fmla="*/ 654 h 710"/>
                <a:gd name="T24" fmla="*/ 110 w 712"/>
                <a:gd name="T25" fmla="*/ 612 h 710"/>
                <a:gd name="T26" fmla="*/ 66 w 712"/>
                <a:gd name="T27" fmla="*/ 560 h 710"/>
                <a:gd name="T28" fmla="*/ 32 w 712"/>
                <a:gd name="T29" fmla="*/ 500 h 710"/>
                <a:gd name="T30" fmla="*/ 10 w 712"/>
                <a:gd name="T31" fmla="*/ 434 h 710"/>
                <a:gd name="T32" fmla="*/ 0 w 712"/>
                <a:gd name="T33" fmla="*/ 364 h 710"/>
                <a:gd name="T34" fmla="*/ 2 w 712"/>
                <a:gd name="T35" fmla="*/ 328 h 710"/>
                <a:gd name="T36" fmla="*/ 14 w 712"/>
                <a:gd name="T37" fmla="*/ 258 h 710"/>
                <a:gd name="T38" fmla="*/ 40 w 712"/>
                <a:gd name="T39" fmla="*/ 192 h 710"/>
                <a:gd name="T40" fmla="*/ 78 w 712"/>
                <a:gd name="T41" fmla="*/ 134 h 710"/>
                <a:gd name="T42" fmla="*/ 124 w 712"/>
                <a:gd name="T43" fmla="*/ 86 h 710"/>
                <a:gd name="T44" fmla="*/ 180 w 712"/>
                <a:gd name="T45" fmla="*/ 46 h 710"/>
                <a:gd name="T46" fmla="*/ 242 w 712"/>
                <a:gd name="T47" fmla="*/ 18 h 710"/>
                <a:gd name="T48" fmla="*/ 310 w 712"/>
                <a:gd name="T49" fmla="*/ 2 h 710"/>
                <a:gd name="T50" fmla="*/ 382 w 712"/>
                <a:gd name="T51" fmla="*/ 0 h 710"/>
                <a:gd name="T52" fmla="*/ 418 w 712"/>
                <a:gd name="T53" fmla="*/ 4 h 710"/>
                <a:gd name="T54" fmla="*/ 486 w 712"/>
                <a:gd name="T55" fmla="*/ 24 h 710"/>
                <a:gd name="T56" fmla="*/ 548 w 712"/>
                <a:gd name="T57" fmla="*/ 56 h 710"/>
                <a:gd name="T58" fmla="*/ 602 w 712"/>
                <a:gd name="T59" fmla="*/ 98 h 710"/>
                <a:gd name="T60" fmla="*/ 646 w 712"/>
                <a:gd name="T61" fmla="*/ 150 h 710"/>
                <a:gd name="T62" fmla="*/ 680 w 712"/>
                <a:gd name="T63" fmla="*/ 210 h 710"/>
                <a:gd name="T64" fmla="*/ 702 w 712"/>
                <a:gd name="T65" fmla="*/ 274 h 710"/>
                <a:gd name="T66" fmla="*/ 712 w 712"/>
                <a:gd name="T67" fmla="*/ 344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2" h="710">
                  <a:moveTo>
                    <a:pt x="710" y="382"/>
                  </a:moveTo>
                  <a:lnTo>
                    <a:pt x="710" y="382"/>
                  </a:lnTo>
                  <a:lnTo>
                    <a:pt x="706" y="418"/>
                  </a:lnTo>
                  <a:lnTo>
                    <a:pt x="698" y="452"/>
                  </a:lnTo>
                  <a:lnTo>
                    <a:pt x="686" y="486"/>
                  </a:lnTo>
                  <a:lnTo>
                    <a:pt x="672" y="518"/>
                  </a:lnTo>
                  <a:lnTo>
                    <a:pt x="654" y="546"/>
                  </a:lnTo>
                  <a:lnTo>
                    <a:pt x="636" y="574"/>
                  </a:lnTo>
                  <a:lnTo>
                    <a:pt x="612" y="600"/>
                  </a:lnTo>
                  <a:lnTo>
                    <a:pt x="588" y="624"/>
                  </a:lnTo>
                  <a:lnTo>
                    <a:pt x="560" y="644"/>
                  </a:lnTo>
                  <a:lnTo>
                    <a:pt x="532" y="664"/>
                  </a:lnTo>
                  <a:lnTo>
                    <a:pt x="502" y="678"/>
                  </a:lnTo>
                  <a:lnTo>
                    <a:pt x="470" y="692"/>
                  </a:lnTo>
                  <a:lnTo>
                    <a:pt x="436" y="700"/>
                  </a:lnTo>
                  <a:lnTo>
                    <a:pt x="402" y="708"/>
                  </a:lnTo>
                  <a:lnTo>
                    <a:pt x="366" y="710"/>
                  </a:lnTo>
                  <a:lnTo>
                    <a:pt x="330" y="710"/>
                  </a:lnTo>
                  <a:lnTo>
                    <a:pt x="330" y="710"/>
                  </a:lnTo>
                  <a:lnTo>
                    <a:pt x="294" y="704"/>
                  </a:lnTo>
                  <a:lnTo>
                    <a:pt x="258" y="696"/>
                  </a:lnTo>
                  <a:lnTo>
                    <a:pt x="226" y="686"/>
                  </a:lnTo>
                  <a:lnTo>
                    <a:pt x="194" y="670"/>
                  </a:lnTo>
                  <a:lnTo>
                    <a:pt x="164" y="654"/>
                  </a:lnTo>
                  <a:lnTo>
                    <a:pt x="136" y="634"/>
                  </a:lnTo>
                  <a:lnTo>
                    <a:pt x="110" y="612"/>
                  </a:lnTo>
                  <a:lnTo>
                    <a:pt x="86" y="586"/>
                  </a:lnTo>
                  <a:lnTo>
                    <a:pt x="66" y="560"/>
                  </a:lnTo>
                  <a:lnTo>
                    <a:pt x="48" y="530"/>
                  </a:lnTo>
                  <a:lnTo>
                    <a:pt x="32" y="500"/>
                  </a:lnTo>
                  <a:lnTo>
                    <a:pt x="20" y="468"/>
                  </a:lnTo>
                  <a:lnTo>
                    <a:pt x="10" y="434"/>
                  </a:lnTo>
                  <a:lnTo>
                    <a:pt x="4" y="400"/>
                  </a:lnTo>
                  <a:lnTo>
                    <a:pt x="0" y="364"/>
                  </a:lnTo>
                  <a:lnTo>
                    <a:pt x="2" y="328"/>
                  </a:lnTo>
                  <a:lnTo>
                    <a:pt x="2" y="328"/>
                  </a:lnTo>
                  <a:lnTo>
                    <a:pt x="6" y="292"/>
                  </a:lnTo>
                  <a:lnTo>
                    <a:pt x="14" y="258"/>
                  </a:lnTo>
                  <a:lnTo>
                    <a:pt x="26" y="224"/>
                  </a:lnTo>
                  <a:lnTo>
                    <a:pt x="40" y="192"/>
                  </a:lnTo>
                  <a:lnTo>
                    <a:pt x="58" y="162"/>
                  </a:lnTo>
                  <a:lnTo>
                    <a:pt x="78" y="134"/>
                  </a:lnTo>
                  <a:lnTo>
                    <a:pt x="100" y="108"/>
                  </a:lnTo>
                  <a:lnTo>
                    <a:pt x="124" y="86"/>
                  </a:lnTo>
                  <a:lnTo>
                    <a:pt x="152" y="64"/>
                  </a:lnTo>
                  <a:lnTo>
                    <a:pt x="180" y="46"/>
                  </a:lnTo>
                  <a:lnTo>
                    <a:pt x="210" y="30"/>
                  </a:lnTo>
                  <a:lnTo>
                    <a:pt x="242" y="18"/>
                  </a:lnTo>
                  <a:lnTo>
                    <a:pt x="276" y="8"/>
                  </a:lnTo>
                  <a:lnTo>
                    <a:pt x="310" y="2"/>
                  </a:lnTo>
                  <a:lnTo>
                    <a:pt x="346" y="0"/>
                  </a:lnTo>
                  <a:lnTo>
                    <a:pt x="382" y="0"/>
                  </a:lnTo>
                  <a:lnTo>
                    <a:pt x="382" y="0"/>
                  </a:lnTo>
                  <a:lnTo>
                    <a:pt x="418" y="4"/>
                  </a:lnTo>
                  <a:lnTo>
                    <a:pt x="454" y="12"/>
                  </a:lnTo>
                  <a:lnTo>
                    <a:pt x="486" y="24"/>
                  </a:lnTo>
                  <a:lnTo>
                    <a:pt x="518" y="38"/>
                  </a:lnTo>
                  <a:lnTo>
                    <a:pt x="548" y="56"/>
                  </a:lnTo>
                  <a:lnTo>
                    <a:pt x="576" y="76"/>
                  </a:lnTo>
                  <a:lnTo>
                    <a:pt x="602" y="98"/>
                  </a:lnTo>
                  <a:lnTo>
                    <a:pt x="626" y="122"/>
                  </a:lnTo>
                  <a:lnTo>
                    <a:pt x="646" y="150"/>
                  </a:lnTo>
                  <a:lnTo>
                    <a:pt x="664" y="178"/>
                  </a:lnTo>
                  <a:lnTo>
                    <a:pt x="680" y="210"/>
                  </a:lnTo>
                  <a:lnTo>
                    <a:pt x="692" y="242"/>
                  </a:lnTo>
                  <a:lnTo>
                    <a:pt x="702" y="274"/>
                  </a:lnTo>
                  <a:lnTo>
                    <a:pt x="708" y="310"/>
                  </a:lnTo>
                  <a:lnTo>
                    <a:pt x="712" y="344"/>
                  </a:lnTo>
                  <a:lnTo>
                    <a:pt x="710" y="382"/>
                  </a:lnTo>
                  <a:close/>
                </a:path>
              </a:pathLst>
            </a:custGeom>
            <a:solidFill>
              <a:srgbClr val="2A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6" name="Freeform 10180">
              <a:extLst>
                <a:ext uri="{FF2B5EF4-FFF2-40B4-BE49-F238E27FC236}">
                  <a16:creationId xmlns:a16="http://schemas.microsoft.com/office/drawing/2014/main" id="{0044BCAF-EE32-6417-648D-9D90100C1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456" y="2663825"/>
              <a:ext cx="565150" cy="563563"/>
            </a:xfrm>
            <a:custGeom>
              <a:avLst/>
              <a:gdLst>
                <a:gd name="T0" fmla="*/ 710 w 712"/>
                <a:gd name="T1" fmla="*/ 382 h 710"/>
                <a:gd name="T2" fmla="*/ 698 w 712"/>
                <a:gd name="T3" fmla="*/ 452 h 710"/>
                <a:gd name="T4" fmla="*/ 672 w 712"/>
                <a:gd name="T5" fmla="*/ 518 h 710"/>
                <a:gd name="T6" fmla="*/ 636 w 712"/>
                <a:gd name="T7" fmla="*/ 574 h 710"/>
                <a:gd name="T8" fmla="*/ 588 w 712"/>
                <a:gd name="T9" fmla="*/ 624 h 710"/>
                <a:gd name="T10" fmla="*/ 532 w 712"/>
                <a:gd name="T11" fmla="*/ 664 h 710"/>
                <a:gd name="T12" fmla="*/ 470 w 712"/>
                <a:gd name="T13" fmla="*/ 692 h 710"/>
                <a:gd name="T14" fmla="*/ 402 w 712"/>
                <a:gd name="T15" fmla="*/ 708 h 710"/>
                <a:gd name="T16" fmla="*/ 330 w 712"/>
                <a:gd name="T17" fmla="*/ 710 h 710"/>
                <a:gd name="T18" fmla="*/ 294 w 712"/>
                <a:gd name="T19" fmla="*/ 704 h 710"/>
                <a:gd name="T20" fmla="*/ 226 w 712"/>
                <a:gd name="T21" fmla="*/ 686 h 710"/>
                <a:gd name="T22" fmla="*/ 164 w 712"/>
                <a:gd name="T23" fmla="*/ 654 h 710"/>
                <a:gd name="T24" fmla="*/ 110 w 712"/>
                <a:gd name="T25" fmla="*/ 612 h 710"/>
                <a:gd name="T26" fmla="*/ 66 w 712"/>
                <a:gd name="T27" fmla="*/ 560 h 710"/>
                <a:gd name="T28" fmla="*/ 32 w 712"/>
                <a:gd name="T29" fmla="*/ 500 h 710"/>
                <a:gd name="T30" fmla="*/ 10 w 712"/>
                <a:gd name="T31" fmla="*/ 434 h 710"/>
                <a:gd name="T32" fmla="*/ 0 w 712"/>
                <a:gd name="T33" fmla="*/ 364 h 710"/>
                <a:gd name="T34" fmla="*/ 2 w 712"/>
                <a:gd name="T35" fmla="*/ 328 h 710"/>
                <a:gd name="T36" fmla="*/ 14 w 712"/>
                <a:gd name="T37" fmla="*/ 258 h 710"/>
                <a:gd name="T38" fmla="*/ 40 w 712"/>
                <a:gd name="T39" fmla="*/ 192 h 710"/>
                <a:gd name="T40" fmla="*/ 78 w 712"/>
                <a:gd name="T41" fmla="*/ 134 h 710"/>
                <a:gd name="T42" fmla="*/ 124 w 712"/>
                <a:gd name="T43" fmla="*/ 86 h 710"/>
                <a:gd name="T44" fmla="*/ 180 w 712"/>
                <a:gd name="T45" fmla="*/ 46 h 710"/>
                <a:gd name="T46" fmla="*/ 242 w 712"/>
                <a:gd name="T47" fmla="*/ 18 h 710"/>
                <a:gd name="T48" fmla="*/ 310 w 712"/>
                <a:gd name="T49" fmla="*/ 2 h 710"/>
                <a:gd name="T50" fmla="*/ 382 w 712"/>
                <a:gd name="T51" fmla="*/ 0 h 710"/>
                <a:gd name="T52" fmla="*/ 418 w 712"/>
                <a:gd name="T53" fmla="*/ 4 h 710"/>
                <a:gd name="T54" fmla="*/ 486 w 712"/>
                <a:gd name="T55" fmla="*/ 24 h 710"/>
                <a:gd name="T56" fmla="*/ 548 w 712"/>
                <a:gd name="T57" fmla="*/ 56 h 710"/>
                <a:gd name="T58" fmla="*/ 602 w 712"/>
                <a:gd name="T59" fmla="*/ 98 h 710"/>
                <a:gd name="T60" fmla="*/ 646 w 712"/>
                <a:gd name="T61" fmla="*/ 150 h 710"/>
                <a:gd name="T62" fmla="*/ 680 w 712"/>
                <a:gd name="T63" fmla="*/ 210 h 710"/>
                <a:gd name="T64" fmla="*/ 702 w 712"/>
                <a:gd name="T65" fmla="*/ 274 h 710"/>
                <a:gd name="T66" fmla="*/ 712 w 712"/>
                <a:gd name="T67" fmla="*/ 344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2" h="710">
                  <a:moveTo>
                    <a:pt x="710" y="382"/>
                  </a:moveTo>
                  <a:lnTo>
                    <a:pt x="710" y="382"/>
                  </a:lnTo>
                  <a:lnTo>
                    <a:pt x="706" y="418"/>
                  </a:lnTo>
                  <a:lnTo>
                    <a:pt x="698" y="452"/>
                  </a:lnTo>
                  <a:lnTo>
                    <a:pt x="686" y="486"/>
                  </a:lnTo>
                  <a:lnTo>
                    <a:pt x="672" y="518"/>
                  </a:lnTo>
                  <a:lnTo>
                    <a:pt x="654" y="546"/>
                  </a:lnTo>
                  <a:lnTo>
                    <a:pt x="636" y="574"/>
                  </a:lnTo>
                  <a:lnTo>
                    <a:pt x="612" y="600"/>
                  </a:lnTo>
                  <a:lnTo>
                    <a:pt x="588" y="624"/>
                  </a:lnTo>
                  <a:lnTo>
                    <a:pt x="560" y="644"/>
                  </a:lnTo>
                  <a:lnTo>
                    <a:pt x="532" y="664"/>
                  </a:lnTo>
                  <a:lnTo>
                    <a:pt x="502" y="678"/>
                  </a:lnTo>
                  <a:lnTo>
                    <a:pt x="470" y="692"/>
                  </a:lnTo>
                  <a:lnTo>
                    <a:pt x="436" y="700"/>
                  </a:lnTo>
                  <a:lnTo>
                    <a:pt x="402" y="708"/>
                  </a:lnTo>
                  <a:lnTo>
                    <a:pt x="366" y="710"/>
                  </a:lnTo>
                  <a:lnTo>
                    <a:pt x="330" y="710"/>
                  </a:lnTo>
                  <a:lnTo>
                    <a:pt x="330" y="710"/>
                  </a:lnTo>
                  <a:lnTo>
                    <a:pt x="294" y="704"/>
                  </a:lnTo>
                  <a:lnTo>
                    <a:pt x="258" y="696"/>
                  </a:lnTo>
                  <a:lnTo>
                    <a:pt x="226" y="686"/>
                  </a:lnTo>
                  <a:lnTo>
                    <a:pt x="194" y="670"/>
                  </a:lnTo>
                  <a:lnTo>
                    <a:pt x="164" y="654"/>
                  </a:lnTo>
                  <a:lnTo>
                    <a:pt x="136" y="634"/>
                  </a:lnTo>
                  <a:lnTo>
                    <a:pt x="110" y="612"/>
                  </a:lnTo>
                  <a:lnTo>
                    <a:pt x="86" y="586"/>
                  </a:lnTo>
                  <a:lnTo>
                    <a:pt x="66" y="560"/>
                  </a:lnTo>
                  <a:lnTo>
                    <a:pt x="48" y="530"/>
                  </a:lnTo>
                  <a:lnTo>
                    <a:pt x="32" y="500"/>
                  </a:lnTo>
                  <a:lnTo>
                    <a:pt x="20" y="468"/>
                  </a:lnTo>
                  <a:lnTo>
                    <a:pt x="10" y="434"/>
                  </a:lnTo>
                  <a:lnTo>
                    <a:pt x="4" y="400"/>
                  </a:lnTo>
                  <a:lnTo>
                    <a:pt x="0" y="364"/>
                  </a:lnTo>
                  <a:lnTo>
                    <a:pt x="2" y="328"/>
                  </a:lnTo>
                  <a:lnTo>
                    <a:pt x="2" y="328"/>
                  </a:lnTo>
                  <a:lnTo>
                    <a:pt x="6" y="292"/>
                  </a:lnTo>
                  <a:lnTo>
                    <a:pt x="14" y="258"/>
                  </a:lnTo>
                  <a:lnTo>
                    <a:pt x="26" y="224"/>
                  </a:lnTo>
                  <a:lnTo>
                    <a:pt x="40" y="192"/>
                  </a:lnTo>
                  <a:lnTo>
                    <a:pt x="58" y="162"/>
                  </a:lnTo>
                  <a:lnTo>
                    <a:pt x="78" y="134"/>
                  </a:lnTo>
                  <a:lnTo>
                    <a:pt x="100" y="108"/>
                  </a:lnTo>
                  <a:lnTo>
                    <a:pt x="124" y="86"/>
                  </a:lnTo>
                  <a:lnTo>
                    <a:pt x="152" y="64"/>
                  </a:lnTo>
                  <a:lnTo>
                    <a:pt x="180" y="46"/>
                  </a:lnTo>
                  <a:lnTo>
                    <a:pt x="210" y="30"/>
                  </a:lnTo>
                  <a:lnTo>
                    <a:pt x="242" y="18"/>
                  </a:lnTo>
                  <a:lnTo>
                    <a:pt x="276" y="8"/>
                  </a:lnTo>
                  <a:lnTo>
                    <a:pt x="310" y="2"/>
                  </a:lnTo>
                  <a:lnTo>
                    <a:pt x="346" y="0"/>
                  </a:lnTo>
                  <a:lnTo>
                    <a:pt x="382" y="0"/>
                  </a:lnTo>
                  <a:lnTo>
                    <a:pt x="382" y="0"/>
                  </a:lnTo>
                  <a:lnTo>
                    <a:pt x="418" y="4"/>
                  </a:lnTo>
                  <a:lnTo>
                    <a:pt x="454" y="12"/>
                  </a:lnTo>
                  <a:lnTo>
                    <a:pt x="486" y="24"/>
                  </a:lnTo>
                  <a:lnTo>
                    <a:pt x="518" y="38"/>
                  </a:lnTo>
                  <a:lnTo>
                    <a:pt x="548" y="56"/>
                  </a:lnTo>
                  <a:lnTo>
                    <a:pt x="576" y="76"/>
                  </a:lnTo>
                  <a:lnTo>
                    <a:pt x="602" y="98"/>
                  </a:lnTo>
                  <a:lnTo>
                    <a:pt x="626" y="122"/>
                  </a:lnTo>
                  <a:lnTo>
                    <a:pt x="646" y="150"/>
                  </a:lnTo>
                  <a:lnTo>
                    <a:pt x="664" y="178"/>
                  </a:lnTo>
                  <a:lnTo>
                    <a:pt x="680" y="210"/>
                  </a:lnTo>
                  <a:lnTo>
                    <a:pt x="692" y="242"/>
                  </a:lnTo>
                  <a:lnTo>
                    <a:pt x="702" y="274"/>
                  </a:lnTo>
                  <a:lnTo>
                    <a:pt x="708" y="310"/>
                  </a:lnTo>
                  <a:lnTo>
                    <a:pt x="712" y="344"/>
                  </a:lnTo>
                  <a:lnTo>
                    <a:pt x="710" y="3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7" name="Freeform 10181">
              <a:extLst>
                <a:ext uri="{FF2B5EF4-FFF2-40B4-BE49-F238E27FC236}">
                  <a16:creationId xmlns:a16="http://schemas.microsoft.com/office/drawing/2014/main" id="{06735A8C-03A2-50EE-3BE3-6306DFD55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9481" y="2736850"/>
              <a:ext cx="419100" cy="417513"/>
            </a:xfrm>
            <a:custGeom>
              <a:avLst/>
              <a:gdLst>
                <a:gd name="T0" fmla="*/ 528 w 528"/>
                <a:gd name="T1" fmla="*/ 282 h 526"/>
                <a:gd name="T2" fmla="*/ 518 w 528"/>
                <a:gd name="T3" fmla="*/ 334 h 526"/>
                <a:gd name="T4" fmla="*/ 498 w 528"/>
                <a:gd name="T5" fmla="*/ 384 h 526"/>
                <a:gd name="T6" fmla="*/ 472 w 528"/>
                <a:gd name="T7" fmla="*/ 426 h 526"/>
                <a:gd name="T8" fmla="*/ 436 w 528"/>
                <a:gd name="T9" fmla="*/ 462 h 526"/>
                <a:gd name="T10" fmla="*/ 394 w 528"/>
                <a:gd name="T11" fmla="*/ 492 h 526"/>
                <a:gd name="T12" fmla="*/ 348 w 528"/>
                <a:gd name="T13" fmla="*/ 512 h 526"/>
                <a:gd name="T14" fmla="*/ 298 w 528"/>
                <a:gd name="T15" fmla="*/ 524 h 526"/>
                <a:gd name="T16" fmla="*/ 244 w 528"/>
                <a:gd name="T17" fmla="*/ 526 h 526"/>
                <a:gd name="T18" fmla="*/ 218 w 528"/>
                <a:gd name="T19" fmla="*/ 522 h 526"/>
                <a:gd name="T20" fmla="*/ 168 w 528"/>
                <a:gd name="T21" fmla="*/ 508 h 526"/>
                <a:gd name="T22" fmla="*/ 122 w 528"/>
                <a:gd name="T23" fmla="*/ 484 h 526"/>
                <a:gd name="T24" fmla="*/ 82 w 528"/>
                <a:gd name="T25" fmla="*/ 454 h 526"/>
                <a:gd name="T26" fmla="*/ 48 w 528"/>
                <a:gd name="T27" fmla="*/ 414 h 526"/>
                <a:gd name="T28" fmla="*/ 24 w 528"/>
                <a:gd name="T29" fmla="*/ 370 h 526"/>
                <a:gd name="T30" fmla="*/ 8 w 528"/>
                <a:gd name="T31" fmla="*/ 322 h 526"/>
                <a:gd name="T32" fmla="*/ 0 w 528"/>
                <a:gd name="T33" fmla="*/ 270 h 526"/>
                <a:gd name="T34" fmla="*/ 2 w 528"/>
                <a:gd name="T35" fmla="*/ 244 h 526"/>
                <a:gd name="T36" fmla="*/ 10 w 528"/>
                <a:gd name="T37" fmla="*/ 190 h 526"/>
                <a:gd name="T38" fmla="*/ 30 w 528"/>
                <a:gd name="T39" fmla="*/ 142 h 526"/>
                <a:gd name="T40" fmla="*/ 56 w 528"/>
                <a:gd name="T41" fmla="*/ 100 h 526"/>
                <a:gd name="T42" fmla="*/ 92 w 528"/>
                <a:gd name="T43" fmla="*/ 62 h 526"/>
                <a:gd name="T44" fmla="*/ 134 w 528"/>
                <a:gd name="T45" fmla="*/ 34 h 526"/>
                <a:gd name="T46" fmla="*/ 180 w 528"/>
                <a:gd name="T47" fmla="*/ 12 h 526"/>
                <a:gd name="T48" fmla="*/ 230 w 528"/>
                <a:gd name="T49" fmla="*/ 2 h 526"/>
                <a:gd name="T50" fmla="*/ 284 w 528"/>
                <a:gd name="T51" fmla="*/ 0 h 526"/>
                <a:gd name="T52" fmla="*/ 310 w 528"/>
                <a:gd name="T53" fmla="*/ 4 h 526"/>
                <a:gd name="T54" fmla="*/ 362 w 528"/>
                <a:gd name="T55" fmla="*/ 18 h 526"/>
                <a:gd name="T56" fmla="*/ 406 w 528"/>
                <a:gd name="T57" fmla="*/ 40 h 526"/>
                <a:gd name="T58" fmla="*/ 446 w 528"/>
                <a:gd name="T59" fmla="*/ 72 h 526"/>
                <a:gd name="T60" fmla="*/ 480 w 528"/>
                <a:gd name="T61" fmla="*/ 110 h 526"/>
                <a:gd name="T62" fmla="*/ 504 w 528"/>
                <a:gd name="T63" fmla="*/ 154 h 526"/>
                <a:gd name="T64" fmla="*/ 522 w 528"/>
                <a:gd name="T65" fmla="*/ 204 h 526"/>
                <a:gd name="T66" fmla="*/ 528 w 528"/>
                <a:gd name="T67" fmla="*/ 25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8" h="526">
                  <a:moveTo>
                    <a:pt x="528" y="282"/>
                  </a:moveTo>
                  <a:lnTo>
                    <a:pt x="528" y="282"/>
                  </a:lnTo>
                  <a:lnTo>
                    <a:pt x="524" y="310"/>
                  </a:lnTo>
                  <a:lnTo>
                    <a:pt x="518" y="334"/>
                  </a:lnTo>
                  <a:lnTo>
                    <a:pt x="510" y="360"/>
                  </a:lnTo>
                  <a:lnTo>
                    <a:pt x="498" y="384"/>
                  </a:lnTo>
                  <a:lnTo>
                    <a:pt x="486" y="406"/>
                  </a:lnTo>
                  <a:lnTo>
                    <a:pt x="472" y="426"/>
                  </a:lnTo>
                  <a:lnTo>
                    <a:pt x="454" y="446"/>
                  </a:lnTo>
                  <a:lnTo>
                    <a:pt x="436" y="462"/>
                  </a:lnTo>
                  <a:lnTo>
                    <a:pt x="416" y="478"/>
                  </a:lnTo>
                  <a:lnTo>
                    <a:pt x="394" y="492"/>
                  </a:lnTo>
                  <a:lnTo>
                    <a:pt x="372" y="504"/>
                  </a:lnTo>
                  <a:lnTo>
                    <a:pt x="348" y="512"/>
                  </a:lnTo>
                  <a:lnTo>
                    <a:pt x="324" y="520"/>
                  </a:lnTo>
                  <a:lnTo>
                    <a:pt x="298" y="524"/>
                  </a:lnTo>
                  <a:lnTo>
                    <a:pt x="272" y="526"/>
                  </a:lnTo>
                  <a:lnTo>
                    <a:pt x="244" y="526"/>
                  </a:lnTo>
                  <a:lnTo>
                    <a:pt x="244" y="526"/>
                  </a:lnTo>
                  <a:lnTo>
                    <a:pt x="218" y="522"/>
                  </a:lnTo>
                  <a:lnTo>
                    <a:pt x="192" y="516"/>
                  </a:lnTo>
                  <a:lnTo>
                    <a:pt x="168" y="508"/>
                  </a:lnTo>
                  <a:lnTo>
                    <a:pt x="144" y="498"/>
                  </a:lnTo>
                  <a:lnTo>
                    <a:pt x="122" y="484"/>
                  </a:lnTo>
                  <a:lnTo>
                    <a:pt x="100" y="470"/>
                  </a:lnTo>
                  <a:lnTo>
                    <a:pt x="82" y="454"/>
                  </a:lnTo>
                  <a:lnTo>
                    <a:pt x="64" y="434"/>
                  </a:lnTo>
                  <a:lnTo>
                    <a:pt x="48" y="414"/>
                  </a:lnTo>
                  <a:lnTo>
                    <a:pt x="34" y="394"/>
                  </a:lnTo>
                  <a:lnTo>
                    <a:pt x="24" y="370"/>
                  </a:lnTo>
                  <a:lnTo>
                    <a:pt x="14" y="346"/>
                  </a:lnTo>
                  <a:lnTo>
                    <a:pt x="8" y="322"/>
                  </a:lnTo>
                  <a:lnTo>
                    <a:pt x="2" y="296"/>
                  </a:lnTo>
                  <a:lnTo>
                    <a:pt x="0" y="270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4" y="216"/>
                  </a:lnTo>
                  <a:lnTo>
                    <a:pt x="10" y="190"/>
                  </a:lnTo>
                  <a:lnTo>
                    <a:pt x="18" y="166"/>
                  </a:lnTo>
                  <a:lnTo>
                    <a:pt x="30" y="142"/>
                  </a:lnTo>
                  <a:lnTo>
                    <a:pt x="42" y="120"/>
                  </a:lnTo>
                  <a:lnTo>
                    <a:pt x="56" y="100"/>
                  </a:lnTo>
                  <a:lnTo>
                    <a:pt x="74" y="80"/>
                  </a:lnTo>
                  <a:lnTo>
                    <a:pt x="92" y="62"/>
                  </a:lnTo>
                  <a:lnTo>
                    <a:pt x="112" y="48"/>
                  </a:lnTo>
                  <a:lnTo>
                    <a:pt x="134" y="34"/>
                  </a:lnTo>
                  <a:lnTo>
                    <a:pt x="156" y="22"/>
                  </a:lnTo>
                  <a:lnTo>
                    <a:pt x="180" y="12"/>
                  </a:lnTo>
                  <a:lnTo>
                    <a:pt x="204" y="6"/>
                  </a:lnTo>
                  <a:lnTo>
                    <a:pt x="230" y="2"/>
                  </a:lnTo>
                  <a:lnTo>
                    <a:pt x="256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310" y="4"/>
                  </a:lnTo>
                  <a:lnTo>
                    <a:pt x="336" y="10"/>
                  </a:lnTo>
                  <a:lnTo>
                    <a:pt x="362" y="18"/>
                  </a:lnTo>
                  <a:lnTo>
                    <a:pt x="384" y="28"/>
                  </a:lnTo>
                  <a:lnTo>
                    <a:pt x="406" y="40"/>
                  </a:lnTo>
                  <a:lnTo>
                    <a:pt x="428" y="56"/>
                  </a:lnTo>
                  <a:lnTo>
                    <a:pt x="446" y="72"/>
                  </a:lnTo>
                  <a:lnTo>
                    <a:pt x="464" y="90"/>
                  </a:lnTo>
                  <a:lnTo>
                    <a:pt x="480" y="110"/>
                  </a:lnTo>
                  <a:lnTo>
                    <a:pt x="494" y="132"/>
                  </a:lnTo>
                  <a:lnTo>
                    <a:pt x="504" y="154"/>
                  </a:lnTo>
                  <a:lnTo>
                    <a:pt x="514" y="178"/>
                  </a:lnTo>
                  <a:lnTo>
                    <a:pt x="522" y="204"/>
                  </a:lnTo>
                  <a:lnTo>
                    <a:pt x="526" y="228"/>
                  </a:lnTo>
                  <a:lnTo>
                    <a:pt x="528" y="256"/>
                  </a:lnTo>
                  <a:lnTo>
                    <a:pt x="528" y="282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8" name="Freeform 10182">
              <a:extLst>
                <a:ext uri="{FF2B5EF4-FFF2-40B4-BE49-F238E27FC236}">
                  <a16:creationId xmlns:a16="http://schemas.microsoft.com/office/drawing/2014/main" id="{E36007BB-642C-5E3D-8067-3AFC271C2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9481" y="2736850"/>
              <a:ext cx="419100" cy="417513"/>
            </a:xfrm>
            <a:custGeom>
              <a:avLst/>
              <a:gdLst>
                <a:gd name="T0" fmla="*/ 528 w 528"/>
                <a:gd name="T1" fmla="*/ 282 h 526"/>
                <a:gd name="T2" fmla="*/ 518 w 528"/>
                <a:gd name="T3" fmla="*/ 334 h 526"/>
                <a:gd name="T4" fmla="*/ 498 w 528"/>
                <a:gd name="T5" fmla="*/ 384 h 526"/>
                <a:gd name="T6" fmla="*/ 472 w 528"/>
                <a:gd name="T7" fmla="*/ 426 h 526"/>
                <a:gd name="T8" fmla="*/ 436 w 528"/>
                <a:gd name="T9" fmla="*/ 462 h 526"/>
                <a:gd name="T10" fmla="*/ 394 w 528"/>
                <a:gd name="T11" fmla="*/ 492 h 526"/>
                <a:gd name="T12" fmla="*/ 348 w 528"/>
                <a:gd name="T13" fmla="*/ 512 h 526"/>
                <a:gd name="T14" fmla="*/ 298 w 528"/>
                <a:gd name="T15" fmla="*/ 524 h 526"/>
                <a:gd name="T16" fmla="*/ 244 w 528"/>
                <a:gd name="T17" fmla="*/ 526 h 526"/>
                <a:gd name="T18" fmla="*/ 218 w 528"/>
                <a:gd name="T19" fmla="*/ 522 h 526"/>
                <a:gd name="T20" fmla="*/ 168 w 528"/>
                <a:gd name="T21" fmla="*/ 508 h 526"/>
                <a:gd name="T22" fmla="*/ 122 w 528"/>
                <a:gd name="T23" fmla="*/ 484 h 526"/>
                <a:gd name="T24" fmla="*/ 82 w 528"/>
                <a:gd name="T25" fmla="*/ 454 h 526"/>
                <a:gd name="T26" fmla="*/ 48 w 528"/>
                <a:gd name="T27" fmla="*/ 414 h 526"/>
                <a:gd name="T28" fmla="*/ 24 w 528"/>
                <a:gd name="T29" fmla="*/ 370 h 526"/>
                <a:gd name="T30" fmla="*/ 8 w 528"/>
                <a:gd name="T31" fmla="*/ 322 h 526"/>
                <a:gd name="T32" fmla="*/ 0 w 528"/>
                <a:gd name="T33" fmla="*/ 270 h 526"/>
                <a:gd name="T34" fmla="*/ 2 w 528"/>
                <a:gd name="T35" fmla="*/ 244 h 526"/>
                <a:gd name="T36" fmla="*/ 10 w 528"/>
                <a:gd name="T37" fmla="*/ 190 h 526"/>
                <a:gd name="T38" fmla="*/ 30 w 528"/>
                <a:gd name="T39" fmla="*/ 142 h 526"/>
                <a:gd name="T40" fmla="*/ 56 w 528"/>
                <a:gd name="T41" fmla="*/ 100 h 526"/>
                <a:gd name="T42" fmla="*/ 92 w 528"/>
                <a:gd name="T43" fmla="*/ 62 h 526"/>
                <a:gd name="T44" fmla="*/ 134 w 528"/>
                <a:gd name="T45" fmla="*/ 34 h 526"/>
                <a:gd name="T46" fmla="*/ 180 w 528"/>
                <a:gd name="T47" fmla="*/ 12 h 526"/>
                <a:gd name="T48" fmla="*/ 230 w 528"/>
                <a:gd name="T49" fmla="*/ 2 h 526"/>
                <a:gd name="T50" fmla="*/ 284 w 528"/>
                <a:gd name="T51" fmla="*/ 0 h 526"/>
                <a:gd name="T52" fmla="*/ 310 w 528"/>
                <a:gd name="T53" fmla="*/ 4 h 526"/>
                <a:gd name="T54" fmla="*/ 362 w 528"/>
                <a:gd name="T55" fmla="*/ 18 h 526"/>
                <a:gd name="T56" fmla="*/ 406 w 528"/>
                <a:gd name="T57" fmla="*/ 40 h 526"/>
                <a:gd name="T58" fmla="*/ 446 w 528"/>
                <a:gd name="T59" fmla="*/ 72 h 526"/>
                <a:gd name="T60" fmla="*/ 480 w 528"/>
                <a:gd name="T61" fmla="*/ 110 h 526"/>
                <a:gd name="T62" fmla="*/ 504 w 528"/>
                <a:gd name="T63" fmla="*/ 154 h 526"/>
                <a:gd name="T64" fmla="*/ 522 w 528"/>
                <a:gd name="T65" fmla="*/ 204 h 526"/>
                <a:gd name="T66" fmla="*/ 528 w 528"/>
                <a:gd name="T67" fmla="*/ 25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8" h="526">
                  <a:moveTo>
                    <a:pt x="528" y="282"/>
                  </a:moveTo>
                  <a:lnTo>
                    <a:pt x="528" y="282"/>
                  </a:lnTo>
                  <a:lnTo>
                    <a:pt x="524" y="310"/>
                  </a:lnTo>
                  <a:lnTo>
                    <a:pt x="518" y="334"/>
                  </a:lnTo>
                  <a:lnTo>
                    <a:pt x="510" y="360"/>
                  </a:lnTo>
                  <a:lnTo>
                    <a:pt x="498" y="384"/>
                  </a:lnTo>
                  <a:lnTo>
                    <a:pt x="486" y="406"/>
                  </a:lnTo>
                  <a:lnTo>
                    <a:pt x="472" y="426"/>
                  </a:lnTo>
                  <a:lnTo>
                    <a:pt x="454" y="446"/>
                  </a:lnTo>
                  <a:lnTo>
                    <a:pt x="436" y="462"/>
                  </a:lnTo>
                  <a:lnTo>
                    <a:pt x="416" y="478"/>
                  </a:lnTo>
                  <a:lnTo>
                    <a:pt x="394" y="492"/>
                  </a:lnTo>
                  <a:lnTo>
                    <a:pt x="372" y="504"/>
                  </a:lnTo>
                  <a:lnTo>
                    <a:pt x="348" y="512"/>
                  </a:lnTo>
                  <a:lnTo>
                    <a:pt x="324" y="520"/>
                  </a:lnTo>
                  <a:lnTo>
                    <a:pt x="298" y="524"/>
                  </a:lnTo>
                  <a:lnTo>
                    <a:pt x="272" y="526"/>
                  </a:lnTo>
                  <a:lnTo>
                    <a:pt x="244" y="526"/>
                  </a:lnTo>
                  <a:lnTo>
                    <a:pt x="244" y="526"/>
                  </a:lnTo>
                  <a:lnTo>
                    <a:pt x="218" y="522"/>
                  </a:lnTo>
                  <a:lnTo>
                    <a:pt x="192" y="516"/>
                  </a:lnTo>
                  <a:lnTo>
                    <a:pt x="168" y="508"/>
                  </a:lnTo>
                  <a:lnTo>
                    <a:pt x="144" y="498"/>
                  </a:lnTo>
                  <a:lnTo>
                    <a:pt x="122" y="484"/>
                  </a:lnTo>
                  <a:lnTo>
                    <a:pt x="100" y="470"/>
                  </a:lnTo>
                  <a:lnTo>
                    <a:pt x="82" y="454"/>
                  </a:lnTo>
                  <a:lnTo>
                    <a:pt x="64" y="434"/>
                  </a:lnTo>
                  <a:lnTo>
                    <a:pt x="48" y="414"/>
                  </a:lnTo>
                  <a:lnTo>
                    <a:pt x="34" y="394"/>
                  </a:lnTo>
                  <a:lnTo>
                    <a:pt x="24" y="370"/>
                  </a:lnTo>
                  <a:lnTo>
                    <a:pt x="14" y="346"/>
                  </a:lnTo>
                  <a:lnTo>
                    <a:pt x="8" y="322"/>
                  </a:lnTo>
                  <a:lnTo>
                    <a:pt x="2" y="296"/>
                  </a:lnTo>
                  <a:lnTo>
                    <a:pt x="0" y="270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4" y="216"/>
                  </a:lnTo>
                  <a:lnTo>
                    <a:pt x="10" y="190"/>
                  </a:lnTo>
                  <a:lnTo>
                    <a:pt x="18" y="166"/>
                  </a:lnTo>
                  <a:lnTo>
                    <a:pt x="30" y="142"/>
                  </a:lnTo>
                  <a:lnTo>
                    <a:pt x="42" y="120"/>
                  </a:lnTo>
                  <a:lnTo>
                    <a:pt x="56" y="100"/>
                  </a:lnTo>
                  <a:lnTo>
                    <a:pt x="74" y="80"/>
                  </a:lnTo>
                  <a:lnTo>
                    <a:pt x="92" y="62"/>
                  </a:lnTo>
                  <a:lnTo>
                    <a:pt x="112" y="48"/>
                  </a:lnTo>
                  <a:lnTo>
                    <a:pt x="134" y="34"/>
                  </a:lnTo>
                  <a:lnTo>
                    <a:pt x="156" y="22"/>
                  </a:lnTo>
                  <a:lnTo>
                    <a:pt x="180" y="12"/>
                  </a:lnTo>
                  <a:lnTo>
                    <a:pt x="204" y="6"/>
                  </a:lnTo>
                  <a:lnTo>
                    <a:pt x="230" y="2"/>
                  </a:lnTo>
                  <a:lnTo>
                    <a:pt x="256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310" y="4"/>
                  </a:lnTo>
                  <a:lnTo>
                    <a:pt x="336" y="10"/>
                  </a:lnTo>
                  <a:lnTo>
                    <a:pt x="362" y="18"/>
                  </a:lnTo>
                  <a:lnTo>
                    <a:pt x="384" y="28"/>
                  </a:lnTo>
                  <a:lnTo>
                    <a:pt x="406" y="40"/>
                  </a:lnTo>
                  <a:lnTo>
                    <a:pt x="428" y="56"/>
                  </a:lnTo>
                  <a:lnTo>
                    <a:pt x="446" y="72"/>
                  </a:lnTo>
                  <a:lnTo>
                    <a:pt x="464" y="90"/>
                  </a:lnTo>
                  <a:lnTo>
                    <a:pt x="480" y="110"/>
                  </a:lnTo>
                  <a:lnTo>
                    <a:pt x="494" y="132"/>
                  </a:lnTo>
                  <a:lnTo>
                    <a:pt x="504" y="154"/>
                  </a:lnTo>
                  <a:lnTo>
                    <a:pt x="514" y="178"/>
                  </a:lnTo>
                  <a:lnTo>
                    <a:pt x="522" y="204"/>
                  </a:lnTo>
                  <a:lnTo>
                    <a:pt x="526" y="228"/>
                  </a:lnTo>
                  <a:lnTo>
                    <a:pt x="528" y="256"/>
                  </a:lnTo>
                  <a:lnTo>
                    <a:pt x="528" y="2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09" name="Freeform 10183">
              <a:extLst>
                <a:ext uri="{FF2B5EF4-FFF2-40B4-BE49-F238E27FC236}">
                  <a16:creationId xmlns:a16="http://schemas.microsoft.com/office/drawing/2014/main" id="{FD7D72BC-1B7D-A4F3-FD9C-560215C63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9644" y="2765425"/>
              <a:ext cx="358775" cy="358775"/>
            </a:xfrm>
            <a:custGeom>
              <a:avLst/>
              <a:gdLst>
                <a:gd name="T0" fmla="*/ 452 w 452"/>
                <a:gd name="T1" fmla="*/ 244 h 452"/>
                <a:gd name="T2" fmla="*/ 444 w 452"/>
                <a:gd name="T3" fmla="*/ 288 h 452"/>
                <a:gd name="T4" fmla="*/ 428 w 452"/>
                <a:gd name="T5" fmla="*/ 330 h 452"/>
                <a:gd name="T6" fmla="*/ 404 w 452"/>
                <a:gd name="T7" fmla="*/ 366 h 452"/>
                <a:gd name="T8" fmla="*/ 374 w 452"/>
                <a:gd name="T9" fmla="*/ 398 h 452"/>
                <a:gd name="T10" fmla="*/ 338 w 452"/>
                <a:gd name="T11" fmla="*/ 424 h 452"/>
                <a:gd name="T12" fmla="*/ 298 w 452"/>
                <a:gd name="T13" fmla="*/ 440 h 452"/>
                <a:gd name="T14" fmla="*/ 254 w 452"/>
                <a:gd name="T15" fmla="*/ 450 h 452"/>
                <a:gd name="T16" fmla="*/ 210 w 452"/>
                <a:gd name="T17" fmla="*/ 452 h 452"/>
                <a:gd name="T18" fmla="*/ 186 w 452"/>
                <a:gd name="T19" fmla="*/ 450 h 452"/>
                <a:gd name="T20" fmla="*/ 142 w 452"/>
                <a:gd name="T21" fmla="*/ 436 h 452"/>
                <a:gd name="T22" fmla="*/ 104 w 452"/>
                <a:gd name="T23" fmla="*/ 416 h 452"/>
                <a:gd name="T24" fmla="*/ 70 w 452"/>
                <a:gd name="T25" fmla="*/ 390 h 452"/>
                <a:gd name="T26" fmla="*/ 42 w 452"/>
                <a:gd name="T27" fmla="*/ 358 h 452"/>
                <a:gd name="T28" fmla="*/ 20 w 452"/>
                <a:gd name="T29" fmla="*/ 320 h 452"/>
                <a:gd name="T30" fmla="*/ 6 w 452"/>
                <a:gd name="T31" fmla="*/ 278 h 452"/>
                <a:gd name="T32" fmla="*/ 0 w 452"/>
                <a:gd name="T33" fmla="*/ 232 h 452"/>
                <a:gd name="T34" fmla="*/ 0 w 452"/>
                <a:gd name="T35" fmla="*/ 210 h 452"/>
                <a:gd name="T36" fmla="*/ 8 w 452"/>
                <a:gd name="T37" fmla="*/ 164 h 452"/>
                <a:gd name="T38" fmla="*/ 24 w 452"/>
                <a:gd name="T39" fmla="*/ 124 h 452"/>
                <a:gd name="T40" fmla="*/ 48 w 452"/>
                <a:gd name="T41" fmla="*/ 86 h 452"/>
                <a:gd name="T42" fmla="*/ 78 w 452"/>
                <a:gd name="T43" fmla="*/ 56 h 452"/>
                <a:gd name="T44" fmla="*/ 114 w 452"/>
                <a:gd name="T45" fmla="*/ 30 h 452"/>
                <a:gd name="T46" fmla="*/ 154 w 452"/>
                <a:gd name="T47" fmla="*/ 12 h 452"/>
                <a:gd name="T48" fmla="*/ 198 w 452"/>
                <a:gd name="T49" fmla="*/ 2 h 452"/>
                <a:gd name="T50" fmla="*/ 242 w 452"/>
                <a:gd name="T51" fmla="*/ 2 h 452"/>
                <a:gd name="T52" fmla="*/ 266 w 452"/>
                <a:gd name="T53" fmla="*/ 4 h 452"/>
                <a:gd name="T54" fmla="*/ 310 w 452"/>
                <a:gd name="T55" fmla="*/ 16 h 452"/>
                <a:gd name="T56" fmla="*/ 348 w 452"/>
                <a:gd name="T57" fmla="*/ 36 h 452"/>
                <a:gd name="T58" fmla="*/ 382 w 452"/>
                <a:gd name="T59" fmla="*/ 64 h 452"/>
                <a:gd name="T60" fmla="*/ 410 w 452"/>
                <a:gd name="T61" fmla="*/ 96 h 452"/>
                <a:gd name="T62" fmla="*/ 432 w 452"/>
                <a:gd name="T63" fmla="*/ 134 h 452"/>
                <a:gd name="T64" fmla="*/ 446 w 452"/>
                <a:gd name="T65" fmla="*/ 176 h 452"/>
                <a:gd name="T66" fmla="*/ 452 w 452"/>
                <a:gd name="T67" fmla="*/ 22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2" h="452">
                  <a:moveTo>
                    <a:pt x="452" y="244"/>
                  </a:moveTo>
                  <a:lnTo>
                    <a:pt x="452" y="244"/>
                  </a:lnTo>
                  <a:lnTo>
                    <a:pt x="448" y="266"/>
                  </a:lnTo>
                  <a:lnTo>
                    <a:pt x="444" y="288"/>
                  </a:lnTo>
                  <a:lnTo>
                    <a:pt x="436" y="310"/>
                  </a:lnTo>
                  <a:lnTo>
                    <a:pt x="428" y="330"/>
                  </a:lnTo>
                  <a:lnTo>
                    <a:pt x="416" y="348"/>
                  </a:lnTo>
                  <a:lnTo>
                    <a:pt x="404" y="366"/>
                  </a:lnTo>
                  <a:lnTo>
                    <a:pt x="390" y="384"/>
                  </a:lnTo>
                  <a:lnTo>
                    <a:pt x="374" y="398"/>
                  </a:lnTo>
                  <a:lnTo>
                    <a:pt x="356" y="412"/>
                  </a:lnTo>
                  <a:lnTo>
                    <a:pt x="338" y="424"/>
                  </a:lnTo>
                  <a:lnTo>
                    <a:pt x="318" y="432"/>
                  </a:lnTo>
                  <a:lnTo>
                    <a:pt x="298" y="440"/>
                  </a:lnTo>
                  <a:lnTo>
                    <a:pt x="276" y="446"/>
                  </a:lnTo>
                  <a:lnTo>
                    <a:pt x="254" y="450"/>
                  </a:lnTo>
                  <a:lnTo>
                    <a:pt x="232" y="452"/>
                  </a:lnTo>
                  <a:lnTo>
                    <a:pt x="210" y="452"/>
                  </a:lnTo>
                  <a:lnTo>
                    <a:pt x="210" y="452"/>
                  </a:lnTo>
                  <a:lnTo>
                    <a:pt x="186" y="450"/>
                  </a:lnTo>
                  <a:lnTo>
                    <a:pt x="164" y="444"/>
                  </a:lnTo>
                  <a:lnTo>
                    <a:pt x="142" y="436"/>
                  </a:lnTo>
                  <a:lnTo>
                    <a:pt x="122" y="428"/>
                  </a:lnTo>
                  <a:lnTo>
                    <a:pt x="104" y="416"/>
                  </a:lnTo>
                  <a:lnTo>
                    <a:pt x="86" y="404"/>
                  </a:lnTo>
                  <a:lnTo>
                    <a:pt x="70" y="390"/>
                  </a:lnTo>
                  <a:lnTo>
                    <a:pt x="54" y="374"/>
                  </a:lnTo>
                  <a:lnTo>
                    <a:pt x="42" y="358"/>
                  </a:lnTo>
                  <a:lnTo>
                    <a:pt x="30" y="338"/>
                  </a:lnTo>
                  <a:lnTo>
                    <a:pt x="20" y="320"/>
                  </a:lnTo>
                  <a:lnTo>
                    <a:pt x="12" y="298"/>
                  </a:lnTo>
                  <a:lnTo>
                    <a:pt x="6" y="278"/>
                  </a:lnTo>
                  <a:lnTo>
                    <a:pt x="2" y="256"/>
                  </a:lnTo>
                  <a:lnTo>
                    <a:pt x="0" y="232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4" y="186"/>
                  </a:lnTo>
                  <a:lnTo>
                    <a:pt x="8" y="164"/>
                  </a:lnTo>
                  <a:lnTo>
                    <a:pt x="16" y="144"/>
                  </a:lnTo>
                  <a:lnTo>
                    <a:pt x="24" y="124"/>
                  </a:lnTo>
                  <a:lnTo>
                    <a:pt x="36" y="104"/>
                  </a:lnTo>
                  <a:lnTo>
                    <a:pt x="48" y="86"/>
                  </a:lnTo>
                  <a:lnTo>
                    <a:pt x="62" y="70"/>
                  </a:lnTo>
                  <a:lnTo>
                    <a:pt x="78" y="56"/>
                  </a:lnTo>
                  <a:lnTo>
                    <a:pt x="96" y="42"/>
                  </a:lnTo>
                  <a:lnTo>
                    <a:pt x="114" y="30"/>
                  </a:lnTo>
                  <a:lnTo>
                    <a:pt x="134" y="20"/>
                  </a:lnTo>
                  <a:lnTo>
                    <a:pt x="154" y="12"/>
                  </a:lnTo>
                  <a:lnTo>
                    <a:pt x="176" y="6"/>
                  </a:lnTo>
                  <a:lnTo>
                    <a:pt x="198" y="2"/>
                  </a:lnTo>
                  <a:lnTo>
                    <a:pt x="220" y="0"/>
                  </a:lnTo>
                  <a:lnTo>
                    <a:pt x="242" y="2"/>
                  </a:lnTo>
                  <a:lnTo>
                    <a:pt x="242" y="2"/>
                  </a:lnTo>
                  <a:lnTo>
                    <a:pt x="266" y="4"/>
                  </a:lnTo>
                  <a:lnTo>
                    <a:pt x="288" y="10"/>
                  </a:lnTo>
                  <a:lnTo>
                    <a:pt x="310" y="16"/>
                  </a:lnTo>
                  <a:lnTo>
                    <a:pt x="330" y="26"/>
                  </a:lnTo>
                  <a:lnTo>
                    <a:pt x="348" y="36"/>
                  </a:lnTo>
                  <a:lnTo>
                    <a:pt x="366" y="50"/>
                  </a:lnTo>
                  <a:lnTo>
                    <a:pt x="382" y="64"/>
                  </a:lnTo>
                  <a:lnTo>
                    <a:pt x="398" y="80"/>
                  </a:lnTo>
                  <a:lnTo>
                    <a:pt x="410" y="96"/>
                  </a:lnTo>
                  <a:lnTo>
                    <a:pt x="422" y="114"/>
                  </a:lnTo>
                  <a:lnTo>
                    <a:pt x="432" y="134"/>
                  </a:lnTo>
                  <a:lnTo>
                    <a:pt x="440" y="154"/>
                  </a:lnTo>
                  <a:lnTo>
                    <a:pt x="446" y="176"/>
                  </a:lnTo>
                  <a:lnTo>
                    <a:pt x="450" y="198"/>
                  </a:lnTo>
                  <a:lnTo>
                    <a:pt x="452" y="220"/>
                  </a:lnTo>
                  <a:lnTo>
                    <a:pt x="452" y="244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0" name="Freeform 10184">
              <a:extLst>
                <a:ext uri="{FF2B5EF4-FFF2-40B4-BE49-F238E27FC236}">
                  <a16:creationId xmlns:a16="http://schemas.microsoft.com/office/drawing/2014/main" id="{5B7F749F-5A44-BA45-5875-E33C918C6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9644" y="2765425"/>
              <a:ext cx="358775" cy="358775"/>
            </a:xfrm>
            <a:custGeom>
              <a:avLst/>
              <a:gdLst>
                <a:gd name="T0" fmla="*/ 452 w 452"/>
                <a:gd name="T1" fmla="*/ 244 h 452"/>
                <a:gd name="T2" fmla="*/ 444 w 452"/>
                <a:gd name="T3" fmla="*/ 288 h 452"/>
                <a:gd name="T4" fmla="*/ 428 w 452"/>
                <a:gd name="T5" fmla="*/ 330 h 452"/>
                <a:gd name="T6" fmla="*/ 404 w 452"/>
                <a:gd name="T7" fmla="*/ 366 h 452"/>
                <a:gd name="T8" fmla="*/ 374 w 452"/>
                <a:gd name="T9" fmla="*/ 398 h 452"/>
                <a:gd name="T10" fmla="*/ 338 w 452"/>
                <a:gd name="T11" fmla="*/ 424 h 452"/>
                <a:gd name="T12" fmla="*/ 298 w 452"/>
                <a:gd name="T13" fmla="*/ 440 h 452"/>
                <a:gd name="T14" fmla="*/ 254 w 452"/>
                <a:gd name="T15" fmla="*/ 450 h 452"/>
                <a:gd name="T16" fmla="*/ 210 w 452"/>
                <a:gd name="T17" fmla="*/ 452 h 452"/>
                <a:gd name="T18" fmla="*/ 186 w 452"/>
                <a:gd name="T19" fmla="*/ 450 h 452"/>
                <a:gd name="T20" fmla="*/ 142 w 452"/>
                <a:gd name="T21" fmla="*/ 436 h 452"/>
                <a:gd name="T22" fmla="*/ 104 w 452"/>
                <a:gd name="T23" fmla="*/ 416 h 452"/>
                <a:gd name="T24" fmla="*/ 70 w 452"/>
                <a:gd name="T25" fmla="*/ 390 h 452"/>
                <a:gd name="T26" fmla="*/ 42 w 452"/>
                <a:gd name="T27" fmla="*/ 358 h 452"/>
                <a:gd name="T28" fmla="*/ 20 w 452"/>
                <a:gd name="T29" fmla="*/ 320 h 452"/>
                <a:gd name="T30" fmla="*/ 6 w 452"/>
                <a:gd name="T31" fmla="*/ 278 h 452"/>
                <a:gd name="T32" fmla="*/ 0 w 452"/>
                <a:gd name="T33" fmla="*/ 232 h 452"/>
                <a:gd name="T34" fmla="*/ 0 w 452"/>
                <a:gd name="T35" fmla="*/ 210 h 452"/>
                <a:gd name="T36" fmla="*/ 8 w 452"/>
                <a:gd name="T37" fmla="*/ 164 h 452"/>
                <a:gd name="T38" fmla="*/ 24 w 452"/>
                <a:gd name="T39" fmla="*/ 124 h 452"/>
                <a:gd name="T40" fmla="*/ 48 w 452"/>
                <a:gd name="T41" fmla="*/ 86 h 452"/>
                <a:gd name="T42" fmla="*/ 78 w 452"/>
                <a:gd name="T43" fmla="*/ 56 h 452"/>
                <a:gd name="T44" fmla="*/ 114 w 452"/>
                <a:gd name="T45" fmla="*/ 30 h 452"/>
                <a:gd name="T46" fmla="*/ 154 w 452"/>
                <a:gd name="T47" fmla="*/ 12 h 452"/>
                <a:gd name="T48" fmla="*/ 198 w 452"/>
                <a:gd name="T49" fmla="*/ 2 h 452"/>
                <a:gd name="T50" fmla="*/ 242 w 452"/>
                <a:gd name="T51" fmla="*/ 2 h 452"/>
                <a:gd name="T52" fmla="*/ 266 w 452"/>
                <a:gd name="T53" fmla="*/ 4 h 452"/>
                <a:gd name="T54" fmla="*/ 310 w 452"/>
                <a:gd name="T55" fmla="*/ 16 h 452"/>
                <a:gd name="T56" fmla="*/ 348 w 452"/>
                <a:gd name="T57" fmla="*/ 36 h 452"/>
                <a:gd name="T58" fmla="*/ 382 w 452"/>
                <a:gd name="T59" fmla="*/ 64 h 452"/>
                <a:gd name="T60" fmla="*/ 410 w 452"/>
                <a:gd name="T61" fmla="*/ 96 h 452"/>
                <a:gd name="T62" fmla="*/ 432 w 452"/>
                <a:gd name="T63" fmla="*/ 134 h 452"/>
                <a:gd name="T64" fmla="*/ 446 w 452"/>
                <a:gd name="T65" fmla="*/ 176 h 452"/>
                <a:gd name="T66" fmla="*/ 452 w 452"/>
                <a:gd name="T67" fmla="*/ 22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2" h="452">
                  <a:moveTo>
                    <a:pt x="452" y="244"/>
                  </a:moveTo>
                  <a:lnTo>
                    <a:pt x="452" y="244"/>
                  </a:lnTo>
                  <a:lnTo>
                    <a:pt x="448" y="266"/>
                  </a:lnTo>
                  <a:lnTo>
                    <a:pt x="444" y="288"/>
                  </a:lnTo>
                  <a:lnTo>
                    <a:pt x="436" y="310"/>
                  </a:lnTo>
                  <a:lnTo>
                    <a:pt x="428" y="330"/>
                  </a:lnTo>
                  <a:lnTo>
                    <a:pt x="416" y="348"/>
                  </a:lnTo>
                  <a:lnTo>
                    <a:pt x="404" y="366"/>
                  </a:lnTo>
                  <a:lnTo>
                    <a:pt x="390" y="384"/>
                  </a:lnTo>
                  <a:lnTo>
                    <a:pt x="374" y="398"/>
                  </a:lnTo>
                  <a:lnTo>
                    <a:pt x="356" y="412"/>
                  </a:lnTo>
                  <a:lnTo>
                    <a:pt x="338" y="424"/>
                  </a:lnTo>
                  <a:lnTo>
                    <a:pt x="318" y="432"/>
                  </a:lnTo>
                  <a:lnTo>
                    <a:pt x="298" y="440"/>
                  </a:lnTo>
                  <a:lnTo>
                    <a:pt x="276" y="446"/>
                  </a:lnTo>
                  <a:lnTo>
                    <a:pt x="254" y="450"/>
                  </a:lnTo>
                  <a:lnTo>
                    <a:pt x="232" y="452"/>
                  </a:lnTo>
                  <a:lnTo>
                    <a:pt x="210" y="452"/>
                  </a:lnTo>
                  <a:lnTo>
                    <a:pt x="210" y="452"/>
                  </a:lnTo>
                  <a:lnTo>
                    <a:pt x="186" y="450"/>
                  </a:lnTo>
                  <a:lnTo>
                    <a:pt x="164" y="444"/>
                  </a:lnTo>
                  <a:lnTo>
                    <a:pt x="142" y="436"/>
                  </a:lnTo>
                  <a:lnTo>
                    <a:pt x="122" y="428"/>
                  </a:lnTo>
                  <a:lnTo>
                    <a:pt x="104" y="416"/>
                  </a:lnTo>
                  <a:lnTo>
                    <a:pt x="86" y="404"/>
                  </a:lnTo>
                  <a:lnTo>
                    <a:pt x="70" y="390"/>
                  </a:lnTo>
                  <a:lnTo>
                    <a:pt x="54" y="374"/>
                  </a:lnTo>
                  <a:lnTo>
                    <a:pt x="42" y="358"/>
                  </a:lnTo>
                  <a:lnTo>
                    <a:pt x="30" y="338"/>
                  </a:lnTo>
                  <a:lnTo>
                    <a:pt x="20" y="320"/>
                  </a:lnTo>
                  <a:lnTo>
                    <a:pt x="12" y="298"/>
                  </a:lnTo>
                  <a:lnTo>
                    <a:pt x="6" y="278"/>
                  </a:lnTo>
                  <a:lnTo>
                    <a:pt x="2" y="256"/>
                  </a:lnTo>
                  <a:lnTo>
                    <a:pt x="0" y="232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4" y="186"/>
                  </a:lnTo>
                  <a:lnTo>
                    <a:pt x="8" y="164"/>
                  </a:lnTo>
                  <a:lnTo>
                    <a:pt x="16" y="144"/>
                  </a:lnTo>
                  <a:lnTo>
                    <a:pt x="24" y="124"/>
                  </a:lnTo>
                  <a:lnTo>
                    <a:pt x="36" y="104"/>
                  </a:lnTo>
                  <a:lnTo>
                    <a:pt x="48" y="86"/>
                  </a:lnTo>
                  <a:lnTo>
                    <a:pt x="62" y="70"/>
                  </a:lnTo>
                  <a:lnTo>
                    <a:pt x="78" y="56"/>
                  </a:lnTo>
                  <a:lnTo>
                    <a:pt x="96" y="42"/>
                  </a:lnTo>
                  <a:lnTo>
                    <a:pt x="114" y="30"/>
                  </a:lnTo>
                  <a:lnTo>
                    <a:pt x="134" y="20"/>
                  </a:lnTo>
                  <a:lnTo>
                    <a:pt x="154" y="12"/>
                  </a:lnTo>
                  <a:lnTo>
                    <a:pt x="176" y="6"/>
                  </a:lnTo>
                  <a:lnTo>
                    <a:pt x="198" y="2"/>
                  </a:lnTo>
                  <a:lnTo>
                    <a:pt x="220" y="0"/>
                  </a:lnTo>
                  <a:lnTo>
                    <a:pt x="242" y="2"/>
                  </a:lnTo>
                  <a:lnTo>
                    <a:pt x="242" y="2"/>
                  </a:lnTo>
                  <a:lnTo>
                    <a:pt x="266" y="4"/>
                  </a:lnTo>
                  <a:lnTo>
                    <a:pt x="288" y="10"/>
                  </a:lnTo>
                  <a:lnTo>
                    <a:pt x="310" y="16"/>
                  </a:lnTo>
                  <a:lnTo>
                    <a:pt x="330" y="26"/>
                  </a:lnTo>
                  <a:lnTo>
                    <a:pt x="348" y="36"/>
                  </a:lnTo>
                  <a:lnTo>
                    <a:pt x="366" y="50"/>
                  </a:lnTo>
                  <a:lnTo>
                    <a:pt x="382" y="64"/>
                  </a:lnTo>
                  <a:lnTo>
                    <a:pt x="398" y="80"/>
                  </a:lnTo>
                  <a:lnTo>
                    <a:pt x="410" y="96"/>
                  </a:lnTo>
                  <a:lnTo>
                    <a:pt x="422" y="114"/>
                  </a:lnTo>
                  <a:lnTo>
                    <a:pt x="432" y="134"/>
                  </a:lnTo>
                  <a:lnTo>
                    <a:pt x="440" y="154"/>
                  </a:lnTo>
                  <a:lnTo>
                    <a:pt x="446" y="176"/>
                  </a:lnTo>
                  <a:lnTo>
                    <a:pt x="450" y="198"/>
                  </a:lnTo>
                  <a:lnTo>
                    <a:pt x="452" y="220"/>
                  </a:lnTo>
                  <a:lnTo>
                    <a:pt x="452" y="2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1" name="Freeform 10185">
              <a:extLst>
                <a:ext uri="{FF2B5EF4-FFF2-40B4-BE49-F238E27FC236}">
                  <a16:creationId xmlns:a16="http://schemas.microsoft.com/office/drawing/2014/main" id="{19230491-3772-162F-FACD-DD3A3132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2356" y="2878137"/>
              <a:ext cx="133350" cy="134938"/>
            </a:xfrm>
            <a:custGeom>
              <a:avLst/>
              <a:gdLst>
                <a:gd name="T0" fmla="*/ 168 w 168"/>
                <a:gd name="T1" fmla="*/ 92 h 170"/>
                <a:gd name="T2" fmla="*/ 168 w 168"/>
                <a:gd name="T3" fmla="*/ 92 h 170"/>
                <a:gd name="T4" fmla="*/ 166 w 168"/>
                <a:gd name="T5" fmla="*/ 108 h 170"/>
                <a:gd name="T6" fmla="*/ 160 w 168"/>
                <a:gd name="T7" fmla="*/ 124 h 170"/>
                <a:gd name="T8" fmla="*/ 150 w 168"/>
                <a:gd name="T9" fmla="*/ 138 h 170"/>
                <a:gd name="T10" fmla="*/ 140 w 168"/>
                <a:gd name="T11" fmla="*/ 148 h 170"/>
                <a:gd name="T12" fmla="*/ 126 w 168"/>
                <a:gd name="T13" fmla="*/ 158 h 170"/>
                <a:gd name="T14" fmla="*/ 112 w 168"/>
                <a:gd name="T15" fmla="*/ 166 h 170"/>
                <a:gd name="T16" fmla="*/ 94 w 168"/>
                <a:gd name="T17" fmla="*/ 168 h 170"/>
                <a:gd name="T18" fmla="*/ 78 w 168"/>
                <a:gd name="T19" fmla="*/ 170 h 170"/>
                <a:gd name="T20" fmla="*/ 78 w 168"/>
                <a:gd name="T21" fmla="*/ 170 h 170"/>
                <a:gd name="T22" fmla="*/ 60 w 168"/>
                <a:gd name="T23" fmla="*/ 166 h 170"/>
                <a:gd name="T24" fmla="*/ 46 w 168"/>
                <a:gd name="T25" fmla="*/ 160 h 170"/>
                <a:gd name="T26" fmla="*/ 32 w 168"/>
                <a:gd name="T27" fmla="*/ 152 h 170"/>
                <a:gd name="T28" fmla="*/ 20 w 168"/>
                <a:gd name="T29" fmla="*/ 140 h 170"/>
                <a:gd name="T30" fmla="*/ 10 w 168"/>
                <a:gd name="T31" fmla="*/ 126 h 170"/>
                <a:gd name="T32" fmla="*/ 4 w 168"/>
                <a:gd name="T33" fmla="*/ 112 h 170"/>
                <a:gd name="T34" fmla="*/ 0 w 168"/>
                <a:gd name="T35" fmla="*/ 96 h 170"/>
                <a:gd name="T36" fmla="*/ 0 w 168"/>
                <a:gd name="T37" fmla="*/ 78 h 170"/>
                <a:gd name="T38" fmla="*/ 0 w 168"/>
                <a:gd name="T39" fmla="*/ 78 h 170"/>
                <a:gd name="T40" fmla="*/ 2 w 168"/>
                <a:gd name="T41" fmla="*/ 62 h 170"/>
                <a:gd name="T42" fmla="*/ 8 w 168"/>
                <a:gd name="T43" fmla="*/ 46 h 170"/>
                <a:gd name="T44" fmla="*/ 18 w 168"/>
                <a:gd name="T45" fmla="*/ 32 h 170"/>
                <a:gd name="T46" fmla="*/ 28 w 168"/>
                <a:gd name="T47" fmla="*/ 20 h 170"/>
                <a:gd name="T48" fmla="*/ 42 w 168"/>
                <a:gd name="T49" fmla="*/ 12 h 170"/>
                <a:gd name="T50" fmla="*/ 56 w 168"/>
                <a:gd name="T51" fmla="*/ 4 h 170"/>
                <a:gd name="T52" fmla="*/ 74 w 168"/>
                <a:gd name="T53" fmla="*/ 0 h 170"/>
                <a:gd name="T54" fmla="*/ 90 w 168"/>
                <a:gd name="T55" fmla="*/ 0 h 170"/>
                <a:gd name="T56" fmla="*/ 90 w 168"/>
                <a:gd name="T57" fmla="*/ 0 h 170"/>
                <a:gd name="T58" fmla="*/ 108 w 168"/>
                <a:gd name="T59" fmla="*/ 4 h 170"/>
                <a:gd name="T60" fmla="*/ 122 w 168"/>
                <a:gd name="T61" fmla="*/ 10 h 170"/>
                <a:gd name="T62" fmla="*/ 136 w 168"/>
                <a:gd name="T63" fmla="*/ 18 h 170"/>
                <a:gd name="T64" fmla="*/ 148 w 168"/>
                <a:gd name="T65" fmla="*/ 30 h 170"/>
                <a:gd name="T66" fmla="*/ 158 w 168"/>
                <a:gd name="T67" fmla="*/ 42 h 170"/>
                <a:gd name="T68" fmla="*/ 164 w 168"/>
                <a:gd name="T69" fmla="*/ 58 h 170"/>
                <a:gd name="T70" fmla="*/ 168 w 168"/>
                <a:gd name="T71" fmla="*/ 74 h 170"/>
                <a:gd name="T72" fmla="*/ 168 w 168"/>
                <a:gd name="T73" fmla="*/ 9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70">
                  <a:moveTo>
                    <a:pt x="168" y="92"/>
                  </a:moveTo>
                  <a:lnTo>
                    <a:pt x="168" y="92"/>
                  </a:lnTo>
                  <a:lnTo>
                    <a:pt x="166" y="108"/>
                  </a:lnTo>
                  <a:lnTo>
                    <a:pt x="160" y="124"/>
                  </a:lnTo>
                  <a:lnTo>
                    <a:pt x="150" y="138"/>
                  </a:lnTo>
                  <a:lnTo>
                    <a:pt x="140" y="148"/>
                  </a:lnTo>
                  <a:lnTo>
                    <a:pt x="126" y="158"/>
                  </a:lnTo>
                  <a:lnTo>
                    <a:pt x="112" y="166"/>
                  </a:lnTo>
                  <a:lnTo>
                    <a:pt x="94" y="168"/>
                  </a:lnTo>
                  <a:lnTo>
                    <a:pt x="78" y="170"/>
                  </a:lnTo>
                  <a:lnTo>
                    <a:pt x="78" y="170"/>
                  </a:lnTo>
                  <a:lnTo>
                    <a:pt x="60" y="166"/>
                  </a:lnTo>
                  <a:lnTo>
                    <a:pt x="46" y="160"/>
                  </a:lnTo>
                  <a:lnTo>
                    <a:pt x="32" y="152"/>
                  </a:lnTo>
                  <a:lnTo>
                    <a:pt x="20" y="140"/>
                  </a:lnTo>
                  <a:lnTo>
                    <a:pt x="10" y="126"/>
                  </a:lnTo>
                  <a:lnTo>
                    <a:pt x="4" y="112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2" y="62"/>
                  </a:lnTo>
                  <a:lnTo>
                    <a:pt x="8" y="46"/>
                  </a:lnTo>
                  <a:lnTo>
                    <a:pt x="18" y="32"/>
                  </a:lnTo>
                  <a:lnTo>
                    <a:pt x="28" y="20"/>
                  </a:lnTo>
                  <a:lnTo>
                    <a:pt x="42" y="12"/>
                  </a:lnTo>
                  <a:lnTo>
                    <a:pt x="56" y="4"/>
                  </a:lnTo>
                  <a:lnTo>
                    <a:pt x="7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08" y="4"/>
                  </a:lnTo>
                  <a:lnTo>
                    <a:pt x="122" y="10"/>
                  </a:lnTo>
                  <a:lnTo>
                    <a:pt x="136" y="18"/>
                  </a:lnTo>
                  <a:lnTo>
                    <a:pt x="148" y="30"/>
                  </a:lnTo>
                  <a:lnTo>
                    <a:pt x="158" y="42"/>
                  </a:lnTo>
                  <a:lnTo>
                    <a:pt x="164" y="58"/>
                  </a:lnTo>
                  <a:lnTo>
                    <a:pt x="168" y="74"/>
                  </a:lnTo>
                  <a:lnTo>
                    <a:pt x="168" y="92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2" name="Freeform 10186">
              <a:extLst>
                <a:ext uri="{FF2B5EF4-FFF2-40B4-BE49-F238E27FC236}">
                  <a16:creationId xmlns:a16="http://schemas.microsoft.com/office/drawing/2014/main" id="{957C6DE0-416D-BB41-CC9A-892280596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2356" y="2878137"/>
              <a:ext cx="133350" cy="134938"/>
            </a:xfrm>
            <a:custGeom>
              <a:avLst/>
              <a:gdLst>
                <a:gd name="T0" fmla="*/ 168 w 168"/>
                <a:gd name="T1" fmla="*/ 92 h 170"/>
                <a:gd name="T2" fmla="*/ 168 w 168"/>
                <a:gd name="T3" fmla="*/ 92 h 170"/>
                <a:gd name="T4" fmla="*/ 166 w 168"/>
                <a:gd name="T5" fmla="*/ 108 h 170"/>
                <a:gd name="T6" fmla="*/ 160 w 168"/>
                <a:gd name="T7" fmla="*/ 124 h 170"/>
                <a:gd name="T8" fmla="*/ 150 w 168"/>
                <a:gd name="T9" fmla="*/ 138 h 170"/>
                <a:gd name="T10" fmla="*/ 140 w 168"/>
                <a:gd name="T11" fmla="*/ 148 h 170"/>
                <a:gd name="T12" fmla="*/ 126 w 168"/>
                <a:gd name="T13" fmla="*/ 158 h 170"/>
                <a:gd name="T14" fmla="*/ 112 w 168"/>
                <a:gd name="T15" fmla="*/ 166 h 170"/>
                <a:gd name="T16" fmla="*/ 94 w 168"/>
                <a:gd name="T17" fmla="*/ 168 h 170"/>
                <a:gd name="T18" fmla="*/ 78 w 168"/>
                <a:gd name="T19" fmla="*/ 170 h 170"/>
                <a:gd name="T20" fmla="*/ 78 w 168"/>
                <a:gd name="T21" fmla="*/ 170 h 170"/>
                <a:gd name="T22" fmla="*/ 60 w 168"/>
                <a:gd name="T23" fmla="*/ 166 h 170"/>
                <a:gd name="T24" fmla="*/ 46 w 168"/>
                <a:gd name="T25" fmla="*/ 160 h 170"/>
                <a:gd name="T26" fmla="*/ 32 w 168"/>
                <a:gd name="T27" fmla="*/ 152 h 170"/>
                <a:gd name="T28" fmla="*/ 20 w 168"/>
                <a:gd name="T29" fmla="*/ 140 h 170"/>
                <a:gd name="T30" fmla="*/ 10 w 168"/>
                <a:gd name="T31" fmla="*/ 126 h 170"/>
                <a:gd name="T32" fmla="*/ 4 w 168"/>
                <a:gd name="T33" fmla="*/ 112 h 170"/>
                <a:gd name="T34" fmla="*/ 0 w 168"/>
                <a:gd name="T35" fmla="*/ 96 h 170"/>
                <a:gd name="T36" fmla="*/ 0 w 168"/>
                <a:gd name="T37" fmla="*/ 78 h 170"/>
                <a:gd name="T38" fmla="*/ 0 w 168"/>
                <a:gd name="T39" fmla="*/ 78 h 170"/>
                <a:gd name="T40" fmla="*/ 2 w 168"/>
                <a:gd name="T41" fmla="*/ 62 h 170"/>
                <a:gd name="T42" fmla="*/ 8 w 168"/>
                <a:gd name="T43" fmla="*/ 46 h 170"/>
                <a:gd name="T44" fmla="*/ 18 w 168"/>
                <a:gd name="T45" fmla="*/ 32 h 170"/>
                <a:gd name="T46" fmla="*/ 28 w 168"/>
                <a:gd name="T47" fmla="*/ 20 h 170"/>
                <a:gd name="T48" fmla="*/ 42 w 168"/>
                <a:gd name="T49" fmla="*/ 12 h 170"/>
                <a:gd name="T50" fmla="*/ 56 w 168"/>
                <a:gd name="T51" fmla="*/ 4 h 170"/>
                <a:gd name="T52" fmla="*/ 74 w 168"/>
                <a:gd name="T53" fmla="*/ 0 h 170"/>
                <a:gd name="T54" fmla="*/ 90 w 168"/>
                <a:gd name="T55" fmla="*/ 0 h 170"/>
                <a:gd name="T56" fmla="*/ 90 w 168"/>
                <a:gd name="T57" fmla="*/ 0 h 170"/>
                <a:gd name="T58" fmla="*/ 108 w 168"/>
                <a:gd name="T59" fmla="*/ 4 h 170"/>
                <a:gd name="T60" fmla="*/ 122 w 168"/>
                <a:gd name="T61" fmla="*/ 10 h 170"/>
                <a:gd name="T62" fmla="*/ 136 w 168"/>
                <a:gd name="T63" fmla="*/ 18 h 170"/>
                <a:gd name="T64" fmla="*/ 148 w 168"/>
                <a:gd name="T65" fmla="*/ 30 h 170"/>
                <a:gd name="T66" fmla="*/ 158 w 168"/>
                <a:gd name="T67" fmla="*/ 42 h 170"/>
                <a:gd name="T68" fmla="*/ 164 w 168"/>
                <a:gd name="T69" fmla="*/ 58 h 170"/>
                <a:gd name="T70" fmla="*/ 168 w 168"/>
                <a:gd name="T71" fmla="*/ 74 h 170"/>
                <a:gd name="T72" fmla="*/ 168 w 168"/>
                <a:gd name="T73" fmla="*/ 9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70">
                  <a:moveTo>
                    <a:pt x="168" y="92"/>
                  </a:moveTo>
                  <a:lnTo>
                    <a:pt x="168" y="92"/>
                  </a:lnTo>
                  <a:lnTo>
                    <a:pt x="166" y="108"/>
                  </a:lnTo>
                  <a:lnTo>
                    <a:pt x="160" y="124"/>
                  </a:lnTo>
                  <a:lnTo>
                    <a:pt x="150" y="138"/>
                  </a:lnTo>
                  <a:lnTo>
                    <a:pt x="140" y="148"/>
                  </a:lnTo>
                  <a:lnTo>
                    <a:pt x="126" y="158"/>
                  </a:lnTo>
                  <a:lnTo>
                    <a:pt x="112" y="166"/>
                  </a:lnTo>
                  <a:lnTo>
                    <a:pt x="94" y="168"/>
                  </a:lnTo>
                  <a:lnTo>
                    <a:pt x="78" y="170"/>
                  </a:lnTo>
                  <a:lnTo>
                    <a:pt x="78" y="170"/>
                  </a:lnTo>
                  <a:lnTo>
                    <a:pt x="60" y="166"/>
                  </a:lnTo>
                  <a:lnTo>
                    <a:pt x="46" y="160"/>
                  </a:lnTo>
                  <a:lnTo>
                    <a:pt x="32" y="152"/>
                  </a:lnTo>
                  <a:lnTo>
                    <a:pt x="20" y="140"/>
                  </a:lnTo>
                  <a:lnTo>
                    <a:pt x="10" y="126"/>
                  </a:lnTo>
                  <a:lnTo>
                    <a:pt x="4" y="112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2" y="62"/>
                  </a:lnTo>
                  <a:lnTo>
                    <a:pt x="8" y="46"/>
                  </a:lnTo>
                  <a:lnTo>
                    <a:pt x="18" y="32"/>
                  </a:lnTo>
                  <a:lnTo>
                    <a:pt x="28" y="20"/>
                  </a:lnTo>
                  <a:lnTo>
                    <a:pt x="42" y="12"/>
                  </a:lnTo>
                  <a:lnTo>
                    <a:pt x="56" y="4"/>
                  </a:lnTo>
                  <a:lnTo>
                    <a:pt x="7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08" y="4"/>
                  </a:lnTo>
                  <a:lnTo>
                    <a:pt x="122" y="10"/>
                  </a:lnTo>
                  <a:lnTo>
                    <a:pt x="136" y="18"/>
                  </a:lnTo>
                  <a:lnTo>
                    <a:pt x="148" y="30"/>
                  </a:lnTo>
                  <a:lnTo>
                    <a:pt x="158" y="42"/>
                  </a:lnTo>
                  <a:lnTo>
                    <a:pt x="164" y="58"/>
                  </a:lnTo>
                  <a:lnTo>
                    <a:pt x="168" y="74"/>
                  </a:lnTo>
                  <a:lnTo>
                    <a:pt x="168" y="9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3" name="Freeform 10187">
              <a:extLst>
                <a:ext uri="{FF2B5EF4-FFF2-40B4-BE49-F238E27FC236}">
                  <a16:creationId xmlns:a16="http://schemas.microsoft.com/office/drawing/2014/main" id="{43021267-F264-A880-29B2-A5906B246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931" y="2767012"/>
              <a:ext cx="196850" cy="203200"/>
            </a:xfrm>
            <a:custGeom>
              <a:avLst/>
              <a:gdLst>
                <a:gd name="T0" fmla="*/ 0 w 248"/>
                <a:gd name="T1" fmla="*/ 50 h 256"/>
                <a:gd name="T2" fmla="*/ 194 w 248"/>
                <a:gd name="T3" fmla="*/ 256 h 256"/>
                <a:gd name="T4" fmla="*/ 248 w 248"/>
                <a:gd name="T5" fmla="*/ 210 h 256"/>
                <a:gd name="T6" fmla="*/ 60 w 248"/>
                <a:gd name="T7" fmla="*/ 0 h 256"/>
                <a:gd name="T8" fmla="*/ 0 w 248"/>
                <a:gd name="T9" fmla="*/ 5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56">
                  <a:moveTo>
                    <a:pt x="0" y="50"/>
                  </a:moveTo>
                  <a:lnTo>
                    <a:pt x="194" y="256"/>
                  </a:lnTo>
                  <a:lnTo>
                    <a:pt x="248" y="210"/>
                  </a:lnTo>
                  <a:lnTo>
                    <a:pt x="6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4" name="Freeform 10188">
              <a:extLst>
                <a:ext uri="{FF2B5EF4-FFF2-40B4-BE49-F238E27FC236}">
                  <a16:creationId xmlns:a16="http://schemas.microsoft.com/office/drawing/2014/main" id="{F8AB71BA-3AA5-0A82-63CC-FC0F710AF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0931" y="2906712"/>
              <a:ext cx="76200" cy="76200"/>
            </a:xfrm>
            <a:custGeom>
              <a:avLst/>
              <a:gdLst>
                <a:gd name="T0" fmla="*/ 96 w 96"/>
                <a:gd name="T1" fmla="*/ 52 h 96"/>
                <a:gd name="T2" fmla="*/ 96 w 96"/>
                <a:gd name="T3" fmla="*/ 52 h 96"/>
                <a:gd name="T4" fmla="*/ 94 w 96"/>
                <a:gd name="T5" fmla="*/ 62 h 96"/>
                <a:gd name="T6" fmla="*/ 92 w 96"/>
                <a:gd name="T7" fmla="*/ 70 h 96"/>
                <a:gd name="T8" fmla="*/ 86 w 96"/>
                <a:gd name="T9" fmla="*/ 78 h 96"/>
                <a:gd name="T10" fmla="*/ 80 w 96"/>
                <a:gd name="T11" fmla="*/ 86 h 96"/>
                <a:gd name="T12" fmla="*/ 72 w 96"/>
                <a:gd name="T13" fmla="*/ 90 h 96"/>
                <a:gd name="T14" fmla="*/ 64 w 96"/>
                <a:gd name="T15" fmla="*/ 94 h 96"/>
                <a:gd name="T16" fmla="*/ 54 w 96"/>
                <a:gd name="T17" fmla="*/ 96 h 96"/>
                <a:gd name="T18" fmla="*/ 44 w 96"/>
                <a:gd name="T19" fmla="*/ 96 h 96"/>
                <a:gd name="T20" fmla="*/ 44 w 96"/>
                <a:gd name="T21" fmla="*/ 96 h 96"/>
                <a:gd name="T22" fmla="*/ 34 w 96"/>
                <a:gd name="T23" fmla="*/ 96 h 96"/>
                <a:gd name="T24" fmla="*/ 26 w 96"/>
                <a:gd name="T25" fmla="*/ 92 h 96"/>
                <a:gd name="T26" fmla="*/ 18 w 96"/>
                <a:gd name="T27" fmla="*/ 86 h 96"/>
                <a:gd name="T28" fmla="*/ 12 w 96"/>
                <a:gd name="T29" fmla="*/ 80 h 96"/>
                <a:gd name="T30" fmla="*/ 6 w 96"/>
                <a:gd name="T31" fmla="*/ 72 h 96"/>
                <a:gd name="T32" fmla="*/ 2 w 96"/>
                <a:gd name="T33" fmla="*/ 64 h 96"/>
                <a:gd name="T34" fmla="*/ 0 w 96"/>
                <a:gd name="T35" fmla="*/ 54 h 96"/>
                <a:gd name="T36" fmla="*/ 0 w 96"/>
                <a:gd name="T37" fmla="*/ 46 h 96"/>
                <a:gd name="T38" fmla="*/ 0 w 96"/>
                <a:gd name="T39" fmla="*/ 46 h 96"/>
                <a:gd name="T40" fmla="*/ 2 w 96"/>
                <a:gd name="T41" fmla="*/ 36 h 96"/>
                <a:gd name="T42" fmla="*/ 4 w 96"/>
                <a:gd name="T43" fmla="*/ 26 h 96"/>
                <a:gd name="T44" fmla="*/ 10 w 96"/>
                <a:gd name="T45" fmla="*/ 18 h 96"/>
                <a:gd name="T46" fmla="*/ 16 w 96"/>
                <a:gd name="T47" fmla="*/ 12 h 96"/>
                <a:gd name="T48" fmla="*/ 24 w 96"/>
                <a:gd name="T49" fmla="*/ 6 h 96"/>
                <a:gd name="T50" fmla="*/ 32 w 96"/>
                <a:gd name="T51" fmla="*/ 2 h 96"/>
                <a:gd name="T52" fmla="*/ 42 w 96"/>
                <a:gd name="T53" fmla="*/ 0 h 96"/>
                <a:gd name="T54" fmla="*/ 52 w 96"/>
                <a:gd name="T55" fmla="*/ 0 h 96"/>
                <a:gd name="T56" fmla="*/ 52 w 96"/>
                <a:gd name="T57" fmla="*/ 0 h 96"/>
                <a:gd name="T58" fmla="*/ 62 w 96"/>
                <a:gd name="T59" fmla="*/ 2 h 96"/>
                <a:gd name="T60" fmla="*/ 70 w 96"/>
                <a:gd name="T61" fmla="*/ 6 h 96"/>
                <a:gd name="T62" fmla="*/ 78 w 96"/>
                <a:gd name="T63" fmla="*/ 10 h 96"/>
                <a:gd name="T64" fmla="*/ 84 w 96"/>
                <a:gd name="T65" fmla="*/ 18 h 96"/>
                <a:gd name="T66" fmla="*/ 90 w 96"/>
                <a:gd name="T67" fmla="*/ 24 h 96"/>
                <a:gd name="T68" fmla="*/ 94 w 96"/>
                <a:gd name="T69" fmla="*/ 34 h 96"/>
                <a:gd name="T70" fmla="*/ 96 w 96"/>
                <a:gd name="T71" fmla="*/ 42 h 96"/>
                <a:gd name="T72" fmla="*/ 96 w 96"/>
                <a:gd name="T73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96">
                  <a:moveTo>
                    <a:pt x="96" y="52"/>
                  </a:moveTo>
                  <a:lnTo>
                    <a:pt x="96" y="52"/>
                  </a:lnTo>
                  <a:lnTo>
                    <a:pt x="94" y="62"/>
                  </a:lnTo>
                  <a:lnTo>
                    <a:pt x="92" y="70"/>
                  </a:lnTo>
                  <a:lnTo>
                    <a:pt x="86" y="78"/>
                  </a:lnTo>
                  <a:lnTo>
                    <a:pt x="80" y="86"/>
                  </a:lnTo>
                  <a:lnTo>
                    <a:pt x="72" y="90"/>
                  </a:lnTo>
                  <a:lnTo>
                    <a:pt x="64" y="94"/>
                  </a:lnTo>
                  <a:lnTo>
                    <a:pt x="54" y="96"/>
                  </a:lnTo>
                  <a:lnTo>
                    <a:pt x="44" y="96"/>
                  </a:lnTo>
                  <a:lnTo>
                    <a:pt x="44" y="96"/>
                  </a:lnTo>
                  <a:lnTo>
                    <a:pt x="34" y="96"/>
                  </a:lnTo>
                  <a:lnTo>
                    <a:pt x="26" y="92"/>
                  </a:lnTo>
                  <a:lnTo>
                    <a:pt x="18" y="86"/>
                  </a:lnTo>
                  <a:lnTo>
                    <a:pt x="12" y="80"/>
                  </a:lnTo>
                  <a:lnTo>
                    <a:pt x="6" y="72"/>
                  </a:lnTo>
                  <a:lnTo>
                    <a:pt x="2" y="64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6"/>
                  </a:lnTo>
                  <a:lnTo>
                    <a:pt x="10" y="18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32" y="2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2" y="2"/>
                  </a:lnTo>
                  <a:lnTo>
                    <a:pt x="70" y="6"/>
                  </a:lnTo>
                  <a:lnTo>
                    <a:pt x="78" y="10"/>
                  </a:lnTo>
                  <a:lnTo>
                    <a:pt x="84" y="18"/>
                  </a:lnTo>
                  <a:lnTo>
                    <a:pt x="90" y="24"/>
                  </a:lnTo>
                  <a:lnTo>
                    <a:pt x="94" y="34"/>
                  </a:lnTo>
                  <a:lnTo>
                    <a:pt x="96" y="42"/>
                  </a:lnTo>
                  <a:lnTo>
                    <a:pt x="96" y="52"/>
                  </a:lnTo>
                  <a:close/>
                </a:path>
              </a:pathLst>
            </a:custGeom>
            <a:solidFill>
              <a:srgbClr val="D1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5" name="Freeform 10189">
              <a:extLst>
                <a:ext uri="{FF2B5EF4-FFF2-40B4-BE49-F238E27FC236}">
                  <a16:creationId xmlns:a16="http://schemas.microsoft.com/office/drawing/2014/main" id="{5BFB1D55-34AB-2E81-2E96-4C7747285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0931" y="2906712"/>
              <a:ext cx="76200" cy="76200"/>
            </a:xfrm>
            <a:custGeom>
              <a:avLst/>
              <a:gdLst>
                <a:gd name="T0" fmla="*/ 96 w 96"/>
                <a:gd name="T1" fmla="*/ 52 h 96"/>
                <a:gd name="T2" fmla="*/ 96 w 96"/>
                <a:gd name="T3" fmla="*/ 52 h 96"/>
                <a:gd name="T4" fmla="*/ 94 w 96"/>
                <a:gd name="T5" fmla="*/ 62 h 96"/>
                <a:gd name="T6" fmla="*/ 92 w 96"/>
                <a:gd name="T7" fmla="*/ 70 h 96"/>
                <a:gd name="T8" fmla="*/ 86 w 96"/>
                <a:gd name="T9" fmla="*/ 78 h 96"/>
                <a:gd name="T10" fmla="*/ 80 w 96"/>
                <a:gd name="T11" fmla="*/ 86 h 96"/>
                <a:gd name="T12" fmla="*/ 72 w 96"/>
                <a:gd name="T13" fmla="*/ 90 h 96"/>
                <a:gd name="T14" fmla="*/ 64 w 96"/>
                <a:gd name="T15" fmla="*/ 94 h 96"/>
                <a:gd name="T16" fmla="*/ 54 w 96"/>
                <a:gd name="T17" fmla="*/ 96 h 96"/>
                <a:gd name="T18" fmla="*/ 44 w 96"/>
                <a:gd name="T19" fmla="*/ 96 h 96"/>
                <a:gd name="T20" fmla="*/ 44 w 96"/>
                <a:gd name="T21" fmla="*/ 96 h 96"/>
                <a:gd name="T22" fmla="*/ 34 w 96"/>
                <a:gd name="T23" fmla="*/ 96 h 96"/>
                <a:gd name="T24" fmla="*/ 26 w 96"/>
                <a:gd name="T25" fmla="*/ 92 h 96"/>
                <a:gd name="T26" fmla="*/ 18 w 96"/>
                <a:gd name="T27" fmla="*/ 86 h 96"/>
                <a:gd name="T28" fmla="*/ 12 w 96"/>
                <a:gd name="T29" fmla="*/ 80 h 96"/>
                <a:gd name="T30" fmla="*/ 6 w 96"/>
                <a:gd name="T31" fmla="*/ 72 h 96"/>
                <a:gd name="T32" fmla="*/ 2 w 96"/>
                <a:gd name="T33" fmla="*/ 64 h 96"/>
                <a:gd name="T34" fmla="*/ 0 w 96"/>
                <a:gd name="T35" fmla="*/ 54 h 96"/>
                <a:gd name="T36" fmla="*/ 0 w 96"/>
                <a:gd name="T37" fmla="*/ 46 h 96"/>
                <a:gd name="T38" fmla="*/ 0 w 96"/>
                <a:gd name="T39" fmla="*/ 46 h 96"/>
                <a:gd name="T40" fmla="*/ 2 w 96"/>
                <a:gd name="T41" fmla="*/ 36 h 96"/>
                <a:gd name="T42" fmla="*/ 4 w 96"/>
                <a:gd name="T43" fmla="*/ 26 h 96"/>
                <a:gd name="T44" fmla="*/ 10 w 96"/>
                <a:gd name="T45" fmla="*/ 18 h 96"/>
                <a:gd name="T46" fmla="*/ 16 w 96"/>
                <a:gd name="T47" fmla="*/ 12 h 96"/>
                <a:gd name="T48" fmla="*/ 24 w 96"/>
                <a:gd name="T49" fmla="*/ 6 h 96"/>
                <a:gd name="T50" fmla="*/ 32 w 96"/>
                <a:gd name="T51" fmla="*/ 2 h 96"/>
                <a:gd name="T52" fmla="*/ 42 w 96"/>
                <a:gd name="T53" fmla="*/ 0 h 96"/>
                <a:gd name="T54" fmla="*/ 52 w 96"/>
                <a:gd name="T55" fmla="*/ 0 h 96"/>
                <a:gd name="T56" fmla="*/ 52 w 96"/>
                <a:gd name="T57" fmla="*/ 0 h 96"/>
                <a:gd name="T58" fmla="*/ 62 w 96"/>
                <a:gd name="T59" fmla="*/ 2 h 96"/>
                <a:gd name="T60" fmla="*/ 70 w 96"/>
                <a:gd name="T61" fmla="*/ 6 h 96"/>
                <a:gd name="T62" fmla="*/ 78 w 96"/>
                <a:gd name="T63" fmla="*/ 10 h 96"/>
                <a:gd name="T64" fmla="*/ 84 w 96"/>
                <a:gd name="T65" fmla="*/ 18 h 96"/>
                <a:gd name="T66" fmla="*/ 90 w 96"/>
                <a:gd name="T67" fmla="*/ 24 h 96"/>
                <a:gd name="T68" fmla="*/ 94 w 96"/>
                <a:gd name="T69" fmla="*/ 34 h 96"/>
                <a:gd name="T70" fmla="*/ 96 w 96"/>
                <a:gd name="T71" fmla="*/ 42 h 96"/>
                <a:gd name="T72" fmla="*/ 96 w 96"/>
                <a:gd name="T73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96">
                  <a:moveTo>
                    <a:pt x="96" y="52"/>
                  </a:moveTo>
                  <a:lnTo>
                    <a:pt x="96" y="52"/>
                  </a:lnTo>
                  <a:lnTo>
                    <a:pt x="94" y="62"/>
                  </a:lnTo>
                  <a:lnTo>
                    <a:pt x="92" y="70"/>
                  </a:lnTo>
                  <a:lnTo>
                    <a:pt x="86" y="78"/>
                  </a:lnTo>
                  <a:lnTo>
                    <a:pt x="80" y="86"/>
                  </a:lnTo>
                  <a:lnTo>
                    <a:pt x="72" y="90"/>
                  </a:lnTo>
                  <a:lnTo>
                    <a:pt x="64" y="94"/>
                  </a:lnTo>
                  <a:lnTo>
                    <a:pt x="54" y="96"/>
                  </a:lnTo>
                  <a:lnTo>
                    <a:pt x="44" y="96"/>
                  </a:lnTo>
                  <a:lnTo>
                    <a:pt x="44" y="96"/>
                  </a:lnTo>
                  <a:lnTo>
                    <a:pt x="34" y="96"/>
                  </a:lnTo>
                  <a:lnTo>
                    <a:pt x="26" y="92"/>
                  </a:lnTo>
                  <a:lnTo>
                    <a:pt x="18" y="86"/>
                  </a:lnTo>
                  <a:lnTo>
                    <a:pt x="12" y="80"/>
                  </a:lnTo>
                  <a:lnTo>
                    <a:pt x="6" y="72"/>
                  </a:lnTo>
                  <a:lnTo>
                    <a:pt x="2" y="64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6"/>
                  </a:lnTo>
                  <a:lnTo>
                    <a:pt x="10" y="18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32" y="2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2" y="2"/>
                  </a:lnTo>
                  <a:lnTo>
                    <a:pt x="70" y="6"/>
                  </a:lnTo>
                  <a:lnTo>
                    <a:pt x="78" y="10"/>
                  </a:lnTo>
                  <a:lnTo>
                    <a:pt x="84" y="18"/>
                  </a:lnTo>
                  <a:lnTo>
                    <a:pt x="90" y="24"/>
                  </a:lnTo>
                  <a:lnTo>
                    <a:pt x="94" y="34"/>
                  </a:lnTo>
                  <a:lnTo>
                    <a:pt x="96" y="42"/>
                  </a:lnTo>
                  <a:lnTo>
                    <a:pt x="96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6" name="Freeform 10190">
              <a:extLst>
                <a:ext uri="{FF2B5EF4-FFF2-40B4-BE49-F238E27FC236}">
                  <a16:creationId xmlns:a16="http://schemas.microsoft.com/office/drawing/2014/main" id="{4E4552BA-07D2-58B8-AB0B-28668AEDB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019" y="2522537"/>
              <a:ext cx="1254125" cy="1074738"/>
            </a:xfrm>
            <a:custGeom>
              <a:avLst/>
              <a:gdLst>
                <a:gd name="T0" fmla="*/ 478 w 1580"/>
                <a:gd name="T1" fmla="*/ 808 h 1354"/>
                <a:gd name="T2" fmla="*/ 568 w 1580"/>
                <a:gd name="T3" fmla="*/ 838 h 1354"/>
                <a:gd name="T4" fmla="*/ 610 w 1580"/>
                <a:gd name="T5" fmla="*/ 864 h 1354"/>
                <a:gd name="T6" fmla="*/ 764 w 1580"/>
                <a:gd name="T7" fmla="*/ 1038 h 1354"/>
                <a:gd name="T8" fmla="*/ 892 w 1580"/>
                <a:gd name="T9" fmla="*/ 1184 h 1354"/>
                <a:gd name="T10" fmla="*/ 902 w 1580"/>
                <a:gd name="T11" fmla="*/ 1190 h 1354"/>
                <a:gd name="T12" fmla="*/ 948 w 1580"/>
                <a:gd name="T13" fmla="*/ 1166 h 1354"/>
                <a:gd name="T14" fmla="*/ 1130 w 1580"/>
                <a:gd name="T15" fmla="*/ 1036 h 1354"/>
                <a:gd name="T16" fmla="*/ 1318 w 1580"/>
                <a:gd name="T17" fmla="*/ 882 h 1354"/>
                <a:gd name="T18" fmla="*/ 1378 w 1580"/>
                <a:gd name="T19" fmla="*/ 822 h 1354"/>
                <a:gd name="T20" fmla="*/ 1384 w 1580"/>
                <a:gd name="T21" fmla="*/ 802 h 1354"/>
                <a:gd name="T22" fmla="*/ 1392 w 1580"/>
                <a:gd name="T23" fmla="*/ 694 h 1354"/>
                <a:gd name="T24" fmla="*/ 1368 w 1580"/>
                <a:gd name="T25" fmla="*/ 560 h 1354"/>
                <a:gd name="T26" fmla="*/ 1338 w 1580"/>
                <a:gd name="T27" fmla="*/ 470 h 1354"/>
                <a:gd name="T28" fmla="*/ 1294 w 1580"/>
                <a:gd name="T29" fmla="*/ 382 h 1354"/>
                <a:gd name="T30" fmla="*/ 1232 w 1580"/>
                <a:gd name="T31" fmla="*/ 294 h 1354"/>
                <a:gd name="T32" fmla="*/ 1148 w 1580"/>
                <a:gd name="T33" fmla="*/ 216 h 1354"/>
                <a:gd name="T34" fmla="*/ 1046 w 1580"/>
                <a:gd name="T35" fmla="*/ 150 h 1354"/>
                <a:gd name="T36" fmla="*/ 918 w 1580"/>
                <a:gd name="T37" fmla="*/ 102 h 1354"/>
                <a:gd name="T38" fmla="*/ 860 w 1580"/>
                <a:gd name="T39" fmla="*/ 88 h 1354"/>
                <a:gd name="T40" fmla="*/ 830 w 1580"/>
                <a:gd name="T41" fmla="*/ 72 h 1354"/>
                <a:gd name="T42" fmla="*/ 820 w 1580"/>
                <a:gd name="T43" fmla="*/ 54 h 1354"/>
                <a:gd name="T44" fmla="*/ 820 w 1580"/>
                <a:gd name="T45" fmla="*/ 26 h 1354"/>
                <a:gd name="T46" fmla="*/ 828 w 1580"/>
                <a:gd name="T47" fmla="*/ 8 h 1354"/>
                <a:gd name="T48" fmla="*/ 848 w 1580"/>
                <a:gd name="T49" fmla="*/ 0 h 1354"/>
                <a:gd name="T50" fmla="*/ 886 w 1580"/>
                <a:gd name="T51" fmla="*/ 14 h 1354"/>
                <a:gd name="T52" fmla="*/ 910 w 1580"/>
                <a:gd name="T53" fmla="*/ 32 h 1354"/>
                <a:gd name="T54" fmla="*/ 1010 w 1580"/>
                <a:gd name="T55" fmla="*/ 50 h 1354"/>
                <a:gd name="T56" fmla="*/ 1140 w 1580"/>
                <a:gd name="T57" fmla="*/ 88 h 1354"/>
                <a:gd name="T58" fmla="*/ 1296 w 1580"/>
                <a:gd name="T59" fmla="*/ 156 h 1354"/>
                <a:gd name="T60" fmla="*/ 1432 w 1580"/>
                <a:gd name="T61" fmla="*/ 242 h 1354"/>
                <a:gd name="T62" fmla="*/ 1512 w 1580"/>
                <a:gd name="T63" fmla="*/ 308 h 1354"/>
                <a:gd name="T64" fmla="*/ 1562 w 1580"/>
                <a:gd name="T65" fmla="*/ 360 h 1354"/>
                <a:gd name="T66" fmla="*/ 1578 w 1580"/>
                <a:gd name="T67" fmla="*/ 630 h 1354"/>
                <a:gd name="T68" fmla="*/ 1580 w 1580"/>
                <a:gd name="T69" fmla="*/ 766 h 1354"/>
                <a:gd name="T70" fmla="*/ 1570 w 1580"/>
                <a:gd name="T71" fmla="*/ 788 h 1354"/>
                <a:gd name="T72" fmla="*/ 1378 w 1580"/>
                <a:gd name="T73" fmla="*/ 950 h 1354"/>
                <a:gd name="T74" fmla="*/ 1016 w 1580"/>
                <a:gd name="T75" fmla="*/ 1230 h 1354"/>
                <a:gd name="T76" fmla="*/ 844 w 1580"/>
                <a:gd name="T77" fmla="*/ 1354 h 1354"/>
                <a:gd name="T78" fmla="*/ 770 w 1580"/>
                <a:gd name="T79" fmla="*/ 1306 h 1354"/>
                <a:gd name="T80" fmla="*/ 690 w 1580"/>
                <a:gd name="T81" fmla="*/ 1276 h 1354"/>
                <a:gd name="T82" fmla="*/ 622 w 1580"/>
                <a:gd name="T83" fmla="*/ 1266 h 1354"/>
                <a:gd name="T84" fmla="*/ 544 w 1580"/>
                <a:gd name="T85" fmla="*/ 1272 h 1354"/>
                <a:gd name="T86" fmla="*/ 328 w 1580"/>
                <a:gd name="T87" fmla="*/ 1272 h 1354"/>
                <a:gd name="T88" fmla="*/ 172 w 1580"/>
                <a:gd name="T89" fmla="*/ 1254 h 1354"/>
                <a:gd name="T90" fmla="*/ 124 w 1580"/>
                <a:gd name="T91" fmla="*/ 1238 h 1354"/>
                <a:gd name="T92" fmla="*/ 80 w 1580"/>
                <a:gd name="T93" fmla="*/ 1182 h 1354"/>
                <a:gd name="T94" fmla="*/ 30 w 1580"/>
                <a:gd name="T95" fmla="*/ 1086 h 1354"/>
                <a:gd name="T96" fmla="*/ 6 w 1580"/>
                <a:gd name="T97" fmla="*/ 1006 h 1354"/>
                <a:gd name="T98" fmla="*/ 2 w 1580"/>
                <a:gd name="T99" fmla="*/ 926 h 1354"/>
                <a:gd name="T100" fmla="*/ 16 w 1580"/>
                <a:gd name="T101" fmla="*/ 880 h 1354"/>
                <a:gd name="T102" fmla="*/ 32 w 1580"/>
                <a:gd name="T103" fmla="*/ 860 h 1354"/>
                <a:gd name="T104" fmla="*/ 82 w 1580"/>
                <a:gd name="T105" fmla="*/ 832 h 1354"/>
                <a:gd name="T106" fmla="*/ 186 w 1580"/>
                <a:gd name="T107" fmla="*/ 806 h 1354"/>
                <a:gd name="T108" fmla="*/ 338 w 1580"/>
                <a:gd name="T109" fmla="*/ 798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80" h="1354">
                  <a:moveTo>
                    <a:pt x="462" y="804"/>
                  </a:moveTo>
                  <a:lnTo>
                    <a:pt x="462" y="804"/>
                  </a:lnTo>
                  <a:lnTo>
                    <a:pt x="478" y="808"/>
                  </a:lnTo>
                  <a:lnTo>
                    <a:pt x="518" y="818"/>
                  </a:lnTo>
                  <a:lnTo>
                    <a:pt x="542" y="826"/>
                  </a:lnTo>
                  <a:lnTo>
                    <a:pt x="568" y="838"/>
                  </a:lnTo>
                  <a:lnTo>
                    <a:pt x="590" y="850"/>
                  </a:lnTo>
                  <a:lnTo>
                    <a:pt x="610" y="864"/>
                  </a:lnTo>
                  <a:lnTo>
                    <a:pt x="610" y="864"/>
                  </a:lnTo>
                  <a:lnTo>
                    <a:pt x="636" y="890"/>
                  </a:lnTo>
                  <a:lnTo>
                    <a:pt x="672" y="932"/>
                  </a:lnTo>
                  <a:lnTo>
                    <a:pt x="764" y="1038"/>
                  </a:lnTo>
                  <a:lnTo>
                    <a:pt x="852" y="1140"/>
                  </a:lnTo>
                  <a:lnTo>
                    <a:pt x="882" y="1174"/>
                  </a:lnTo>
                  <a:lnTo>
                    <a:pt x="892" y="1184"/>
                  </a:lnTo>
                  <a:lnTo>
                    <a:pt x="898" y="1190"/>
                  </a:lnTo>
                  <a:lnTo>
                    <a:pt x="898" y="1190"/>
                  </a:lnTo>
                  <a:lnTo>
                    <a:pt x="902" y="1190"/>
                  </a:lnTo>
                  <a:lnTo>
                    <a:pt x="908" y="1188"/>
                  </a:lnTo>
                  <a:lnTo>
                    <a:pt x="924" y="1180"/>
                  </a:lnTo>
                  <a:lnTo>
                    <a:pt x="948" y="1166"/>
                  </a:lnTo>
                  <a:lnTo>
                    <a:pt x="976" y="1146"/>
                  </a:lnTo>
                  <a:lnTo>
                    <a:pt x="1048" y="1096"/>
                  </a:lnTo>
                  <a:lnTo>
                    <a:pt x="1130" y="1036"/>
                  </a:lnTo>
                  <a:lnTo>
                    <a:pt x="1212" y="972"/>
                  </a:lnTo>
                  <a:lnTo>
                    <a:pt x="1288" y="910"/>
                  </a:lnTo>
                  <a:lnTo>
                    <a:pt x="1318" y="882"/>
                  </a:lnTo>
                  <a:lnTo>
                    <a:pt x="1346" y="858"/>
                  </a:lnTo>
                  <a:lnTo>
                    <a:pt x="1366" y="838"/>
                  </a:lnTo>
                  <a:lnTo>
                    <a:pt x="1378" y="822"/>
                  </a:lnTo>
                  <a:lnTo>
                    <a:pt x="1378" y="822"/>
                  </a:lnTo>
                  <a:lnTo>
                    <a:pt x="1382" y="814"/>
                  </a:lnTo>
                  <a:lnTo>
                    <a:pt x="1384" y="802"/>
                  </a:lnTo>
                  <a:lnTo>
                    <a:pt x="1390" y="774"/>
                  </a:lnTo>
                  <a:lnTo>
                    <a:pt x="1392" y="738"/>
                  </a:lnTo>
                  <a:lnTo>
                    <a:pt x="1392" y="694"/>
                  </a:lnTo>
                  <a:lnTo>
                    <a:pt x="1386" y="644"/>
                  </a:lnTo>
                  <a:lnTo>
                    <a:pt x="1376" y="588"/>
                  </a:lnTo>
                  <a:lnTo>
                    <a:pt x="1368" y="560"/>
                  </a:lnTo>
                  <a:lnTo>
                    <a:pt x="1360" y="530"/>
                  </a:lnTo>
                  <a:lnTo>
                    <a:pt x="1350" y="500"/>
                  </a:lnTo>
                  <a:lnTo>
                    <a:pt x="1338" y="470"/>
                  </a:lnTo>
                  <a:lnTo>
                    <a:pt x="1326" y="440"/>
                  </a:lnTo>
                  <a:lnTo>
                    <a:pt x="1310" y="410"/>
                  </a:lnTo>
                  <a:lnTo>
                    <a:pt x="1294" y="382"/>
                  </a:lnTo>
                  <a:lnTo>
                    <a:pt x="1274" y="352"/>
                  </a:lnTo>
                  <a:lnTo>
                    <a:pt x="1254" y="322"/>
                  </a:lnTo>
                  <a:lnTo>
                    <a:pt x="1232" y="294"/>
                  </a:lnTo>
                  <a:lnTo>
                    <a:pt x="1206" y="268"/>
                  </a:lnTo>
                  <a:lnTo>
                    <a:pt x="1178" y="242"/>
                  </a:lnTo>
                  <a:lnTo>
                    <a:pt x="1148" y="216"/>
                  </a:lnTo>
                  <a:lnTo>
                    <a:pt x="1116" y="192"/>
                  </a:lnTo>
                  <a:lnTo>
                    <a:pt x="1082" y="170"/>
                  </a:lnTo>
                  <a:lnTo>
                    <a:pt x="1046" y="150"/>
                  </a:lnTo>
                  <a:lnTo>
                    <a:pt x="1006" y="132"/>
                  </a:lnTo>
                  <a:lnTo>
                    <a:pt x="962" y="116"/>
                  </a:lnTo>
                  <a:lnTo>
                    <a:pt x="918" y="102"/>
                  </a:lnTo>
                  <a:lnTo>
                    <a:pt x="870" y="90"/>
                  </a:lnTo>
                  <a:lnTo>
                    <a:pt x="870" y="90"/>
                  </a:lnTo>
                  <a:lnTo>
                    <a:pt x="860" y="88"/>
                  </a:lnTo>
                  <a:lnTo>
                    <a:pt x="850" y="86"/>
                  </a:lnTo>
                  <a:lnTo>
                    <a:pt x="840" y="80"/>
                  </a:lnTo>
                  <a:lnTo>
                    <a:pt x="830" y="72"/>
                  </a:lnTo>
                  <a:lnTo>
                    <a:pt x="824" y="66"/>
                  </a:lnTo>
                  <a:lnTo>
                    <a:pt x="822" y="60"/>
                  </a:lnTo>
                  <a:lnTo>
                    <a:pt x="820" y="54"/>
                  </a:lnTo>
                  <a:lnTo>
                    <a:pt x="818" y="44"/>
                  </a:lnTo>
                  <a:lnTo>
                    <a:pt x="818" y="36"/>
                  </a:lnTo>
                  <a:lnTo>
                    <a:pt x="820" y="26"/>
                  </a:lnTo>
                  <a:lnTo>
                    <a:pt x="820" y="26"/>
                  </a:lnTo>
                  <a:lnTo>
                    <a:pt x="824" y="16"/>
                  </a:lnTo>
                  <a:lnTo>
                    <a:pt x="828" y="8"/>
                  </a:lnTo>
                  <a:lnTo>
                    <a:pt x="834" y="4"/>
                  </a:lnTo>
                  <a:lnTo>
                    <a:pt x="840" y="2"/>
                  </a:lnTo>
                  <a:lnTo>
                    <a:pt x="848" y="0"/>
                  </a:lnTo>
                  <a:lnTo>
                    <a:pt x="856" y="2"/>
                  </a:lnTo>
                  <a:lnTo>
                    <a:pt x="872" y="6"/>
                  </a:lnTo>
                  <a:lnTo>
                    <a:pt x="886" y="14"/>
                  </a:lnTo>
                  <a:lnTo>
                    <a:pt x="898" y="22"/>
                  </a:lnTo>
                  <a:lnTo>
                    <a:pt x="910" y="32"/>
                  </a:lnTo>
                  <a:lnTo>
                    <a:pt x="910" y="32"/>
                  </a:lnTo>
                  <a:lnTo>
                    <a:pt x="928" y="34"/>
                  </a:lnTo>
                  <a:lnTo>
                    <a:pt x="976" y="42"/>
                  </a:lnTo>
                  <a:lnTo>
                    <a:pt x="1010" y="50"/>
                  </a:lnTo>
                  <a:lnTo>
                    <a:pt x="1048" y="60"/>
                  </a:lnTo>
                  <a:lnTo>
                    <a:pt x="1092" y="72"/>
                  </a:lnTo>
                  <a:lnTo>
                    <a:pt x="1140" y="88"/>
                  </a:lnTo>
                  <a:lnTo>
                    <a:pt x="1190" y="108"/>
                  </a:lnTo>
                  <a:lnTo>
                    <a:pt x="1242" y="130"/>
                  </a:lnTo>
                  <a:lnTo>
                    <a:pt x="1296" y="156"/>
                  </a:lnTo>
                  <a:lnTo>
                    <a:pt x="1350" y="188"/>
                  </a:lnTo>
                  <a:lnTo>
                    <a:pt x="1406" y="224"/>
                  </a:lnTo>
                  <a:lnTo>
                    <a:pt x="1432" y="242"/>
                  </a:lnTo>
                  <a:lnTo>
                    <a:pt x="1460" y="264"/>
                  </a:lnTo>
                  <a:lnTo>
                    <a:pt x="1486" y="286"/>
                  </a:lnTo>
                  <a:lnTo>
                    <a:pt x="1512" y="308"/>
                  </a:lnTo>
                  <a:lnTo>
                    <a:pt x="1536" y="334"/>
                  </a:lnTo>
                  <a:lnTo>
                    <a:pt x="1562" y="360"/>
                  </a:lnTo>
                  <a:lnTo>
                    <a:pt x="1562" y="360"/>
                  </a:lnTo>
                  <a:lnTo>
                    <a:pt x="1566" y="420"/>
                  </a:lnTo>
                  <a:lnTo>
                    <a:pt x="1574" y="556"/>
                  </a:lnTo>
                  <a:lnTo>
                    <a:pt x="1578" y="630"/>
                  </a:lnTo>
                  <a:lnTo>
                    <a:pt x="1580" y="698"/>
                  </a:lnTo>
                  <a:lnTo>
                    <a:pt x="1580" y="750"/>
                  </a:lnTo>
                  <a:lnTo>
                    <a:pt x="1580" y="766"/>
                  </a:lnTo>
                  <a:lnTo>
                    <a:pt x="1578" y="778"/>
                  </a:lnTo>
                  <a:lnTo>
                    <a:pt x="1578" y="778"/>
                  </a:lnTo>
                  <a:lnTo>
                    <a:pt x="1570" y="788"/>
                  </a:lnTo>
                  <a:lnTo>
                    <a:pt x="1548" y="808"/>
                  </a:lnTo>
                  <a:lnTo>
                    <a:pt x="1478" y="868"/>
                  </a:lnTo>
                  <a:lnTo>
                    <a:pt x="1378" y="950"/>
                  </a:lnTo>
                  <a:lnTo>
                    <a:pt x="1260" y="1044"/>
                  </a:lnTo>
                  <a:lnTo>
                    <a:pt x="1136" y="1140"/>
                  </a:lnTo>
                  <a:lnTo>
                    <a:pt x="1016" y="1230"/>
                  </a:lnTo>
                  <a:lnTo>
                    <a:pt x="916" y="1304"/>
                  </a:lnTo>
                  <a:lnTo>
                    <a:pt x="844" y="1354"/>
                  </a:lnTo>
                  <a:lnTo>
                    <a:pt x="844" y="1354"/>
                  </a:lnTo>
                  <a:lnTo>
                    <a:pt x="824" y="1338"/>
                  </a:lnTo>
                  <a:lnTo>
                    <a:pt x="800" y="1322"/>
                  </a:lnTo>
                  <a:lnTo>
                    <a:pt x="770" y="1306"/>
                  </a:lnTo>
                  <a:lnTo>
                    <a:pt x="732" y="1288"/>
                  </a:lnTo>
                  <a:lnTo>
                    <a:pt x="712" y="1282"/>
                  </a:lnTo>
                  <a:lnTo>
                    <a:pt x="690" y="1276"/>
                  </a:lnTo>
                  <a:lnTo>
                    <a:pt x="668" y="1270"/>
                  </a:lnTo>
                  <a:lnTo>
                    <a:pt x="646" y="1268"/>
                  </a:lnTo>
                  <a:lnTo>
                    <a:pt x="622" y="1266"/>
                  </a:lnTo>
                  <a:lnTo>
                    <a:pt x="598" y="1268"/>
                  </a:lnTo>
                  <a:lnTo>
                    <a:pt x="598" y="1268"/>
                  </a:lnTo>
                  <a:lnTo>
                    <a:pt x="544" y="1272"/>
                  </a:lnTo>
                  <a:lnTo>
                    <a:pt x="476" y="1274"/>
                  </a:lnTo>
                  <a:lnTo>
                    <a:pt x="402" y="1274"/>
                  </a:lnTo>
                  <a:lnTo>
                    <a:pt x="328" y="1272"/>
                  </a:lnTo>
                  <a:lnTo>
                    <a:pt x="258" y="1266"/>
                  </a:lnTo>
                  <a:lnTo>
                    <a:pt x="196" y="1260"/>
                  </a:lnTo>
                  <a:lnTo>
                    <a:pt x="172" y="1254"/>
                  </a:lnTo>
                  <a:lnTo>
                    <a:pt x="150" y="1250"/>
                  </a:lnTo>
                  <a:lnTo>
                    <a:pt x="134" y="1244"/>
                  </a:lnTo>
                  <a:lnTo>
                    <a:pt x="124" y="1238"/>
                  </a:lnTo>
                  <a:lnTo>
                    <a:pt x="124" y="1238"/>
                  </a:lnTo>
                  <a:lnTo>
                    <a:pt x="104" y="1216"/>
                  </a:lnTo>
                  <a:lnTo>
                    <a:pt x="80" y="1182"/>
                  </a:lnTo>
                  <a:lnTo>
                    <a:pt x="54" y="1138"/>
                  </a:lnTo>
                  <a:lnTo>
                    <a:pt x="42" y="1112"/>
                  </a:lnTo>
                  <a:lnTo>
                    <a:pt x="30" y="1086"/>
                  </a:lnTo>
                  <a:lnTo>
                    <a:pt x="20" y="1060"/>
                  </a:lnTo>
                  <a:lnTo>
                    <a:pt x="12" y="1032"/>
                  </a:lnTo>
                  <a:lnTo>
                    <a:pt x="6" y="1006"/>
                  </a:lnTo>
                  <a:lnTo>
                    <a:pt x="0" y="978"/>
                  </a:lnTo>
                  <a:lnTo>
                    <a:pt x="0" y="952"/>
                  </a:lnTo>
                  <a:lnTo>
                    <a:pt x="2" y="926"/>
                  </a:lnTo>
                  <a:lnTo>
                    <a:pt x="8" y="902"/>
                  </a:lnTo>
                  <a:lnTo>
                    <a:pt x="12" y="890"/>
                  </a:lnTo>
                  <a:lnTo>
                    <a:pt x="16" y="880"/>
                  </a:lnTo>
                  <a:lnTo>
                    <a:pt x="16" y="880"/>
                  </a:lnTo>
                  <a:lnTo>
                    <a:pt x="24" y="870"/>
                  </a:lnTo>
                  <a:lnTo>
                    <a:pt x="32" y="860"/>
                  </a:lnTo>
                  <a:lnTo>
                    <a:pt x="42" y="852"/>
                  </a:lnTo>
                  <a:lnTo>
                    <a:pt x="54" y="844"/>
                  </a:lnTo>
                  <a:lnTo>
                    <a:pt x="82" y="832"/>
                  </a:lnTo>
                  <a:lnTo>
                    <a:pt x="114" y="820"/>
                  </a:lnTo>
                  <a:lnTo>
                    <a:pt x="148" y="812"/>
                  </a:lnTo>
                  <a:lnTo>
                    <a:pt x="186" y="806"/>
                  </a:lnTo>
                  <a:lnTo>
                    <a:pt x="224" y="802"/>
                  </a:lnTo>
                  <a:lnTo>
                    <a:pt x="264" y="800"/>
                  </a:lnTo>
                  <a:lnTo>
                    <a:pt x="338" y="798"/>
                  </a:lnTo>
                  <a:lnTo>
                    <a:pt x="402" y="800"/>
                  </a:lnTo>
                  <a:lnTo>
                    <a:pt x="462" y="804"/>
                  </a:lnTo>
                  <a:close/>
                </a:path>
              </a:pathLst>
            </a:custGeom>
            <a:solidFill>
              <a:srgbClr val="E2A7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7" name="Freeform 10191">
              <a:extLst>
                <a:ext uri="{FF2B5EF4-FFF2-40B4-BE49-F238E27FC236}">
                  <a16:creationId xmlns:a16="http://schemas.microsoft.com/office/drawing/2014/main" id="{B95059FB-2FEB-AD3C-0468-E336AF870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019" y="2522537"/>
              <a:ext cx="1254125" cy="1074738"/>
            </a:xfrm>
            <a:custGeom>
              <a:avLst/>
              <a:gdLst>
                <a:gd name="T0" fmla="*/ 478 w 1580"/>
                <a:gd name="T1" fmla="*/ 808 h 1354"/>
                <a:gd name="T2" fmla="*/ 568 w 1580"/>
                <a:gd name="T3" fmla="*/ 838 h 1354"/>
                <a:gd name="T4" fmla="*/ 610 w 1580"/>
                <a:gd name="T5" fmla="*/ 864 h 1354"/>
                <a:gd name="T6" fmla="*/ 764 w 1580"/>
                <a:gd name="T7" fmla="*/ 1038 h 1354"/>
                <a:gd name="T8" fmla="*/ 892 w 1580"/>
                <a:gd name="T9" fmla="*/ 1184 h 1354"/>
                <a:gd name="T10" fmla="*/ 902 w 1580"/>
                <a:gd name="T11" fmla="*/ 1190 h 1354"/>
                <a:gd name="T12" fmla="*/ 948 w 1580"/>
                <a:gd name="T13" fmla="*/ 1166 h 1354"/>
                <a:gd name="T14" fmla="*/ 1130 w 1580"/>
                <a:gd name="T15" fmla="*/ 1036 h 1354"/>
                <a:gd name="T16" fmla="*/ 1318 w 1580"/>
                <a:gd name="T17" fmla="*/ 882 h 1354"/>
                <a:gd name="T18" fmla="*/ 1378 w 1580"/>
                <a:gd name="T19" fmla="*/ 822 h 1354"/>
                <a:gd name="T20" fmla="*/ 1384 w 1580"/>
                <a:gd name="T21" fmla="*/ 802 h 1354"/>
                <a:gd name="T22" fmla="*/ 1392 w 1580"/>
                <a:gd name="T23" fmla="*/ 694 h 1354"/>
                <a:gd name="T24" fmla="*/ 1368 w 1580"/>
                <a:gd name="T25" fmla="*/ 560 h 1354"/>
                <a:gd name="T26" fmla="*/ 1338 w 1580"/>
                <a:gd name="T27" fmla="*/ 470 h 1354"/>
                <a:gd name="T28" fmla="*/ 1294 w 1580"/>
                <a:gd name="T29" fmla="*/ 382 h 1354"/>
                <a:gd name="T30" fmla="*/ 1232 w 1580"/>
                <a:gd name="T31" fmla="*/ 294 h 1354"/>
                <a:gd name="T32" fmla="*/ 1148 w 1580"/>
                <a:gd name="T33" fmla="*/ 216 h 1354"/>
                <a:gd name="T34" fmla="*/ 1046 w 1580"/>
                <a:gd name="T35" fmla="*/ 150 h 1354"/>
                <a:gd name="T36" fmla="*/ 918 w 1580"/>
                <a:gd name="T37" fmla="*/ 102 h 1354"/>
                <a:gd name="T38" fmla="*/ 860 w 1580"/>
                <a:gd name="T39" fmla="*/ 88 h 1354"/>
                <a:gd name="T40" fmla="*/ 830 w 1580"/>
                <a:gd name="T41" fmla="*/ 72 h 1354"/>
                <a:gd name="T42" fmla="*/ 820 w 1580"/>
                <a:gd name="T43" fmla="*/ 54 h 1354"/>
                <a:gd name="T44" fmla="*/ 820 w 1580"/>
                <a:gd name="T45" fmla="*/ 26 h 1354"/>
                <a:gd name="T46" fmla="*/ 828 w 1580"/>
                <a:gd name="T47" fmla="*/ 8 h 1354"/>
                <a:gd name="T48" fmla="*/ 848 w 1580"/>
                <a:gd name="T49" fmla="*/ 0 h 1354"/>
                <a:gd name="T50" fmla="*/ 886 w 1580"/>
                <a:gd name="T51" fmla="*/ 14 h 1354"/>
                <a:gd name="T52" fmla="*/ 910 w 1580"/>
                <a:gd name="T53" fmla="*/ 32 h 1354"/>
                <a:gd name="T54" fmla="*/ 1010 w 1580"/>
                <a:gd name="T55" fmla="*/ 50 h 1354"/>
                <a:gd name="T56" fmla="*/ 1140 w 1580"/>
                <a:gd name="T57" fmla="*/ 88 h 1354"/>
                <a:gd name="T58" fmla="*/ 1296 w 1580"/>
                <a:gd name="T59" fmla="*/ 156 h 1354"/>
                <a:gd name="T60" fmla="*/ 1432 w 1580"/>
                <a:gd name="T61" fmla="*/ 242 h 1354"/>
                <a:gd name="T62" fmla="*/ 1512 w 1580"/>
                <a:gd name="T63" fmla="*/ 308 h 1354"/>
                <a:gd name="T64" fmla="*/ 1562 w 1580"/>
                <a:gd name="T65" fmla="*/ 360 h 1354"/>
                <a:gd name="T66" fmla="*/ 1578 w 1580"/>
                <a:gd name="T67" fmla="*/ 630 h 1354"/>
                <a:gd name="T68" fmla="*/ 1580 w 1580"/>
                <a:gd name="T69" fmla="*/ 766 h 1354"/>
                <a:gd name="T70" fmla="*/ 1570 w 1580"/>
                <a:gd name="T71" fmla="*/ 788 h 1354"/>
                <a:gd name="T72" fmla="*/ 1378 w 1580"/>
                <a:gd name="T73" fmla="*/ 950 h 1354"/>
                <a:gd name="T74" fmla="*/ 1016 w 1580"/>
                <a:gd name="T75" fmla="*/ 1230 h 1354"/>
                <a:gd name="T76" fmla="*/ 844 w 1580"/>
                <a:gd name="T77" fmla="*/ 1354 h 1354"/>
                <a:gd name="T78" fmla="*/ 770 w 1580"/>
                <a:gd name="T79" fmla="*/ 1306 h 1354"/>
                <a:gd name="T80" fmla="*/ 690 w 1580"/>
                <a:gd name="T81" fmla="*/ 1276 h 1354"/>
                <a:gd name="T82" fmla="*/ 622 w 1580"/>
                <a:gd name="T83" fmla="*/ 1266 h 1354"/>
                <a:gd name="T84" fmla="*/ 544 w 1580"/>
                <a:gd name="T85" fmla="*/ 1272 h 1354"/>
                <a:gd name="T86" fmla="*/ 328 w 1580"/>
                <a:gd name="T87" fmla="*/ 1272 h 1354"/>
                <a:gd name="T88" fmla="*/ 172 w 1580"/>
                <a:gd name="T89" fmla="*/ 1254 h 1354"/>
                <a:gd name="T90" fmla="*/ 124 w 1580"/>
                <a:gd name="T91" fmla="*/ 1238 h 1354"/>
                <a:gd name="T92" fmla="*/ 80 w 1580"/>
                <a:gd name="T93" fmla="*/ 1182 h 1354"/>
                <a:gd name="T94" fmla="*/ 30 w 1580"/>
                <a:gd name="T95" fmla="*/ 1086 h 1354"/>
                <a:gd name="T96" fmla="*/ 6 w 1580"/>
                <a:gd name="T97" fmla="*/ 1006 h 1354"/>
                <a:gd name="T98" fmla="*/ 2 w 1580"/>
                <a:gd name="T99" fmla="*/ 926 h 1354"/>
                <a:gd name="T100" fmla="*/ 16 w 1580"/>
                <a:gd name="T101" fmla="*/ 880 h 1354"/>
                <a:gd name="T102" fmla="*/ 32 w 1580"/>
                <a:gd name="T103" fmla="*/ 860 h 1354"/>
                <a:gd name="T104" fmla="*/ 82 w 1580"/>
                <a:gd name="T105" fmla="*/ 832 h 1354"/>
                <a:gd name="T106" fmla="*/ 186 w 1580"/>
                <a:gd name="T107" fmla="*/ 806 h 1354"/>
                <a:gd name="T108" fmla="*/ 338 w 1580"/>
                <a:gd name="T109" fmla="*/ 798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80" h="1354">
                  <a:moveTo>
                    <a:pt x="462" y="804"/>
                  </a:moveTo>
                  <a:lnTo>
                    <a:pt x="462" y="804"/>
                  </a:lnTo>
                  <a:lnTo>
                    <a:pt x="478" y="808"/>
                  </a:lnTo>
                  <a:lnTo>
                    <a:pt x="518" y="818"/>
                  </a:lnTo>
                  <a:lnTo>
                    <a:pt x="542" y="826"/>
                  </a:lnTo>
                  <a:lnTo>
                    <a:pt x="568" y="838"/>
                  </a:lnTo>
                  <a:lnTo>
                    <a:pt x="590" y="850"/>
                  </a:lnTo>
                  <a:lnTo>
                    <a:pt x="610" y="864"/>
                  </a:lnTo>
                  <a:lnTo>
                    <a:pt x="610" y="864"/>
                  </a:lnTo>
                  <a:lnTo>
                    <a:pt x="636" y="890"/>
                  </a:lnTo>
                  <a:lnTo>
                    <a:pt x="672" y="932"/>
                  </a:lnTo>
                  <a:lnTo>
                    <a:pt x="764" y="1038"/>
                  </a:lnTo>
                  <a:lnTo>
                    <a:pt x="852" y="1140"/>
                  </a:lnTo>
                  <a:lnTo>
                    <a:pt x="882" y="1174"/>
                  </a:lnTo>
                  <a:lnTo>
                    <a:pt x="892" y="1184"/>
                  </a:lnTo>
                  <a:lnTo>
                    <a:pt x="898" y="1190"/>
                  </a:lnTo>
                  <a:lnTo>
                    <a:pt x="898" y="1190"/>
                  </a:lnTo>
                  <a:lnTo>
                    <a:pt x="902" y="1190"/>
                  </a:lnTo>
                  <a:lnTo>
                    <a:pt x="908" y="1188"/>
                  </a:lnTo>
                  <a:lnTo>
                    <a:pt x="924" y="1180"/>
                  </a:lnTo>
                  <a:lnTo>
                    <a:pt x="948" y="1166"/>
                  </a:lnTo>
                  <a:lnTo>
                    <a:pt x="976" y="1146"/>
                  </a:lnTo>
                  <a:lnTo>
                    <a:pt x="1048" y="1096"/>
                  </a:lnTo>
                  <a:lnTo>
                    <a:pt x="1130" y="1036"/>
                  </a:lnTo>
                  <a:lnTo>
                    <a:pt x="1212" y="972"/>
                  </a:lnTo>
                  <a:lnTo>
                    <a:pt x="1288" y="910"/>
                  </a:lnTo>
                  <a:lnTo>
                    <a:pt x="1318" y="882"/>
                  </a:lnTo>
                  <a:lnTo>
                    <a:pt x="1346" y="858"/>
                  </a:lnTo>
                  <a:lnTo>
                    <a:pt x="1366" y="838"/>
                  </a:lnTo>
                  <a:lnTo>
                    <a:pt x="1378" y="822"/>
                  </a:lnTo>
                  <a:lnTo>
                    <a:pt x="1378" y="822"/>
                  </a:lnTo>
                  <a:lnTo>
                    <a:pt x="1382" y="814"/>
                  </a:lnTo>
                  <a:lnTo>
                    <a:pt x="1384" y="802"/>
                  </a:lnTo>
                  <a:lnTo>
                    <a:pt x="1390" y="774"/>
                  </a:lnTo>
                  <a:lnTo>
                    <a:pt x="1392" y="738"/>
                  </a:lnTo>
                  <a:lnTo>
                    <a:pt x="1392" y="694"/>
                  </a:lnTo>
                  <a:lnTo>
                    <a:pt x="1386" y="644"/>
                  </a:lnTo>
                  <a:lnTo>
                    <a:pt x="1376" y="588"/>
                  </a:lnTo>
                  <a:lnTo>
                    <a:pt x="1368" y="560"/>
                  </a:lnTo>
                  <a:lnTo>
                    <a:pt x="1360" y="530"/>
                  </a:lnTo>
                  <a:lnTo>
                    <a:pt x="1350" y="500"/>
                  </a:lnTo>
                  <a:lnTo>
                    <a:pt x="1338" y="470"/>
                  </a:lnTo>
                  <a:lnTo>
                    <a:pt x="1326" y="440"/>
                  </a:lnTo>
                  <a:lnTo>
                    <a:pt x="1310" y="410"/>
                  </a:lnTo>
                  <a:lnTo>
                    <a:pt x="1294" y="382"/>
                  </a:lnTo>
                  <a:lnTo>
                    <a:pt x="1274" y="352"/>
                  </a:lnTo>
                  <a:lnTo>
                    <a:pt x="1254" y="322"/>
                  </a:lnTo>
                  <a:lnTo>
                    <a:pt x="1232" y="294"/>
                  </a:lnTo>
                  <a:lnTo>
                    <a:pt x="1206" y="268"/>
                  </a:lnTo>
                  <a:lnTo>
                    <a:pt x="1178" y="242"/>
                  </a:lnTo>
                  <a:lnTo>
                    <a:pt x="1148" y="216"/>
                  </a:lnTo>
                  <a:lnTo>
                    <a:pt x="1116" y="192"/>
                  </a:lnTo>
                  <a:lnTo>
                    <a:pt x="1082" y="170"/>
                  </a:lnTo>
                  <a:lnTo>
                    <a:pt x="1046" y="150"/>
                  </a:lnTo>
                  <a:lnTo>
                    <a:pt x="1006" y="132"/>
                  </a:lnTo>
                  <a:lnTo>
                    <a:pt x="962" y="116"/>
                  </a:lnTo>
                  <a:lnTo>
                    <a:pt x="918" y="102"/>
                  </a:lnTo>
                  <a:lnTo>
                    <a:pt x="870" y="90"/>
                  </a:lnTo>
                  <a:lnTo>
                    <a:pt x="870" y="90"/>
                  </a:lnTo>
                  <a:lnTo>
                    <a:pt x="860" y="88"/>
                  </a:lnTo>
                  <a:lnTo>
                    <a:pt x="850" y="86"/>
                  </a:lnTo>
                  <a:lnTo>
                    <a:pt x="840" y="80"/>
                  </a:lnTo>
                  <a:lnTo>
                    <a:pt x="830" y="72"/>
                  </a:lnTo>
                  <a:lnTo>
                    <a:pt x="824" y="66"/>
                  </a:lnTo>
                  <a:lnTo>
                    <a:pt x="822" y="60"/>
                  </a:lnTo>
                  <a:lnTo>
                    <a:pt x="820" y="54"/>
                  </a:lnTo>
                  <a:lnTo>
                    <a:pt x="818" y="44"/>
                  </a:lnTo>
                  <a:lnTo>
                    <a:pt x="818" y="36"/>
                  </a:lnTo>
                  <a:lnTo>
                    <a:pt x="820" y="26"/>
                  </a:lnTo>
                  <a:lnTo>
                    <a:pt x="820" y="26"/>
                  </a:lnTo>
                  <a:lnTo>
                    <a:pt x="824" y="16"/>
                  </a:lnTo>
                  <a:lnTo>
                    <a:pt x="828" y="8"/>
                  </a:lnTo>
                  <a:lnTo>
                    <a:pt x="834" y="4"/>
                  </a:lnTo>
                  <a:lnTo>
                    <a:pt x="840" y="2"/>
                  </a:lnTo>
                  <a:lnTo>
                    <a:pt x="848" y="0"/>
                  </a:lnTo>
                  <a:lnTo>
                    <a:pt x="856" y="2"/>
                  </a:lnTo>
                  <a:lnTo>
                    <a:pt x="872" y="6"/>
                  </a:lnTo>
                  <a:lnTo>
                    <a:pt x="886" y="14"/>
                  </a:lnTo>
                  <a:lnTo>
                    <a:pt x="898" y="22"/>
                  </a:lnTo>
                  <a:lnTo>
                    <a:pt x="910" y="32"/>
                  </a:lnTo>
                  <a:lnTo>
                    <a:pt x="910" y="32"/>
                  </a:lnTo>
                  <a:lnTo>
                    <a:pt x="928" y="34"/>
                  </a:lnTo>
                  <a:lnTo>
                    <a:pt x="976" y="42"/>
                  </a:lnTo>
                  <a:lnTo>
                    <a:pt x="1010" y="50"/>
                  </a:lnTo>
                  <a:lnTo>
                    <a:pt x="1048" y="60"/>
                  </a:lnTo>
                  <a:lnTo>
                    <a:pt x="1092" y="72"/>
                  </a:lnTo>
                  <a:lnTo>
                    <a:pt x="1140" y="88"/>
                  </a:lnTo>
                  <a:lnTo>
                    <a:pt x="1190" y="108"/>
                  </a:lnTo>
                  <a:lnTo>
                    <a:pt x="1242" y="130"/>
                  </a:lnTo>
                  <a:lnTo>
                    <a:pt x="1296" y="156"/>
                  </a:lnTo>
                  <a:lnTo>
                    <a:pt x="1350" y="188"/>
                  </a:lnTo>
                  <a:lnTo>
                    <a:pt x="1406" y="224"/>
                  </a:lnTo>
                  <a:lnTo>
                    <a:pt x="1432" y="242"/>
                  </a:lnTo>
                  <a:lnTo>
                    <a:pt x="1460" y="264"/>
                  </a:lnTo>
                  <a:lnTo>
                    <a:pt x="1486" y="286"/>
                  </a:lnTo>
                  <a:lnTo>
                    <a:pt x="1512" y="308"/>
                  </a:lnTo>
                  <a:lnTo>
                    <a:pt x="1536" y="334"/>
                  </a:lnTo>
                  <a:lnTo>
                    <a:pt x="1562" y="360"/>
                  </a:lnTo>
                  <a:lnTo>
                    <a:pt x="1562" y="360"/>
                  </a:lnTo>
                  <a:lnTo>
                    <a:pt x="1566" y="420"/>
                  </a:lnTo>
                  <a:lnTo>
                    <a:pt x="1574" y="556"/>
                  </a:lnTo>
                  <a:lnTo>
                    <a:pt x="1578" y="630"/>
                  </a:lnTo>
                  <a:lnTo>
                    <a:pt x="1580" y="698"/>
                  </a:lnTo>
                  <a:lnTo>
                    <a:pt x="1580" y="750"/>
                  </a:lnTo>
                  <a:lnTo>
                    <a:pt x="1580" y="766"/>
                  </a:lnTo>
                  <a:lnTo>
                    <a:pt x="1578" y="778"/>
                  </a:lnTo>
                  <a:lnTo>
                    <a:pt x="1578" y="778"/>
                  </a:lnTo>
                  <a:lnTo>
                    <a:pt x="1570" y="788"/>
                  </a:lnTo>
                  <a:lnTo>
                    <a:pt x="1548" y="808"/>
                  </a:lnTo>
                  <a:lnTo>
                    <a:pt x="1478" y="868"/>
                  </a:lnTo>
                  <a:lnTo>
                    <a:pt x="1378" y="950"/>
                  </a:lnTo>
                  <a:lnTo>
                    <a:pt x="1260" y="1044"/>
                  </a:lnTo>
                  <a:lnTo>
                    <a:pt x="1136" y="1140"/>
                  </a:lnTo>
                  <a:lnTo>
                    <a:pt x="1016" y="1230"/>
                  </a:lnTo>
                  <a:lnTo>
                    <a:pt x="916" y="1304"/>
                  </a:lnTo>
                  <a:lnTo>
                    <a:pt x="844" y="1354"/>
                  </a:lnTo>
                  <a:lnTo>
                    <a:pt x="844" y="1354"/>
                  </a:lnTo>
                  <a:lnTo>
                    <a:pt x="824" y="1338"/>
                  </a:lnTo>
                  <a:lnTo>
                    <a:pt x="800" y="1322"/>
                  </a:lnTo>
                  <a:lnTo>
                    <a:pt x="770" y="1306"/>
                  </a:lnTo>
                  <a:lnTo>
                    <a:pt x="732" y="1288"/>
                  </a:lnTo>
                  <a:lnTo>
                    <a:pt x="712" y="1282"/>
                  </a:lnTo>
                  <a:lnTo>
                    <a:pt x="690" y="1276"/>
                  </a:lnTo>
                  <a:lnTo>
                    <a:pt x="668" y="1270"/>
                  </a:lnTo>
                  <a:lnTo>
                    <a:pt x="646" y="1268"/>
                  </a:lnTo>
                  <a:lnTo>
                    <a:pt x="622" y="1266"/>
                  </a:lnTo>
                  <a:lnTo>
                    <a:pt x="598" y="1268"/>
                  </a:lnTo>
                  <a:lnTo>
                    <a:pt x="598" y="1268"/>
                  </a:lnTo>
                  <a:lnTo>
                    <a:pt x="544" y="1272"/>
                  </a:lnTo>
                  <a:lnTo>
                    <a:pt x="476" y="1274"/>
                  </a:lnTo>
                  <a:lnTo>
                    <a:pt x="402" y="1274"/>
                  </a:lnTo>
                  <a:lnTo>
                    <a:pt x="328" y="1272"/>
                  </a:lnTo>
                  <a:lnTo>
                    <a:pt x="258" y="1266"/>
                  </a:lnTo>
                  <a:lnTo>
                    <a:pt x="196" y="1260"/>
                  </a:lnTo>
                  <a:lnTo>
                    <a:pt x="172" y="1254"/>
                  </a:lnTo>
                  <a:lnTo>
                    <a:pt x="150" y="1250"/>
                  </a:lnTo>
                  <a:lnTo>
                    <a:pt x="134" y="1244"/>
                  </a:lnTo>
                  <a:lnTo>
                    <a:pt x="124" y="1238"/>
                  </a:lnTo>
                  <a:lnTo>
                    <a:pt x="124" y="1238"/>
                  </a:lnTo>
                  <a:lnTo>
                    <a:pt x="104" y="1216"/>
                  </a:lnTo>
                  <a:lnTo>
                    <a:pt x="80" y="1182"/>
                  </a:lnTo>
                  <a:lnTo>
                    <a:pt x="54" y="1138"/>
                  </a:lnTo>
                  <a:lnTo>
                    <a:pt x="42" y="1112"/>
                  </a:lnTo>
                  <a:lnTo>
                    <a:pt x="30" y="1086"/>
                  </a:lnTo>
                  <a:lnTo>
                    <a:pt x="20" y="1060"/>
                  </a:lnTo>
                  <a:lnTo>
                    <a:pt x="12" y="1032"/>
                  </a:lnTo>
                  <a:lnTo>
                    <a:pt x="6" y="1006"/>
                  </a:lnTo>
                  <a:lnTo>
                    <a:pt x="0" y="978"/>
                  </a:lnTo>
                  <a:lnTo>
                    <a:pt x="0" y="952"/>
                  </a:lnTo>
                  <a:lnTo>
                    <a:pt x="2" y="926"/>
                  </a:lnTo>
                  <a:lnTo>
                    <a:pt x="8" y="902"/>
                  </a:lnTo>
                  <a:lnTo>
                    <a:pt x="12" y="890"/>
                  </a:lnTo>
                  <a:lnTo>
                    <a:pt x="16" y="880"/>
                  </a:lnTo>
                  <a:lnTo>
                    <a:pt x="16" y="880"/>
                  </a:lnTo>
                  <a:lnTo>
                    <a:pt x="24" y="870"/>
                  </a:lnTo>
                  <a:lnTo>
                    <a:pt x="32" y="860"/>
                  </a:lnTo>
                  <a:lnTo>
                    <a:pt x="42" y="852"/>
                  </a:lnTo>
                  <a:lnTo>
                    <a:pt x="54" y="844"/>
                  </a:lnTo>
                  <a:lnTo>
                    <a:pt x="82" y="832"/>
                  </a:lnTo>
                  <a:lnTo>
                    <a:pt x="114" y="820"/>
                  </a:lnTo>
                  <a:lnTo>
                    <a:pt x="148" y="812"/>
                  </a:lnTo>
                  <a:lnTo>
                    <a:pt x="186" y="806"/>
                  </a:lnTo>
                  <a:lnTo>
                    <a:pt x="224" y="802"/>
                  </a:lnTo>
                  <a:lnTo>
                    <a:pt x="264" y="800"/>
                  </a:lnTo>
                  <a:lnTo>
                    <a:pt x="338" y="798"/>
                  </a:lnTo>
                  <a:lnTo>
                    <a:pt x="402" y="800"/>
                  </a:lnTo>
                  <a:lnTo>
                    <a:pt x="462" y="8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8" name="Freeform 10192">
              <a:extLst>
                <a:ext uri="{FF2B5EF4-FFF2-40B4-BE49-F238E27FC236}">
                  <a16:creationId xmlns:a16="http://schemas.microsoft.com/office/drawing/2014/main" id="{79F88388-D853-4C87-2BC3-C97BC0571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2969" y="3268662"/>
              <a:ext cx="581025" cy="533400"/>
            </a:xfrm>
            <a:custGeom>
              <a:avLst/>
              <a:gdLst>
                <a:gd name="T0" fmla="*/ 210 w 732"/>
                <a:gd name="T1" fmla="*/ 40 h 672"/>
                <a:gd name="T2" fmla="*/ 190 w 732"/>
                <a:gd name="T3" fmla="*/ 50 h 672"/>
                <a:gd name="T4" fmla="*/ 148 w 732"/>
                <a:gd name="T5" fmla="*/ 86 h 672"/>
                <a:gd name="T6" fmla="*/ 106 w 732"/>
                <a:gd name="T7" fmla="*/ 144 h 672"/>
                <a:gd name="T8" fmla="*/ 64 w 732"/>
                <a:gd name="T9" fmla="*/ 216 h 672"/>
                <a:gd name="T10" fmla="*/ 32 w 732"/>
                <a:gd name="T11" fmla="*/ 300 h 672"/>
                <a:gd name="T12" fmla="*/ 8 w 732"/>
                <a:gd name="T13" fmla="*/ 390 h 672"/>
                <a:gd name="T14" fmla="*/ 0 w 732"/>
                <a:gd name="T15" fmla="*/ 482 h 672"/>
                <a:gd name="T16" fmla="*/ 4 w 732"/>
                <a:gd name="T17" fmla="*/ 528 h 672"/>
                <a:gd name="T18" fmla="*/ 12 w 732"/>
                <a:gd name="T19" fmla="*/ 572 h 672"/>
                <a:gd name="T20" fmla="*/ 28 w 732"/>
                <a:gd name="T21" fmla="*/ 616 h 672"/>
                <a:gd name="T22" fmla="*/ 38 w 732"/>
                <a:gd name="T23" fmla="*/ 626 h 672"/>
                <a:gd name="T24" fmla="*/ 64 w 732"/>
                <a:gd name="T25" fmla="*/ 648 h 672"/>
                <a:gd name="T26" fmla="*/ 102 w 732"/>
                <a:gd name="T27" fmla="*/ 668 h 672"/>
                <a:gd name="T28" fmla="*/ 124 w 732"/>
                <a:gd name="T29" fmla="*/ 672 h 672"/>
                <a:gd name="T30" fmla="*/ 146 w 732"/>
                <a:gd name="T31" fmla="*/ 668 h 672"/>
                <a:gd name="T32" fmla="*/ 160 w 732"/>
                <a:gd name="T33" fmla="*/ 660 h 672"/>
                <a:gd name="T34" fmla="*/ 256 w 732"/>
                <a:gd name="T35" fmla="*/ 604 h 672"/>
                <a:gd name="T36" fmla="*/ 444 w 732"/>
                <a:gd name="T37" fmla="*/ 482 h 672"/>
                <a:gd name="T38" fmla="*/ 628 w 732"/>
                <a:gd name="T39" fmla="*/ 352 h 672"/>
                <a:gd name="T40" fmla="*/ 714 w 732"/>
                <a:gd name="T41" fmla="*/ 286 h 672"/>
                <a:gd name="T42" fmla="*/ 726 w 732"/>
                <a:gd name="T43" fmla="*/ 272 h 672"/>
                <a:gd name="T44" fmla="*/ 732 w 732"/>
                <a:gd name="T45" fmla="*/ 260 h 672"/>
                <a:gd name="T46" fmla="*/ 730 w 732"/>
                <a:gd name="T47" fmla="*/ 220 h 672"/>
                <a:gd name="T48" fmla="*/ 710 w 732"/>
                <a:gd name="T49" fmla="*/ 166 h 672"/>
                <a:gd name="T50" fmla="*/ 672 w 732"/>
                <a:gd name="T51" fmla="*/ 108 h 672"/>
                <a:gd name="T52" fmla="*/ 644 w 732"/>
                <a:gd name="T53" fmla="*/ 80 h 672"/>
                <a:gd name="T54" fmla="*/ 612 w 732"/>
                <a:gd name="T55" fmla="*/ 54 h 672"/>
                <a:gd name="T56" fmla="*/ 574 w 732"/>
                <a:gd name="T57" fmla="*/ 34 h 672"/>
                <a:gd name="T58" fmla="*/ 530 w 732"/>
                <a:gd name="T59" fmla="*/ 16 h 672"/>
                <a:gd name="T60" fmla="*/ 478 w 732"/>
                <a:gd name="T61" fmla="*/ 4 h 672"/>
                <a:gd name="T62" fmla="*/ 422 w 732"/>
                <a:gd name="T63" fmla="*/ 0 h 672"/>
                <a:gd name="T64" fmla="*/ 358 w 732"/>
                <a:gd name="T65" fmla="*/ 4 h 672"/>
                <a:gd name="T66" fmla="*/ 288 w 732"/>
                <a:gd name="T67" fmla="*/ 16 h 672"/>
                <a:gd name="T68" fmla="*/ 210 w 732"/>
                <a:gd name="T69" fmla="*/ 4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2" h="672">
                  <a:moveTo>
                    <a:pt x="210" y="40"/>
                  </a:moveTo>
                  <a:lnTo>
                    <a:pt x="210" y="40"/>
                  </a:lnTo>
                  <a:lnTo>
                    <a:pt x="200" y="44"/>
                  </a:lnTo>
                  <a:lnTo>
                    <a:pt x="190" y="50"/>
                  </a:lnTo>
                  <a:lnTo>
                    <a:pt x="170" y="64"/>
                  </a:lnTo>
                  <a:lnTo>
                    <a:pt x="148" y="86"/>
                  </a:lnTo>
                  <a:lnTo>
                    <a:pt x="128" y="112"/>
                  </a:lnTo>
                  <a:lnTo>
                    <a:pt x="106" y="144"/>
                  </a:lnTo>
                  <a:lnTo>
                    <a:pt x="84" y="178"/>
                  </a:lnTo>
                  <a:lnTo>
                    <a:pt x="64" y="216"/>
                  </a:lnTo>
                  <a:lnTo>
                    <a:pt x="46" y="256"/>
                  </a:lnTo>
                  <a:lnTo>
                    <a:pt x="32" y="300"/>
                  </a:lnTo>
                  <a:lnTo>
                    <a:pt x="18" y="344"/>
                  </a:lnTo>
                  <a:lnTo>
                    <a:pt x="8" y="390"/>
                  </a:lnTo>
                  <a:lnTo>
                    <a:pt x="2" y="436"/>
                  </a:lnTo>
                  <a:lnTo>
                    <a:pt x="0" y="482"/>
                  </a:lnTo>
                  <a:lnTo>
                    <a:pt x="2" y="506"/>
                  </a:lnTo>
                  <a:lnTo>
                    <a:pt x="4" y="528"/>
                  </a:lnTo>
                  <a:lnTo>
                    <a:pt x="8" y="550"/>
                  </a:lnTo>
                  <a:lnTo>
                    <a:pt x="12" y="572"/>
                  </a:lnTo>
                  <a:lnTo>
                    <a:pt x="20" y="594"/>
                  </a:lnTo>
                  <a:lnTo>
                    <a:pt x="28" y="616"/>
                  </a:lnTo>
                  <a:lnTo>
                    <a:pt x="28" y="616"/>
                  </a:lnTo>
                  <a:lnTo>
                    <a:pt x="38" y="626"/>
                  </a:lnTo>
                  <a:lnTo>
                    <a:pt x="50" y="638"/>
                  </a:lnTo>
                  <a:lnTo>
                    <a:pt x="64" y="648"/>
                  </a:lnTo>
                  <a:lnTo>
                    <a:pt x="82" y="660"/>
                  </a:lnTo>
                  <a:lnTo>
                    <a:pt x="102" y="668"/>
                  </a:lnTo>
                  <a:lnTo>
                    <a:pt x="112" y="670"/>
                  </a:lnTo>
                  <a:lnTo>
                    <a:pt x="124" y="672"/>
                  </a:lnTo>
                  <a:lnTo>
                    <a:pt x="134" y="670"/>
                  </a:lnTo>
                  <a:lnTo>
                    <a:pt x="146" y="668"/>
                  </a:lnTo>
                  <a:lnTo>
                    <a:pt x="146" y="668"/>
                  </a:lnTo>
                  <a:lnTo>
                    <a:pt x="160" y="660"/>
                  </a:lnTo>
                  <a:lnTo>
                    <a:pt x="186" y="648"/>
                  </a:lnTo>
                  <a:lnTo>
                    <a:pt x="256" y="604"/>
                  </a:lnTo>
                  <a:lnTo>
                    <a:pt x="344" y="548"/>
                  </a:lnTo>
                  <a:lnTo>
                    <a:pt x="444" y="482"/>
                  </a:lnTo>
                  <a:lnTo>
                    <a:pt x="542" y="414"/>
                  </a:lnTo>
                  <a:lnTo>
                    <a:pt x="628" y="352"/>
                  </a:lnTo>
                  <a:lnTo>
                    <a:pt x="692" y="304"/>
                  </a:lnTo>
                  <a:lnTo>
                    <a:pt x="714" y="286"/>
                  </a:lnTo>
                  <a:lnTo>
                    <a:pt x="726" y="272"/>
                  </a:lnTo>
                  <a:lnTo>
                    <a:pt x="726" y="272"/>
                  </a:lnTo>
                  <a:lnTo>
                    <a:pt x="730" y="268"/>
                  </a:lnTo>
                  <a:lnTo>
                    <a:pt x="732" y="260"/>
                  </a:lnTo>
                  <a:lnTo>
                    <a:pt x="732" y="242"/>
                  </a:lnTo>
                  <a:lnTo>
                    <a:pt x="730" y="220"/>
                  </a:lnTo>
                  <a:lnTo>
                    <a:pt x="722" y="194"/>
                  </a:lnTo>
                  <a:lnTo>
                    <a:pt x="710" y="166"/>
                  </a:lnTo>
                  <a:lnTo>
                    <a:pt x="694" y="136"/>
                  </a:lnTo>
                  <a:lnTo>
                    <a:pt x="672" y="108"/>
                  </a:lnTo>
                  <a:lnTo>
                    <a:pt x="660" y="94"/>
                  </a:lnTo>
                  <a:lnTo>
                    <a:pt x="644" y="80"/>
                  </a:lnTo>
                  <a:lnTo>
                    <a:pt x="630" y="68"/>
                  </a:lnTo>
                  <a:lnTo>
                    <a:pt x="612" y="54"/>
                  </a:lnTo>
                  <a:lnTo>
                    <a:pt x="594" y="44"/>
                  </a:lnTo>
                  <a:lnTo>
                    <a:pt x="574" y="34"/>
                  </a:lnTo>
                  <a:lnTo>
                    <a:pt x="552" y="24"/>
                  </a:lnTo>
                  <a:lnTo>
                    <a:pt x="530" y="16"/>
                  </a:lnTo>
                  <a:lnTo>
                    <a:pt x="504" y="10"/>
                  </a:lnTo>
                  <a:lnTo>
                    <a:pt x="478" y="4"/>
                  </a:lnTo>
                  <a:lnTo>
                    <a:pt x="450" y="2"/>
                  </a:lnTo>
                  <a:lnTo>
                    <a:pt x="422" y="0"/>
                  </a:lnTo>
                  <a:lnTo>
                    <a:pt x="390" y="0"/>
                  </a:lnTo>
                  <a:lnTo>
                    <a:pt x="358" y="4"/>
                  </a:lnTo>
                  <a:lnTo>
                    <a:pt x="324" y="8"/>
                  </a:lnTo>
                  <a:lnTo>
                    <a:pt x="288" y="16"/>
                  </a:lnTo>
                  <a:lnTo>
                    <a:pt x="250" y="26"/>
                  </a:lnTo>
                  <a:lnTo>
                    <a:pt x="210" y="40"/>
                  </a:lnTo>
                  <a:close/>
                </a:path>
              </a:pathLst>
            </a:custGeom>
            <a:solidFill>
              <a:srgbClr val="F1C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19" name="Freeform 10193">
              <a:extLst>
                <a:ext uri="{FF2B5EF4-FFF2-40B4-BE49-F238E27FC236}">
                  <a16:creationId xmlns:a16="http://schemas.microsoft.com/office/drawing/2014/main" id="{4AE25FB2-15C2-33D6-2EDF-8A378200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2969" y="3268662"/>
              <a:ext cx="581025" cy="533400"/>
            </a:xfrm>
            <a:custGeom>
              <a:avLst/>
              <a:gdLst>
                <a:gd name="T0" fmla="*/ 210 w 732"/>
                <a:gd name="T1" fmla="*/ 40 h 672"/>
                <a:gd name="T2" fmla="*/ 190 w 732"/>
                <a:gd name="T3" fmla="*/ 50 h 672"/>
                <a:gd name="T4" fmla="*/ 148 w 732"/>
                <a:gd name="T5" fmla="*/ 86 h 672"/>
                <a:gd name="T6" fmla="*/ 106 w 732"/>
                <a:gd name="T7" fmla="*/ 144 h 672"/>
                <a:gd name="T8" fmla="*/ 64 w 732"/>
                <a:gd name="T9" fmla="*/ 216 h 672"/>
                <a:gd name="T10" fmla="*/ 32 w 732"/>
                <a:gd name="T11" fmla="*/ 300 h 672"/>
                <a:gd name="T12" fmla="*/ 8 w 732"/>
                <a:gd name="T13" fmla="*/ 390 h 672"/>
                <a:gd name="T14" fmla="*/ 0 w 732"/>
                <a:gd name="T15" fmla="*/ 482 h 672"/>
                <a:gd name="T16" fmla="*/ 4 w 732"/>
                <a:gd name="T17" fmla="*/ 528 h 672"/>
                <a:gd name="T18" fmla="*/ 12 w 732"/>
                <a:gd name="T19" fmla="*/ 572 h 672"/>
                <a:gd name="T20" fmla="*/ 28 w 732"/>
                <a:gd name="T21" fmla="*/ 616 h 672"/>
                <a:gd name="T22" fmla="*/ 38 w 732"/>
                <a:gd name="T23" fmla="*/ 626 h 672"/>
                <a:gd name="T24" fmla="*/ 64 w 732"/>
                <a:gd name="T25" fmla="*/ 648 h 672"/>
                <a:gd name="T26" fmla="*/ 102 w 732"/>
                <a:gd name="T27" fmla="*/ 668 h 672"/>
                <a:gd name="T28" fmla="*/ 124 w 732"/>
                <a:gd name="T29" fmla="*/ 672 h 672"/>
                <a:gd name="T30" fmla="*/ 146 w 732"/>
                <a:gd name="T31" fmla="*/ 668 h 672"/>
                <a:gd name="T32" fmla="*/ 160 w 732"/>
                <a:gd name="T33" fmla="*/ 660 h 672"/>
                <a:gd name="T34" fmla="*/ 256 w 732"/>
                <a:gd name="T35" fmla="*/ 604 h 672"/>
                <a:gd name="T36" fmla="*/ 444 w 732"/>
                <a:gd name="T37" fmla="*/ 482 h 672"/>
                <a:gd name="T38" fmla="*/ 628 w 732"/>
                <a:gd name="T39" fmla="*/ 352 h 672"/>
                <a:gd name="T40" fmla="*/ 714 w 732"/>
                <a:gd name="T41" fmla="*/ 286 h 672"/>
                <a:gd name="T42" fmla="*/ 726 w 732"/>
                <a:gd name="T43" fmla="*/ 272 h 672"/>
                <a:gd name="T44" fmla="*/ 732 w 732"/>
                <a:gd name="T45" fmla="*/ 260 h 672"/>
                <a:gd name="T46" fmla="*/ 730 w 732"/>
                <a:gd name="T47" fmla="*/ 220 h 672"/>
                <a:gd name="T48" fmla="*/ 710 w 732"/>
                <a:gd name="T49" fmla="*/ 166 h 672"/>
                <a:gd name="T50" fmla="*/ 672 w 732"/>
                <a:gd name="T51" fmla="*/ 108 h 672"/>
                <a:gd name="T52" fmla="*/ 644 w 732"/>
                <a:gd name="T53" fmla="*/ 80 h 672"/>
                <a:gd name="T54" fmla="*/ 612 w 732"/>
                <a:gd name="T55" fmla="*/ 54 h 672"/>
                <a:gd name="T56" fmla="*/ 574 w 732"/>
                <a:gd name="T57" fmla="*/ 34 h 672"/>
                <a:gd name="T58" fmla="*/ 530 w 732"/>
                <a:gd name="T59" fmla="*/ 16 h 672"/>
                <a:gd name="T60" fmla="*/ 478 w 732"/>
                <a:gd name="T61" fmla="*/ 4 h 672"/>
                <a:gd name="T62" fmla="*/ 422 w 732"/>
                <a:gd name="T63" fmla="*/ 0 h 672"/>
                <a:gd name="T64" fmla="*/ 358 w 732"/>
                <a:gd name="T65" fmla="*/ 4 h 672"/>
                <a:gd name="T66" fmla="*/ 288 w 732"/>
                <a:gd name="T67" fmla="*/ 16 h 672"/>
                <a:gd name="T68" fmla="*/ 210 w 732"/>
                <a:gd name="T69" fmla="*/ 4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2" h="672">
                  <a:moveTo>
                    <a:pt x="210" y="40"/>
                  </a:moveTo>
                  <a:lnTo>
                    <a:pt x="210" y="40"/>
                  </a:lnTo>
                  <a:lnTo>
                    <a:pt x="200" y="44"/>
                  </a:lnTo>
                  <a:lnTo>
                    <a:pt x="190" y="50"/>
                  </a:lnTo>
                  <a:lnTo>
                    <a:pt x="170" y="64"/>
                  </a:lnTo>
                  <a:lnTo>
                    <a:pt x="148" y="86"/>
                  </a:lnTo>
                  <a:lnTo>
                    <a:pt x="128" y="112"/>
                  </a:lnTo>
                  <a:lnTo>
                    <a:pt x="106" y="144"/>
                  </a:lnTo>
                  <a:lnTo>
                    <a:pt x="84" y="178"/>
                  </a:lnTo>
                  <a:lnTo>
                    <a:pt x="64" y="216"/>
                  </a:lnTo>
                  <a:lnTo>
                    <a:pt x="46" y="256"/>
                  </a:lnTo>
                  <a:lnTo>
                    <a:pt x="32" y="300"/>
                  </a:lnTo>
                  <a:lnTo>
                    <a:pt x="18" y="344"/>
                  </a:lnTo>
                  <a:lnTo>
                    <a:pt x="8" y="390"/>
                  </a:lnTo>
                  <a:lnTo>
                    <a:pt x="2" y="436"/>
                  </a:lnTo>
                  <a:lnTo>
                    <a:pt x="0" y="482"/>
                  </a:lnTo>
                  <a:lnTo>
                    <a:pt x="2" y="506"/>
                  </a:lnTo>
                  <a:lnTo>
                    <a:pt x="4" y="528"/>
                  </a:lnTo>
                  <a:lnTo>
                    <a:pt x="8" y="550"/>
                  </a:lnTo>
                  <a:lnTo>
                    <a:pt x="12" y="572"/>
                  </a:lnTo>
                  <a:lnTo>
                    <a:pt x="20" y="594"/>
                  </a:lnTo>
                  <a:lnTo>
                    <a:pt x="28" y="616"/>
                  </a:lnTo>
                  <a:lnTo>
                    <a:pt x="28" y="616"/>
                  </a:lnTo>
                  <a:lnTo>
                    <a:pt x="38" y="626"/>
                  </a:lnTo>
                  <a:lnTo>
                    <a:pt x="50" y="638"/>
                  </a:lnTo>
                  <a:lnTo>
                    <a:pt x="64" y="648"/>
                  </a:lnTo>
                  <a:lnTo>
                    <a:pt x="82" y="660"/>
                  </a:lnTo>
                  <a:lnTo>
                    <a:pt x="102" y="668"/>
                  </a:lnTo>
                  <a:lnTo>
                    <a:pt x="112" y="670"/>
                  </a:lnTo>
                  <a:lnTo>
                    <a:pt x="124" y="672"/>
                  </a:lnTo>
                  <a:lnTo>
                    <a:pt x="134" y="670"/>
                  </a:lnTo>
                  <a:lnTo>
                    <a:pt x="146" y="668"/>
                  </a:lnTo>
                  <a:lnTo>
                    <a:pt x="146" y="668"/>
                  </a:lnTo>
                  <a:lnTo>
                    <a:pt x="160" y="660"/>
                  </a:lnTo>
                  <a:lnTo>
                    <a:pt x="186" y="648"/>
                  </a:lnTo>
                  <a:lnTo>
                    <a:pt x="256" y="604"/>
                  </a:lnTo>
                  <a:lnTo>
                    <a:pt x="344" y="548"/>
                  </a:lnTo>
                  <a:lnTo>
                    <a:pt x="444" y="482"/>
                  </a:lnTo>
                  <a:lnTo>
                    <a:pt x="542" y="414"/>
                  </a:lnTo>
                  <a:lnTo>
                    <a:pt x="628" y="352"/>
                  </a:lnTo>
                  <a:lnTo>
                    <a:pt x="692" y="304"/>
                  </a:lnTo>
                  <a:lnTo>
                    <a:pt x="714" y="286"/>
                  </a:lnTo>
                  <a:lnTo>
                    <a:pt x="726" y="272"/>
                  </a:lnTo>
                  <a:lnTo>
                    <a:pt x="726" y="272"/>
                  </a:lnTo>
                  <a:lnTo>
                    <a:pt x="730" y="268"/>
                  </a:lnTo>
                  <a:lnTo>
                    <a:pt x="732" y="260"/>
                  </a:lnTo>
                  <a:lnTo>
                    <a:pt x="732" y="242"/>
                  </a:lnTo>
                  <a:lnTo>
                    <a:pt x="730" y="220"/>
                  </a:lnTo>
                  <a:lnTo>
                    <a:pt x="722" y="194"/>
                  </a:lnTo>
                  <a:lnTo>
                    <a:pt x="710" y="166"/>
                  </a:lnTo>
                  <a:lnTo>
                    <a:pt x="694" y="136"/>
                  </a:lnTo>
                  <a:lnTo>
                    <a:pt x="672" y="108"/>
                  </a:lnTo>
                  <a:lnTo>
                    <a:pt x="660" y="94"/>
                  </a:lnTo>
                  <a:lnTo>
                    <a:pt x="644" y="80"/>
                  </a:lnTo>
                  <a:lnTo>
                    <a:pt x="630" y="68"/>
                  </a:lnTo>
                  <a:lnTo>
                    <a:pt x="612" y="54"/>
                  </a:lnTo>
                  <a:lnTo>
                    <a:pt x="594" y="44"/>
                  </a:lnTo>
                  <a:lnTo>
                    <a:pt x="574" y="34"/>
                  </a:lnTo>
                  <a:lnTo>
                    <a:pt x="552" y="24"/>
                  </a:lnTo>
                  <a:lnTo>
                    <a:pt x="530" y="16"/>
                  </a:lnTo>
                  <a:lnTo>
                    <a:pt x="504" y="10"/>
                  </a:lnTo>
                  <a:lnTo>
                    <a:pt x="478" y="4"/>
                  </a:lnTo>
                  <a:lnTo>
                    <a:pt x="450" y="2"/>
                  </a:lnTo>
                  <a:lnTo>
                    <a:pt x="422" y="0"/>
                  </a:lnTo>
                  <a:lnTo>
                    <a:pt x="390" y="0"/>
                  </a:lnTo>
                  <a:lnTo>
                    <a:pt x="358" y="4"/>
                  </a:lnTo>
                  <a:lnTo>
                    <a:pt x="324" y="8"/>
                  </a:lnTo>
                  <a:lnTo>
                    <a:pt x="288" y="16"/>
                  </a:lnTo>
                  <a:lnTo>
                    <a:pt x="250" y="26"/>
                  </a:lnTo>
                  <a:lnTo>
                    <a:pt x="21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0" name="Freeform 10194">
              <a:extLst>
                <a:ext uri="{FF2B5EF4-FFF2-40B4-BE49-F238E27FC236}">
                  <a16:creationId xmlns:a16="http://schemas.microsoft.com/office/drawing/2014/main" id="{F52DA170-02C6-D086-771A-7B5F77BDE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2794" y="3121025"/>
              <a:ext cx="608013" cy="169863"/>
            </a:xfrm>
            <a:custGeom>
              <a:avLst/>
              <a:gdLst>
                <a:gd name="T0" fmla="*/ 744 w 766"/>
                <a:gd name="T1" fmla="*/ 14 h 214"/>
                <a:gd name="T2" fmla="*/ 744 w 766"/>
                <a:gd name="T3" fmla="*/ 14 h 214"/>
                <a:gd name="T4" fmla="*/ 740 w 766"/>
                <a:gd name="T5" fmla="*/ 12 h 214"/>
                <a:gd name="T6" fmla="*/ 736 w 766"/>
                <a:gd name="T7" fmla="*/ 10 h 214"/>
                <a:gd name="T8" fmla="*/ 720 w 766"/>
                <a:gd name="T9" fmla="*/ 6 h 214"/>
                <a:gd name="T10" fmla="*/ 698 w 766"/>
                <a:gd name="T11" fmla="*/ 2 h 214"/>
                <a:gd name="T12" fmla="*/ 668 w 766"/>
                <a:gd name="T13" fmla="*/ 0 h 214"/>
                <a:gd name="T14" fmla="*/ 600 w 766"/>
                <a:gd name="T15" fmla="*/ 0 h 214"/>
                <a:gd name="T16" fmla="*/ 518 w 766"/>
                <a:gd name="T17" fmla="*/ 0 h 214"/>
                <a:gd name="T18" fmla="*/ 432 w 766"/>
                <a:gd name="T19" fmla="*/ 4 h 214"/>
                <a:gd name="T20" fmla="*/ 348 w 766"/>
                <a:gd name="T21" fmla="*/ 8 h 214"/>
                <a:gd name="T22" fmla="*/ 214 w 766"/>
                <a:gd name="T23" fmla="*/ 18 h 214"/>
                <a:gd name="T24" fmla="*/ 214 w 766"/>
                <a:gd name="T25" fmla="*/ 18 h 214"/>
                <a:gd name="T26" fmla="*/ 168 w 766"/>
                <a:gd name="T27" fmla="*/ 20 h 214"/>
                <a:gd name="T28" fmla="*/ 128 w 766"/>
                <a:gd name="T29" fmla="*/ 18 h 214"/>
                <a:gd name="T30" fmla="*/ 68 w 766"/>
                <a:gd name="T31" fmla="*/ 16 h 214"/>
                <a:gd name="T32" fmla="*/ 46 w 766"/>
                <a:gd name="T33" fmla="*/ 16 h 214"/>
                <a:gd name="T34" fmla="*/ 36 w 766"/>
                <a:gd name="T35" fmla="*/ 16 h 214"/>
                <a:gd name="T36" fmla="*/ 28 w 766"/>
                <a:gd name="T37" fmla="*/ 20 h 214"/>
                <a:gd name="T38" fmla="*/ 22 w 766"/>
                <a:gd name="T39" fmla="*/ 22 h 214"/>
                <a:gd name="T40" fmla="*/ 16 w 766"/>
                <a:gd name="T41" fmla="*/ 28 h 214"/>
                <a:gd name="T42" fmla="*/ 10 w 766"/>
                <a:gd name="T43" fmla="*/ 34 h 214"/>
                <a:gd name="T44" fmla="*/ 6 w 766"/>
                <a:gd name="T45" fmla="*/ 42 h 214"/>
                <a:gd name="T46" fmla="*/ 6 w 766"/>
                <a:gd name="T47" fmla="*/ 42 h 214"/>
                <a:gd name="T48" fmla="*/ 2 w 766"/>
                <a:gd name="T49" fmla="*/ 52 h 214"/>
                <a:gd name="T50" fmla="*/ 0 w 766"/>
                <a:gd name="T51" fmla="*/ 64 h 214"/>
                <a:gd name="T52" fmla="*/ 2 w 766"/>
                <a:gd name="T53" fmla="*/ 78 h 214"/>
                <a:gd name="T54" fmla="*/ 8 w 766"/>
                <a:gd name="T55" fmla="*/ 90 h 214"/>
                <a:gd name="T56" fmla="*/ 14 w 766"/>
                <a:gd name="T57" fmla="*/ 104 h 214"/>
                <a:gd name="T58" fmla="*/ 24 w 766"/>
                <a:gd name="T59" fmla="*/ 116 h 214"/>
                <a:gd name="T60" fmla="*/ 36 w 766"/>
                <a:gd name="T61" fmla="*/ 130 h 214"/>
                <a:gd name="T62" fmla="*/ 48 w 766"/>
                <a:gd name="T63" fmla="*/ 142 h 214"/>
                <a:gd name="T64" fmla="*/ 64 w 766"/>
                <a:gd name="T65" fmla="*/ 154 h 214"/>
                <a:gd name="T66" fmla="*/ 80 w 766"/>
                <a:gd name="T67" fmla="*/ 166 h 214"/>
                <a:gd name="T68" fmla="*/ 98 w 766"/>
                <a:gd name="T69" fmla="*/ 178 h 214"/>
                <a:gd name="T70" fmla="*/ 116 w 766"/>
                <a:gd name="T71" fmla="*/ 186 h 214"/>
                <a:gd name="T72" fmla="*/ 136 w 766"/>
                <a:gd name="T73" fmla="*/ 196 h 214"/>
                <a:gd name="T74" fmla="*/ 156 w 766"/>
                <a:gd name="T75" fmla="*/ 202 h 214"/>
                <a:gd name="T76" fmla="*/ 178 w 766"/>
                <a:gd name="T77" fmla="*/ 208 h 214"/>
                <a:gd name="T78" fmla="*/ 198 w 766"/>
                <a:gd name="T79" fmla="*/ 212 h 214"/>
                <a:gd name="T80" fmla="*/ 198 w 766"/>
                <a:gd name="T81" fmla="*/ 212 h 214"/>
                <a:gd name="T82" fmla="*/ 222 w 766"/>
                <a:gd name="T83" fmla="*/ 214 h 214"/>
                <a:gd name="T84" fmla="*/ 252 w 766"/>
                <a:gd name="T85" fmla="*/ 214 h 214"/>
                <a:gd name="T86" fmla="*/ 286 w 766"/>
                <a:gd name="T87" fmla="*/ 212 h 214"/>
                <a:gd name="T88" fmla="*/ 324 w 766"/>
                <a:gd name="T89" fmla="*/ 210 h 214"/>
                <a:gd name="T90" fmla="*/ 408 w 766"/>
                <a:gd name="T91" fmla="*/ 198 h 214"/>
                <a:gd name="T92" fmla="*/ 496 w 766"/>
                <a:gd name="T93" fmla="*/ 186 h 214"/>
                <a:gd name="T94" fmla="*/ 580 w 766"/>
                <a:gd name="T95" fmla="*/ 170 h 214"/>
                <a:gd name="T96" fmla="*/ 652 w 766"/>
                <a:gd name="T97" fmla="*/ 154 h 214"/>
                <a:gd name="T98" fmla="*/ 706 w 766"/>
                <a:gd name="T99" fmla="*/ 140 h 214"/>
                <a:gd name="T100" fmla="*/ 724 w 766"/>
                <a:gd name="T101" fmla="*/ 134 h 214"/>
                <a:gd name="T102" fmla="*/ 736 w 766"/>
                <a:gd name="T103" fmla="*/ 128 h 214"/>
                <a:gd name="T104" fmla="*/ 736 w 766"/>
                <a:gd name="T105" fmla="*/ 128 h 214"/>
                <a:gd name="T106" fmla="*/ 748 w 766"/>
                <a:gd name="T107" fmla="*/ 118 h 214"/>
                <a:gd name="T108" fmla="*/ 758 w 766"/>
                <a:gd name="T109" fmla="*/ 106 h 214"/>
                <a:gd name="T110" fmla="*/ 764 w 766"/>
                <a:gd name="T111" fmla="*/ 92 h 214"/>
                <a:gd name="T112" fmla="*/ 766 w 766"/>
                <a:gd name="T113" fmla="*/ 76 h 214"/>
                <a:gd name="T114" fmla="*/ 766 w 766"/>
                <a:gd name="T115" fmla="*/ 62 h 214"/>
                <a:gd name="T116" fmla="*/ 762 w 766"/>
                <a:gd name="T117" fmla="*/ 46 h 214"/>
                <a:gd name="T118" fmla="*/ 754 w 766"/>
                <a:gd name="T119" fmla="*/ 30 h 214"/>
                <a:gd name="T120" fmla="*/ 744 w 766"/>
                <a:gd name="T121" fmla="*/ 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66" h="214">
                  <a:moveTo>
                    <a:pt x="744" y="14"/>
                  </a:moveTo>
                  <a:lnTo>
                    <a:pt x="744" y="14"/>
                  </a:lnTo>
                  <a:lnTo>
                    <a:pt x="740" y="12"/>
                  </a:lnTo>
                  <a:lnTo>
                    <a:pt x="736" y="10"/>
                  </a:lnTo>
                  <a:lnTo>
                    <a:pt x="720" y="6"/>
                  </a:lnTo>
                  <a:lnTo>
                    <a:pt x="698" y="2"/>
                  </a:lnTo>
                  <a:lnTo>
                    <a:pt x="668" y="0"/>
                  </a:lnTo>
                  <a:lnTo>
                    <a:pt x="600" y="0"/>
                  </a:lnTo>
                  <a:lnTo>
                    <a:pt x="518" y="0"/>
                  </a:lnTo>
                  <a:lnTo>
                    <a:pt x="432" y="4"/>
                  </a:lnTo>
                  <a:lnTo>
                    <a:pt x="348" y="8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168" y="20"/>
                  </a:lnTo>
                  <a:lnTo>
                    <a:pt x="128" y="18"/>
                  </a:lnTo>
                  <a:lnTo>
                    <a:pt x="68" y="16"/>
                  </a:lnTo>
                  <a:lnTo>
                    <a:pt x="46" y="16"/>
                  </a:lnTo>
                  <a:lnTo>
                    <a:pt x="36" y="16"/>
                  </a:lnTo>
                  <a:lnTo>
                    <a:pt x="28" y="20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0" y="34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2" y="52"/>
                  </a:lnTo>
                  <a:lnTo>
                    <a:pt x="0" y="64"/>
                  </a:lnTo>
                  <a:lnTo>
                    <a:pt x="2" y="78"/>
                  </a:lnTo>
                  <a:lnTo>
                    <a:pt x="8" y="90"/>
                  </a:lnTo>
                  <a:lnTo>
                    <a:pt x="14" y="104"/>
                  </a:lnTo>
                  <a:lnTo>
                    <a:pt x="24" y="116"/>
                  </a:lnTo>
                  <a:lnTo>
                    <a:pt x="36" y="130"/>
                  </a:lnTo>
                  <a:lnTo>
                    <a:pt x="48" y="142"/>
                  </a:lnTo>
                  <a:lnTo>
                    <a:pt x="64" y="154"/>
                  </a:lnTo>
                  <a:lnTo>
                    <a:pt x="80" y="166"/>
                  </a:lnTo>
                  <a:lnTo>
                    <a:pt x="98" y="178"/>
                  </a:lnTo>
                  <a:lnTo>
                    <a:pt x="116" y="186"/>
                  </a:lnTo>
                  <a:lnTo>
                    <a:pt x="136" y="196"/>
                  </a:lnTo>
                  <a:lnTo>
                    <a:pt x="156" y="202"/>
                  </a:lnTo>
                  <a:lnTo>
                    <a:pt x="178" y="208"/>
                  </a:lnTo>
                  <a:lnTo>
                    <a:pt x="198" y="212"/>
                  </a:lnTo>
                  <a:lnTo>
                    <a:pt x="198" y="212"/>
                  </a:lnTo>
                  <a:lnTo>
                    <a:pt x="222" y="214"/>
                  </a:lnTo>
                  <a:lnTo>
                    <a:pt x="252" y="214"/>
                  </a:lnTo>
                  <a:lnTo>
                    <a:pt x="286" y="212"/>
                  </a:lnTo>
                  <a:lnTo>
                    <a:pt x="324" y="210"/>
                  </a:lnTo>
                  <a:lnTo>
                    <a:pt x="408" y="198"/>
                  </a:lnTo>
                  <a:lnTo>
                    <a:pt x="496" y="186"/>
                  </a:lnTo>
                  <a:lnTo>
                    <a:pt x="580" y="170"/>
                  </a:lnTo>
                  <a:lnTo>
                    <a:pt x="652" y="154"/>
                  </a:lnTo>
                  <a:lnTo>
                    <a:pt x="706" y="140"/>
                  </a:lnTo>
                  <a:lnTo>
                    <a:pt x="724" y="134"/>
                  </a:lnTo>
                  <a:lnTo>
                    <a:pt x="736" y="128"/>
                  </a:lnTo>
                  <a:lnTo>
                    <a:pt x="736" y="128"/>
                  </a:lnTo>
                  <a:lnTo>
                    <a:pt x="748" y="118"/>
                  </a:lnTo>
                  <a:lnTo>
                    <a:pt x="758" y="106"/>
                  </a:lnTo>
                  <a:lnTo>
                    <a:pt x="764" y="92"/>
                  </a:lnTo>
                  <a:lnTo>
                    <a:pt x="766" y="76"/>
                  </a:lnTo>
                  <a:lnTo>
                    <a:pt x="766" y="62"/>
                  </a:lnTo>
                  <a:lnTo>
                    <a:pt x="762" y="46"/>
                  </a:lnTo>
                  <a:lnTo>
                    <a:pt x="754" y="30"/>
                  </a:lnTo>
                  <a:lnTo>
                    <a:pt x="744" y="14"/>
                  </a:lnTo>
                  <a:close/>
                </a:path>
              </a:pathLst>
            </a:custGeom>
            <a:solidFill>
              <a:srgbClr val="20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1" name="Freeform 10195">
              <a:extLst>
                <a:ext uri="{FF2B5EF4-FFF2-40B4-BE49-F238E27FC236}">
                  <a16:creationId xmlns:a16="http://schemas.microsoft.com/office/drawing/2014/main" id="{6670D6AD-FDDF-C116-1579-A03C61D1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2794" y="3121025"/>
              <a:ext cx="608013" cy="169863"/>
            </a:xfrm>
            <a:custGeom>
              <a:avLst/>
              <a:gdLst>
                <a:gd name="T0" fmla="*/ 744 w 766"/>
                <a:gd name="T1" fmla="*/ 14 h 214"/>
                <a:gd name="T2" fmla="*/ 744 w 766"/>
                <a:gd name="T3" fmla="*/ 14 h 214"/>
                <a:gd name="T4" fmla="*/ 740 w 766"/>
                <a:gd name="T5" fmla="*/ 12 h 214"/>
                <a:gd name="T6" fmla="*/ 736 w 766"/>
                <a:gd name="T7" fmla="*/ 10 h 214"/>
                <a:gd name="T8" fmla="*/ 720 w 766"/>
                <a:gd name="T9" fmla="*/ 6 h 214"/>
                <a:gd name="T10" fmla="*/ 698 w 766"/>
                <a:gd name="T11" fmla="*/ 2 h 214"/>
                <a:gd name="T12" fmla="*/ 668 w 766"/>
                <a:gd name="T13" fmla="*/ 0 h 214"/>
                <a:gd name="T14" fmla="*/ 600 w 766"/>
                <a:gd name="T15" fmla="*/ 0 h 214"/>
                <a:gd name="T16" fmla="*/ 518 w 766"/>
                <a:gd name="T17" fmla="*/ 0 h 214"/>
                <a:gd name="T18" fmla="*/ 432 w 766"/>
                <a:gd name="T19" fmla="*/ 4 h 214"/>
                <a:gd name="T20" fmla="*/ 348 w 766"/>
                <a:gd name="T21" fmla="*/ 8 h 214"/>
                <a:gd name="T22" fmla="*/ 214 w 766"/>
                <a:gd name="T23" fmla="*/ 18 h 214"/>
                <a:gd name="T24" fmla="*/ 214 w 766"/>
                <a:gd name="T25" fmla="*/ 18 h 214"/>
                <a:gd name="T26" fmla="*/ 168 w 766"/>
                <a:gd name="T27" fmla="*/ 20 h 214"/>
                <a:gd name="T28" fmla="*/ 128 w 766"/>
                <a:gd name="T29" fmla="*/ 18 h 214"/>
                <a:gd name="T30" fmla="*/ 68 w 766"/>
                <a:gd name="T31" fmla="*/ 16 h 214"/>
                <a:gd name="T32" fmla="*/ 46 w 766"/>
                <a:gd name="T33" fmla="*/ 16 h 214"/>
                <a:gd name="T34" fmla="*/ 36 w 766"/>
                <a:gd name="T35" fmla="*/ 16 h 214"/>
                <a:gd name="T36" fmla="*/ 28 w 766"/>
                <a:gd name="T37" fmla="*/ 20 h 214"/>
                <a:gd name="T38" fmla="*/ 22 w 766"/>
                <a:gd name="T39" fmla="*/ 22 h 214"/>
                <a:gd name="T40" fmla="*/ 16 w 766"/>
                <a:gd name="T41" fmla="*/ 28 h 214"/>
                <a:gd name="T42" fmla="*/ 10 w 766"/>
                <a:gd name="T43" fmla="*/ 34 h 214"/>
                <a:gd name="T44" fmla="*/ 6 w 766"/>
                <a:gd name="T45" fmla="*/ 42 h 214"/>
                <a:gd name="T46" fmla="*/ 6 w 766"/>
                <a:gd name="T47" fmla="*/ 42 h 214"/>
                <a:gd name="T48" fmla="*/ 2 w 766"/>
                <a:gd name="T49" fmla="*/ 52 h 214"/>
                <a:gd name="T50" fmla="*/ 0 w 766"/>
                <a:gd name="T51" fmla="*/ 64 h 214"/>
                <a:gd name="T52" fmla="*/ 2 w 766"/>
                <a:gd name="T53" fmla="*/ 78 h 214"/>
                <a:gd name="T54" fmla="*/ 8 w 766"/>
                <a:gd name="T55" fmla="*/ 90 h 214"/>
                <a:gd name="T56" fmla="*/ 14 w 766"/>
                <a:gd name="T57" fmla="*/ 104 h 214"/>
                <a:gd name="T58" fmla="*/ 24 w 766"/>
                <a:gd name="T59" fmla="*/ 116 h 214"/>
                <a:gd name="T60" fmla="*/ 36 w 766"/>
                <a:gd name="T61" fmla="*/ 130 h 214"/>
                <a:gd name="T62" fmla="*/ 48 w 766"/>
                <a:gd name="T63" fmla="*/ 142 h 214"/>
                <a:gd name="T64" fmla="*/ 64 w 766"/>
                <a:gd name="T65" fmla="*/ 154 h 214"/>
                <a:gd name="T66" fmla="*/ 80 w 766"/>
                <a:gd name="T67" fmla="*/ 166 h 214"/>
                <a:gd name="T68" fmla="*/ 98 w 766"/>
                <a:gd name="T69" fmla="*/ 178 h 214"/>
                <a:gd name="T70" fmla="*/ 116 w 766"/>
                <a:gd name="T71" fmla="*/ 186 h 214"/>
                <a:gd name="T72" fmla="*/ 136 w 766"/>
                <a:gd name="T73" fmla="*/ 196 h 214"/>
                <a:gd name="T74" fmla="*/ 156 w 766"/>
                <a:gd name="T75" fmla="*/ 202 h 214"/>
                <a:gd name="T76" fmla="*/ 178 w 766"/>
                <a:gd name="T77" fmla="*/ 208 h 214"/>
                <a:gd name="T78" fmla="*/ 198 w 766"/>
                <a:gd name="T79" fmla="*/ 212 h 214"/>
                <a:gd name="T80" fmla="*/ 198 w 766"/>
                <a:gd name="T81" fmla="*/ 212 h 214"/>
                <a:gd name="T82" fmla="*/ 222 w 766"/>
                <a:gd name="T83" fmla="*/ 214 h 214"/>
                <a:gd name="T84" fmla="*/ 252 w 766"/>
                <a:gd name="T85" fmla="*/ 214 h 214"/>
                <a:gd name="T86" fmla="*/ 286 w 766"/>
                <a:gd name="T87" fmla="*/ 212 h 214"/>
                <a:gd name="T88" fmla="*/ 324 w 766"/>
                <a:gd name="T89" fmla="*/ 210 h 214"/>
                <a:gd name="T90" fmla="*/ 408 w 766"/>
                <a:gd name="T91" fmla="*/ 198 h 214"/>
                <a:gd name="T92" fmla="*/ 496 w 766"/>
                <a:gd name="T93" fmla="*/ 186 h 214"/>
                <a:gd name="T94" fmla="*/ 580 w 766"/>
                <a:gd name="T95" fmla="*/ 170 h 214"/>
                <a:gd name="T96" fmla="*/ 652 w 766"/>
                <a:gd name="T97" fmla="*/ 154 h 214"/>
                <a:gd name="T98" fmla="*/ 706 w 766"/>
                <a:gd name="T99" fmla="*/ 140 h 214"/>
                <a:gd name="T100" fmla="*/ 724 w 766"/>
                <a:gd name="T101" fmla="*/ 134 h 214"/>
                <a:gd name="T102" fmla="*/ 736 w 766"/>
                <a:gd name="T103" fmla="*/ 128 h 214"/>
                <a:gd name="T104" fmla="*/ 736 w 766"/>
                <a:gd name="T105" fmla="*/ 128 h 214"/>
                <a:gd name="T106" fmla="*/ 748 w 766"/>
                <a:gd name="T107" fmla="*/ 118 h 214"/>
                <a:gd name="T108" fmla="*/ 758 w 766"/>
                <a:gd name="T109" fmla="*/ 106 h 214"/>
                <a:gd name="T110" fmla="*/ 764 w 766"/>
                <a:gd name="T111" fmla="*/ 92 h 214"/>
                <a:gd name="T112" fmla="*/ 766 w 766"/>
                <a:gd name="T113" fmla="*/ 76 h 214"/>
                <a:gd name="T114" fmla="*/ 766 w 766"/>
                <a:gd name="T115" fmla="*/ 62 h 214"/>
                <a:gd name="T116" fmla="*/ 762 w 766"/>
                <a:gd name="T117" fmla="*/ 46 h 214"/>
                <a:gd name="T118" fmla="*/ 754 w 766"/>
                <a:gd name="T119" fmla="*/ 30 h 214"/>
                <a:gd name="T120" fmla="*/ 744 w 766"/>
                <a:gd name="T121" fmla="*/ 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66" h="214">
                  <a:moveTo>
                    <a:pt x="744" y="14"/>
                  </a:moveTo>
                  <a:lnTo>
                    <a:pt x="744" y="14"/>
                  </a:lnTo>
                  <a:lnTo>
                    <a:pt x="740" y="12"/>
                  </a:lnTo>
                  <a:lnTo>
                    <a:pt x="736" y="10"/>
                  </a:lnTo>
                  <a:lnTo>
                    <a:pt x="720" y="6"/>
                  </a:lnTo>
                  <a:lnTo>
                    <a:pt x="698" y="2"/>
                  </a:lnTo>
                  <a:lnTo>
                    <a:pt x="668" y="0"/>
                  </a:lnTo>
                  <a:lnTo>
                    <a:pt x="600" y="0"/>
                  </a:lnTo>
                  <a:lnTo>
                    <a:pt x="518" y="0"/>
                  </a:lnTo>
                  <a:lnTo>
                    <a:pt x="432" y="4"/>
                  </a:lnTo>
                  <a:lnTo>
                    <a:pt x="348" y="8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168" y="20"/>
                  </a:lnTo>
                  <a:lnTo>
                    <a:pt x="128" y="18"/>
                  </a:lnTo>
                  <a:lnTo>
                    <a:pt x="68" y="16"/>
                  </a:lnTo>
                  <a:lnTo>
                    <a:pt x="46" y="16"/>
                  </a:lnTo>
                  <a:lnTo>
                    <a:pt x="36" y="16"/>
                  </a:lnTo>
                  <a:lnTo>
                    <a:pt x="28" y="20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0" y="34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2" y="52"/>
                  </a:lnTo>
                  <a:lnTo>
                    <a:pt x="0" y="64"/>
                  </a:lnTo>
                  <a:lnTo>
                    <a:pt x="2" y="78"/>
                  </a:lnTo>
                  <a:lnTo>
                    <a:pt x="8" y="90"/>
                  </a:lnTo>
                  <a:lnTo>
                    <a:pt x="14" y="104"/>
                  </a:lnTo>
                  <a:lnTo>
                    <a:pt x="24" y="116"/>
                  </a:lnTo>
                  <a:lnTo>
                    <a:pt x="36" y="130"/>
                  </a:lnTo>
                  <a:lnTo>
                    <a:pt x="48" y="142"/>
                  </a:lnTo>
                  <a:lnTo>
                    <a:pt x="64" y="154"/>
                  </a:lnTo>
                  <a:lnTo>
                    <a:pt x="80" y="166"/>
                  </a:lnTo>
                  <a:lnTo>
                    <a:pt x="98" y="178"/>
                  </a:lnTo>
                  <a:lnTo>
                    <a:pt x="116" y="186"/>
                  </a:lnTo>
                  <a:lnTo>
                    <a:pt x="136" y="196"/>
                  </a:lnTo>
                  <a:lnTo>
                    <a:pt x="156" y="202"/>
                  </a:lnTo>
                  <a:lnTo>
                    <a:pt x="178" y="208"/>
                  </a:lnTo>
                  <a:lnTo>
                    <a:pt x="198" y="212"/>
                  </a:lnTo>
                  <a:lnTo>
                    <a:pt x="198" y="212"/>
                  </a:lnTo>
                  <a:lnTo>
                    <a:pt x="222" y="214"/>
                  </a:lnTo>
                  <a:lnTo>
                    <a:pt x="252" y="214"/>
                  </a:lnTo>
                  <a:lnTo>
                    <a:pt x="286" y="212"/>
                  </a:lnTo>
                  <a:lnTo>
                    <a:pt x="324" y="210"/>
                  </a:lnTo>
                  <a:lnTo>
                    <a:pt x="408" y="198"/>
                  </a:lnTo>
                  <a:lnTo>
                    <a:pt x="496" y="186"/>
                  </a:lnTo>
                  <a:lnTo>
                    <a:pt x="580" y="170"/>
                  </a:lnTo>
                  <a:lnTo>
                    <a:pt x="652" y="154"/>
                  </a:lnTo>
                  <a:lnTo>
                    <a:pt x="706" y="140"/>
                  </a:lnTo>
                  <a:lnTo>
                    <a:pt x="724" y="134"/>
                  </a:lnTo>
                  <a:lnTo>
                    <a:pt x="736" y="128"/>
                  </a:lnTo>
                  <a:lnTo>
                    <a:pt x="736" y="128"/>
                  </a:lnTo>
                  <a:lnTo>
                    <a:pt x="748" y="118"/>
                  </a:lnTo>
                  <a:lnTo>
                    <a:pt x="758" y="106"/>
                  </a:lnTo>
                  <a:lnTo>
                    <a:pt x="764" y="92"/>
                  </a:lnTo>
                  <a:lnTo>
                    <a:pt x="766" y="76"/>
                  </a:lnTo>
                  <a:lnTo>
                    <a:pt x="766" y="62"/>
                  </a:lnTo>
                  <a:lnTo>
                    <a:pt x="762" y="46"/>
                  </a:lnTo>
                  <a:lnTo>
                    <a:pt x="754" y="30"/>
                  </a:lnTo>
                  <a:lnTo>
                    <a:pt x="744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2" name="Freeform 10196">
              <a:extLst>
                <a:ext uri="{FF2B5EF4-FFF2-40B4-BE49-F238E27FC236}">
                  <a16:creationId xmlns:a16="http://schemas.microsoft.com/office/drawing/2014/main" id="{F1AEEE05-D4F4-6867-3717-8C39E6D4E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7406" y="2601912"/>
              <a:ext cx="495300" cy="531813"/>
            </a:xfrm>
            <a:custGeom>
              <a:avLst/>
              <a:gdLst>
                <a:gd name="T0" fmla="*/ 48 w 624"/>
                <a:gd name="T1" fmla="*/ 670 h 670"/>
                <a:gd name="T2" fmla="*/ 24 w 624"/>
                <a:gd name="T3" fmla="*/ 562 h 670"/>
                <a:gd name="T4" fmla="*/ 4 w 624"/>
                <a:gd name="T5" fmla="*/ 428 h 670"/>
                <a:gd name="T6" fmla="*/ 0 w 624"/>
                <a:gd name="T7" fmla="*/ 360 h 670"/>
                <a:gd name="T8" fmla="*/ 4 w 624"/>
                <a:gd name="T9" fmla="*/ 300 h 670"/>
                <a:gd name="T10" fmla="*/ 16 w 624"/>
                <a:gd name="T11" fmla="*/ 258 h 670"/>
                <a:gd name="T12" fmla="*/ 38 w 624"/>
                <a:gd name="T13" fmla="*/ 220 h 670"/>
                <a:gd name="T14" fmla="*/ 92 w 624"/>
                <a:gd name="T15" fmla="*/ 140 h 670"/>
                <a:gd name="T16" fmla="*/ 128 w 624"/>
                <a:gd name="T17" fmla="*/ 100 h 670"/>
                <a:gd name="T18" fmla="*/ 170 w 624"/>
                <a:gd name="T19" fmla="*/ 64 h 670"/>
                <a:gd name="T20" fmla="*/ 218 w 624"/>
                <a:gd name="T21" fmla="*/ 34 h 670"/>
                <a:gd name="T22" fmla="*/ 274 w 624"/>
                <a:gd name="T23" fmla="*/ 14 h 670"/>
                <a:gd name="T24" fmla="*/ 340 w 624"/>
                <a:gd name="T25" fmla="*/ 2 h 670"/>
                <a:gd name="T26" fmla="*/ 362 w 624"/>
                <a:gd name="T27" fmla="*/ 0 h 670"/>
                <a:gd name="T28" fmla="*/ 408 w 624"/>
                <a:gd name="T29" fmla="*/ 4 h 670"/>
                <a:gd name="T30" fmla="*/ 452 w 624"/>
                <a:gd name="T31" fmla="*/ 10 h 670"/>
                <a:gd name="T32" fmla="*/ 492 w 624"/>
                <a:gd name="T33" fmla="*/ 24 h 670"/>
                <a:gd name="T34" fmla="*/ 546 w 624"/>
                <a:gd name="T35" fmla="*/ 48 h 670"/>
                <a:gd name="T36" fmla="*/ 592 w 624"/>
                <a:gd name="T37" fmla="*/ 80 h 670"/>
                <a:gd name="T38" fmla="*/ 616 w 624"/>
                <a:gd name="T39" fmla="*/ 104 h 670"/>
                <a:gd name="T40" fmla="*/ 624 w 624"/>
                <a:gd name="T41" fmla="*/ 118 h 670"/>
                <a:gd name="T42" fmla="*/ 432 w 624"/>
                <a:gd name="T43" fmla="*/ 268 h 670"/>
                <a:gd name="T44" fmla="*/ 348 w 624"/>
                <a:gd name="T45" fmla="*/ 326 h 670"/>
                <a:gd name="T46" fmla="*/ 312 w 624"/>
                <a:gd name="T47" fmla="*/ 350 h 670"/>
                <a:gd name="T48" fmla="*/ 234 w 624"/>
                <a:gd name="T49" fmla="*/ 408 h 670"/>
                <a:gd name="T50" fmla="*/ 200 w 624"/>
                <a:gd name="T51" fmla="*/ 442 h 670"/>
                <a:gd name="T52" fmla="*/ 172 w 624"/>
                <a:gd name="T53" fmla="*/ 478 h 670"/>
                <a:gd name="T54" fmla="*/ 154 w 624"/>
                <a:gd name="T55" fmla="*/ 516 h 670"/>
                <a:gd name="T56" fmla="*/ 146 w 624"/>
                <a:gd name="T57" fmla="*/ 558 h 670"/>
                <a:gd name="T58" fmla="*/ 154 w 624"/>
                <a:gd name="T59" fmla="*/ 602 h 670"/>
                <a:gd name="T60" fmla="*/ 148 w 624"/>
                <a:gd name="T61" fmla="*/ 608 h 670"/>
                <a:gd name="T62" fmla="*/ 132 w 624"/>
                <a:gd name="T63" fmla="*/ 626 h 670"/>
                <a:gd name="T64" fmla="*/ 98 w 624"/>
                <a:gd name="T65" fmla="*/ 648 h 670"/>
                <a:gd name="T66" fmla="*/ 48 w 624"/>
                <a:gd name="T6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4" h="670">
                  <a:moveTo>
                    <a:pt x="48" y="670"/>
                  </a:moveTo>
                  <a:lnTo>
                    <a:pt x="48" y="670"/>
                  </a:lnTo>
                  <a:lnTo>
                    <a:pt x="36" y="618"/>
                  </a:lnTo>
                  <a:lnTo>
                    <a:pt x="24" y="562"/>
                  </a:lnTo>
                  <a:lnTo>
                    <a:pt x="14" y="498"/>
                  </a:lnTo>
                  <a:lnTo>
                    <a:pt x="4" y="428"/>
                  </a:lnTo>
                  <a:lnTo>
                    <a:pt x="2" y="392"/>
                  </a:lnTo>
                  <a:lnTo>
                    <a:pt x="0" y="360"/>
                  </a:lnTo>
                  <a:lnTo>
                    <a:pt x="2" y="328"/>
                  </a:lnTo>
                  <a:lnTo>
                    <a:pt x="4" y="300"/>
                  </a:lnTo>
                  <a:lnTo>
                    <a:pt x="8" y="276"/>
                  </a:lnTo>
                  <a:lnTo>
                    <a:pt x="16" y="258"/>
                  </a:lnTo>
                  <a:lnTo>
                    <a:pt x="16" y="258"/>
                  </a:lnTo>
                  <a:lnTo>
                    <a:pt x="38" y="220"/>
                  </a:lnTo>
                  <a:lnTo>
                    <a:pt x="62" y="182"/>
                  </a:lnTo>
                  <a:lnTo>
                    <a:pt x="92" y="140"/>
                  </a:lnTo>
                  <a:lnTo>
                    <a:pt x="108" y="120"/>
                  </a:lnTo>
                  <a:lnTo>
                    <a:pt x="128" y="100"/>
                  </a:lnTo>
                  <a:lnTo>
                    <a:pt x="148" y="82"/>
                  </a:lnTo>
                  <a:lnTo>
                    <a:pt x="170" y="64"/>
                  </a:lnTo>
                  <a:lnTo>
                    <a:pt x="192" y="50"/>
                  </a:lnTo>
                  <a:lnTo>
                    <a:pt x="218" y="34"/>
                  </a:lnTo>
                  <a:lnTo>
                    <a:pt x="246" y="22"/>
                  </a:lnTo>
                  <a:lnTo>
                    <a:pt x="274" y="14"/>
                  </a:lnTo>
                  <a:lnTo>
                    <a:pt x="306" y="6"/>
                  </a:lnTo>
                  <a:lnTo>
                    <a:pt x="340" y="2"/>
                  </a:lnTo>
                  <a:lnTo>
                    <a:pt x="340" y="2"/>
                  </a:lnTo>
                  <a:lnTo>
                    <a:pt x="362" y="0"/>
                  </a:lnTo>
                  <a:lnTo>
                    <a:pt x="386" y="2"/>
                  </a:lnTo>
                  <a:lnTo>
                    <a:pt x="408" y="4"/>
                  </a:lnTo>
                  <a:lnTo>
                    <a:pt x="430" y="6"/>
                  </a:lnTo>
                  <a:lnTo>
                    <a:pt x="452" y="10"/>
                  </a:lnTo>
                  <a:lnTo>
                    <a:pt x="472" y="16"/>
                  </a:lnTo>
                  <a:lnTo>
                    <a:pt x="492" y="24"/>
                  </a:lnTo>
                  <a:lnTo>
                    <a:pt x="512" y="30"/>
                  </a:lnTo>
                  <a:lnTo>
                    <a:pt x="546" y="48"/>
                  </a:lnTo>
                  <a:lnTo>
                    <a:pt x="578" y="70"/>
                  </a:lnTo>
                  <a:lnTo>
                    <a:pt x="592" y="80"/>
                  </a:lnTo>
                  <a:lnTo>
                    <a:pt x="604" y="92"/>
                  </a:lnTo>
                  <a:lnTo>
                    <a:pt x="616" y="104"/>
                  </a:lnTo>
                  <a:lnTo>
                    <a:pt x="624" y="118"/>
                  </a:lnTo>
                  <a:lnTo>
                    <a:pt x="624" y="118"/>
                  </a:lnTo>
                  <a:lnTo>
                    <a:pt x="522" y="198"/>
                  </a:lnTo>
                  <a:lnTo>
                    <a:pt x="432" y="268"/>
                  </a:lnTo>
                  <a:lnTo>
                    <a:pt x="388" y="300"/>
                  </a:lnTo>
                  <a:lnTo>
                    <a:pt x="348" y="326"/>
                  </a:lnTo>
                  <a:lnTo>
                    <a:pt x="348" y="326"/>
                  </a:lnTo>
                  <a:lnTo>
                    <a:pt x="312" y="350"/>
                  </a:lnTo>
                  <a:lnTo>
                    <a:pt x="272" y="378"/>
                  </a:lnTo>
                  <a:lnTo>
                    <a:pt x="234" y="408"/>
                  </a:lnTo>
                  <a:lnTo>
                    <a:pt x="216" y="424"/>
                  </a:lnTo>
                  <a:lnTo>
                    <a:pt x="200" y="442"/>
                  </a:lnTo>
                  <a:lnTo>
                    <a:pt x="186" y="460"/>
                  </a:lnTo>
                  <a:lnTo>
                    <a:pt x="172" y="478"/>
                  </a:lnTo>
                  <a:lnTo>
                    <a:pt x="162" y="496"/>
                  </a:lnTo>
                  <a:lnTo>
                    <a:pt x="154" y="516"/>
                  </a:lnTo>
                  <a:lnTo>
                    <a:pt x="148" y="536"/>
                  </a:lnTo>
                  <a:lnTo>
                    <a:pt x="146" y="558"/>
                  </a:lnTo>
                  <a:lnTo>
                    <a:pt x="148" y="580"/>
                  </a:lnTo>
                  <a:lnTo>
                    <a:pt x="154" y="602"/>
                  </a:lnTo>
                  <a:lnTo>
                    <a:pt x="154" y="602"/>
                  </a:lnTo>
                  <a:lnTo>
                    <a:pt x="148" y="608"/>
                  </a:lnTo>
                  <a:lnTo>
                    <a:pt x="142" y="616"/>
                  </a:lnTo>
                  <a:lnTo>
                    <a:pt x="132" y="626"/>
                  </a:lnTo>
                  <a:lnTo>
                    <a:pt x="118" y="636"/>
                  </a:lnTo>
                  <a:lnTo>
                    <a:pt x="98" y="648"/>
                  </a:lnTo>
                  <a:lnTo>
                    <a:pt x="76" y="658"/>
                  </a:lnTo>
                  <a:lnTo>
                    <a:pt x="48" y="670"/>
                  </a:lnTo>
                  <a:close/>
                </a:path>
              </a:pathLst>
            </a:custGeom>
            <a:solidFill>
              <a:srgbClr val="F1C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3" name="Freeform 10197">
              <a:extLst>
                <a:ext uri="{FF2B5EF4-FFF2-40B4-BE49-F238E27FC236}">
                  <a16:creationId xmlns:a16="http://schemas.microsoft.com/office/drawing/2014/main" id="{3C12B122-7225-2DE6-ACAD-1FA7EA192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7406" y="2601912"/>
              <a:ext cx="495300" cy="531813"/>
            </a:xfrm>
            <a:custGeom>
              <a:avLst/>
              <a:gdLst>
                <a:gd name="T0" fmla="*/ 48 w 624"/>
                <a:gd name="T1" fmla="*/ 670 h 670"/>
                <a:gd name="T2" fmla="*/ 24 w 624"/>
                <a:gd name="T3" fmla="*/ 562 h 670"/>
                <a:gd name="T4" fmla="*/ 4 w 624"/>
                <a:gd name="T5" fmla="*/ 428 h 670"/>
                <a:gd name="T6" fmla="*/ 0 w 624"/>
                <a:gd name="T7" fmla="*/ 360 h 670"/>
                <a:gd name="T8" fmla="*/ 4 w 624"/>
                <a:gd name="T9" fmla="*/ 300 h 670"/>
                <a:gd name="T10" fmla="*/ 16 w 624"/>
                <a:gd name="T11" fmla="*/ 258 h 670"/>
                <a:gd name="T12" fmla="*/ 38 w 624"/>
                <a:gd name="T13" fmla="*/ 220 h 670"/>
                <a:gd name="T14" fmla="*/ 92 w 624"/>
                <a:gd name="T15" fmla="*/ 140 h 670"/>
                <a:gd name="T16" fmla="*/ 128 w 624"/>
                <a:gd name="T17" fmla="*/ 100 h 670"/>
                <a:gd name="T18" fmla="*/ 170 w 624"/>
                <a:gd name="T19" fmla="*/ 64 h 670"/>
                <a:gd name="T20" fmla="*/ 218 w 624"/>
                <a:gd name="T21" fmla="*/ 34 h 670"/>
                <a:gd name="T22" fmla="*/ 274 w 624"/>
                <a:gd name="T23" fmla="*/ 14 h 670"/>
                <a:gd name="T24" fmla="*/ 340 w 624"/>
                <a:gd name="T25" fmla="*/ 2 h 670"/>
                <a:gd name="T26" fmla="*/ 362 w 624"/>
                <a:gd name="T27" fmla="*/ 0 h 670"/>
                <a:gd name="T28" fmla="*/ 408 w 624"/>
                <a:gd name="T29" fmla="*/ 4 h 670"/>
                <a:gd name="T30" fmla="*/ 452 w 624"/>
                <a:gd name="T31" fmla="*/ 10 h 670"/>
                <a:gd name="T32" fmla="*/ 492 w 624"/>
                <a:gd name="T33" fmla="*/ 24 h 670"/>
                <a:gd name="T34" fmla="*/ 546 w 624"/>
                <a:gd name="T35" fmla="*/ 48 h 670"/>
                <a:gd name="T36" fmla="*/ 592 w 624"/>
                <a:gd name="T37" fmla="*/ 80 h 670"/>
                <a:gd name="T38" fmla="*/ 616 w 624"/>
                <a:gd name="T39" fmla="*/ 104 h 670"/>
                <a:gd name="T40" fmla="*/ 624 w 624"/>
                <a:gd name="T41" fmla="*/ 118 h 670"/>
                <a:gd name="T42" fmla="*/ 432 w 624"/>
                <a:gd name="T43" fmla="*/ 268 h 670"/>
                <a:gd name="T44" fmla="*/ 348 w 624"/>
                <a:gd name="T45" fmla="*/ 326 h 670"/>
                <a:gd name="T46" fmla="*/ 312 w 624"/>
                <a:gd name="T47" fmla="*/ 350 h 670"/>
                <a:gd name="T48" fmla="*/ 234 w 624"/>
                <a:gd name="T49" fmla="*/ 408 h 670"/>
                <a:gd name="T50" fmla="*/ 200 w 624"/>
                <a:gd name="T51" fmla="*/ 442 h 670"/>
                <a:gd name="T52" fmla="*/ 172 w 624"/>
                <a:gd name="T53" fmla="*/ 478 h 670"/>
                <a:gd name="T54" fmla="*/ 154 w 624"/>
                <a:gd name="T55" fmla="*/ 516 h 670"/>
                <a:gd name="T56" fmla="*/ 146 w 624"/>
                <a:gd name="T57" fmla="*/ 558 h 670"/>
                <a:gd name="T58" fmla="*/ 154 w 624"/>
                <a:gd name="T59" fmla="*/ 602 h 670"/>
                <a:gd name="T60" fmla="*/ 148 w 624"/>
                <a:gd name="T61" fmla="*/ 608 h 670"/>
                <a:gd name="T62" fmla="*/ 132 w 624"/>
                <a:gd name="T63" fmla="*/ 626 h 670"/>
                <a:gd name="T64" fmla="*/ 98 w 624"/>
                <a:gd name="T65" fmla="*/ 648 h 670"/>
                <a:gd name="T66" fmla="*/ 48 w 624"/>
                <a:gd name="T6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4" h="670">
                  <a:moveTo>
                    <a:pt x="48" y="670"/>
                  </a:moveTo>
                  <a:lnTo>
                    <a:pt x="48" y="670"/>
                  </a:lnTo>
                  <a:lnTo>
                    <a:pt x="36" y="618"/>
                  </a:lnTo>
                  <a:lnTo>
                    <a:pt x="24" y="562"/>
                  </a:lnTo>
                  <a:lnTo>
                    <a:pt x="14" y="498"/>
                  </a:lnTo>
                  <a:lnTo>
                    <a:pt x="4" y="428"/>
                  </a:lnTo>
                  <a:lnTo>
                    <a:pt x="2" y="392"/>
                  </a:lnTo>
                  <a:lnTo>
                    <a:pt x="0" y="360"/>
                  </a:lnTo>
                  <a:lnTo>
                    <a:pt x="2" y="328"/>
                  </a:lnTo>
                  <a:lnTo>
                    <a:pt x="4" y="300"/>
                  </a:lnTo>
                  <a:lnTo>
                    <a:pt x="8" y="276"/>
                  </a:lnTo>
                  <a:lnTo>
                    <a:pt x="16" y="258"/>
                  </a:lnTo>
                  <a:lnTo>
                    <a:pt x="16" y="258"/>
                  </a:lnTo>
                  <a:lnTo>
                    <a:pt x="38" y="220"/>
                  </a:lnTo>
                  <a:lnTo>
                    <a:pt x="62" y="182"/>
                  </a:lnTo>
                  <a:lnTo>
                    <a:pt x="92" y="140"/>
                  </a:lnTo>
                  <a:lnTo>
                    <a:pt x="108" y="120"/>
                  </a:lnTo>
                  <a:lnTo>
                    <a:pt x="128" y="100"/>
                  </a:lnTo>
                  <a:lnTo>
                    <a:pt x="148" y="82"/>
                  </a:lnTo>
                  <a:lnTo>
                    <a:pt x="170" y="64"/>
                  </a:lnTo>
                  <a:lnTo>
                    <a:pt x="192" y="50"/>
                  </a:lnTo>
                  <a:lnTo>
                    <a:pt x="218" y="34"/>
                  </a:lnTo>
                  <a:lnTo>
                    <a:pt x="246" y="22"/>
                  </a:lnTo>
                  <a:lnTo>
                    <a:pt x="274" y="14"/>
                  </a:lnTo>
                  <a:lnTo>
                    <a:pt x="306" y="6"/>
                  </a:lnTo>
                  <a:lnTo>
                    <a:pt x="340" y="2"/>
                  </a:lnTo>
                  <a:lnTo>
                    <a:pt x="340" y="2"/>
                  </a:lnTo>
                  <a:lnTo>
                    <a:pt x="362" y="0"/>
                  </a:lnTo>
                  <a:lnTo>
                    <a:pt x="386" y="2"/>
                  </a:lnTo>
                  <a:lnTo>
                    <a:pt x="408" y="4"/>
                  </a:lnTo>
                  <a:lnTo>
                    <a:pt x="430" y="6"/>
                  </a:lnTo>
                  <a:lnTo>
                    <a:pt x="452" y="10"/>
                  </a:lnTo>
                  <a:lnTo>
                    <a:pt x="472" y="16"/>
                  </a:lnTo>
                  <a:lnTo>
                    <a:pt x="492" y="24"/>
                  </a:lnTo>
                  <a:lnTo>
                    <a:pt x="512" y="30"/>
                  </a:lnTo>
                  <a:lnTo>
                    <a:pt x="546" y="48"/>
                  </a:lnTo>
                  <a:lnTo>
                    <a:pt x="578" y="70"/>
                  </a:lnTo>
                  <a:lnTo>
                    <a:pt x="592" y="80"/>
                  </a:lnTo>
                  <a:lnTo>
                    <a:pt x="604" y="92"/>
                  </a:lnTo>
                  <a:lnTo>
                    <a:pt x="616" y="104"/>
                  </a:lnTo>
                  <a:lnTo>
                    <a:pt x="624" y="118"/>
                  </a:lnTo>
                  <a:lnTo>
                    <a:pt x="624" y="118"/>
                  </a:lnTo>
                  <a:lnTo>
                    <a:pt x="522" y="198"/>
                  </a:lnTo>
                  <a:lnTo>
                    <a:pt x="432" y="268"/>
                  </a:lnTo>
                  <a:lnTo>
                    <a:pt x="388" y="300"/>
                  </a:lnTo>
                  <a:lnTo>
                    <a:pt x="348" y="326"/>
                  </a:lnTo>
                  <a:lnTo>
                    <a:pt x="348" y="326"/>
                  </a:lnTo>
                  <a:lnTo>
                    <a:pt x="312" y="350"/>
                  </a:lnTo>
                  <a:lnTo>
                    <a:pt x="272" y="378"/>
                  </a:lnTo>
                  <a:lnTo>
                    <a:pt x="234" y="408"/>
                  </a:lnTo>
                  <a:lnTo>
                    <a:pt x="216" y="424"/>
                  </a:lnTo>
                  <a:lnTo>
                    <a:pt x="200" y="442"/>
                  </a:lnTo>
                  <a:lnTo>
                    <a:pt x="186" y="460"/>
                  </a:lnTo>
                  <a:lnTo>
                    <a:pt x="172" y="478"/>
                  </a:lnTo>
                  <a:lnTo>
                    <a:pt x="162" y="496"/>
                  </a:lnTo>
                  <a:lnTo>
                    <a:pt x="154" y="516"/>
                  </a:lnTo>
                  <a:lnTo>
                    <a:pt x="148" y="536"/>
                  </a:lnTo>
                  <a:lnTo>
                    <a:pt x="146" y="558"/>
                  </a:lnTo>
                  <a:lnTo>
                    <a:pt x="148" y="580"/>
                  </a:lnTo>
                  <a:lnTo>
                    <a:pt x="154" y="602"/>
                  </a:lnTo>
                  <a:lnTo>
                    <a:pt x="154" y="602"/>
                  </a:lnTo>
                  <a:lnTo>
                    <a:pt x="148" y="608"/>
                  </a:lnTo>
                  <a:lnTo>
                    <a:pt x="142" y="616"/>
                  </a:lnTo>
                  <a:lnTo>
                    <a:pt x="132" y="626"/>
                  </a:lnTo>
                  <a:lnTo>
                    <a:pt x="118" y="636"/>
                  </a:lnTo>
                  <a:lnTo>
                    <a:pt x="98" y="648"/>
                  </a:lnTo>
                  <a:lnTo>
                    <a:pt x="76" y="658"/>
                  </a:lnTo>
                  <a:lnTo>
                    <a:pt x="48" y="6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4" name="Freeform 10198">
              <a:extLst>
                <a:ext uri="{FF2B5EF4-FFF2-40B4-BE49-F238E27FC236}">
                  <a16:creationId xmlns:a16="http://schemas.microsoft.com/office/drawing/2014/main" id="{337F7D2E-4113-672B-32A9-2B732DE84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569" y="3614737"/>
              <a:ext cx="50800" cy="146050"/>
            </a:xfrm>
            <a:custGeom>
              <a:avLst/>
              <a:gdLst>
                <a:gd name="T0" fmla="*/ 4 w 64"/>
                <a:gd name="T1" fmla="*/ 22 h 184"/>
                <a:gd name="T2" fmla="*/ 4 w 64"/>
                <a:gd name="T3" fmla="*/ 22 h 184"/>
                <a:gd name="T4" fmla="*/ 12 w 64"/>
                <a:gd name="T5" fmla="*/ 38 h 184"/>
                <a:gd name="T6" fmla="*/ 20 w 64"/>
                <a:gd name="T7" fmla="*/ 56 h 184"/>
                <a:gd name="T8" fmla="*/ 26 w 64"/>
                <a:gd name="T9" fmla="*/ 74 h 184"/>
                <a:gd name="T10" fmla="*/ 30 w 64"/>
                <a:gd name="T11" fmla="*/ 92 h 184"/>
                <a:gd name="T12" fmla="*/ 32 w 64"/>
                <a:gd name="T13" fmla="*/ 130 h 184"/>
                <a:gd name="T14" fmla="*/ 34 w 64"/>
                <a:gd name="T15" fmla="*/ 170 h 184"/>
                <a:gd name="T16" fmla="*/ 34 w 64"/>
                <a:gd name="T17" fmla="*/ 170 h 184"/>
                <a:gd name="T18" fmla="*/ 34 w 64"/>
                <a:gd name="T19" fmla="*/ 176 h 184"/>
                <a:gd name="T20" fmla="*/ 38 w 64"/>
                <a:gd name="T21" fmla="*/ 180 h 184"/>
                <a:gd name="T22" fmla="*/ 42 w 64"/>
                <a:gd name="T23" fmla="*/ 184 h 184"/>
                <a:gd name="T24" fmla="*/ 48 w 64"/>
                <a:gd name="T25" fmla="*/ 184 h 184"/>
                <a:gd name="T26" fmla="*/ 54 w 64"/>
                <a:gd name="T27" fmla="*/ 184 h 184"/>
                <a:gd name="T28" fmla="*/ 58 w 64"/>
                <a:gd name="T29" fmla="*/ 180 h 184"/>
                <a:gd name="T30" fmla="*/ 62 w 64"/>
                <a:gd name="T31" fmla="*/ 176 h 184"/>
                <a:gd name="T32" fmla="*/ 64 w 64"/>
                <a:gd name="T33" fmla="*/ 170 h 184"/>
                <a:gd name="T34" fmla="*/ 64 w 64"/>
                <a:gd name="T35" fmla="*/ 170 h 184"/>
                <a:gd name="T36" fmla="*/ 62 w 64"/>
                <a:gd name="T37" fmla="*/ 126 h 184"/>
                <a:gd name="T38" fmla="*/ 60 w 64"/>
                <a:gd name="T39" fmla="*/ 106 h 184"/>
                <a:gd name="T40" fmla="*/ 58 w 64"/>
                <a:gd name="T41" fmla="*/ 84 h 184"/>
                <a:gd name="T42" fmla="*/ 54 w 64"/>
                <a:gd name="T43" fmla="*/ 64 h 184"/>
                <a:gd name="T44" fmla="*/ 48 w 64"/>
                <a:gd name="T45" fmla="*/ 44 h 184"/>
                <a:gd name="T46" fmla="*/ 40 w 64"/>
                <a:gd name="T47" fmla="*/ 24 h 184"/>
                <a:gd name="T48" fmla="*/ 28 w 64"/>
                <a:gd name="T49" fmla="*/ 6 h 184"/>
                <a:gd name="T50" fmla="*/ 28 w 64"/>
                <a:gd name="T51" fmla="*/ 6 h 184"/>
                <a:gd name="T52" fmla="*/ 24 w 64"/>
                <a:gd name="T53" fmla="*/ 2 h 184"/>
                <a:gd name="T54" fmla="*/ 18 w 64"/>
                <a:gd name="T55" fmla="*/ 0 h 184"/>
                <a:gd name="T56" fmla="*/ 14 w 64"/>
                <a:gd name="T57" fmla="*/ 0 h 184"/>
                <a:gd name="T58" fmla="*/ 8 w 64"/>
                <a:gd name="T59" fmla="*/ 2 h 184"/>
                <a:gd name="T60" fmla="*/ 4 w 64"/>
                <a:gd name="T61" fmla="*/ 6 h 184"/>
                <a:gd name="T62" fmla="*/ 2 w 64"/>
                <a:gd name="T63" fmla="*/ 10 h 184"/>
                <a:gd name="T64" fmla="*/ 0 w 64"/>
                <a:gd name="T65" fmla="*/ 16 h 184"/>
                <a:gd name="T66" fmla="*/ 4 w 64"/>
                <a:gd name="T67" fmla="*/ 2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" h="184">
                  <a:moveTo>
                    <a:pt x="4" y="22"/>
                  </a:moveTo>
                  <a:lnTo>
                    <a:pt x="4" y="22"/>
                  </a:lnTo>
                  <a:lnTo>
                    <a:pt x="12" y="38"/>
                  </a:lnTo>
                  <a:lnTo>
                    <a:pt x="20" y="56"/>
                  </a:lnTo>
                  <a:lnTo>
                    <a:pt x="26" y="74"/>
                  </a:lnTo>
                  <a:lnTo>
                    <a:pt x="30" y="92"/>
                  </a:lnTo>
                  <a:lnTo>
                    <a:pt x="32" y="130"/>
                  </a:lnTo>
                  <a:lnTo>
                    <a:pt x="34" y="170"/>
                  </a:lnTo>
                  <a:lnTo>
                    <a:pt x="34" y="170"/>
                  </a:lnTo>
                  <a:lnTo>
                    <a:pt x="34" y="176"/>
                  </a:lnTo>
                  <a:lnTo>
                    <a:pt x="38" y="180"/>
                  </a:lnTo>
                  <a:lnTo>
                    <a:pt x="42" y="184"/>
                  </a:lnTo>
                  <a:lnTo>
                    <a:pt x="48" y="184"/>
                  </a:lnTo>
                  <a:lnTo>
                    <a:pt x="54" y="184"/>
                  </a:lnTo>
                  <a:lnTo>
                    <a:pt x="58" y="180"/>
                  </a:lnTo>
                  <a:lnTo>
                    <a:pt x="62" y="176"/>
                  </a:lnTo>
                  <a:lnTo>
                    <a:pt x="64" y="170"/>
                  </a:lnTo>
                  <a:lnTo>
                    <a:pt x="64" y="170"/>
                  </a:lnTo>
                  <a:lnTo>
                    <a:pt x="62" y="126"/>
                  </a:lnTo>
                  <a:lnTo>
                    <a:pt x="60" y="106"/>
                  </a:lnTo>
                  <a:lnTo>
                    <a:pt x="58" y="84"/>
                  </a:lnTo>
                  <a:lnTo>
                    <a:pt x="54" y="64"/>
                  </a:lnTo>
                  <a:lnTo>
                    <a:pt x="48" y="44"/>
                  </a:lnTo>
                  <a:lnTo>
                    <a:pt x="40" y="24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4" y="22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5" name="Freeform 10199">
              <a:extLst>
                <a:ext uri="{FF2B5EF4-FFF2-40B4-BE49-F238E27FC236}">
                  <a16:creationId xmlns:a16="http://schemas.microsoft.com/office/drawing/2014/main" id="{9033233B-6189-229F-EC06-7FF64B1E4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569" y="3614737"/>
              <a:ext cx="50800" cy="146050"/>
            </a:xfrm>
            <a:custGeom>
              <a:avLst/>
              <a:gdLst>
                <a:gd name="T0" fmla="*/ 4 w 64"/>
                <a:gd name="T1" fmla="*/ 22 h 184"/>
                <a:gd name="T2" fmla="*/ 4 w 64"/>
                <a:gd name="T3" fmla="*/ 22 h 184"/>
                <a:gd name="T4" fmla="*/ 12 w 64"/>
                <a:gd name="T5" fmla="*/ 38 h 184"/>
                <a:gd name="T6" fmla="*/ 20 w 64"/>
                <a:gd name="T7" fmla="*/ 56 h 184"/>
                <a:gd name="T8" fmla="*/ 26 w 64"/>
                <a:gd name="T9" fmla="*/ 74 h 184"/>
                <a:gd name="T10" fmla="*/ 30 w 64"/>
                <a:gd name="T11" fmla="*/ 92 h 184"/>
                <a:gd name="T12" fmla="*/ 32 w 64"/>
                <a:gd name="T13" fmla="*/ 130 h 184"/>
                <a:gd name="T14" fmla="*/ 34 w 64"/>
                <a:gd name="T15" fmla="*/ 170 h 184"/>
                <a:gd name="T16" fmla="*/ 34 w 64"/>
                <a:gd name="T17" fmla="*/ 170 h 184"/>
                <a:gd name="T18" fmla="*/ 34 w 64"/>
                <a:gd name="T19" fmla="*/ 176 h 184"/>
                <a:gd name="T20" fmla="*/ 38 w 64"/>
                <a:gd name="T21" fmla="*/ 180 h 184"/>
                <a:gd name="T22" fmla="*/ 42 w 64"/>
                <a:gd name="T23" fmla="*/ 184 h 184"/>
                <a:gd name="T24" fmla="*/ 48 w 64"/>
                <a:gd name="T25" fmla="*/ 184 h 184"/>
                <a:gd name="T26" fmla="*/ 54 w 64"/>
                <a:gd name="T27" fmla="*/ 184 h 184"/>
                <a:gd name="T28" fmla="*/ 58 w 64"/>
                <a:gd name="T29" fmla="*/ 180 h 184"/>
                <a:gd name="T30" fmla="*/ 62 w 64"/>
                <a:gd name="T31" fmla="*/ 176 h 184"/>
                <a:gd name="T32" fmla="*/ 64 w 64"/>
                <a:gd name="T33" fmla="*/ 170 h 184"/>
                <a:gd name="T34" fmla="*/ 64 w 64"/>
                <a:gd name="T35" fmla="*/ 170 h 184"/>
                <a:gd name="T36" fmla="*/ 62 w 64"/>
                <a:gd name="T37" fmla="*/ 126 h 184"/>
                <a:gd name="T38" fmla="*/ 60 w 64"/>
                <a:gd name="T39" fmla="*/ 106 h 184"/>
                <a:gd name="T40" fmla="*/ 58 w 64"/>
                <a:gd name="T41" fmla="*/ 84 h 184"/>
                <a:gd name="T42" fmla="*/ 54 w 64"/>
                <a:gd name="T43" fmla="*/ 64 h 184"/>
                <a:gd name="T44" fmla="*/ 48 w 64"/>
                <a:gd name="T45" fmla="*/ 44 h 184"/>
                <a:gd name="T46" fmla="*/ 40 w 64"/>
                <a:gd name="T47" fmla="*/ 24 h 184"/>
                <a:gd name="T48" fmla="*/ 28 w 64"/>
                <a:gd name="T49" fmla="*/ 6 h 184"/>
                <a:gd name="T50" fmla="*/ 28 w 64"/>
                <a:gd name="T51" fmla="*/ 6 h 184"/>
                <a:gd name="T52" fmla="*/ 24 w 64"/>
                <a:gd name="T53" fmla="*/ 2 h 184"/>
                <a:gd name="T54" fmla="*/ 18 w 64"/>
                <a:gd name="T55" fmla="*/ 0 h 184"/>
                <a:gd name="T56" fmla="*/ 14 w 64"/>
                <a:gd name="T57" fmla="*/ 0 h 184"/>
                <a:gd name="T58" fmla="*/ 8 w 64"/>
                <a:gd name="T59" fmla="*/ 2 h 184"/>
                <a:gd name="T60" fmla="*/ 4 w 64"/>
                <a:gd name="T61" fmla="*/ 6 h 184"/>
                <a:gd name="T62" fmla="*/ 2 w 64"/>
                <a:gd name="T63" fmla="*/ 10 h 184"/>
                <a:gd name="T64" fmla="*/ 0 w 64"/>
                <a:gd name="T65" fmla="*/ 16 h 184"/>
                <a:gd name="T66" fmla="*/ 4 w 64"/>
                <a:gd name="T67" fmla="*/ 2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" h="184">
                  <a:moveTo>
                    <a:pt x="4" y="22"/>
                  </a:moveTo>
                  <a:lnTo>
                    <a:pt x="4" y="22"/>
                  </a:lnTo>
                  <a:lnTo>
                    <a:pt x="12" y="38"/>
                  </a:lnTo>
                  <a:lnTo>
                    <a:pt x="20" y="56"/>
                  </a:lnTo>
                  <a:lnTo>
                    <a:pt x="26" y="74"/>
                  </a:lnTo>
                  <a:lnTo>
                    <a:pt x="30" y="92"/>
                  </a:lnTo>
                  <a:lnTo>
                    <a:pt x="32" y="130"/>
                  </a:lnTo>
                  <a:lnTo>
                    <a:pt x="34" y="170"/>
                  </a:lnTo>
                  <a:lnTo>
                    <a:pt x="34" y="170"/>
                  </a:lnTo>
                  <a:lnTo>
                    <a:pt x="34" y="176"/>
                  </a:lnTo>
                  <a:lnTo>
                    <a:pt x="38" y="180"/>
                  </a:lnTo>
                  <a:lnTo>
                    <a:pt x="42" y="184"/>
                  </a:lnTo>
                  <a:lnTo>
                    <a:pt x="48" y="184"/>
                  </a:lnTo>
                  <a:lnTo>
                    <a:pt x="54" y="184"/>
                  </a:lnTo>
                  <a:lnTo>
                    <a:pt x="58" y="180"/>
                  </a:lnTo>
                  <a:lnTo>
                    <a:pt x="62" y="176"/>
                  </a:lnTo>
                  <a:lnTo>
                    <a:pt x="64" y="170"/>
                  </a:lnTo>
                  <a:lnTo>
                    <a:pt x="64" y="170"/>
                  </a:lnTo>
                  <a:lnTo>
                    <a:pt x="62" y="126"/>
                  </a:lnTo>
                  <a:lnTo>
                    <a:pt x="60" y="106"/>
                  </a:lnTo>
                  <a:lnTo>
                    <a:pt x="58" y="84"/>
                  </a:lnTo>
                  <a:lnTo>
                    <a:pt x="54" y="64"/>
                  </a:lnTo>
                  <a:lnTo>
                    <a:pt x="48" y="44"/>
                  </a:lnTo>
                  <a:lnTo>
                    <a:pt x="40" y="24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4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6" name="Freeform 10200">
              <a:extLst>
                <a:ext uri="{FF2B5EF4-FFF2-40B4-BE49-F238E27FC236}">
                  <a16:creationId xmlns:a16="http://schemas.microsoft.com/office/drawing/2014/main" id="{ECC6C9C0-0CB1-17CF-A170-334B35E02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544" y="3614737"/>
              <a:ext cx="41275" cy="107950"/>
            </a:xfrm>
            <a:custGeom>
              <a:avLst/>
              <a:gdLst>
                <a:gd name="T0" fmla="*/ 4 w 52"/>
                <a:gd name="T1" fmla="*/ 22 h 136"/>
                <a:gd name="T2" fmla="*/ 4 w 52"/>
                <a:gd name="T3" fmla="*/ 22 h 136"/>
                <a:gd name="T4" fmla="*/ 8 w 52"/>
                <a:gd name="T5" fmla="*/ 34 h 136"/>
                <a:gd name="T6" fmla="*/ 14 w 52"/>
                <a:gd name="T7" fmla="*/ 46 h 136"/>
                <a:gd name="T8" fmla="*/ 18 w 52"/>
                <a:gd name="T9" fmla="*/ 70 h 136"/>
                <a:gd name="T10" fmla="*/ 20 w 52"/>
                <a:gd name="T11" fmla="*/ 96 h 136"/>
                <a:gd name="T12" fmla="*/ 22 w 52"/>
                <a:gd name="T13" fmla="*/ 122 h 136"/>
                <a:gd name="T14" fmla="*/ 22 w 52"/>
                <a:gd name="T15" fmla="*/ 122 h 136"/>
                <a:gd name="T16" fmla="*/ 22 w 52"/>
                <a:gd name="T17" fmla="*/ 128 h 136"/>
                <a:gd name="T18" fmla="*/ 26 w 52"/>
                <a:gd name="T19" fmla="*/ 132 h 136"/>
                <a:gd name="T20" fmla="*/ 30 w 52"/>
                <a:gd name="T21" fmla="*/ 136 h 136"/>
                <a:gd name="T22" fmla="*/ 36 w 52"/>
                <a:gd name="T23" fmla="*/ 136 h 136"/>
                <a:gd name="T24" fmla="*/ 42 w 52"/>
                <a:gd name="T25" fmla="*/ 136 h 136"/>
                <a:gd name="T26" fmla="*/ 46 w 52"/>
                <a:gd name="T27" fmla="*/ 132 h 136"/>
                <a:gd name="T28" fmla="*/ 50 w 52"/>
                <a:gd name="T29" fmla="*/ 128 h 136"/>
                <a:gd name="T30" fmla="*/ 52 w 52"/>
                <a:gd name="T31" fmla="*/ 122 h 136"/>
                <a:gd name="T32" fmla="*/ 52 w 52"/>
                <a:gd name="T33" fmla="*/ 122 h 136"/>
                <a:gd name="T34" fmla="*/ 50 w 52"/>
                <a:gd name="T35" fmla="*/ 92 h 136"/>
                <a:gd name="T36" fmla="*/ 48 w 52"/>
                <a:gd name="T37" fmla="*/ 62 h 136"/>
                <a:gd name="T38" fmla="*/ 44 w 52"/>
                <a:gd name="T39" fmla="*/ 48 h 136"/>
                <a:gd name="T40" fmla="*/ 42 w 52"/>
                <a:gd name="T41" fmla="*/ 34 h 136"/>
                <a:gd name="T42" fmla="*/ 36 w 52"/>
                <a:gd name="T43" fmla="*/ 20 h 136"/>
                <a:gd name="T44" fmla="*/ 28 w 52"/>
                <a:gd name="T45" fmla="*/ 6 h 136"/>
                <a:gd name="T46" fmla="*/ 28 w 52"/>
                <a:gd name="T47" fmla="*/ 6 h 136"/>
                <a:gd name="T48" fmla="*/ 24 w 52"/>
                <a:gd name="T49" fmla="*/ 2 h 136"/>
                <a:gd name="T50" fmla="*/ 20 w 52"/>
                <a:gd name="T51" fmla="*/ 0 h 136"/>
                <a:gd name="T52" fmla="*/ 14 w 52"/>
                <a:gd name="T53" fmla="*/ 0 h 136"/>
                <a:gd name="T54" fmla="*/ 8 w 52"/>
                <a:gd name="T55" fmla="*/ 2 h 136"/>
                <a:gd name="T56" fmla="*/ 4 w 52"/>
                <a:gd name="T57" fmla="*/ 4 h 136"/>
                <a:gd name="T58" fmla="*/ 2 w 52"/>
                <a:gd name="T59" fmla="*/ 10 h 136"/>
                <a:gd name="T60" fmla="*/ 0 w 52"/>
                <a:gd name="T61" fmla="*/ 16 h 136"/>
                <a:gd name="T62" fmla="*/ 4 w 52"/>
                <a:gd name="T63" fmla="*/ 2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136">
                  <a:moveTo>
                    <a:pt x="4" y="22"/>
                  </a:moveTo>
                  <a:lnTo>
                    <a:pt x="4" y="22"/>
                  </a:lnTo>
                  <a:lnTo>
                    <a:pt x="8" y="34"/>
                  </a:lnTo>
                  <a:lnTo>
                    <a:pt x="14" y="46"/>
                  </a:lnTo>
                  <a:lnTo>
                    <a:pt x="18" y="70"/>
                  </a:lnTo>
                  <a:lnTo>
                    <a:pt x="20" y="96"/>
                  </a:lnTo>
                  <a:lnTo>
                    <a:pt x="22" y="122"/>
                  </a:lnTo>
                  <a:lnTo>
                    <a:pt x="22" y="122"/>
                  </a:lnTo>
                  <a:lnTo>
                    <a:pt x="22" y="128"/>
                  </a:lnTo>
                  <a:lnTo>
                    <a:pt x="26" y="132"/>
                  </a:lnTo>
                  <a:lnTo>
                    <a:pt x="30" y="136"/>
                  </a:lnTo>
                  <a:lnTo>
                    <a:pt x="36" y="136"/>
                  </a:lnTo>
                  <a:lnTo>
                    <a:pt x="42" y="136"/>
                  </a:lnTo>
                  <a:lnTo>
                    <a:pt x="46" y="132"/>
                  </a:lnTo>
                  <a:lnTo>
                    <a:pt x="50" y="128"/>
                  </a:lnTo>
                  <a:lnTo>
                    <a:pt x="52" y="122"/>
                  </a:lnTo>
                  <a:lnTo>
                    <a:pt x="52" y="122"/>
                  </a:lnTo>
                  <a:lnTo>
                    <a:pt x="50" y="92"/>
                  </a:lnTo>
                  <a:lnTo>
                    <a:pt x="48" y="62"/>
                  </a:lnTo>
                  <a:lnTo>
                    <a:pt x="44" y="48"/>
                  </a:lnTo>
                  <a:lnTo>
                    <a:pt x="42" y="34"/>
                  </a:lnTo>
                  <a:lnTo>
                    <a:pt x="36" y="20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4" y="22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7" name="Freeform 10201">
              <a:extLst>
                <a:ext uri="{FF2B5EF4-FFF2-40B4-BE49-F238E27FC236}">
                  <a16:creationId xmlns:a16="http://schemas.microsoft.com/office/drawing/2014/main" id="{0757CE83-4D78-DE81-1494-D4EBAFA56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544" y="3614737"/>
              <a:ext cx="41275" cy="107950"/>
            </a:xfrm>
            <a:custGeom>
              <a:avLst/>
              <a:gdLst>
                <a:gd name="T0" fmla="*/ 4 w 52"/>
                <a:gd name="T1" fmla="*/ 22 h 136"/>
                <a:gd name="T2" fmla="*/ 4 w 52"/>
                <a:gd name="T3" fmla="*/ 22 h 136"/>
                <a:gd name="T4" fmla="*/ 8 w 52"/>
                <a:gd name="T5" fmla="*/ 34 h 136"/>
                <a:gd name="T6" fmla="*/ 14 w 52"/>
                <a:gd name="T7" fmla="*/ 46 h 136"/>
                <a:gd name="T8" fmla="*/ 18 w 52"/>
                <a:gd name="T9" fmla="*/ 70 h 136"/>
                <a:gd name="T10" fmla="*/ 20 w 52"/>
                <a:gd name="T11" fmla="*/ 96 h 136"/>
                <a:gd name="T12" fmla="*/ 22 w 52"/>
                <a:gd name="T13" fmla="*/ 122 h 136"/>
                <a:gd name="T14" fmla="*/ 22 w 52"/>
                <a:gd name="T15" fmla="*/ 122 h 136"/>
                <a:gd name="T16" fmla="*/ 22 w 52"/>
                <a:gd name="T17" fmla="*/ 128 h 136"/>
                <a:gd name="T18" fmla="*/ 26 w 52"/>
                <a:gd name="T19" fmla="*/ 132 h 136"/>
                <a:gd name="T20" fmla="*/ 30 w 52"/>
                <a:gd name="T21" fmla="*/ 136 h 136"/>
                <a:gd name="T22" fmla="*/ 36 w 52"/>
                <a:gd name="T23" fmla="*/ 136 h 136"/>
                <a:gd name="T24" fmla="*/ 42 w 52"/>
                <a:gd name="T25" fmla="*/ 136 h 136"/>
                <a:gd name="T26" fmla="*/ 46 w 52"/>
                <a:gd name="T27" fmla="*/ 132 h 136"/>
                <a:gd name="T28" fmla="*/ 50 w 52"/>
                <a:gd name="T29" fmla="*/ 128 h 136"/>
                <a:gd name="T30" fmla="*/ 52 w 52"/>
                <a:gd name="T31" fmla="*/ 122 h 136"/>
                <a:gd name="T32" fmla="*/ 52 w 52"/>
                <a:gd name="T33" fmla="*/ 122 h 136"/>
                <a:gd name="T34" fmla="*/ 50 w 52"/>
                <a:gd name="T35" fmla="*/ 92 h 136"/>
                <a:gd name="T36" fmla="*/ 48 w 52"/>
                <a:gd name="T37" fmla="*/ 62 h 136"/>
                <a:gd name="T38" fmla="*/ 44 w 52"/>
                <a:gd name="T39" fmla="*/ 48 h 136"/>
                <a:gd name="T40" fmla="*/ 42 w 52"/>
                <a:gd name="T41" fmla="*/ 34 h 136"/>
                <a:gd name="T42" fmla="*/ 36 w 52"/>
                <a:gd name="T43" fmla="*/ 20 h 136"/>
                <a:gd name="T44" fmla="*/ 28 w 52"/>
                <a:gd name="T45" fmla="*/ 6 h 136"/>
                <a:gd name="T46" fmla="*/ 28 w 52"/>
                <a:gd name="T47" fmla="*/ 6 h 136"/>
                <a:gd name="T48" fmla="*/ 24 w 52"/>
                <a:gd name="T49" fmla="*/ 2 h 136"/>
                <a:gd name="T50" fmla="*/ 20 w 52"/>
                <a:gd name="T51" fmla="*/ 0 h 136"/>
                <a:gd name="T52" fmla="*/ 14 w 52"/>
                <a:gd name="T53" fmla="*/ 0 h 136"/>
                <a:gd name="T54" fmla="*/ 8 w 52"/>
                <a:gd name="T55" fmla="*/ 2 h 136"/>
                <a:gd name="T56" fmla="*/ 4 w 52"/>
                <a:gd name="T57" fmla="*/ 4 h 136"/>
                <a:gd name="T58" fmla="*/ 2 w 52"/>
                <a:gd name="T59" fmla="*/ 10 h 136"/>
                <a:gd name="T60" fmla="*/ 0 w 52"/>
                <a:gd name="T61" fmla="*/ 16 h 136"/>
                <a:gd name="T62" fmla="*/ 4 w 52"/>
                <a:gd name="T63" fmla="*/ 2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136">
                  <a:moveTo>
                    <a:pt x="4" y="22"/>
                  </a:moveTo>
                  <a:lnTo>
                    <a:pt x="4" y="22"/>
                  </a:lnTo>
                  <a:lnTo>
                    <a:pt x="8" y="34"/>
                  </a:lnTo>
                  <a:lnTo>
                    <a:pt x="14" y="46"/>
                  </a:lnTo>
                  <a:lnTo>
                    <a:pt x="18" y="70"/>
                  </a:lnTo>
                  <a:lnTo>
                    <a:pt x="20" y="96"/>
                  </a:lnTo>
                  <a:lnTo>
                    <a:pt x="22" y="122"/>
                  </a:lnTo>
                  <a:lnTo>
                    <a:pt x="22" y="122"/>
                  </a:lnTo>
                  <a:lnTo>
                    <a:pt x="22" y="128"/>
                  </a:lnTo>
                  <a:lnTo>
                    <a:pt x="26" y="132"/>
                  </a:lnTo>
                  <a:lnTo>
                    <a:pt x="30" y="136"/>
                  </a:lnTo>
                  <a:lnTo>
                    <a:pt x="36" y="136"/>
                  </a:lnTo>
                  <a:lnTo>
                    <a:pt x="42" y="136"/>
                  </a:lnTo>
                  <a:lnTo>
                    <a:pt x="46" y="132"/>
                  </a:lnTo>
                  <a:lnTo>
                    <a:pt x="50" y="128"/>
                  </a:lnTo>
                  <a:lnTo>
                    <a:pt x="52" y="122"/>
                  </a:lnTo>
                  <a:lnTo>
                    <a:pt x="52" y="122"/>
                  </a:lnTo>
                  <a:lnTo>
                    <a:pt x="50" y="92"/>
                  </a:lnTo>
                  <a:lnTo>
                    <a:pt x="48" y="62"/>
                  </a:lnTo>
                  <a:lnTo>
                    <a:pt x="44" y="48"/>
                  </a:lnTo>
                  <a:lnTo>
                    <a:pt x="42" y="34"/>
                  </a:lnTo>
                  <a:lnTo>
                    <a:pt x="36" y="20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4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8" name="Freeform 10202">
              <a:extLst>
                <a:ext uri="{FF2B5EF4-FFF2-40B4-BE49-F238E27FC236}">
                  <a16:creationId xmlns:a16="http://schemas.microsoft.com/office/drawing/2014/main" id="{0D7B118C-0BE4-5F7F-91BC-549268CFB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331" y="3857625"/>
              <a:ext cx="106363" cy="115888"/>
            </a:xfrm>
            <a:custGeom>
              <a:avLst/>
              <a:gdLst>
                <a:gd name="T0" fmla="*/ 2 w 134"/>
                <a:gd name="T1" fmla="*/ 24 h 146"/>
                <a:gd name="T2" fmla="*/ 2 w 134"/>
                <a:gd name="T3" fmla="*/ 24 h 146"/>
                <a:gd name="T4" fmla="*/ 12 w 134"/>
                <a:gd name="T5" fmla="*/ 40 h 146"/>
                <a:gd name="T6" fmla="*/ 22 w 134"/>
                <a:gd name="T7" fmla="*/ 58 h 146"/>
                <a:gd name="T8" fmla="*/ 36 w 134"/>
                <a:gd name="T9" fmla="*/ 72 h 146"/>
                <a:gd name="T10" fmla="*/ 48 w 134"/>
                <a:gd name="T11" fmla="*/ 88 h 146"/>
                <a:gd name="T12" fmla="*/ 78 w 134"/>
                <a:gd name="T13" fmla="*/ 116 h 146"/>
                <a:gd name="T14" fmla="*/ 108 w 134"/>
                <a:gd name="T15" fmla="*/ 142 h 146"/>
                <a:gd name="T16" fmla="*/ 108 w 134"/>
                <a:gd name="T17" fmla="*/ 142 h 146"/>
                <a:gd name="T18" fmla="*/ 114 w 134"/>
                <a:gd name="T19" fmla="*/ 146 h 146"/>
                <a:gd name="T20" fmla="*/ 118 w 134"/>
                <a:gd name="T21" fmla="*/ 146 h 146"/>
                <a:gd name="T22" fmla="*/ 124 w 134"/>
                <a:gd name="T23" fmla="*/ 144 h 146"/>
                <a:gd name="T24" fmla="*/ 128 w 134"/>
                <a:gd name="T25" fmla="*/ 142 h 146"/>
                <a:gd name="T26" fmla="*/ 132 w 134"/>
                <a:gd name="T27" fmla="*/ 136 h 146"/>
                <a:gd name="T28" fmla="*/ 134 w 134"/>
                <a:gd name="T29" fmla="*/ 132 h 146"/>
                <a:gd name="T30" fmla="*/ 132 w 134"/>
                <a:gd name="T31" fmla="*/ 126 h 146"/>
                <a:gd name="T32" fmla="*/ 128 w 134"/>
                <a:gd name="T33" fmla="*/ 122 h 146"/>
                <a:gd name="T34" fmla="*/ 128 w 134"/>
                <a:gd name="T35" fmla="*/ 122 h 146"/>
                <a:gd name="T36" fmla="*/ 100 w 134"/>
                <a:gd name="T37" fmla="*/ 96 h 146"/>
                <a:gd name="T38" fmla="*/ 72 w 134"/>
                <a:gd name="T39" fmla="*/ 70 h 146"/>
                <a:gd name="T40" fmla="*/ 60 w 134"/>
                <a:gd name="T41" fmla="*/ 56 h 146"/>
                <a:gd name="T42" fmla="*/ 48 w 134"/>
                <a:gd name="T43" fmla="*/ 40 h 146"/>
                <a:gd name="T44" fmla="*/ 36 w 134"/>
                <a:gd name="T45" fmla="*/ 24 h 146"/>
                <a:gd name="T46" fmla="*/ 26 w 134"/>
                <a:gd name="T47" fmla="*/ 8 h 146"/>
                <a:gd name="T48" fmla="*/ 26 w 134"/>
                <a:gd name="T49" fmla="*/ 8 h 146"/>
                <a:gd name="T50" fmla="*/ 22 w 134"/>
                <a:gd name="T51" fmla="*/ 4 h 146"/>
                <a:gd name="T52" fmla="*/ 18 w 134"/>
                <a:gd name="T53" fmla="*/ 0 h 146"/>
                <a:gd name="T54" fmla="*/ 12 w 134"/>
                <a:gd name="T55" fmla="*/ 0 h 146"/>
                <a:gd name="T56" fmla="*/ 8 w 134"/>
                <a:gd name="T57" fmla="*/ 2 h 146"/>
                <a:gd name="T58" fmla="*/ 2 w 134"/>
                <a:gd name="T59" fmla="*/ 6 h 146"/>
                <a:gd name="T60" fmla="*/ 0 w 134"/>
                <a:gd name="T61" fmla="*/ 12 h 146"/>
                <a:gd name="T62" fmla="*/ 0 w 134"/>
                <a:gd name="T63" fmla="*/ 18 h 146"/>
                <a:gd name="T64" fmla="*/ 2 w 134"/>
                <a:gd name="T65" fmla="*/ 2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" h="146">
                  <a:moveTo>
                    <a:pt x="2" y="24"/>
                  </a:moveTo>
                  <a:lnTo>
                    <a:pt x="2" y="24"/>
                  </a:lnTo>
                  <a:lnTo>
                    <a:pt x="12" y="40"/>
                  </a:lnTo>
                  <a:lnTo>
                    <a:pt x="22" y="58"/>
                  </a:lnTo>
                  <a:lnTo>
                    <a:pt x="36" y="72"/>
                  </a:lnTo>
                  <a:lnTo>
                    <a:pt x="48" y="88"/>
                  </a:lnTo>
                  <a:lnTo>
                    <a:pt x="78" y="116"/>
                  </a:lnTo>
                  <a:lnTo>
                    <a:pt x="108" y="142"/>
                  </a:lnTo>
                  <a:lnTo>
                    <a:pt x="108" y="142"/>
                  </a:lnTo>
                  <a:lnTo>
                    <a:pt x="114" y="146"/>
                  </a:lnTo>
                  <a:lnTo>
                    <a:pt x="118" y="146"/>
                  </a:lnTo>
                  <a:lnTo>
                    <a:pt x="124" y="144"/>
                  </a:lnTo>
                  <a:lnTo>
                    <a:pt x="128" y="142"/>
                  </a:lnTo>
                  <a:lnTo>
                    <a:pt x="132" y="136"/>
                  </a:lnTo>
                  <a:lnTo>
                    <a:pt x="134" y="132"/>
                  </a:lnTo>
                  <a:lnTo>
                    <a:pt x="132" y="126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00" y="96"/>
                  </a:lnTo>
                  <a:lnTo>
                    <a:pt x="72" y="70"/>
                  </a:lnTo>
                  <a:lnTo>
                    <a:pt x="60" y="56"/>
                  </a:lnTo>
                  <a:lnTo>
                    <a:pt x="48" y="40"/>
                  </a:lnTo>
                  <a:lnTo>
                    <a:pt x="36" y="24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2" y="24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29" name="Freeform 10203">
              <a:extLst>
                <a:ext uri="{FF2B5EF4-FFF2-40B4-BE49-F238E27FC236}">
                  <a16:creationId xmlns:a16="http://schemas.microsoft.com/office/drawing/2014/main" id="{A268949E-6B24-1C6C-68CC-74D1B38E3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331" y="3857625"/>
              <a:ext cx="106363" cy="115888"/>
            </a:xfrm>
            <a:custGeom>
              <a:avLst/>
              <a:gdLst>
                <a:gd name="T0" fmla="*/ 2 w 134"/>
                <a:gd name="T1" fmla="*/ 24 h 146"/>
                <a:gd name="T2" fmla="*/ 2 w 134"/>
                <a:gd name="T3" fmla="*/ 24 h 146"/>
                <a:gd name="T4" fmla="*/ 12 w 134"/>
                <a:gd name="T5" fmla="*/ 40 h 146"/>
                <a:gd name="T6" fmla="*/ 22 w 134"/>
                <a:gd name="T7" fmla="*/ 58 h 146"/>
                <a:gd name="T8" fmla="*/ 36 w 134"/>
                <a:gd name="T9" fmla="*/ 72 h 146"/>
                <a:gd name="T10" fmla="*/ 48 w 134"/>
                <a:gd name="T11" fmla="*/ 88 h 146"/>
                <a:gd name="T12" fmla="*/ 78 w 134"/>
                <a:gd name="T13" fmla="*/ 116 h 146"/>
                <a:gd name="T14" fmla="*/ 108 w 134"/>
                <a:gd name="T15" fmla="*/ 142 h 146"/>
                <a:gd name="T16" fmla="*/ 108 w 134"/>
                <a:gd name="T17" fmla="*/ 142 h 146"/>
                <a:gd name="T18" fmla="*/ 114 w 134"/>
                <a:gd name="T19" fmla="*/ 146 h 146"/>
                <a:gd name="T20" fmla="*/ 118 w 134"/>
                <a:gd name="T21" fmla="*/ 146 h 146"/>
                <a:gd name="T22" fmla="*/ 124 w 134"/>
                <a:gd name="T23" fmla="*/ 144 h 146"/>
                <a:gd name="T24" fmla="*/ 128 w 134"/>
                <a:gd name="T25" fmla="*/ 142 h 146"/>
                <a:gd name="T26" fmla="*/ 132 w 134"/>
                <a:gd name="T27" fmla="*/ 136 h 146"/>
                <a:gd name="T28" fmla="*/ 134 w 134"/>
                <a:gd name="T29" fmla="*/ 132 h 146"/>
                <a:gd name="T30" fmla="*/ 132 w 134"/>
                <a:gd name="T31" fmla="*/ 126 h 146"/>
                <a:gd name="T32" fmla="*/ 128 w 134"/>
                <a:gd name="T33" fmla="*/ 122 h 146"/>
                <a:gd name="T34" fmla="*/ 128 w 134"/>
                <a:gd name="T35" fmla="*/ 122 h 146"/>
                <a:gd name="T36" fmla="*/ 100 w 134"/>
                <a:gd name="T37" fmla="*/ 96 h 146"/>
                <a:gd name="T38" fmla="*/ 72 w 134"/>
                <a:gd name="T39" fmla="*/ 70 h 146"/>
                <a:gd name="T40" fmla="*/ 60 w 134"/>
                <a:gd name="T41" fmla="*/ 56 h 146"/>
                <a:gd name="T42" fmla="*/ 48 w 134"/>
                <a:gd name="T43" fmla="*/ 40 h 146"/>
                <a:gd name="T44" fmla="*/ 36 w 134"/>
                <a:gd name="T45" fmla="*/ 24 h 146"/>
                <a:gd name="T46" fmla="*/ 26 w 134"/>
                <a:gd name="T47" fmla="*/ 8 h 146"/>
                <a:gd name="T48" fmla="*/ 26 w 134"/>
                <a:gd name="T49" fmla="*/ 8 h 146"/>
                <a:gd name="T50" fmla="*/ 22 w 134"/>
                <a:gd name="T51" fmla="*/ 4 h 146"/>
                <a:gd name="T52" fmla="*/ 18 w 134"/>
                <a:gd name="T53" fmla="*/ 0 h 146"/>
                <a:gd name="T54" fmla="*/ 12 w 134"/>
                <a:gd name="T55" fmla="*/ 0 h 146"/>
                <a:gd name="T56" fmla="*/ 8 w 134"/>
                <a:gd name="T57" fmla="*/ 2 h 146"/>
                <a:gd name="T58" fmla="*/ 2 w 134"/>
                <a:gd name="T59" fmla="*/ 6 h 146"/>
                <a:gd name="T60" fmla="*/ 0 w 134"/>
                <a:gd name="T61" fmla="*/ 12 h 146"/>
                <a:gd name="T62" fmla="*/ 0 w 134"/>
                <a:gd name="T63" fmla="*/ 18 h 146"/>
                <a:gd name="T64" fmla="*/ 2 w 134"/>
                <a:gd name="T65" fmla="*/ 2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" h="146">
                  <a:moveTo>
                    <a:pt x="2" y="24"/>
                  </a:moveTo>
                  <a:lnTo>
                    <a:pt x="2" y="24"/>
                  </a:lnTo>
                  <a:lnTo>
                    <a:pt x="12" y="40"/>
                  </a:lnTo>
                  <a:lnTo>
                    <a:pt x="22" y="58"/>
                  </a:lnTo>
                  <a:lnTo>
                    <a:pt x="36" y="72"/>
                  </a:lnTo>
                  <a:lnTo>
                    <a:pt x="48" y="88"/>
                  </a:lnTo>
                  <a:lnTo>
                    <a:pt x="78" y="116"/>
                  </a:lnTo>
                  <a:lnTo>
                    <a:pt x="108" y="142"/>
                  </a:lnTo>
                  <a:lnTo>
                    <a:pt x="108" y="142"/>
                  </a:lnTo>
                  <a:lnTo>
                    <a:pt x="114" y="146"/>
                  </a:lnTo>
                  <a:lnTo>
                    <a:pt x="118" y="146"/>
                  </a:lnTo>
                  <a:lnTo>
                    <a:pt x="124" y="144"/>
                  </a:lnTo>
                  <a:lnTo>
                    <a:pt x="128" y="142"/>
                  </a:lnTo>
                  <a:lnTo>
                    <a:pt x="132" y="136"/>
                  </a:lnTo>
                  <a:lnTo>
                    <a:pt x="134" y="132"/>
                  </a:lnTo>
                  <a:lnTo>
                    <a:pt x="132" y="126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00" y="96"/>
                  </a:lnTo>
                  <a:lnTo>
                    <a:pt x="72" y="70"/>
                  </a:lnTo>
                  <a:lnTo>
                    <a:pt x="60" y="56"/>
                  </a:lnTo>
                  <a:lnTo>
                    <a:pt x="48" y="40"/>
                  </a:lnTo>
                  <a:lnTo>
                    <a:pt x="36" y="24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2" y="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0" name="Freeform 10204">
              <a:extLst>
                <a:ext uri="{FF2B5EF4-FFF2-40B4-BE49-F238E27FC236}">
                  <a16:creationId xmlns:a16="http://schemas.microsoft.com/office/drawing/2014/main" id="{72C7E814-ACB9-F862-D3E8-EF41C876B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5994" y="3903662"/>
              <a:ext cx="68263" cy="77788"/>
            </a:xfrm>
            <a:custGeom>
              <a:avLst/>
              <a:gdLst>
                <a:gd name="T0" fmla="*/ 4 w 86"/>
                <a:gd name="T1" fmla="*/ 22 h 98"/>
                <a:gd name="T2" fmla="*/ 4 w 86"/>
                <a:gd name="T3" fmla="*/ 22 h 98"/>
                <a:gd name="T4" fmla="*/ 16 w 86"/>
                <a:gd name="T5" fmla="*/ 42 h 98"/>
                <a:gd name="T6" fmla="*/ 30 w 86"/>
                <a:gd name="T7" fmla="*/ 60 h 98"/>
                <a:gd name="T8" fmla="*/ 46 w 86"/>
                <a:gd name="T9" fmla="*/ 80 h 98"/>
                <a:gd name="T10" fmla="*/ 64 w 86"/>
                <a:gd name="T11" fmla="*/ 94 h 98"/>
                <a:gd name="T12" fmla="*/ 64 w 86"/>
                <a:gd name="T13" fmla="*/ 94 h 98"/>
                <a:gd name="T14" fmla="*/ 70 w 86"/>
                <a:gd name="T15" fmla="*/ 98 h 98"/>
                <a:gd name="T16" fmla="*/ 76 w 86"/>
                <a:gd name="T17" fmla="*/ 96 h 98"/>
                <a:gd name="T18" fmla="*/ 80 w 86"/>
                <a:gd name="T19" fmla="*/ 94 h 98"/>
                <a:gd name="T20" fmla="*/ 84 w 86"/>
                <a:gd name="T21" fmla="*/ 90 h 98"/>
                <a:gd name="T22" fmla="*/ 86 w 86"/>
                <a:gd name="T23" fmla="*/ 84 h 98"/>
                <a:gd name="T24" fmla="*/ 86 w 86"/>
                <a:gd name="T25" fmla="*/ 80 h 98"/>
                <a:gd name="T26" fmla="*/ 84 w 86"/>
                <a:gd name="T27" fmla="*/ 74 h 98"/>
                <a:gd name="T28" fmla="*/ 80 w 86"/>
                <a:gd name="T29" fmla="*/ 68 h 98"/>
                <a:gd name="T30" fmla="*/ 80 w 86"/>
                <a:gd name="T31" fmla="*/ 68 h 98"/>
                <a:gd name="T32" fmla="*/ 64 w 86"/>
                <a:gd name="T33" fmla="*/ 56 h 98"/>
                <a:gd name="T34" fmla="*/ 52 w 86"/>
                <a:gd name="T35" fmla="*/ 40 h 98"/>
                <a:gd name="T36" fmla="*/ 28 w 86"/>
                <a:gd name="T37" fmla="*/ 6 h 98"/>
                <a:gd name="T38" fmla="*/ 28 w 86"/>
                <a:gd name="T39" fmla="*/ 6 h 98"/>
                <a:gd name="T40" fmla="*/ 24 w 86"/>
                <a:gd name="T41" fmla="*/ 2 h 98"/>
                <a:gd name="T42" fmla="*/ 18 w 86"/>
                <a:gd name="T43" fmla="*/ 0 h 98"/>
                <a:gd name="T44" fmla="*/ 14 w 86"/>
                <a:gd name="T45" fmla="*/ 0 h 98"/>
                <a:gd name="T46" fmla="*/ 8 w 86"/>
                <a:gd name="T47" fmla="*/ 2 h 98"/>
                <a:gd name="T48" fmla="*/ 4 w 86"/>
                <a:gd name="T49" fmla="*/ 6 h 98"/>
                <a:gd name="T50" fmla="*/ 2 w 86"/>
                <a:gd name="T51" fmla="*/ 10 h 98"/>
                <a:gd name="T52" fmla="*/ 0 w 86"/>
                <a:gd name="T53" fmla="*/ 16 h 98"/>
                <a:gd name="T54" fmla="*/ 4 w 86"/>
                <a:gd name="T55" fmla="*/ 2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98">
                  <a:moveTo>
                    <a:pt x="4" y="22"/>
                  </a:moveTo>
                  <a:lnTo>
                    <a:pt x="4" y="22"/>
                  </a:lnTo>
                  <a:lnTo>
                    <a:pt x="16" y="42"/>
                  </a:lnTo>
                  <a:lnTo>
                    <a:pt x="30" y="60"/>
                  </a:lnTo>
                  <a:lnTo>
                    <a:pt x="46" y="80"/>
                  </a:lnTo>
                  <a:lnTo>
                    <a:pt x="64" y="94"/>
                  </a:lnTo>
                  <a:lnTo>
                    <a:pt x="64" y="94"/>
                  </a:lnTo>
                  <a:lnTo>
                    <a:pt x="70" y="98"/>
                  </a:lnTo>
                  <a:lnTo>
                    <a:pt x="76" y="96"/>
                  </a:lnTo>
                  <a:lnTo>
                    <a:pt x="80" y="94"/>
                  </a:lnTo>
                  <a:lnTo>
                    <a:pt x="84" y="90"/>
                  </a:lnTo>
                  <a:lnTo>
                    <a:pt x="86" y="84"/>
                  </a:lnTo>
                  <a:lnTo>
                    <a:pt x="86" y="80"/>
                  </a:lnTo>
                  <a:lnTo>
                    <a:pt x="84" y="74"/>
                  </a:lnTo>
                  <a:lnTo>
                    <a:pt x="80" y="68"/>
                  </a:lnTo>
                  <a:lnTo>
                    <a:pt x="80" y="68"/>
                  </a:lnTo>
                  <a:lnTo>
                    <a:pt x="64" y="56"/>
                  </a:lnTo>
                  <a:lnTo>
                    <a:pt x="52" y="40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4" y="22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1" name="Freeform 10205">
              <a:extLst>
                <a:ext uri="{FF2B5EF4-FFF2-40B4-BE49-F238E27FC236}">
                  <a16:creationId xmlns:a16="http://schemas.microsoft.com/office/drawing/2014/main" id="{8301C244-5346-D095-9BA3-6EA659430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5994" y="3903662"/>
              <a:ext cx="68263" cy="77788"/>
            </a:xfrm>
            <a:custGeom>
              <a:avLst/>
              <a:gdLst>
                <a:gd name="T0" fmla="*/ 4 w 86"/>
                <a:gd name="T1" fmla="*/ 22 h 98"/>
                <a:gd name="T2" fmla="*/ 4 w 86"/>
                <a:gd name="T3" fmla="*/ 22 h 98"/>
                <a:gd name="T4" fmla="*/ 16 w 86"/>
                <a:gd name="T5" fmla="*/ 42 h 98"/>
                <a:gd name="T6" fmla="*/ 30 w 86"/>
                <a:gd name="T7" fmla="*/ 60 h 98"/>
                <a:gd name="T8" fmla="*/ 46 w 86"/>
                <a:gd name="T9" fmla="*/ 80 h 98"/>
                <a:gd name="T10" fmla="*/ 64 w 86"/>
                <a:gd name="T11" fmla="*/ 94 h 98"/>
                <a:gd name="T12" fmla="*/ 64 w 86"/>
                <a:gd name="T13" fmla="*/ 94 h 98"/>
                <a:gd name="T14" fmla="*/ 70 w 86"/>
                <a:gd name="T15" fmla="*/ 98 h 98"/>
                <a:gd name="T16" fmla="*/ 76 w 86"/>
                <a:gd name="T17" fmla="*/ 96 h 98"/>
                <a:gd name="T18" fmla="*/ 80 w 86"/>
                <a:gd name="T19" fmla="*/ 94 h 98"/>
                <a:gd name="T20" fmla="*/ 84 w 86"/>
                <a:gd name="T21" fmla="*/ 90 h 98"/>
                <a:gd name="T22" fmla="*/ 86 w 86"/>
                <a:gd name="T23" fmla="*/ 84 h 98"/>
                <a:gd name="T24" fmla="*/ 86 w 86"/>
                <a:gd name="T25" fmla="*/ 80 h 98"/>
                <a:gd name="T26" fmla="*/ 84 w 86"/>
                <a:gd name="T27" fmla="*/ 74 h 98"/>
                <a:gd name="T28" fmla="*/ 80 w 86"/>
                <a:gd name="T29" fmla="*/ 68 h 98"/>
                <a:gd name="T30" fmla="*/ 80 w 86"/>
                <a:gd name="T31" fmla="*/ 68 h 98"/>
                <a:gd name="T32" fmla="*/ 64 w 86"/>
                <a:gd name="T33" fmla="*/ 56 h 98"/>
                <a:gd name="T34" fmla="*/ 52 w 86"/>
                <a:gd name="T35" fmla="*/ 40 h 98"/>
                <a:gd name="T36" fmla="*/ 28 w 86"/>
                <a:gd name="T37" fmla="*/ 6 h 98"/>
                <a:gd name="T38" fmla="*/ 28 w 86"/>
                <a:gd name="T39" fmla="*/ 6 h 98"/>
                <a:gd name="T40" fmla="*/ 24 w 86"/>
                <a:gd name="T41" fmla="*/ 2 h 98"/>
                <a:gd name="T42" fmla="*/ 18 w 86"/>
                <a:gd name="T43" fmla="*/ 0 h 98"/>
                <a:gd name="T44" fmla="*/ 14 w 86"/>
                <a:gd name="T45" fmla="*/ 0 h 98"/>
                <a:gd name="T46" fmla="*/ 8 w 86"/>
                <a:gd name="T47" fmla="*/ 2 h 98"/>
                <a:gd name="T48" fmla="*/ 4 w 86"/>
                <a:gd name="T49" fmla="*/ 6 h 98"/>
                <a:gd name="T50" fmla="*/ 2 w 86"/>
                <a:gd name="T51" fmla="*/ 10 h 98"/>
                <a:gd name="T52" fmla="*/ 0 w 86"/>
                <a:gd name="T53" fmla="*/ 16 h 98"/>
                <a:gd name="T54" fmla="*/ 4 w 86"/>
                <a:gd name="T55" fmla="*/ 2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98">
                  <a:moveTo>
                    <a:pt x="4" y="22"/>
                  </a:moveTo>
                  <a:lnTo>
                    <a:pt x="4" y="22"/>
                  </a:lnTo>
                  <a:lnTo>
                    <a:pt x="16" y="42"/>
                  </a:lnTo>
                  <a:lnTo>
                    <a:pt x="30" y="60"/>
                  </a:lnTo>
                  <a:lnTo>
                    <a:pt x="46" y="80"/>
                  </a:lnTo>
                  <a:lnTo>
                    <a:pt x="64" y="94"/>
                  </a:lnTo>
                  <a:lnTo>
                    <a:pt x="64" y="94"/>
                  </a:lnTo>
                  <a:lnTo>
                    <a:pt x="70" y="98"/>
                  </a:lnTo>
                  <a:lnTo>
                    <a:pt x="76" y="96"/>
                  </a:lnTo>
                  <a:lnTo>
                    <a:pt x="80" y="94"/>
                  </a:lnTo>
                  <a:lnTo>
                    <a:pt x="84" y="90"/>
                  </a:lnTo>
                  <a:lnTo>
                    <a:pt x="86" y="84"/>
                  </a:lnTo>
                  <a:lnTo>
                    <a:pt x="86" y="80"/>
                  </a:lnTo>
                  <a:lnTo>
                    <a:pt x="84" y="74"/>
                  </a:lnTo>
                  <a:lnTo>
                    <a:pt x="80" y="68"/>
                  </a:lnTo>
                  <a:lnTo>
                    <a:pt x="80" y="68"/>
                  </a:lnTo>
                  <a:lnTo>
                    <a:pt x="64" y="56"/>
                  </a:lnTo>
                  <a:lnTo>
                    <a:pt x="52" y="40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4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2" name="Freeform 10206">
              <a:extLst>
                <a:ext uri="{FF2B5EF4-FFF2-40B4-BE49-F238E27FC236}">
                  <a16:creationId xmlns:a16="http://schemas.microsoft.com/office/drawing/2014/main" id="{AFE9BDE2-8E39-C16D-A370-C589DC989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5831" y="3197225"/>
              <a:ext cx="92075" cy="55563"/>
            </a:xfrm>
            <a:custGeom>
              <a:avLst/>
              <a:gdLst>
                <a:gd name="T0" fmla="*/ 6 w 116"/>
                <a:gd name="T1" fmla="*/ 28 h 70"/>
                <a:gd name="T2" fmla="*/ 6 w 116"/>
                <a:gd name="T3" fmla="*/ 28 h 70"/>
                <a:gd name="T4" fmla="*/ 50 w 116"/>
                <a:gd name="T5" fmla="*/ 52 h 70"/>
                <a:gd name="T6" fmla="*/ 74 w 116"/>
                <a:gd name="T7" fmla="*/ 62 h 70"/>
                <a:gd name="T8" fmla="*/ 98 w 116"/>
                <a:gd name="T9" fmla="*/ 70 h 70"/>
                <a:gd name="T10" fmla="*/ 98 w 116"/>
                <a:gd name="T11" fmla="*/ 70 h 70"/>
                <a:gd name="T12" fmla="*/ 104 w 116"/>
                <a:gd name="T13" fmla="*/ 70 h 70"/>
                <a:gd name="T14" fmla="*/ 110 w 116"/>
                <a:gd name="T15" fmla="*/ 68 h 70"/>
                <a:gd name="T16" fmla="*/ 114 w 116"/>
                <a:gd name="T17" fmla="*/ 64 h 70"/>
                <a:gd name="T18" fmla="*/ 116 w 116"/>
                <a:gd name="T19" fmla="*/ 60 h 70"/>
                <a:gd name="T20" fmla="*/ 116 w 116"/>
                <a:gd name="T21" fmla="*/ 54 h 70"/>
                <a:gd name="T22" fmla="*/ 116 w 116"/>
                <a:gd name="T23" fmla="*/ 48 h 70"/>
                <a:gd name="T24" fmla="*/ 112 w 116"/>
                <a:gd name="T25" fmla="*/ 44 h 70"/>
                <a:gd name="T26" fmla="*/ 106 w 116"/>
                <a:gd name="T27" fmla="*/ 42 h 70"/>
                <a:gd name="T28" fmla="*/ 106 w 116"/>
                <a:gd name="T29" fmla="*/ 42 h 70"/>
                <a:gd name="T30" fmla="*/ 84 w 116"/>
                <a:gd name="T31" fmla="*/ 34 h 70"/>
                <a:gd name="T32" fmla="*/ 62 w 116"/>
                <a:gd name="T33" fmla="*/ 24 h 70"/>
                <a:gd name="T34" fmla="*/ 22 w 116"/>
                <a:gd name="T35" fmla="*/ 2 h 70"/>
                <a:gd name="T36" fmla="*/ 22 w 116"/>
                <a:gd name="T37" fmla="*/ 2 h 70"/>
                <a:gd name="T38" fmla="*/ 16 w 116"/>
                <a:gd name="T39" fmla="*/ 0 h 70"/>
                <a:gd name="T40" fmla="*/ 10 w 116"/>
                <a:gd name="T41" fmla="*/ 2 h 70"/>
                <a:gd name="T42" fmla="*/ 4 w 116"/>
                <a:gd name="T43" fmla="*/ 4 h 70"/>
                <a:gd name="T44" fmla="*/ 2 w 116"/>
                <a:gd name="T45" fmla="*/ 8 h 70"/>
                <a:gd name="T46" fmla="*/ 0 w 116"/>
                <a:gd name="T47" fmla="*/ 14 h 70"/>
                <a:gd name="T48" fmla="*/ 0 w 116"/>
                <a:gd name="T49" fmla="*/ 20 h 70"/>
                <a:gd name="T50" fmla="*/ 2 w 116"/>
                <a:gd name="T51" fmla="*/ 24 h 70"/>
                <a:gd name="T52" fmla="*/ 6 w 116"/>
                <a:gd name="T53" fmla="*/ 2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6" h="70">
                  <a:moveTo>
                    <a:pt x="6" y="28"/>
                  </a:moveTo>
                  <a:lnTo>
                    <a:pt x="6" y="28"/>
                  </a:lnTo>
                  <a:lnTo>
                    <a:pt x="50" y="52"/>
                  </a:lnTo>
                  <a:lnTo>
                    <a:pt x="74" y="62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104" y="70"/>
                  </a:lnTo>
                  <a:lnTo>
                    <a:pt x="110" y="68"/>
                  </a:lnTo>
                  <a:lnTo>
                    <a:pt x="114" y="64"/>
                  </a:lnTo>
                  <a:lnTo>
                    <a:pt x="116" y="60"/>
                  </a:lnTo>
                  <a:lnTo>
                    <a:pt x="116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84" y="34"/>
                  </a:lnTo>
                  <a:lnTo>
                    <a:pt x="62" y="24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6" y="28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3" name="Freeform 10207">
              <a:extLst>
                <a:ext uri="{FF2B5EF4-FFF2-40B4-BE49-F238E27FC236}">
                  <a16:creationId xmlns:a16="http://schemas.microsoft.com/office/drawing/2014/main" id="{3FFE0748-B32C-04D1-487D-99C600F2B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5831" y="3197225"/>
              <a:ext cx="92075" cy="55563"/>
            </a:xfrm>
            <a:custGeom>
              <a:avLst/>
              <a:gdLst>
                <a:gd name="T0" fmla="*/ 6 w 116"/>
                <a:gd name="T1" fmla="*/ 28 h 70"/>
                <a:gd name="T2" fmla="*/ 6 w 116"/>
                <a:gd name="T3" fmla="*/ 28 h 70"/>
                <a:gd name="T4" fmla="*/ 50 w 116"/>
                <a:gd name="T5" fmla="*/ 52 h 70"/>
                <a:gd name="T6" fmla="*/ 74 w 116"/>
                <a:gd name="T7" fmla="*/ 62 h 70"/>
                <a:gd name="T8" fmla="*/ 98 w 116"/>
                <a:gd name="T9" fmla="*/ 70 h 70"/>
                <a:gd name="T10" fmla="*/ 98 w 116"/>
                <a:gd name="T11" fmla="*/ 70 h 70"/>
                <a:gd name="T12" fmla="*/ 104 w 116"/>
                <a:gd name="T13" fmla="*/ 70 h 70"/>
                <a:gd name="T14" fmla="*/ 110 w 116"/>
                <a:gd name="T15" fmla="*/ 68 h 70"/>
                <a:gd name="T16" fmla="*/ 114 w 116"/>
                <a:gd name="T17" fmla="*/ 64 h 70"/>
                <a:gd name="T18" fmla="*/ 116 w 116"/>
                <a:gd name="T19" fmla="*/ 60 h 70"/>
                <a:gd name="T20" fmla="*/ 116 w 116"/>
                <a:gd name="T21" fmla="*/ 54 h 70"/>
                <a:gd name="T22" fmla="*/ 116 w 116"/>
                <a:gd name="T23" fmla="*/ 48 h 70"/>
                <a:gd name="T24" fmla="*/ 112 w 116"/>
                <a:gd name="T25" fmla="*/ 44 h 70"/>
                <a:gd name="T26" fmla="*/ 106 w 116"/>
                <a:gd name="T27" fmla="*/ 42 h 70"/>
                <a:gd name="T28" fmla="*/ 106 w 116"/>
                <a:gd name="T29" fmla="*/ 42 h 70"/>
                <a:gd name="T30" fmla="*/ 84 w 116"/>
                <a:gd name="T31" fmla="*/ 34 h 70"/>
                <a:gd name="T32" fmla="*/ 62 w 116"/>
                <a:gd name="T33" fmla="*/ 24 h 70"/>
                <a:gd name="T34" fmla="*/ 22 w 116"/>
                <a:gd name="T35" fmla="*/ 2 h 70"/>
                <a:gd name="T36" fmla="*/ 22 w 116"/>
                <a:gd name="T37" fmla="*/ 2 h 70"/>
                <a:gd name="T38" fmla="*/ 16 w 116"/>
                <a:gd name="T39" fmla="*/ 0 h 70"/>
                <a:gd name="T40" fmla="*/ 10 w 116"/>
                <a:gd name="T41" fmla="*/ 2 h 70"/>
                <a:gd name="T42" fmla="*/ 4 w 116"/>
                <a:gd name="T43" fmla="*/ 4 h 70"/>
                <a:gd name="T44" fmla="*/ 2 w 116"/>
                <a:gd name="T45" fmla="*/ 8 h 70"/>
                <a:gd name="T46" fmla="*/ 0 w 116"/>
                <a:gd name="T47" fmla="*/ 14 h 70"/>
                <a:gd name="T48" fmla="*/ 0 w 116"/>
                <a:gd name="T49" fmla="*/ 20 h 70"/>
                <a:gd name="T50" fmla="*/ 2 w 116"/>
                <a:gd name="T51" fmla="*/ 24 h 70"/>
                <a:gd name="T52" fmla="*/ 6 w 116"/>
                <a:gd name="T53" fmla="*/ 2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6" h="70">
                  <a:moveTo>
                    <a:pt x="6" y="28"/>
                  </a:moveTo>
                  <a:lnTo>
                    <a:pt x="6" y="28"/>
                  </a:lnTo>
                  <a:lnTo>
                    <a:pt x="50" y="52"/>
                  </a:lnTo>
                  <a:lnTo>
                    <a:pt x="74" y="62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104" y="70"/>
                  </a:lnTo>
                  <a:lnTo>
                    <a:pt x="110" y="68"/>
                  </a:lnTo>
                  <a:lnTo>
                    <a:pt x="114" y="64"/>
                  </a:lnTo>
                  <a:lnTo>
                    <a:pt x="116" y="60"/>
                  </a:lnTo>
                  <a:lnTo>
                    <a:pt x="116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84" y="34"/>
                  </a:lnTo>
                  <a:lnTo>
                    <a:pt x="62" y="24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6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4" name="Freeform 10208">
              <a:extLst>
                <a:ext uri="{FF2B5EF4-FFF2-40B4-BE49-F238E27FC236}">
                  <a16:creationId xmlns:a16="http://schemas.microsoft.com/office/drawing/2014/main" id="{43C188C3-C624-56A0-5E11-82E72358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131" y="3251200"/>
              <a:ext cx="73025" cy="39688"/>
            </a:xfrm>
            <a:custGeom>
              <a:avLst/>
              <a:gdLst>
                <a:gd name="T0" fmla="*/ 6 w 92"/>
                <a:gd name="T1" fmla="*/ 28 h 50"/>
                <a:gd name="T2" fmla="*/ 6 w 92"/>
                <a:gd name="T3" fmla="*/ 28 h 50"/>
                <a:gd name="T4" fmla="*/ 22 w 92"/>
                <a:gd name="T5" fmla="*/ 36 h 50"/>
                <a:gd name="T6" fmla="*/ 40 w 92"/>
                <a:gd name="T7" fmla="*/ 42 h 50"/>
                <a:gd name="T8" fmla="*/ 74 w 92"/>
                <a:gd name="T9" fmla="*/ 50 h 50"/>
                <a:gd name="T10" fmla="*/ 74 w 92"/>
                <a:gd name="T11" fmla="*/ 50 h 50"/>
                <a:gd name="T12" fmla="*/ 80 w 92"/>
                <a:gd name="T13" fmla="*/ 50 h 50"/>
                <a:gd name="T14" fmla="*/ 86 w 92"/>
                <a:gd name="T15" fmla="*/ 48 h 50"/>
                <a:gd name="T16" fmla="*/ 90 w 92"/>
                <a:gd name="T17" fmla="*/ 44 h 50"/>
                <a:gd name="T18" fmla="*/ 92 w 92"/>
                <a:gd name="T19" fmla="*/ 38 h 50"/>
                <a:gd name="T20" fmla="*/ 92 w 92"/>
                <a:gd name="T21" fmla="*/ 34 h 50"/>
                <a:gd name="T22" fmla="*/ 92 w 92"/>
                <a:gd name="T23" fmla="*/ 28 h 50"/>
                <a:gd name="T24" fmla="*/ 88 w 92"/>
                <a:gd name="T25" fmla="*/ 24 h 50"/>
                <a:gd name="T26" fmla="*/ 82 w 92"/>
                <a:gd name="T27" fmla="*/ 22 h 50"/>
                <a:gd name="T28" fmla="*/ 82 w 92"/>
                <a:gd name="T29" fmla="*/ 22 h 50"/>
                <a:gd name="T30" fmla="*/ 50 w 92"/>
                <a:gd name="T31" fmla="*/ 14 h 50"/>
                <a:gd name="T32" fmla="*/ 36 w 92"/>
                <a:gd name="T33" fmla="*/ 10 h 50"/>
                <a:gd name="T34" fmla="*/ 22 w 92"/>
                <a:gd name="T35" fmla="*/ 2 h 50"/>
                <a:gd name="T36" fmla="*/ 22 w 92"/>
                <a:gd name="T37" fmla="*/ 2 h 50"/>
                <a:gd name="T38" fmla="*/ 16 w 92"/>
                <a:gd name="T39" fmla="*/ 0 h 50"/>
                <a:gd name="T40" fmla="*/ 10 w 92"/>
                <a:gd name="T41" fmla="*/ 2 h 50"/>
                <a:gd name="T42" fmla="*/ 4 w 92"/>
                <a:gd name="T43" fmla="*/ 4 h 50"/>
                <a:gd name="T44" fmla="*/ 2 w 92"/>
                <a:gd name="T45" fmla="*/ 8 h 50"/>
                <a:gd name="T46" fmla="*/ 0 w 92"/>
                <a:gd name="T47" fmla="*/ 14 h 50"/>
                <a:gd name="T48" fmla="*/ 0 w 92"/>
                <a:gd name="T49" fmla="*/ 20 h 50"/>
                <a:gd name="T50" fmla="*/ 2 w 92"/>
                <a:gd name="T51" fmla="*/ 24 h 50"/>
                <a:gd name="T52" fmla="*/ 6 w 92"/>
                <a:gd name="T53" fmla="*/ 2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2" h="50">
                  <a:moveTo>
                    <a:pt x="6" y="28"/>
                  </a:moveTo>
                  <a:lnTo>
                    <a:pt x="6" y="28"/>
                  </a:lnTo>
                  <a:lnTo>
                    <a:pt x="22" y="36"/>
                  </a:lnTo>
                  <a:lnTo>
                    <a:pt x="40" y="42"/>
                  </a:lnTo>
                  <a:lnTo>
                    <a:pt x="74" y="50"/>
                  </a:lnTo>
                  <a:lnTo>
                    <a:pt x="74" y="50"/>
                  </a:lnTo>
                  <a:lnTo>
                    <a:pt x="80" y="50"/>
                  </a:lnTo>
                  <a:lnTo>
                    <a:pt x="86" y="48"/>
                  </a:lnTo>
                  <a:lnTo>
                    <a:pt x="90" y="44"/>
                  </a:lnTo>
                  <a:lnTo>
                    <a:pt x="92" y="38"/>
                  </a:lnTo>
                  <a:lnTo>
                    <a:pt x="92" y="34"/>
                  </a:lnTo>
                  <a:lnTo>
                    <a:pt x="92" y="28"/>
                  </a:lnTo>
                  <a:lnTo>
                    <a:pt x="88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50" y="14"/>
                  </a:lnTo>
                  <a:lnTo>
                    <a:pt x="36" y="1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6" y="28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5" name="Freeform 10209">
              <a:extLst>
                <a:ext uri="{FF2B5EF4-FFF2-40B4-BE49-F238E27FC236}">
                  <a16:creationId xmlns:a16="http://schemas.microsoft.com/office/drawing/2014/main" id="{7A610624-CFE7-80D2-01D9-2158388A5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131" y="3251200"/>
              <a:ext cx="73025" cy="39688"/>
            </a:xfrm>
            <a:custGeom>
              <a:avLst/>
              <a:gdLst>
                <a:gd name="T0" fmla="*/ 6 w 92"/>
                <a:gd name="T1" fmla="*/ 28 h 50"/>
                <a:gd name="T2" fmla="*/ 6 w 92"/>
                <a:gd name="T3" fmla="*/ 28 h 50"/>
                <a:gd name="T4" fmla="*/ 22 w 92"/>
                <a:gd name="T5" fmla="*/ 36 h 50"/>
                <a:gd name="T6" fmla="*/ 40 w 92"/>
                <a:gd name="T7" fmla="*/ 42 h 50"/>
                <a:gd name="T8" fmla="*/ 74 w 92"/>
                <a:gd name="T9" fmla="*/ 50 h 50"/>
                <a:gd name="T10" fmla="*/ 74 w 92"/>
                <a:gd name="T11" fmla="*/ 50 h 50"/>
                <a:gd name="T12" fmla="*/ 80 w 92"/>
                <a:gd name="T13" fmla="*/ 50 h 50"/>
                <a:gd name="T14" fmla="*/ 86 w 92"/>
                <a:gd name="T15" fmla="*/ 48 h 50"/>
                <a:gd name="T16" fmla="*/ 90 w 92"/>
                <a:gd name="T17" fmla="*/ 44 h 50"/>
                <a:gd name="T18" fmla="*/ 92 w 92"/>
                <a:gd name="T19" fmla="*/ 38 h 50"/>
                <a:gd name="T20" fmla="*/ 92 w 92"/>
                <a:gd name="T21" fmla="*/ 34 h 50"/>
                <a:gd name="T22" fmla="*/ 92 w 92"/>
                <a:gd name="T23" fmla="*/ 28 h 50"/>
                <a:gd name="T24" fmla="*/ 88 w 92"/>
                <a:gd name="T25" fmla="*/ 24 h 50"/>
                <a:gd name="T26" fmla="*/ 82 w 92"/>
                <a:gd name="T27" fmla="*/ 22 h 50"/>
                <a:gd name="T28" fmla="*/ 82 w 92"/>
                <a:gd name="T29" fmla="*/ 22 h 50"/>
                <a:gd name="T30" fmla="*/ 50 w 92"/>
                <a:gd name="T31" fmla="*/ 14 h 50"/>
                <a:gd name="T32" fmla="*/ 36 w 92"/>
                <a:gd name="T33" fmla="*/ 10 h 50"/>
                <a:gd name="T34" fmla="*/ 22 w 92"/>
                <a:gd name="T35" fmla="*/ 2 h 50"/>
                <a:gd name="T36" fmla="*/ 22 w 92"/>
                <a:gd name="T37" fmla="*/ 2 h 50"/>
                <a:gd name="T38" fmla="*/ 16 w 92"/>
                <a:gd name="T39" fmla="*/ 0 h 50"/>
                <a:gd name="T40" fmla="*/ 10 w 92"/>
                <a:gd name="T41" fmla="*/ 2 h 50"/>
                <a:gd name="T42" fmla="*/ 4 w 92"/>
                <a:gd name="T43" fmla="*/ 4 h 50"/>
                <a:gd name="T44" fmla="*/ 2 w 92"/>
                <a:gd name="T45" fmla="*/ 8 h 50"/>
                <a:gd name="T46" fmla="*/ 0 w 92"/>
                <a:gd name="T47" fmla="*/ 14 h 50"/>
                <a:gd name="T48" fmla="*/ 0 w 92"/>
                <a:gd name="T49" fmla="*/ 20 h 50"/>
                <a:gd name="T50" fmla="*/ 2 w 92"/>
                <a:gd name="T51" fmla="*/ 24 h 50"/>
                <a:gd name="T52" fmla="*/ 6 w 92"/>
                <a:gd name="T53" fmla="*/ 2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2" h="50">
                  <a:moveTo>
                    <a:pt x="6" y="28"/>
                  </a:moveTo>
                  <a:lnTo>
                    <a:pt x="6" y="28"/>
                  </a:lnTo>
                  <a:lnTo>
                    <a:pt x="22" y="36"/>
                  </a:lnTo>
                  <a:lnTo>
                    <a:pt x="40" y="42"/>
                  </a:lnTo>
                  <a:lnTo>
                    <a:pt x="74" y="50"/>
                  </a:lnTo>
                  <a:lnTo>
                    <a:pt x="74" y="50"/>
                  </a:lnTo>
                  <a:lnTo>
                    <a:pt x="80" y="50"/>
                  </a:lnTo>
                  <a:lnTo>
                    <a:pt x="86" y="48"/>
                  </a:lnTo>
                  <a:lnTo>
                    <a:pt x="90" y="44"/>
                  </a:lnTo>
                  <a:lnTo>
                    <a:pt x="92" y="38"/>
                  </a:lnTo>
                  <a:lnTo>
                    <a:pt x="92" y="34"/>
                  </a:lnTo>
                  <a:lnTo>
                    <a:pt x="92" y="28"/>
                  </a:lnTo>
                  <a:lnTo>
                    <a:pt x="88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50" y="14"/>
                  </a:lnTo>
                  <a:lnTo>
                    <a:pt x="36" y="1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6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6" name="Freeform 10210">
              <a:extLst>
                <a:ext uri="{FF2B5EF4-FFF2-40B4-BE49-F238E27FC236}">
                  <a16:creationId xmlns:a16="http://schemas.microsoft.com/office/drawing/2014/main" id="{53D5919B-E758-87DD-E383-DC984BB29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7481" y="2806700"/>
              <a:ext cx="39688" cy="103188"/>
            </a:xfrm>
            <a:custGeom>
              <a:avLst/>
              <a:gdLst>
                <a:gd name="T0" fmla="*/ 2 w 50"/>
                <a:gd name="T1" fmla="*/ 24 h 130"/>
                <a:gd name="T2" fmla="*/ 2 w 50"/>
                <a:gd name="T3" fmla="*/ 24 h 130"/>
                <a:gd name="T4" fmla="*/ 10 w 50"/>
                <a:gd name="T5" fmla="*/ 46 h 130"/>
                <a:gd name="T6" fmla="*/ 16 w 50"/>
                <a:gd name="T7" fmla="*/ 68 h 130"/>
                <a:gd name="T8" fmla="*/ 18 w 50"/>
                <a:gd name="T9" fmla="*/ 92 h 130"/>
                <a:gd name="T10" fmla="*/ 20 w 50"/>
                <a:gd name="T11" fmla="*/ 116 h 130"/>
                <a:gd name="T12" fmla="*/ 20 w 50"/>
                <a:gd name="T13" fmla="*/ 116 h 130"/>
                <a:gd name="T14" fmla="*/ 20 w 50"/>
                <a:gd name="T15" fmla="*/ 122 h 130"/>
                <a:gd name="T16" fmla="*/ 24 w 50"/>
                <a:gd name="T17" fmla="*/ 126 h 130"/>
                <a:gd name="T18" fmla="*/ 28 w 50"/>
                <a:gd name="T19" fmla="*/ 130 h 130"/>
                <a:gd name="T20" fmla="*/ 34 w 50"/>
                <a:gd name="T21" fmla="*/ 130 h 130"/>
                <a:gd name="T22" fmla="*/ 40 w 50"/>
                <a:gd name="T23" fmla="*/ 130 h 130"/>
                <a:gd name="T24" fmla="*/ 44 w 50"/>
                <a:gd name="T25" fmla="*/ 126 h 130"/>
                <a:gd name="T26" fmla="*/ 48 w 50"/>
                <a:gd name="T27" fmla="*/ 122 h 130"/>
                <a:gd name="T28" fmla="*/ 50 w 50"/>
                <a:gd name="T29" fmla="*/ 116 h 130"/>
                <a:gd name="T30" fmla="*/ 50 w 50"/>
                <a:gd name="T31" fmla="*/ 116 h 130"/>
                <a:gd name="T32" fmla="*/ 48 w 50"/>
                <a:gd name="T33" fmla="*/ 88 h 130"/>
                <a:gd name="T34" fmla="*/ 44 w 50"/>
                <a:gd name="T35" fmla="*/ 60 h 130"/>
                <a:gd name="T36" fmla="*/ 38 w 50"/>
                <a:gd name="T37" fmla="*/ 34 h 130"/>
                <a:gd name="T38" fmla="*/ 32 w 50"/>
                <a:gd name="T39" fmla="*/ 20 h 130"/>
                <a:gd name="T40" fmla="*/ 26 w 50"/>
                <a:gd name="T41" fmla="*/ 8 h 130"/>
                <a:gd name="T42" fmla="*/ 26 w 50"/>
                <a:gd name="T43" fmla="*/ 8 h 130"/>
                <a:gd name="T44" fmla="*/ 22 w 50"/>
                <a:gd name="T45" fmla="*/ 4 h 130"/>
                <a:gd name="T46" fmla="*/ 18 w 50"/>
                <a:gd name="T47" fmla="*/ 0 h 130"/>
                <a:gd name="T48" fmla="*/ 12 w 50"/>
                <a:gd name="T49" fmla="*/ 0 h 130"/>
                <a:gd name="T50" fmla="*/ 8 w 50"/>
                <a:gd name="T51" fmla="*/ 2 h 130"/>
                <a:gd name="T52" fmla="*/ 2 w 50"/>
                <a:gd name="T53" fmla="*/ 6 h 130"/>
                <a:gd name="T54" fmla="*/ 0 w 50"/>
                <a:gd name="T55" fmla="*/ 12 h 130"/>
                <a:gd name="T56" fmla="*/ 0 w 50"/>
                <a:gd name="T57" fmla="*/ 18 h 130"/>
                <a:gd name="T58" fmla="*/ 2 w 50"/>
                <a:gd name="T59" fmla="*/ 2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" h="130">
                  <a:moveTo>
                    <a:pt x="2" y="24"/>
                  </a:moveTo>
                  <a:lnTo>
                    <a:pt x="2" y="24"/>
                  </a:lnTo>
                  <a:lnTo>
                    <a:pt x="10" y="46"/>
                  </a:lnTo>
                  <a:lnTo>
                    <a:pt x="16" y="68"/>
                  </a:lnTo>
                  <a:lnTo>
                    <a:pt x="18" y="92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20" y="122"/>
                  </a:lnTo>
                  <a:lnTo>
                    <a:pt x="24" y="126"/>
                  </a:lnTo>
                  <a:lnTo>
                    <a:pt x="28" y="130"/>
                  </a:lnTo>
                  <a:lnTo>
                    <a:pt x="34" y="130"/>
                  </a:lnTo>
                  <a:lnTo>
                    <a:pt x="40" y="130"/>
                  </a:lnTo>
                  <a:lnTo>
                    <a:pt x="44" y="126"/>
                  </a:lnTo>
                  <a:lnTo>
                    <a:pt x="48" y="122"/>
                  </a:lnTo>
                  <a:lnTo>
                    <a:pt x="50" y="116"/>
                  </a:lnTo>
                  <a:lnTo>
                    <a:pt x="50" y="116"/>
                  </a:lnTo>
                  <a:lnTo>
                    <a:pt x="48" y="88"/>
                  </a:lnTo>
                  <a:lnTo>
                    <a:pt x="44" y="60"/>
                  </a:lnTo>
                  <a:lnTo>
                    <a:pt x="38" y="34"/>
                  </a:lnTo>
                  <a:lnTo>
                    <a:pt x="32" y="2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2" y="24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7" name="Freeform 10211">
              <a:extLst>
                <a:ext uri="{FF2B5EF4-FFF2-40B4-BE49-F238E27FC236}">
                  <a16:creationId xmlns:a16="http://schemas.microsoft.com/office/drawing/2014/main" id="{F25DACD0-5633-39A0-B0D8-0E896216D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7481" y="2806700"/>
              <a:ext cx="39688" cy="103188"/>
            </a:xfrm>
            <a:custGeom>
              <a:avLst/>
              <a:gdLst>
                <a:gd name="T0" fmla="*/ 2 w 50"/>
                <a:gd name="T1" fmla="*/ 24 h 130"/>
                <a:gd name="T2" fmla="*/ 2 w 50"/>
                <a:gd name="T3" fmla="*/ 24 h 130"/>
                <a:gd name="T4" fmla="*/ 10 w 50"/>
                <a:gd name="T5" fmla="*/ 46 h 130"/>
                <a:gd name="T6" fmla="*/ 16 w 50"/>
                <a:gd name="T7" fmla="*/ 68 h 130"/>
                <a:gd name="T8" fmla="*/ 18 w 50"/>
                <a:gd name="T9" fmla="*/ 92 h 130"/>
                <a:gd name="T10" fmla="*/ 20 w 50"/>
                <a:gd name="T11" fmla="*/ 116 h 130"/>
                <a:gd name="T12" fmla="*/ 20 w 50"/>
                <a:gd name="T13" fmla="*/ 116 h 130"/>
                <a:gd name="T14" fmla="*/ 20 w 50"/>
                <a:gd name="T15" fmla="*/ 122 h 130"/>
                <a:gd name="T16" fmla="*/ 24 w 50"/>
                <a:gd name="T17" fmla="*/ 126 h 130"/>
                <a:gd name="T18" fmla="*/ 28 w 50"/>
                <a:gd name="T19" fmla="*/ 130 h 130"/>
                <a:gd name="T20" fmla="*/ 34 w 50"/>
                <a:gd name="T21" fmla="*/ 130 h 130"/>
                <a:gd name="T22" fmla="*/ 40 w 50"/>
                <a:gd name="T23" fmla="*/ 130 h 130"/>
                <a:gd name="T24" fmla="*/ 44 w 50"/>
                <a:gd name="T25" fmla="*/ 126 h 130"/>
                <a:gd name="T26" fmla="*/ 48 w 50"/>
                <a:gd name="T27" fmla="*/ 122 h 130"/>
                <a:gd name="T28" fmla="*/ 50 w 50"/>
                <a:gd name="T29" fmla="*/ 116 h 130"/>
                <a:gd name="T30" fmla="*/ 50 w 50"/>
                <a:gd name="T31" fmla="*/ 116 h 130"/>
                <a:gd name="T32" fmla="*/ 48 w 50"/>
                <a:gd name="T33" fmla="*/ 88 h 130"/>
                <a:gd name="T34" fmla="*/ 44 w 50"/>
                <a:gd name="T35" fmla="*/ 60 h 130"/>
                <a:gd name="T36" fmla="*/ 38 w 50"/>
                <a:gd name="T37" fmla="*/ 34 h 130"/>
                <a:gd name="T38" fmla="*/ 32 w 50"/>
                <a:gd name="T39" fmla="*/ 20 h 130"/>
                <a:gd name="T40" fmla="*/ 26 w 50"/>
                <a:gd name="T41" fmla="*/ 8 h 130"/>
                <a:gd name="T42" fmla="*/ 26 w 50"/>
                <a:gd name="T43" fmla="*/ 8 h 130"/>
                <a:gd name="T44" fmla="*/ 22 w 50"/>
                <a:gd name="T45" fmla="*/ 4 h 130"/>
                <a:gd name="T46" fmla="*/ 18 w 50"/>
                <a:gd name="T47" fmla="*/ 0 h 130"/>
                <a:gd name="T48" fmla="*/ 12 w 50"/>
                <a:gd name="T49" fmla="*/ 0 h 130"/>
                <a:gd name="T50" fmla="*/ 8 w 50"/>
                <a:gd name="T51" fmla="*/ 2 h 130"/>
                <a:gd name="T52" fmla="*/ 2 w 50"/>
                <a:gd name="T53" fmla="*/ 6 h 130"/>
                <a:gd name="T54" fmla="*/ 0 w 50"/>
                <a:gd name="T55" fmla="*/ 12 h 130"/>
                <a:gd name="T56" fmla="*/ 0 w 50"/>
                <a:gd name="T57" fmla="*/ 18 h 130"/>
                <a:gd name="T58" fmla="*/ 2 w 50"/>
                <a:gd name="T59" fmla="*/ 2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" h="130">
                  <a:moveTo>
                    <a:pt x="2" y="24"/>
                  </a:moveTo>
                  <a:lnTo>
                    <a:pt x="2" y="24"/>
                  </a:lnTo>
                  <a:lnTo>
                    <a:pt x="10" y="46"/>
                  </a:lnTo>
                  <a:lnTo>
                    <a:pt x="16" y="68"/>
                  </a:lnTo>
                  <a:lnTo>
                    <a:pt x="18" y="92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20" y="122"/>
                  </a:lnTo>
                  <a:lnTo>
                    <a:pt x="24" y="126"/>
                  </a:lnTo>
                  <a:lnTo>
                    <a:pt x="28" y="130"/>
                  </a:lnTo>
                  <a:lnTo>
                    <a:pt x="34" y="130"/>
                  </a:lnTo>
                  <a:lnTo>
                    <a:pt x="40" y="130"/>
                  </a:lnTo>
                  <a:lnTo>
                    <a:pt x="44" y="126"/>
                  </a:lnTo>
                  <a:lnTo>
                    <a:pt x="48" y="122"/>
                  </a:lnTo>
                  <a:lnTo>
                    <a:pt x="50" y="116"/>
                  </a:lnTo>
                  <a:lnTo>
                    <a:pt x="50" y="116"/>
                  </a:lnTo>
                  <a:lnTo>
                    <a:pt x="48" y="88"/>
                  </a:lnTo>
                  <a:lnTo>
                    <a:pt x="44" y="60"/>
                  </a:lnTo>
                  <a:lnTo>
                    <a:pt x="38" y="34"/>
                  </a:lnTo>
                  <a:lnTo>
                    <a:pt x="32" y="20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2" y="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8" name="Freeform 10212">
              <a:extLst>
                <a:ext uri="{FF2B5EF4-FFF2-40B4-BE49-F238E27FC236}">
                  <a16:creationId xmlns:a16="http://schemas.microsoft.com/office/drawing/2014/main" id="{5769D22E-49C6-086B-8E92-294D2D42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869" y="2792412"/>
              <a:ext cx="38100" cy="95250"/>
            </a:xfrm>
            <a:custGeom>
              <a:avLst/>
              <a:gdLst>
                <a:gd name="T0" fmla="*/ 2 w 48"/>
                <a:gd name="T1" fmla="*/ 18 h 120"/>
                <a:gd name="T2" fmla="*/ 2 w 48"/>
                <a:gd name="T3" fmla="*/ 18 h 120"/>
                <a:gd name="T4" fmla="*/ 8 w 48"/>
                <a:gd name="T5" fmla="*/ 40 h 120"/>
                <a:gd name="T6" fmla="*/ 14 w 48"/>
                <a:gd name="T7" fmla="*/ 60 h 120"/>
                <a:gd name="T8" fmla="*/ 16 w 48"/>
                <a:gd name="T9" fmla="*/ 84 h 120"/>
                <a:gd name="T10" fmla="*/ 18 w 48"/>
                <a:gd name="T11" fmla="*/ 106 h 120"/>
                <a:gd name="T12" fmla="*/ 18 w 48"/>
                <a:gd name="T13" fmla="*/ 106 h 120"/>
                <a:gd name="T14" fmla="*/ 18 w 48"/>
                <a:gd name="T15" fmla="*/ 112 h 120"/>
                <a:gd name="T16" fmla="*/ 22 w 48"/>
                <a:gd name="T17" fmla="*/ 116 h 120"/>
                <a:gd name="T18" fmla="*/ 26 w 48"/>
                <a:gd name="T19" fmla="*/ 120 h 120"/>
                <a:gd name="T20" fmla="*/ 32 w 48"/>
                <a:gd name="T21" fmla="*/ 120 h 120"/>
                <a:gd name="T22" fmla="*/ 38 w 48"/>
                <a:gd name="T23" fmla="*/ 120 h 120"/>
                <a:gd name="T24" fmla="*/ 42 w 48"/>
                <a:gd name="T25" fmla="*/ 116 h 120"/>
                <a:gd name="T26" fmla="*/ 46 w 48"/>
                <a:gd name="T27" fmla="*/ 112 h 120"/>
                <a:gd name="T28" fmla="*/ 48 w 48"/>
                <a:gd name="T29" fmla="*/ 106 h 120"/>
                <a:gd name="T30" fmla="*/ 48 w 48"/>
                <a:gd name="T31" fmla="*/ 106 h 120"/>
                <a:gd name="T32" fmla="*/ 46 w 48"/>
                <a:gd name="T33" fmla="*/ 82 h 120"/>
                <a:gd name="T34" fmla="*/ 44 w 48"/>
                <a:gd name="T35" fmla="*/ 56 h 120"/>
                <a:gd name="T36" fmla="*/ 38 w 48"/>
                <a:gd name="T37" fmla="*/ 34 h 120"/>
                <a:gd name="T38" fmla="*/ 30 w 48"/>
                <a:gd name="T39" fmla="*/ 10 h 120"/>
                <a:gd name="T40" fmla="*/ 30 w 48"/>
                <a:gd name="T41" fmla="*/ 10 h 120"/>
                <a:gd name="T42" fmla="*/ 26 w 48"/>
                <a:gd name="T43" fmla="*/ 4 h 120"/>
                <a:gd name="T44" fmla="*/ 22 w 48"/>
                <a:gd name="T45" fmla="*/ 0 h 120"/>
                <a:gd name="T46" fmla="*/ 16 w 48"/>
                <a:gd name="T47" fmla="*/ 0 h 120"/>
                <a:gd name="T48" fmla="*/ 10 w 48"/>
                <a:gd name="T49" fmla="*/ 0 h 120"/>
                <a:gd name="T50" fmla="*/ 6 w 48"/>
                <a:gd name="T51" fmla="*/ 2 h 120"/>
                <a:gd name="T52" fmla="*/ 2 w 48"/>
                <a:gd name="T53" fmla="*/ 6 h 120"/>
                <a:gd name="T54" fmla="*/ 0 w 48"/>
                <a:gd name="T55" fmla="*/ 12 h 120"/>
                <a:gd name="T56" fmla="*/ 2 w 48"/>
                <a:gd name="T57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120">
                  <a:moveTo>
                    <a:pt x="2" y="18"/>
                  </a:moveTo>
                  <a:lnTo>
                    <a:pt x="2" y="18"/>
                  </a:lnTo>
                  <a:lnTo>
                    <a:pt x="8" y="40"/>
                  </a:lnTo>
                  <a:lnTo>
                    <a:pt x="14" y="60"/>
                  </a:lnTo>
                  <a:lnTo>
                    <a:pt x="16" y="84"/>
                  </a:lnTo>
                  <a:lnTo>
                    <a:pt x="18" y="106"/>
                  </a:lnTo>
                  <a:lnTo>
                    <a:pt x="18" y="106"/>
                  </a:lnTo>
                  <a:lnTo>
                    <a:pt x="18" y="112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2" y="120"/>
                  </a:lnTo>
                  <a:lnTo>
                    <a:pt x="38" y="120"/>
                  </a:lnTo>
                  <a:lnTo>
                    <a:pt x="42" y="116"/>
                  </a:lnTo>
                  <a:lnTo>
                    <a:pt x="46" y="112"/>
                  </a:lnTo>
                  <a:lnTo>
                    <a:pt x="48" y="106"/>
                  </a:lnTo>
                  <a:lnTo>
                    <a:pt x="48" y="106"/>
                  </a:lnTo>
                  <a:lnTo>
                    <a:pt x="46" y="82"/>
                  </a:lnTo>
                  <a:lnTo>
                    <a:pt x="44" y="56"/>
                  </a:lnTo>
                  <a:lnTo>
                    <a:pt x="38" y="3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6" y="4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8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39" name="Freeform 10213">
              <a:extLst>
                <a:ext uri="{FF2B5EF4-FFF2-40B4-BE49-F238E27FC236}">
                  <a16:creationId xmlns:a16="http://schemas.microsoft.com/office/drawing/2014/main" id="{2AA62FBF-965E-DA32-82E6-9BFC8FF2F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869" y="2792412"/>
              <a:ext cx="38100" cy="95250"/>
            </a:xfrm>
            <a:custGeom>
              <a:avLst/>
              <a:gdLst>
                <a:gd name="T0" fmla="*/ 2 w 48"/>
                <a:gd name="T1" fmla="*/ 18 h 120"/>
                <a:gd name="T2" fmla="*/ 2 w 48"/>
                <a:gd name="T3" fmla="*/ 18 h 120"/>
                <a:gd name="T4" fmla="*/ 8 w 48"/>
                <a:gd name="T5" fmla="*/ 40 h 120"/>
                <a:gd name="T6" fmla="*/ 14 w 48"/>
                <a:gd name="T7" fmla="*/ 60 h 120"/>
                <a:gd name="T8" fmla="*/ 16 w 48"/>
                <a:gd name="T9" fmla="*/ 84 h 120"/>
                <a:gd name="T10" fmla="*/ 18 w 48"/>
                <a:gd name="T11" fmla="*/ 106 h 120"/>
                <a:gd name="T12" fmla="*/ 18 w 48"/>
                <a:gd name="T13" fmla="*/ 106 h 120"/>
                <a:gd name="T14" fmla="*/ 18 w 48"/>
                <a:gd name="T15" fmla="*/ 112 h 120"/>
                <a:gd name="T16" fmla="*/ 22 w 48"/>
                <a:gd name="T17" fmla="*/ 116 h 120"/>
                <a:gd name="T18" fmla="*/ 26 w 48"/>
                <a:gd name="T19" fmla="*/ 120 h 120"/>
                <a:gd name="T20" fmla="*/ 32 w 48"/>
                <a:gd name="T21" fmla="*/ 120 h 120"/>
                <a:gd name="T22" fmla="*/ 38 w 48"/>
                <a:gd name="T23" fmla="*/ 120 h 120"/>
                <a:gd name="T24" fmla="*/ 42 w 48"/>
                <a:gd name="T25" fmla="*/ 116 h 120"/>
                <a:gd name="T26" fmla="*/ 46 w 48"/>
                <a:gd name="T27" fmla="*/ 112 h 120"/>
                <a:gd name="T28" fmla="*/ 48 w 48"/>
                <a:gd name="T29" fmla="*/ 106 h 120"/>
                <a:gd name="T30" fmla="*/ 48 w 48"/>
                <a:gd name="T31" fmla="*/ 106 h 120"/>
                <a:gd name="T32" fmla="*/ 46 w 48"/>
                <a:gd name="T33" fmla="*/ 82 h 120"/>
                <a:gd name="T34" fmla="*/ 44 w 48"/>
                <a:gd name="T35" fmla="*/ 56 h 120"/>
                <a:gd name="T36" fmla="*/ 38 w 48"/>
                <a:gd name="T37" fmla="*/ 34 h 120"/>
                <a:gd name="T38" fmla="*/ 30 w 48"/>
                <a:gd name="T39" fmla="*/ 10 h 120"/>
                <a:gd name="T40" fmla="*/ 30 w 48"/>
                <a:gd name="T41" fmla="*/ 10 h 120"/>
                <a:gd name="T42" fmla="*/ 26 w 48"/>
                <a:gd name="T43" fmla="*/ 4 h 120"/>
                <a:gd name="T44" fmla="*/ 22 w 48"/>
                <a:gd name="T45" fmla="*/ 0 h 120"/>
                <a:gd name="T46" fmla="*/ 16 w 48"/>
                <a:gd name="T47" fmla="*/ 0 h 120"/>
                <a:gd name="T48" fmla="*/ 10 w 48"/>
                <a:gd name="T49" fmla="*/ 0 h 120"/>
                <a:gd name="T50" fmla="*/ 6 w 48"/>
                <a:gd name="T51" fmla="*/ 2 h 120"/>
                <a:gd name="T52" fmla="*/ 2 w 48"/>
                <a:gd name="T53" fmla="*/ 6 h 120"/>
                <a:gd name="T54" fmla="*/ 0 w 48"/>
                <a:gd name="T55" fmla="*/ 12 h 120"/>
                <a:gd name="T56" fmla="*/ 2 w 48"/>
                <a:gd name="T57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120">
                  <a:moveTo>
                    <a:pt x="2" y="18"/>
                  </a:moveTo>
                  <a:lnTo>
                    <a:pt x="2" y="18"/>
                  </a:lnTo>
                  <a:lnTo>
                    <a:pt x="8" y="40"/>
                  </a:lnTo>
                  <a:lnTo>
                    <a:pt x="14" y="60"/>
                  </a:lnTo>
                  <a:lnTo>
                    <a:pt x="16" y="84"/>
                  </a:lnTo>
                  <a:lnTo>
                    <a:pt x="18" y="106"/>
                  </a:lnTo>
                  <a:lnTo>
                    <a:pt x="18" y="106"/>
                  </a:lnTo>
                  <a:lnTo>
                    <a:pt x="18" y="112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2" y="120"/>
                  </a:lnTo>
                  <a:lnTo>
                    <a:pt x="38" y="120"/>
                  </a:lnTo>
                  <a:lnTo>
                    <a:pt x="42" y="116"/>
                  </a:lnTo>
                  <a:lnTo>
                    <a:pt x="46" y="112"/>
                  </a:lnTo>
                  <a:lnTo>
                    <a:pt x="48" y="106"/>
                  </a:lnTo>
                  <a:lnTo>
                    <a:pt x="48" y="106"/>
                  </a:lnTo>
                  <a:lnTo>
                    <a:pt x="46" y="82"/>
                  </a:lnTo>
                  <a:lnTo>
                    <a:pt x="44" y="56"/>
                  </a:lnTo>
                  <a:lnTo>
                    <a:pt x="38" y="3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6" y="4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0" name="Freeform 10214">
              <a:extLst>
                <a:ext uri="{FF2B5EF4-FFF2-40B4-BE49-F238E27FC236}">
                  <a16:creationId xmlns:a16="http://schemas.microsoft.com/office/drawing/2014/main" id="{94AC269A-3AC1-8693-9185-71CBB27D0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1306" y="2890837"/>
              <a:ext cx="261938" cy="166688"/>
            </a:xfrm>
            <a:custGeom>
              <a:avLst/>
              <a:gdLst>
                <a:gd name="T0" fmla="*/ 70 w 330"/>
                <a:gd name="T1" fmla="*/ 86 h 210"/>
                <a:gd name="T2" fmla="*/ 70 w 330"/>
                <a:gd name="T3" fmla="*/ 86 h 210"/>
                <a:gd name="T4" fmla="*/ 106 w 330"/>
                <a:gd name="T5" fmla="*/ 90 h 210"/>
                <a:gd name="T6" fmla="*/ 138 w 330"/>
                <a:gd name="T7" fmla="*/ 92 h 210"/>
                <a:gd name="T8" fmla="*/ 152 w 330"/>
                <a:gd name="T9" fmla="*/ 92 h 210"/>
                <a:gd name="T10" fmla="*/ 162 w 330"/>
                <a:gd name="T11" fmla="*/ 92 h 210"/>
                <a:gd name="T12" fmla="*/ 162 w 330"/>
                <a:gd name="T13" fmla="*/ 92 h 210"/>
                <a:gd name="T14" fmla="*/ 174 w 330"/>
                <a:gd name="T15" fmla="*/ 86 h 210"/>
                <a:gd name="T16" fmla="*/ 186 w 330"/>
                <a:gd name="T17" fmla="*/ 76 h 210"/>
                <a:gd name="T18" fmla="*/ 216 w 330"/>
                <a:gd name="T19" fmla="*/ 48 h 210"/>
                <a:gd name="T20" fmla="*/ 244 w 330"/>
                <a:gd name="T21" fmla="*/ 18 h 210"/>
                <a:gd name="T22" fmla="*/ 254 w 330"/>
                <a:gd name="T23" fmla="*/ 6 h 210"/>
                <a:gd name="T24" fmla="*/ 262 w 330"/>
                <a:gd name="T25" fmla="*/ 0 h 210"/>
                <a:gd name="T26" fmla="*/ 262 w 330"/>
                <a:gd name="T27" fmla="*/ 0 h 210"/>
                <a:gd name="T28" fmla="*/ 266 w 330"/>
                <a:gd name="T29" fmla="*/ 0 h 210"/>
                <a:gd name="T30" fmla="*/ 270 w 330"/>
                <a:gd name="T31" fmla="*/ 0 h 210"/>
                <a:gd name="T32" fmla="*/ 280 w 330"/>
                <a:gd name="T33" fmla="*/ 4 h 210"/>
                <a:gd name="T34" fmla="*/ 290 w 330"/>
                <a:gd name="T35" fmla="*/ 14 h 210"/>
                <a:gd name="T36" fmla="*/ 302 w 330"/>
                <a:gd name="T37" fmla="*/ 24 h 210"/>
                <a:gd name="T38" fmla="*/ 322 w 330"/>
                <a:gd name="T39" fmla="*/ 44 h 210"/>
                <a:gd name="T40" fmla="*/ 330 w 330"/>
                <a:gd name="T41" fmla="*/ 54 h 210"/>
                <a:gd name="T42" fmla="*/ 330 w 330"/>
                <a:gd name="T43" fmla="*/ 54 h 210"/>
                <a:gd name="T44" fmla="*/ 248 w 330"/>
                <a:gd name="T45" fmla="*/ 120 h 210"/>
                <a:gd name="T46" fmla="*/ 186 w 330"/>
                <a:gd name="T47" fmla="*/ 168 h 210"/>
                <a:gd name="T48" fmla="*/ 160 w 330"/>
                <a:gd name="T49" fmla="*/ 186 h 210"/>
                <a:gd name="T50" fmla="*/ 142 w 330"/>
                <a:gd name="T51" fmla="*/ 196 h 210"/>
                <a:gd name="T52" fmla="*/ 106 w 330"/>
                <a:gd name="T53" fmla="*/ 192 h 210"/>
                <a:gd name="T54" fmla="*/ 84 w 330"/>
                <a:gd name="T55" fmla="*/ 206 h 210"/>
                <a:gd name="T56" fmla="*/ 84 w 330"/>
                <a:gd name="T57" fmla="*/ 206 h 210"/>
                <a:gd name="T58" fmla="*/ 72 w 330"/>
                <a:gd name="T59" fmla="*/ 208 h 210"/>
                <a:gd name="T60" fmla="*/ 48 w 330"/>
                <a:gd name="T61" fmla="*/ 210 h 210"/>
                <a:gd name="T62" fmla="*/ 34 w 330"/>
                <a:gd name="T63" fmla="*/ 210 h 210"/>
                <a:gd name="T64" fmla="*/ 22 w 330"/>
                <a:gd name="T65" fmla="*/ 210 h 210"/>
                <a:gd name="T66" fmla="*/ 12 w 330"/>
                <a:gd name="T67" fmla="*/ 206 h 210"/>
                <a:gd name="T68" fmla="*/ 8 w 330"/>
                <a:gd name="T69" fmla="*/ 204 h 210"/>
                <a:gd name="T70" fmla="*/ 4 w 330"/>
                <a:gd name="T71" fmla="*/ 202 h 210"/>
                <a:gd name="T72" fmla="*/ 4 w 330"/>
                <a:gd name="T73" fmla="*/ 202 h 210"/>
                <a:gd name="T74" fmla="*/ 2 w 330"/>
                <a:gd name="T75" fmla="*/ 192 h 210"/>
                <a:gd name="T76" fmla="*/ 0 w 330"/>
                <a:gd name="T77" fmla="*/ 178 h 210"/>
                <a:gd name="T78" fmla="*/ 4 w 330"/>
                <a:gd name="T79" fmla="*/ 142 h 210"/>
                <a:gd name="T80" fmla="*/ 8 w 330"/>
                <a:gd name="T81" fmla="*/ 110 h 210"/>
                <a:gd name="T82" fmla="*/ 10 w 330"/>
                <a:gd name="T83" fmla="*/ 96 h 210"/>
                <a:gd name="T84" fmla="*/ 10 w 330"/>
                <a:gd name="T85" fmla="*/ 96 h 210"/>
                <a:gd name="T86" fmla="*/ 32 w 330"/>
                <a:gd name="T87" fmla="*/ 90 h 210"/>
                <a:gd name="T88" fmla="*/ 52 w 330"/>
                <a:gd name="T89" fmla="*/ 86 h 210"/>
                <a:gd name="T90" fmla="*/ 70 w 330"/>
                <a:gd name="T91" fmla="*/ 8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0" h="210">
                  <a:moveTo>
                    <a:pt x="70" y="86"/>
                  </a:moveTo>
                  <a:lnTo>
                    <a:pt x="70" y="86"/>
                  </a:lnTo>
                  <a:lnTo>
                    <a:pt x="106" y="90"/>
                  </a:lnTo>
                  <a:lnTo>
                    <a:pt x="138" y="92"/>
                  </a:lnTo>
                  <a:lnTo>
                    <a:pt x="152" y="92"/>
                  </a:lnTo>
                  <a:lnTo>
                    <a:pt x="162" y="92"/>
                  </a:lnTo>
                  <a:lnTo>
                    <a:pt x="162" y="92"/>
                  </a:lnTo>
                  <a:lnTo>
                    <a:pt x="174" y="86"/>
                  </a:lnTo>
                  <a:lnTo>
                    <a:pt x="186" y="76"/>
                  </a:lnTo>
                  <a:lnTo>
                    <a:pt x="216" y="48"/>
                  </a:lnTo>
                  <a:lnTo>
                    <a:pt x="244" y="18"/>
                  </a:lnTo>
                  <a:lnTo>
                    <a:pt x="254" y="6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266" y="0"/>
                  </a:lnTo>
                  <a:lnTo>
                    <a:pt x="270" y="0"/>
                  </a:lnTo>
                  <a:lnTo>
                    <a:pt x="280" y="4"/>
                  </a:lnTo>
                  <a:lnTo>
                    <a:pt x="290" y="14"/>
                  </a:lnTo>
                  <a:lnTo>
                    <a:pt x="302" y="24"/>
                  </a:lnTo>
                  <a:lnTo>
                    <a:pt x="322" y="44"/>
                  </a:lnTo>
                  <a:lnTo>
                    <a:pt x="330" y="54"/>
                  </a:lnTo>
                  <a:lnTo>
                    <a:pt x="330" y="54"/>
                  </a:lnTo>
                  <a:lnTo>
                    <a:pt x="248" y="120"/>
                  </a:lnTo>
                  <a:lnTo>
                    <a:pt x="186" y="168"/>
                  </a:lnTo>
                  <a:lnTo>
                    <a:pt x="160" y="186"/>
                  </a:lnTo>
                  <a:lnTo>
                    <a:pt x="142" y="196"/>
                  </a:lnTo>
                  <a:lnTo>
                    <a:pt x="106" y="192"/>
                  </a:lnTo>
                  <a:lnTo>
                    <a:pt x="84" y="206"/>
                  </a:lnTo>
                  <a:lnTo>
                    <a:pt x="84" y="206"/>
                  </a:lnTo>
                  <a:lnTo>
                    <a:pt x="72" y="208"/>
                  </a:lnTo>
                  <a:lnTo>
                    <a:pt x="48" y="210"/>
                  </a:lnTo>
                  <a:lnTo>
                    <a:pt x="34" y="210"/>
                  </a:lnTo>
                  <a:lnTo>
                    <a:pt x="22" y="210"/>
                  </a:lnTo>
                  <a:lnTo>
                    <a:pt x="12" y="206"/>
                  </a:lnTo>
                  <a:lnTo>
                    <a:pt x="8" y="204"/>
                  </a:lnTo>
                  <a:lnTo>
                    <a:pt x="4" y="202"/>
                  </a:lnTo>
                  <a:lnTo>
                    <a:pt x="4" y="202"/>
                  </a:lnTo>
                  <a:lnTo>
                    <a:pt x="2" y="192"/>
                  </a:lnTo>
                  <a:lnTo>
                    <a:pt x="0" y="178"/>
                  </a:lnTo>
                  <a:lnTo>
                    <a:pt x="4" y="142"/>
                  </a:lnTo>
                  <a:lnTo>
                    <a:pt x="8" y="110"/>
                  </a:lnTo>
                  <a:lnTo>
                    <a:pt x="10" y="96"/>
                  </a:lnTo>
                  <a:lnTo>
                    <a:pt x="10" y="96"/>
                  </a:lnTo>
                  <a:lnTo>
                    <a:pt x="32" y="90"/>
                  </a:lnTo>
                  <a:lnTo>
                    <a:pt x="52" y="86"/>
                  </a:lnTo>
                  <a:lnTo>
                    <a:pt x="70" y="86"/>
                  </a:lnTo>
                  <a:close/>
                </a:path>
              </a:pathLst>
            </a:custGeom>
            <a:solidFill>
              <a:srgbClr val="291E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1" name="Freeform 10215">
              <a:extLst>
                <a:ext uri="{FF2B5EF4-FFF2-40B4-BE49-F238E27FC236}">
                  <a16:creationId xmlns:a16="http://schemas.microsoft.com/office/drawing/2014/main" id="{2ECF9CD4-A0F8-0475-B894-C343775BC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1306" y="2890837"/>
              <a:ext cx="261938" cy="166688"/>
            </a:xfrm>
            <a:custGeom>
              <a:avLst/>
              <a:gdLst>
                <a:gd name="T0" fmla="*/ 70 w 330"/>
                <a:gd name="T1" fmla="*/ 86 h 210"/>
                <a:gd name="T2" fmla="*/ 70 w 330"/>
                <a:gd name="T3" fmla="*/ 86 h 210"/>
                <a:gd name="T4" fmla="*/ 106 w 330"/>
                <a:gd name="T5" fmla="*/ 90 h 210"/>
                <a:gd name="T6" fmla="*/ 138 w 330"/>
                <a:gd name="T7" fmla="*/ 92 h 210"/>
                <a:gd name="T8" fmla="*/ 152 w 330"/>
                <a:gd name="T9" fmla="*/ 92 h 210"/>
                <a:gd name="T10" fmla="*/ 162 w 330"/>
                <a:gd name="T11" fmla="*/ 92 h 210"/>
                <a:gd name="T12" fmla="*/ 162 w 330"/>
                <a:gd name="T13" fmla="*/ 92 h 210"/>
                <a:gd name="T14" fmla="*/ 174 w 330"/>
                <a:gd name="T15" fmla="*/ 86 h 210"/>
                <a:gd name="T16" fmla="*/ 186 w 330"/>
                <a:gd name="T17" fmla="*/ 76 h 210"/>
                <a:gd name="T18" fmla="*/ 216 w 330"/>
                <a:gd name="T19" fmla="*/ 48 h 210"/>
                <a:gd name="T20" fmla="*/ 244 w 330"/>
                <a:gd name="T21" fmla="*/ 18 h 210"/>
                <a:gd name="T22" fmla="*/ 254 w 330"/>
                <a:gd name="T23" fmla="*/ 6 h 210"/>
                <a:gd name="T24" fmla="*/ 262 w 330"/>
                <a:gd name="T25" fmla="*/ 0 h 210"/>
                <a:gd name="T26" fmla="*/ 262 w 330"/>
                <a:gd name="T27" fmla="*/ 0 h 210"/>
                <a:gd name="T28" fmla="*/ 266 w 330"/>
                <a:gd name="T29" fmla="*/ 0 h 210"/>
                <a:gd name="T30" fmla="*/ 270 w 330"/>
                <a:gd name="T31" fmla="*/ 0 h 210"/>
                <a:gd name="T32" fmla="*/ 280 w 330"/>
                <a:gd name="T33" fmla="*/ 4 h 210"/>
                <a:gd name="T34" fmla="*/ 290 w 330"/>
                <a:gd name="T35" fmla="*/ 14 h 210"/>
                <a:gd name="T36" fmla="*/ 302 w 330"/>
                <a:gd name="T37" fmla="*/ 24 h 210"/>
                <a:gd name="T38" fmla="*/ 322 w 330"/>
                <a:gd name="T39" fmla="*/ 44 h 210"/>
                <a:gd name="T40" fmla="*/ 330 w 330"/>
                <a:gd name="T41" fmla="*/ 54 h 210"/>
                <a:gd name="T42" fmla="*/ 330 w 330"/>
                <a:gd name="T43" fmla="*/ 54 h 210"/>
                <a:gd name="T44" fmla="*/ 248 w 330"/>
                <a:gd name="T45" fmla="*/ 120 h 210"/>
                <a:gd name="T46" fmla="*/ 186 w 330"/>
                <a:gd name="T47" fmla="*/ 168 h 210"/>
                <a:gd name="T48" fmla="*/ 160 w 330"/>
                <a:gd name="T49" fmla="*/ 186 h 210"/>
                <a:gd name="T50" fmla="*/ 142 w 330"/>
                <a:gd name="T51" fmla="*/ 196 h 210"/>
                <a:gd name="T52" fmla="*/ 106 w 330"/>
                <a:gd name="T53" fmla="*/ 192 h 210"/>
                <a:gd name="T54" fmla="*/ 84 w 330"/>
                <a:gd name="T55" fmla="*/ 206 h 210"/>
                <a:gd name="T56" fmla="*/ 84 w 330"/>
                <a:gd name="T57" fmla="*/ 206 h 210"/>
                <a:gd name="T58" fmla="*/ 72 w 330"/>
                <a:gd name="T59" fmla="*/ 208 h 210"/>
                <a:gd name="T60" fmla="*/ 48 w 330"/>
                <a:gd name="T61" fmla="*/ 210 h 210"/>
                <a:gd name="T62" fmla="*/ 34 w 330"/>
                <a:gd name="T63" fmla="*/ 210 h 210"/>
                <a:gd name="T64" fmla="*/ 22 w 330"/>
                <a:gd name="T65" fmla="*/ 210 h 210"/>
                <a:gd name="T66" fmla="*/ 12 w 330"/>
                <a:gd name="T67" fmla="*/ 206 h 210"/>
                <a:gd name="T68" fmla="*/ 8 w 330"/>
                <a:gd name="T69" fmla="*/ 204 h 210"/>
                <a:gd name="T70" fmla="*/ 4 w 330"/>
                <a:gd name="T71" fmla="*/ 202 h 210"/>
                <a:gd name="T72" fmla="*/ 4 w 330"/>
                <a:gd name="T73" fmla="*/ 202 h 210"/>
                <a:gd name="T74" fmla="*/ 2 w 330"/>
                <a:gd name="T75" fmla="*/ 192 h 210"/>
                <a:gd name="T76" fmla="*/ 0 w 330"/>
                <a:gd name="T77" fmla="*/ 178 h 210"/>
                <a:gd name="T78" fmla="*/ 4 w 330"/>
                <a:gd name="T79" fmla="*/ 142 h 210"/>
                <a:gd name="T80" fmla="*/ 8 w 330"/>
                <a:gd name="T81" fmla="*/ 110 h 210"/>
                <a:gd name="T82" fmla="*/ 10 w 330"/>
                <a:gd name="T83" fmla="*/ 96 h 210"/>
                <a:gd name="T84" fmla="*/ 10 w 330"/>
                <a:gd name="T85" fmla="*/ 96 h 210"/>
                <a:gd name="T86" fmla="*/ 32 w 330"/>
                <a:gd name="T87" fmla="*/ 90 h 210"/>
                <a:gd name="T88" fmla="*/ 52 w 330"/>
                <a:gd name="T89" fmla="*/ 86 h 210"/>
                <a:gd name="T90" fmla="*/ 70 w 330"/>
                <a:gd name="T91" fmla="*/ 8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0" h="210">
                  <a:moveTo>
                    <a:pt x="70" y="86"/>
                  </a:moveTo>
                  <a:lnTo>
                    <a:pt x="70" y="86"/>
                  </a:lnTo>
                  <a:lnTo>
                    <a:pt x="106" y="90"/>
                  </a:lnTo>
                  <a:lnTo>
                    <a:pt x="138" y="92"/>
                  </a:lnTo>
                  <a:lnTo>
                    <a:pt x="152" y="92"/>
                  </a:lnTo>
                  <a:lnTo>
                    <a:pt x="162" y="92"/>
                  </a:lnTo>
                  <a:lnTo>
                    <a:pt x="162" y="92"/>
                  </a:lnTo>
                  <a:lnTo>
                    <a:pt x="174" y="86"/>
                  </a:lnTo>
                  <a:lnTo>
                    <a:pt x="186" y="76"/>
                  </a:lnTo>
                  <a:lnTo>
                    <a:pt x="216" y="48"/>
                  </a:lnTo>
                  <a:lnTo>
                    <a:pt x="244" y="18"/>
                  </a:lnTo>
                  <a:lnTo>
                    <a:pt x="254" y="6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266" y="0"/>
                  </a:lnTo>
                  <a:lnTo>
                    <a:pt x="270" y="0"/>
                  </a:lnTo>
                  <a:lnTo>
                    <a:pt x="280" y="4"/>
                  </a:lnTo>
                  <a:lnTo>
                    <a:pt x="290" y="14"/>
                  </a:lnTo>
                  <a:lnTo>
                    <a:pt x="302" y="24"/>
                  </a:lnTo>
                  <a:lnTo>
                    <a:pt x="322" y="44"/>
                  </a:lnTo>
                  <a:lnTo>
                    <a:pt x="330" y="54"/>
                  </a:lnTo>
                  <a:lnTo>
                    <a:pt x="330" y="54"/>
                  </a:lnTo>
                  <a:lnTo>
                    <a:pt x="248" y="120"/>
                  </a:lnTo>
                  <a:lnTo>
                    <a:pt x="186" y="168"/>
                  </a:lnTo>
                  <a:lnTo>
                    <a:pt x="160" y="186"/>
                  </a:lnTo>
                  <a:lnTo>
                    <a:pt x="142" y="196"/>
                  </a:lnTo>
                  <a:lnTo>
                    <a:pt x="106" y="192"/>
                  </a:lnTo>
                  <a:lnTo>
                    <a:pt x="84" y="206"/>
                  </a:lnTo>
                  <a:lnTo>
                    <a:pt x="84" y="206"/>
                  </a:lnTo>
                  <a:lnTo>
                    <a:pt x="72" y="208"/>
                  </a:lnTo>
                  <a:lnTo>
                    <a:pt x="48" y="210"/>
                  </a:lnTo>
                  <a:lnTo>
                    <a:pt x="34" y="210"/>
                  </a:lnTo>
                  <a:lnTo>
                    <a:pt x="22" y="210"/>
                  </a:lnTo>
                  <a:lnTo>
                    <a:pt x="12" y="206"/>
                  </a:lnTo>
                  <a:lnTo>
                    <a:pt x="8" y="204"/>
                  </a:lnTo>
                  <a:lnTo>
                    <a:pt x="4" y="202"/>
                  </a:lnTo>
                  <a:lnTo>
                    <a:pt x="4" y="202"/>
                  </a:lnTo>
                  <a:lnTo>
                    <a:pt x="2" y="192"/>
                  </a:lnTo>
                  <a:lnTo>
                    <a:pt x="0" y="178"/>
                  </a:lnTo>
                  <a:lnTo>
                    <a:pt x="4" y="142"/>
                  </a:lnTo>
                  <a:lnTo>
                    <a:pt x="8" y="110"/>
                  </a:lnTo>
                  <a:lnTo>
                    <a:pt x="10" y="96"/>
                  </a:lnTo>
                  <a:lnTo>
                    <a:pt x="10" y="96"/>
                  </a:lnTo>
                  <a:lnTo>
                    <a:pt x="32" y="90"/>
                  </a:lnTo>
                  <a:lnTo>
                    <a:pt x="52" y="86"/>
                  </a:lnTo>
                  <a:lnTo>
                    <a:pt x="70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2" name="Freeform 10216">
              <a:extLst>
                <a:ext uri="{FF2B5EF4-FFF2-40B4-BE49-F238E27FC236}">
                  <a16:creationId xmlns:a16="http://schemas.microsoft.com/office/drawing/2014/main" id="{E1B4651E-0F97-6CB8-264D-4C5AD98B0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7906" y="2730500"/>
              <a:ext cx="604838" cy="254000"/>
            </a:xfrm>
            <a:custGeom>
              <a:avLst/>
              <a:gdLst>
                <a:gd name="T0" fmla="*/ 144 w 762"/>
                <a:gd name="T1" fmla="*/ 212 h 320"/>
                <a:gd name="T2" fmla="*/ 232 w 762"/>
                <a:gd name="T3" fmla="*/ 138 h 320"/>
                <a:gd name="T4" fmla="*/ 320 w 762"/>
                <a:gd name="T5" fmla="*/ 76 h 320"/>
                <a:gd name="T6" fmla="*/ 386 w 762"/>
                <a:gd name="T7" fmla="*/ 38 h 320"/>
                <a:gd name="T8" fmla="*/ 454 w 762"/>
                <a:gd name="T9" fmla="*/ 12 h 320"/>
                <a:gd name="T10" fmla="*/ 502 w 762"/>
                <a:gd name="T11" fmla="*/ 0 h 320"/>
                <a:gd name="T12" fmla="*/ 532 w 762"/>
                <a:gd name="T13" fmla="*/ 0 h 320"/>
                <a:gd name="T14" fmla="*/ 546 w 762"/>
                <a:gd name="T15" fmla="*/ 2 h 320"/>
                <a:gd name="T16" fmla="*/ 598 w 762"/>
                <a:gd name="T17" fmla="*/ 18 h 320"/>
                <a:gd name="T18" fmla="*/ 640 w 762"/>
                <a:gd name="T19" fmla="*/ 46 h 320"/>
                <a:gd name="T20" fmla="*/ 676 w 762"/>
                <a:gd name="T21" fmla="*/ 80 h 320"/>
                <a:gd name="T22" fmla="*/ 704 w 762"/>
                <a:gd name="T23" fmla="*/ 120 h 320"/>
                <a:gd name="T24" fmla="*/ 726 w 762"/>
                <a:gd name="T25" fmla="*/ 164 h 320"/>
                <a:gd name="T26" fmla="*/ 754 w 762"/>
                <a:gd name="T27" fmla="*/ 252 h 320"/>
                <a:gd name="T28" fmla="*/ 762 w 762"/>
                <a:gd name="T29" fmla="*/ 288 h 320"/>
                <a:gd name="T30" fmla="*/ 732 w 762"/>
                <a:gd name="T31" fmla="*/ 306 h 320"/>
                <a:gd name="T32" fmla="*/ 704 w 762"/>
                <a:gd name="T33" fmla="*/ 318 h 320"/>
                <a:gd name="T34" fmla="*/ 678 w 762"/>
                <a:gd name="T35" fmla="*/ 320 h 320"/>
                <a:gd name="T36" fmla="*/ 672 w 762"/>
                <a:gd name="T37" fmla="*/ 282 h 320"/>
                <a:gd name="T38" fmla="*/ 650 w 762"/>
                <a:gd name="T39" fmla="*/ 196 h 320"/>
                <a:gd name="T40" fmla="*/ 632 w 762"/>
                <a:gd name="T41" fmla="*/ 150 h 320"/>
                <a:gd name="T42" fmla="*/ 608 w 762"/>
                <a:gd name="T43" fmla="*/ 112 h 320"/>
                <a:gd name="T44" fmla="*/ 578 w 762"/>
                <a:gd name="T45" fmla="*/ 86 h 320"/>
                <a:gd name="T46" fmla="*/ 560 w 762"/>
                <a:gd name="T47" fmla="*/ 80 h 320"/>
                <a:gd name="T48" fmla="*/ 542 w 762"/>
                <a:gd name="T49" fmla="*/ 78 h 320"/>
                <a:gd name="T50" fmla="*/ 520 w 762"/>
                <a:gd name="T51" fmla="*/ 82 h 320"/>
                <a:gd name="T52" fmla="*/ 468 w 762"/>
                <a:gd name="T53" fmla="*/ 100 h 320"/>
                <a:gd name="T54" fmla="*/ 378 w 762"/>
                <a:gd name="T55" fmla="*/ 146 h 320"/>
                <a:gd name="T56" fmla="*/ 262 w 762"/>
                <a:gd name="T57" fmla="*/ 220 h 320"/>
                <a:gd name="T58" fmla="*/ 160 w 762"/>
                <a:gd name="T59" fmla="*/ 288 h 320"/>
                <a:gd name="T60" fmla="*/ 154 w 762"/>
                <a:gd name="T61" fmla="*/ 290 h 320"/>
                <a:gd name="T62" fmla="*/ 104 w 762"/>
                <a:gd name="T63" fmla="*/ 288 h 320"/>
                <a:gd name="T64" fmla="*/ 40 w 762"/>
                <a:gd name="T65" fmla="*/ 276 h 320"/>
                <a:gd name="T66" fmla="*/ 10 w 762"/>
                <a:gd name="T67" fmla="*/ 264 h 320"/>
                <a:gd name="T68" fmla="*/ 0 w 762"/>
                <a:gd name="T69" fmla="*/ 254 h 320"/>
                <a:gd name="T70" fmla="*/ 4 w 762"/>
                <a:gd name="T71" fmla="*/ 246 h 320"/>
                <a:gd name="T72" fmla="*/ 24 w 762"/>
                <a:gd name="T73" fmla="*/ 234 h 320"/>
                <a:gd name="T74" fmla="*/ 90 w 762"/>
                <a:gd name="T75" fmla="*/ 2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320">
                  <a:moveTo>
                    <a:pt x="144" y="212"/>
                  </a:moveTo>
                  <a:lnTo>
                    <a:pt x="144" y="212"/>
                  </a:lnTo>
                  <a:lnTo>
                    <a:pt x="186" y="176"/>
                  </a:lnTo>
                  <a:lnTo>
                    <a:pt x="232" y="138"/>
                  </a:lnTo>
                  <a:lnTo>
                    <a:pt x="288" y="96"/>
                  </a:lnTo>
                  <a:lnTo>
                    <a:pt x="320" y="76"/>
                  </a:lnTo>
                  <a:lnTo>
                    <a:pt x="352" y="56"/>
                  </a:lnTo>
                  <a:lnTo>
                    <a:pt x="386" y="38"/>
                  </a:lnTo>
                  <a:lnTo>
                    <a:pt x="420" y="24"/>
                  </a:lnTo>
                  <a:lnTo>
                    <a:pt x="454" y="12"/>
                  </a:lnTo>
                  <a:lnTo>
                    <a:pt x="486" y="2"/>
                  </a:lnTo>
                  <a:lnTo>
                    <a:pt x="502" y="0"/>
                  </a:lnTo>
                  <a:lnTo>
                    <a:pt x="516" y="0"/>
                  </a:lnTo>
                  <a:lnTo>
                    <a:pt x="532" y="0"/>
                  </a:lnTo>
                  <a:lnTo>
                    <a:pt x="546" y="2"/>
                  </a:lnTo>
                  <a:lnTo>
                    <a:pt x="546" y="2"/>
                  </a:lnTo>
                  <a:lnTo>
                    <a:pt x="572" y="8"/>
                  </a:lnTo>
                  <a:lnTo>
                    <a:pt x="598" y="18"/>
                  </a:lnTo>
                  <a:lnTo>
                    <a:pt x="620" y="30"/>
                  </a:lnTo>
                  <a:lnTo>
                    <a:pt x="640" y="46"/>
                  </a:lnTo>
                  <a:lnTo>
                    <a:pt x="658" y="62"/>
                  </a:lnTo>
                  <a:lnTo>
                    <a:pt x="676" y="80"/>
                  </a:lnTo>
                  <a:lnTo>
                    <a:pt x="690" y="100"/>
                  </a:lnTo>
                  <a:lnTo>
                    <a:pt x="704" y="120"/>
                  </a:lnTo>
                  <a:lnTo>
                    <a:pt x="714" y="142"/>
                  </a:lnTo>
                  <a:lnTo>
                    <a:pt x="726" y="164"/>
                  </a:lnTo>
                  <a:lnTo>
                    <a:pt x="742" y="208"/>
                  </a:lnTo>
                  <a:lnTo>
                    <a:pt x="754" y="252"/>
                  </a:lnTo>
                  <a:lnTo>
                    <a:pt x="762" y="288"/>
                  </a:lnTo>
                  <a:lnTo>
                    <a:pt x="762" y="288"/>
                  </a:lnTo>
                  <a:lnTo>
                    <a:pt x="754" y="294"/>
                  </a:lnTo>
                  <a:lnTo>
                    <a:pt x="732" y="306"/>
                  </a:lnTo>
                  <a:lnTo>
                    <a:pt x="718" y="312"/>
                  </a:lnTo>
                  <a:lnTo>
                    <a:pt x="704" y="318"/>
                  </a:lnTo>
                  <a:lnTo>
                    <a:pt x="690" y="320"/>
                  </a:lnTo>
                  <a:lnTo>
                    <a:pt x="678" y="320"/>
                  </a:lnTo>
                  <a:lnTo>
                    <a:pt x="678" y="320"/>
                  </a:lnTo>
                  <a:lnTo>
                    <a:pt x="672" y="282"/>
                  </a:lnTo>
                  <a:lnTo>
                    <a:pt x="664" y="242"/>
                  </a:lnTo>
                  <a:lnTo>
                    <a:pt x="650" y="196"/>
                  </a:lnTo>
                  <a:lnTo>
                    <a:pt x="642" y="172"/>
                  </a:lnTo>
                  <a:lnTo>
                    <a:pt x="632" y="150"/>
                  </a:lnTo>
                  <a:lnTo>
                    <a:pt x="622" y="130"/>
                  </a:lnTo>
                  <a:lnTo>
                    <a:pt x="608" y="112"/>
                  </a:lnTo>
                  <a:lnTo>
                    <a:pt x="594" y="98"/>
                  </a:lnTo>
                  <a:lnTo>
                    <a:pt x="578" y="86"/>
                  </a:lnTo>
                  <a:lnTo>
                    <a:pt x="570" y="82"/>
                  </a:lnTo>
                  <a:lnTo>
                    <a:pt x="560" y="80"/>
                  </a:lnTo>
                  <a:lnTo>
                    <a:pt x="552" y="78"/>
                  </a:lnTo>
                  <a:lnTo>
                    <a:pt x="542" y="78"/>
                  </a:lnTo>
                  <a:lnTo>
                    <a:pt x="542" y="78"/>
                  </a:lnTo>
                  <a:lnTo>
                    <a:pt x="520" y="82"/>
                  </a:lnTo>
                  <a:lnTo>
                    <a:pt x="494" y="90"/>
                  </a:lnTo>
                  <a:lnTo>
                    <a:pt x="468" y="100"/>
                  </a:lnTo>
                  <a:lnTo>
                    <a:pt x="438" y="114"/>
                  </a:lnTo>
                  <a:lnTo>
                    <a:pt x="378" y="146"/>
                  </a:lnTo>
                  <a:lnTo>
                    <a:pt x="318" y="182"/>
                  </a:lnTo>
                  <a:lnTo>
                    <a:pt x="262" y="220"/>
                  </a:lnTo>
                  <a:lnTo>
                    <a:pt x="214" y="252"/>
                  </a:lnTo>
                  <a:lnTo>
                    <a:pt x="160" y="288"/>
                  </a:lnTo>
                  <a:lnTo>
                    <a:pt x="160" y="288"/>
                  </a:lnTo>
                  <a:lnTo>
                    <a:pt x="154" y="290"/>
                  </a:lnTo>
                  <a:lnTo>
                    <a:pt x="140" y="290"/>
                  </a:lnTo>
                  <a:lnTo>
                    <a:pt x="104" y="288"/>
                  </a:lnTo>
                  <a:lnTo>
                    <a:pt x="60" y="280"/>
                  </a:lnTo>
                  <a:lnTo>
                    <a:pt x="40" y="276"/>
                  </a:lnTo>
                  <a:lnTo>
                    <a:pt x="24" y="270"/>
                  </a:lnTo>
                  <a:lnTo>
                    <a:pt x="10" y="264"/>
                  </a:lnTo>
                  <a:lnTo>
                    <a:pt x="2" y="256"/>
                  </a:lnTo>
                  <a:lnTo>
                    <a:pt x="0" y="254"/>
                  </a:lnTo>
                  <a:lnTo>
                    <a:pt x="0" y="250"/>
                  </a:lnTo>
                  <a:lnTo>
                    <a:pt x="4" y="246"/>
                  </a:lnTo>
                  <a:lnTo>
                    <a:pt x="8" y="242"/>
                  </a:lnTo>
                  <a:lnTo>
                    <a:pt x="24" y="234"/>
                  </a:lnTo>
                  <a:lnTo>
                    <a:pt x="52" y="226"/>
                  </a:lnTo>
                  <a:lnTo>
                    <a:pt x="90" y="220"/>
                  </a:lnTo>
                  <a:lnTo>
                    <a:pt x="144" y="212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3" name="Freeform 10217">
              <a:extLst>
                <a:ext uri="{FF2B5EF4-FFF2-40B4-BE49-F238E27FC236}">
                  <a16:creationId xmlns:a16="http://schemas.microsoft.com/office/drawing/2014/main" id="{20691680-F386-133E-77BE-C0E648867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7906" y="2730500"/>
              <a:ext cx="604838" cy="254000"/>
            </a:xfrm>
            <a:custGeom>
              <a:avLst/>
              <a:gdLst>
                <a:gd name="T0" fmla="*/ 144 w 762"/>
                <a:gd name="T1" fmla="*/ 212 h 320"/>
                <a:gd name="T2" fmla="*/ 232 w 762"/>
                <a:gd name="T3" fmla="*/ 138 h 320"/>
                <a:gd name="T4" fmla="*/ 320 w 762"/>
                <a:gd name="T5" fmla="*/ 76 h 320"/>
                <a:gd name="T6" fmla="*/ 386 w 762"/>
                <a:gd name="T7" fmla="*/ 38 h 320"/>
                <a:gd name="T8" fmla="*/ 454 w 762"/>
                <a:gd name="T9" fmla="*/ 12 h 320"/>
                <a:gd name="T10" fmla="*/ 502 w 762"/>
                <a:gd name="T11" fmla="*/ 0 h 320"/>
                <a:gd name="T12" fmla="*/ 532 w 762"/>
                <a:gd name="T13" fmla="*/ 0 h 320"/>
                <a:gd name="T14" fmla="*/ 546 w 762"/>
                <a:gd name="T15" fmla="*/ 2 h 320"/>
                <a:gd name="T16" fmla="*/ 598 w 762"/>
                <a:gd name="T17" fmla="*/ 18 h 320"/>
                <a:gd name="T18" fmla="*/ 640 w 762"/>
                <a:gd name="T19" fmla="*/ 46 h 320"/>
                <a:gd name="T20" fmla="*/ 676 w 762"/>
                <a:gd name="T21" fmla="*/ 80 h 320"/>
                <a:gd name="T22" fmla="*/ 704 w 762"/>
                <a:gd name="T23" fmla="*/ 120 h 320"/>
                <a:gd name="T24" fmla="*/ 726 w 762"/>
                <a:gd name="T25" fmla="*/ 164 h 320"/>
                <a:gd name="T26" fmla="*/ 754 w 762"/>
                <a:gd name="T27" fmla="*/ 252 h 320"/>
                <a:gd name="T28" fmla="*/ 762 w 762"/>
                <a:gd name="T29" fmla="*/ 288 h 320"/>
                <a:gd name="T30" fmla="*/ 732 w 762"/>
                <a:gd name="T31" fmla="*/ 306 h 320"/>
                <a:gd name="T32" fmla="*/ 704 w 762"/>
                <a:gd name="T33" fmla="*/ 318 h 320"/>
                <a:gd name="T34" fmla="*/ 678 w 762"/>
                <a:gd name="T35" fmla="*/ 320 h 320"/>
                <a:gd name="T36" fmla="*/ 672 w 762"/>
                <a:gd name="T37" fmla="*/ 282 h 320"/>
                <a:gd name="T38" fmla="*/ 650 w 762"/>
                <a:gd name="T39" fmla="*/ 196 h 320"/>
                <a:gd name="T40" fmla="*/ 632 w 762"/>
                <a:gd name="T41" fmla="*/ 150 h 320"/>
                <a:gd name="T42" fmla="*/ 608 w 762"/>
                <a:gd name="T43" fmla="*/ 112 h 320"/>
                <a:gd name="T44" fmla="*/ 578 w 762"/>
                <a:gd name="T45" fmla="*/ 86 h 320"/>
                <a:gd name="T46" fmla="*/ 560 w 762"/>
                <a:gd name="T47" fmla="*/ 80 h 320"/>
                <a:gd name="T48" fmla="*/ 542 w 762"/>
                <a:gd name="T49" fmla="*/ 78 h 320"/>
                <a:gd name="T50" fmla="*/ 520 w 762"/>
                <a:gd name="T51" fmla="*/ 82 h 320"/>
                <a:gd name="T52" fmla="*/ 468 w 762"/>
                <a:gd name="T53" fmla="*/ 100 h 320"/>
                <a:gd name="T54" fmla="*/ 378 w 762"/>
                <a:gd name="T55" fmla="*/ 146 h 320"/>
                <a:gd name="T56" fmla="*/ 262 w 762"/>
                <a:gd name="T57" fmla="*/ 220 h 320"/>
                <a:gd name="T58" fmla="*/ 160 w 762"/>
                <a:gd name="T59" fmla="*/ 288 h 320"/>
                <a:gd name="T60" fmla="*/ 154 w 762"/>
                <a:gd name="T61" fmla="*/ 290 h 320"/>
                <a:gd name="T62" fmla="*/ 104 w 762"/>
                <a:gd name="T63" fmla="*/ 288 h 320"/>
                <a:gd name="T64" fmla="*/ 40 w 762"/>
                <a:gd name="T65" fmla="*/ 276 h 320"/>
                <a:gd name="T66" fmla="*/ 10 w 762"/>
                <a:gd name="T67" fmla="*/ 264 h 320"/>
                <a:gd name="T68" fmla="*/ 0 w 762"/>
                <a:gd name="T69" fmla="*/ 254 h 320"/>
                <a:gd name="T70" fmla="*/ 4 w 762"/>
                <a:gd name="T71" fmla="*/ 246 h 320"/>
                <a:gd name="T72" fmla="*/ 24 w 762"/>
                <a:gd name="T73" fmla="*/ 234 h 320"/>
                <a:gd name="T74" fmla="*/ 90 w 762"/>
                <a:gd name="T75" fmla="*/ 2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320">
                  <a:moveTo>
                    <a:pt x="144" y="212"/>
                  </a:moveTo>
                  <a:lnTo>
                    <a:pt x="144" y="212"/>
                  </a:lnTo>
                  <a:lnTo>
                    <a:pt x="186" y="176"/>
                  </a:lnTo>
                  <a:lnTo>
                    <a:pt x="232" y="138"/>
                  </a:lnTo>
                  <a:lnTo>
                    <a:pt x="288" y="96"/>
                  </a:lnTo>
                  <a:lnTo>
                    <a:pt x="320" y="76"/>
                  </a:lnTo>
                  <a:lnTo>
                    <a:pt x="352" y="56"/>
                  </a:lnTo>
                  <a:lnTo>
                    <a:pt x="386" y="38"/>
                  </a:lnTo>
                  <a:lnTo>
                    <a:pt x="420" y="24"/>
                  </a:lnTo>
                  <a:lnTo>
                    <a:pt x="454" y="12"/>
                  </a:lnTo>
                  <a:lnTo>
                    <a:pt x="486" y="2"/>
                  </a:lnTo>
                  <a:lnTo>
                    <a:pt x="502" y="0"/>
                  </a:lnTo>
                  <a:lnTo>
                    <a:pt x="516" y="0"/>
                  </a:lnTo>
                  <a:lnTo>
                    <a:pt x="532" y="0"/>
                  </a:lnTo>
                  <a:lnTo>
                    <a:pt x="546" y="2"/>
                  </a:lnTo>
                  <a:lnTo>
                    <a:pt x="546" y="2"/>
                  </a:lnTo>
                  <a:lnTo>
                    <a:pt x="572" y="8"/>
                  </a:lnTo>
                  <a:lnTo>
                    <a:pt x="598" y="18"/>
                  </a:lnTo>
                  <a:lnTo>
                    <a:pt x="620" y="30"/>
                  </a:lnTo>
                  <a:lnTo>
                    <a:pt x="640" y="46"/>
                  </a:lnTo>
                  <a:lnTo>
                    <a:pt x="658" y="62"/>
                  </a:lnTo>
                  <a:lnTo>
                    <a:pt x="676" y="80"/>
                  </a:lnTo>
                  <a:lnTo>
                    <a:pt x="690" y="100"/>
                  </a:lnTo>
                  <a:lnTo>
                    <a:pt x="704" y="120"/>
                  </a:lnTo>
                  <a:lnTo>
                    <a:pt x="714" y="142"/>
                  </a:lnTo>
                  <a:lnTo>
                    <a:pt x="726" y="164"/>
                  </a:lnTo>
                  <a:lnTo>
                    <a:pt x="742" y="208"/>
                  </a:lnTo>
                  <a:lnTo>
                    <a:pt x="754" y="252"/>
                  </a:lnTo>
                  <a:lnTo>
                    <a:pt x="762" y="288"/>
                  </a:lnTo>
                  <a:lnTo>
                    <a:pt x="762" y="288"/>
                  </a:lnTo>
                  <a:lnTo>
                    <a:pt x="754" y="294"/>
                  </a:lnTo>
                  <a:lnTo>
                    <a:pt x="732" y="306"/>
                  </a:lnTo>
                  <a:lnTo>
                    <a:pt x="718" y="312"/>
                  </a:lnTo>
                  <a:lnTo>
                    <a:pt x="704" y="318"/>
                  </a:lnTo>
                  <a:lnTo>
                    <a:pt x="690" y="320"/>
                  </a:lnTo>
                  <a:lnTo>
                    <a:pt x="678" y="320"/>
                  </a:lnTo>
                  <a:lnTo>
                    <a:pt x="678" y="320"/>
                  </a:lnTo>
                  <a:lnTo>
                    <a:pt x="672" y="282"/>
                  </a:lnTo>
                  <a:lnTo>
                    <a:pt x="664" y="242"/>
                  </a:lnTo>
                  <a:lnTo>
                    <a:pt x="650" y="196"/>
                  </a:lnTo>
                  <a:lnTo>
                    <a:pt x="642" y="172"/>
                  </a:lnTo>
                  <a:lnTo>
                    <a:pt x="632" y="150"/>
                  </a:lnTo>
                  <a:lnTo>
                    <a:pt x="622" y="130"/>
                  </a:lnTo>
                  <a:lnTo>
                    <a:pt x="608" y="112"/>
                  </a:lnTo>
                  <a:lnTo>
                    <a:pt x="594" y="98"/>
                  </a:lnTo>
                  <a:lnTo>
                    <a:pt x="578" y="86"/>
                  </a:lnTo>
                  <a:lnTo>
                    <a:pt x="570" y="82"/>
                  </a:lnTo>
                  <a:lnTo>
                    <a:pt x="560" y="80"/>
                  </a:lnTo>
                  <a:lnTo>
                    <a:pt x="552" y="78"/>
                  </a:lnTo>
                  <a:lnTo>
                    <a:pt x="542" y="78"/>
                  </a:lnTo>
                  <a:lnTo>
                    <a:pt x="542" y="78"/>
                  </a:lnTo>
                  <a:lnTo>
                    <a:pt x="520" y="82"/>
                  </a:lnTo>
                  <a:lnTo>
                    <a:pt x="494" y="90"/>
                  </a:lnTo>
                  <a:lnTo>
                    <a:pt x="468" y="100"/>
                  </a:lnTo>
                  <a:lnTo>
                    <a:pt x="438" y="114"/>
                  </a:lnTo>
                  <a:lnTo>
                    <a:pt x="378" y="146"/>
                  </a:lnTo>
                  <a:lnTo>
                    <a:pt x="318" y="182"/>
                  </a:lnTo>
                  <a:lnTo>
                    <a:pt x="262" y="220"/>
                  </a:lnTo>
                  <a:lnTo>
                    <a:pt x="214" y="252"/>
                  </a:lnTo>
                  <a:lnTo>
                    <a:pt x="160" y="288"/>
                  </a:lnTo>
                  <a:lnTo>
                    <a:pt x="160" y="288"/>
                  </a:lnTo>
                  <a:lnTo>
                    <a:pt x="154" y="290"/>
                  </a:lnTo>
                  <a:lnTo>
                    <a:pt x="140" y="290"/>
                  </a:lnTo>
                  <a:lnTo>
                    <a:pt x="104" y="288"/>
                  </a:lnTo>
                  <a:lnTo>
                    <a:pt x="60" y="280"/>
                  </a:lnTo>
                  <a:lnTo>
                    <a:pt x="40" y="276"/>
                  </a:lnTo>
                  <a:lnTo>
                    <a:pt x="24" y="270"/>
                  </a:lnTo>
                  <a:lnTo>
                    <a:pt x="10" y="264"/>
                  </a:lnTo>
                  <a:lnTo>
                    <a:pt x="2" y="256"/>
                  </a:lnTo>
                  <a:lnTo>
                    <a:pt x="0" y="254"/>
                  </a:lnTo>
                  <a:lnTo>
                    <a:pt x="0" y="250"/>
                  </a:lnTo>
                  <a:lnTo>
                    <a:pt x="4" y="246"/>
                  </a:lnTo>
                  <a:lnTo>
                    <a:pt x="8" y="242"/>
                  </a:lnTo>
                  <a:lnTo>
                    <a:pt x="24" y="234"/>
                  </a:lnTo>
                  <a:lnTo>
                    <a:pt x="52" y="226"/>
                  </a:lnTo>
                  <a:lnTo>
                    <a:pt x="90" y="220"/>
                  </a:lnTo>
                  <a:lnTo>
                    <a:pt x="144" y="2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4" name="Freeform 10218">
              <a:extLst>
                <a:ext uri="{FF2B5EF4-FFF2-40B4-BE49-F238E27FC236}">
                  <a16:creationId xmlns:a16="http://schemas.microsoft.com/office/drawing/2014/main" id="{7CB924D4-B6A5-7400-7813-1BFB75EDB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906" y="3027362"/>
              <a:ext cx="219075" cy="309563"/>
            </a:xfrm>
            <a:custGeom>
              <a:avLst/>
              <a:gdLst>
                <a:gd name="T0" fmla="*/ 74 w 276"/>
                <a:gd name="T1" fmla="*/ 232 h 390"/>
                <a:gd name="T2" fmla="*/ 106 w 276"/>
                <a:gd name="T3" fmla="*/ 220 h 390"/>
                <a:gd name="T4" fmla="*/ 132 w 276"/>
                <a:gd name="T5" fmla="*/ 206 h 390"/>
                <a:gd name="T6" fmla="*/ 152 w 276"/>
                <a:gd name="T7" fmla="*/ 186 h 390"/>
                <a:gd name="T8" fmla="*/ 158 w 276"/>
                <a:gd name="T9" fmla="*/ 174 h 390"/>
                <a:gd name="T10" fmla="*/ 168 w 276"/>
                <a:gd name="T11" fmla="*/ 134 h 390"/>
                <a:gd name="T12" fmla="*/ 172 w 276"/>
                <a:gd name="T13" fmla="*/ 86 h 390"/>
                <a:gd name="T14" fmla="*/ 168 w 276"/>
                <a:gd name="T15" fmla="*/ 44 h 390"/>
                <a:gd name="T16" fmla="*/ 162 w 276"/>
                <a:gd name="T17" fmla="*/ 28 h 390"/>
                <a:gd name="T18" fmla="*/ 190 w 276"/>
                <a:gd name="T19" fmla="*/ 14 h 390"/>
                <a:gd name="T20" fmla="*/ 226 w 276"/>
                <a:gd name="T21" fmla="*/ 2 h 390"/>
                <a:gd name="T22" fmla="*/ 254 w 276"/>
                <a:gd name="T23" fmla="*/ 0 h 390"/>
                <a:gd name="T24" fmla="*/ 268 w 276"/>
                <a:gd name="T25" fmla="*/ 6 h 390"/>
                <a:gd name="T26" fmla="*/ 274 w 276"/>
                <a:gd name="T27" fmla="*/ 10 h 390"/>
                <a:gd name="T28" fmla="*/ 276 w 276"/>
                <a:gd name="T29" fmla="*/ 84 h 390"/>
                <a:gd name="T30" fmla="*/ 266 w 276"/>
                <a:gd name="T31" fmla="*/ 176 h 390"/>
                <a:gd name="T32" fmla="*/ 256 w 276"/>
                <a:gd name="T33" fmla="*/ 222 h 390"/>
                <a:gd name="T34" fmla="*/ 238 w 276"/>
                <a:gd name="T35" fmla="*/ 262 h 390"/>
                <a:gd name="T36" fmla="*/ 214 w 276"/>
                <a:gd name="T37" fmla="*/ 292 h 390"/>
                <a:gd name="T38" fmla="*/ 182 w 276"/>
                <a:gd name="T39" fmla="*/ 290 h 390"/>
                <a:gd name="T40" fmla="*/ 188 w 276"/>
                <a:gd name="T41" fmla="*/ 314 h 390"/>
                <a:gd name="T42" fmla="*/ 188 w 276"/>
                <a:gd name="T43" fmla="*/ 332 h 390"/>
                <a:gd name="T44" fmla="*/ 178 w 276"/>
                <a:gd name="T45" fmla="*/ 346 h 390"/>
                <a:gd name="T46" fmla="*/ 152 w 276"/>
                <a:gd name="T47" fmla="*/ 360 h 390"/>
                <a:gd name="T48" fmla="*/ 82 w 276"/>
                <a:gd name="T49" fmla="*/ 386 h 390"/>
                <a:gd name="T50" fmla="*/ 64 w 276"/>
                <a:gd name="T51" fmla="*/ 390 h 390"/>
                <a:gd name="T52" fmla="*/ 16 w 276"/>
                <a:gd name="T53" fmla="*/ 314 h 390"/>
                <a:gd name="T54" fmla="*/ 0 w 276"/>
                <a:gd name="T55" fmla="*/ 286 h 390"/>
                <a:gd name="T56" fmla="*/ 0 w 276"/>
                <a:gd name="T57" fmla="*/ 276 h 390"/>
                <a:gd name="T58" fmla="*/ 6 w 276"/>
                <a:gd name="T59" fmla="*/ 268 h 390"/>
                <a:gd name="T60" fmla="*/ 32 w 276"/>
                <a:gd name="T61" fmla="*/ 250 h 390"/>
                <a:gd name="T62" fmla="*/ 74 w 276"/>
                <a:gd name="T63" fmla="*/ 232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6" h="390">
                  <a:moveTo>
                    <a:pt x="74" y="232"/>
                  </a:moveTo>
                  <a:lnTo>
                    <a:pt x="74" y="232"/>
                  </a:lnTo>
                  <a:lnTo>
                    <a:pt x="84" y="230"/>
                  </a:lnTo>
                  <a:lnTo>
                    <a:pt x="106" y="220"/>
                  </a:lnTo>
                  <a:lnTo>
                    <a:pt x="120" y="214"/>
                  </a:lnTo>
                  <a:lnTo>
                    <a:pt x="132" y="206"/>
                  </a:lnTo>
                  <a:lnTo>
                    <a:pt x="144" y="196"/>
                  </a:lnTo>
                  <a:lnTo>
                    <a:pt x="152" y="186"/>
                  </a:lnTo>
                  <a:lnTo>
                    <a:pt x="152" y="186"/>
                  </a:lnTo>
                  <a:lnTo>
                    <a:pt x="158" y="174"/>
                  </a:lnTo>
                  <a:lnTo>
                    <a:pt x="164" y="154"/>
                  </a:lnTo>
                  <a:lnTo>
                    <a:pt x="168" y="134"/>
                  </a:lnTo>
                  <a:lnTo>
                    <a:pt x="170" y="110"/>
                  </a:lnTo>
                  <a:lnTo>
                    <a:pt x="172" y="86"/>
                  </a:lnTo>
                  <a:lnTo>
                    <a:pt x="170" y="64"/>
                  </a:lnTo>
                  <a:lnTo>
                    <a:pt x="168" y="44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76" y="22"/>
                  </a:lnTo>
                  <a:lnTo>
                    <a:pt x="190" y="14"/>
                  </a:lnTo>
                  <a:lnTo>
                    <a:pt x="208" y="8"/>
                  </a:lnTo>
                  <a:lnTo>
                    <a:pt x="226" y="2"/>
                  </a:lnTo>
                  <a:lnTo>
                    <a:pt x="246" y="0"/>
                  </a:lnTo>
                  <a:lnTo>
                    <a:pt x="254" y="0"/>
                  </a:lnTo>
                  <a:lnTo>
                    <a:pt x="262" y="2"/>
                  </a:lnTo>
                  <a:lnTo>
                    <a:pt x="268" y="6"/>
                  </a:lnTo>
                  <a:lnTo>
                    <a:pt x="274" y="10"/>
                  </a:lnTo>
                  <a:lnTo>
                    <a:pt x="274" y="10"/>
                  </a:lnTo>
                  <a:lnTo>
                    <a:pt x="276" y="46"/>
                  </a:lnTo>
                  <a:lnTo>
                    <a:pt x="276" y="84"/>
                  </a:lnTo>
                  <a:lnTo>
                    <a:pt x="272" y="128"/>
                  </a:lnTo>
                  <a:lnTo>
                    <a:pt x="266" y="176"/>
                  </a:lnTo>
                  <a:lnTo>
                    <a:pt x="262" y="200"/>
                  </a:lnTo>
                  <a:lnTo>
                    <a:pt x="256" y="222"/>
                  </a:lnTo>
                  <a:lnTo>
                    <a:pt x="248" y="244"/>
                  </a:lnTo>
                  <a:lnTo>
                    <a:pt x="238" y="262"/>
                  </a:lnTo>
                  <a:lnTo>
                    <a:pt x="228" y="278"/>
                  </a:lnTo>
                  <a:lnTo>
                    <a:pt x="214" y="292"/>
                  </a:lnTo>
                  <a:lnTo>
                    <a:pt x="182" y="290"/>
                  </a:lnTo>
                  <a:lnTo>
                    <a:pt x="182" y="290"/>
                  </a:lnTo>
                  <a:lnTo>
                    <a:pt x="184" y="296"/>
                  </a:lnTo>
                  <a:lnTo>
                    <a:pt x="188" y="314"/>
                  </a:lnTo>
                  <a:lnTo>
                    <a:pt x="190" y="322"/>
                  </a:lnTo>
                  <a:lnTo>
                    <a:pt x="188" y="332"/>
                  </a:lnTo>
                  <a:lnTo>
                    <a:pt x="184" y="340"/>
                  </a:lnTo>
                  <a:lnTo>
                    <a:pt x="178" y="346"/>
                  </a:lnTo>
                  <a:lnTo>
                    <a:pt x="178" y="346"/>
                  </a:lnTo>
                  <a:lnTo>
                    <a:pt x="152" y="360"/>
                  </a:lnTo>
                  <a:lnTo>
                    <a:pt x="116" y="374"/>
                  </a:lnTo>
                  <a:lnTo>
                    <a:pt x="82" y="386"/>
                  </a:lnTo>
                  <a:lnTo>
                    <a:pt x="64" y="390"/>
                  </a:lnTo>
                  <a:lnTo>
                    <a:pt x="64" y="390"/>
                  </a:lnTo>
                  <a:lnTo>
                    <a:pt x="36" y="348"/>
                  </a:lnTo>
                  <a:lnTo>
                    <a:pt x="16" y="314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0" y="282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6" y="268"/>
                  </a:lnTo>
                  <a:lnTo>
                    <a:pt x="18" y="258"/>
                  </a:lnTo>
                  <a:lnTo>
                    <a:pt x="32" y="250"/>
                  </a:lnTo>
                  <a:lnTo>
                    <a:pt x="60" y="238"/>
                  </a:lnTo>
                  <a:lnTo>
                    <a:pt x="74" y="232"/>
                  </a:lnTo>
                  <a:close/>
                </a:path>
              </a:pathLst>
            </a:custGeom>
            <a:solidFill>
              <a:srgbClr val="291E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5" name="Freeform 10219">
              <a:extLst>
                <a:ext uri="{FF2B5EF4-FFF2-40B4-BE49-F238E27FC236}">
                  <a16:creationId xmlns:a16="http://schemas.microsoft.com/office/drawing/2014/main" id="{BD5645D1-CFB5-1B02-5C84-B6CB0D817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906" y="3027362"/>
              <a:ext cx="219075" cy="309563"/>
            </a:xfrm>
            <a:custGeom>
              <a:avLst/>
              <a:gdLst>
                <a:gd name="T0" fmla="*/ 74 w 276"/>
                <a:gd name="T1" fmla="*/ 232 h 390"/>
                <a:gd name="T2" fmla="*/ 106 w 276"/>
                <a:gd name="T3" fmla="*/ 220 h 390"/>
                <a:gd name="T4" fmla="*/ 132 w 276"/>
                <a:gd name="T5" fmla="*/ 206 h 390"/>
                <a:gd name="T6" fmla="*/ 152 w 276"/>
                <a:gd name="T7" fmla="*/ 186 h 390"/>
                <a:gd name="T8" fmla="*/ 158 w 276"/>
                <a:gd name="T9" fmla="*/ 174 h 390"/>
                <a:gd name="T10" fmla="*/ 168 w 276"/>
                <a:gd name="T11" fmla="*/ 134 h 390"/>
                <a:gd name="T12" fmla="*/ 172 w 276"/>
                <a:gd name="T13" fmla="*/ 86 h 390"/>
                <a:gd name="T14" fmla="*/ 168 w 276"/>
                <a:gd name="T15" fmla="*/ 44 h 390"/>
                <a:gd name="T16" fmla="*/ 162 w 276"/>
                <a:gd name="T17" fmla="*/ 28 h 390"/>
                <a:gd name="T18" fmla="*/ 190 w 276"/>
                <a:gd name="T19" fmla="*/ 14 h 390"/>
                <a:gd name="T20" fmla="*/ 226 w 276"/>
                <a:gd name="T21" fmla="*/ 2 h 390"/>
                <a:gd name="T22" fmla="*/ 254 w 276"/>
                <a:gd name="T23" fmla="*/ 0 h 390"/>
                <a:gd name="T24" fmla="*/ 268 w 276"/>
                <a:gd name="T25" fmla="*/ 6 h 390"/>
                <a:gd name="T26" fmla="*/ 274 w 276"/>
                <a:gd name="T27" fmla="*/ 10 h 390"/>
                <a:gd name="T28" fmla="*/ 276 w 276"/>
                <a:gd name="T29" fmla="*/ 84 h 390"/>
                <a:gd name="T30" fmla="*/ 266 w 276"/>
                <a:gd name="T31" fmla="*/ 176 h 390"/>
                <a:gd name="T32" fmla="*/ 256 w 276"/>
                <a:gd name="T33" fmla="*/ 222 h 390"/>
                <a:gd name="T34" fmla="*/ 238 w 276"/>
                <a:gd name="T35" fmla="*/ 262 h 390"/>
                <a:gd name="T36" fmla="*/ 214 w 276"/>
                <a:gd name="T37" fmla="*/ 292 h 390"/>
                <a:gd name="T38" fmla="*/ 182 w 276"/>
                <a:gd name="T39" fmla="*/ 290 h 390"/>
                <a:gd name="T40" fmla="*/ 188 w 276"/>
                <a:gd name="T41" fmla="*/ 314 h 390"/>
                <a:gd name="T42" fmla="*/ 188 w 276"/>
                <a:gd name="T43" fmla="*/ 332 h 390"/>
                <a:gd name="T44" fmla="*/ 178 w 276"/>
                <a:gd name="T45" fmla="*/ 346 h 390"/>
                <a:gd name="T46" fmla="*/ 152 w 276"/>
                <a:gd name="T47" fmla="*/ 360 h 390"/>
                <a:gd name="T48" fmla="*/ 82 w 276"/>
                <a:gd name="T49" fmla="*/ 386 h 390"/>
                <a:gd name="T50" fmla="*/ 64 w 276"/>
                <a:gd name="T51" fmla="*/ 390 h 390"/>
                <a:gd name="T52" fmla="*/ 16 w 276"/>
                <a:gd name="T53" fmla="*/ 314 h 390"/>
                <a:gd name="T54" fmla="*/ 0 w 276"/>
                <a:gd name="T55" fmla="*/ 286 h 390"/>
                <a:gd name="T56" fmla="*/ 0 w 276"/>
                <a:gd name="T57" fmla="*/ 276 h 390"/>
                <a:gd name="T58" fmla="*/ 6 w 276"/>
                <a:gd name="T59" fmla="*/ 268 h 390"/>
                <a:gd name="T60" fmla="*/ 32 w 276"/>
                <a:gd name="T61" fmla="*/ 250 h 390"/>
                <a:gd name="T62" fmla="*/ 74 w 276"/>
                <a:gd name="T63" fmla="*/ 232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6" h="390">
                  <a:moveTo>
                    <a:pt x="74" y="232"/>
                  </a:moveTo>
                  <a:lnTo>
                    <a:pt x="74" y="232"/>
                  </a:lnTo>
                  <a:lnTo>
                    <a:pt x="84" y="230"/>
                  </a:lnTo>
                  <a:lnTo>
                    <a:pt x="106" y="220"/>
                  </a:lnTo>
                  <a:lnTo>
                    <a:pt x="120" y="214"/>
                  </a:lnTo>
                  <a:lnTo>
                    <a:pt x="132" y="206"/>
                  </a:lnTo>
                  <a:lnTo>
                    <a:pt x="144" y="196"/>
                  </a:lnTo>
                  <a:lnTo>
                    <a:pt x="152" y="186"/>
                  </a:lnTo>
                  <a:lnTo>
                    <a:pt x="152" y="186"/>
                  </a:lnTo>
                  <a:lnTo>
                    <a:pt x="158" y="174"/>
                  </a:lnTo>
                  <a:lnTo>
                    <a:pt x="164" y="154"/>
                  </a:lnTo>
                  <a:lnTo>
                    <a:pt x="168" y="134"/>
                  </a:lnTo>
                  <a:lnTo>
                    <a:pt x="170" y="110"/>
                  </a:lnTo>
                  <a:lnTo>
                    <a:pt x="172" y="86"/>
                  </a:lnTo>
                  <a:lnTo>
                    <a:pt x="170" y="64"/>
                  </a:lnTo>
                  <a:lnTo>
                    <a:pt x="168" y="44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76" y="22"/>
                  </a:lnTo>
                  <a:lnTo>
                    <a:pt x="190" y="14"/>
                  </a:lnTo>
                  <a:lnTo>
                    <a:pt x="208" y="8"/>
                  </a:lnTo>
                  <a:lnTo>
                    <a:pt x="226" y="2"/>
                  </a:lnTo>
                  <a:lnTo>
                    <a:pt x="246" y="0"/>
                  </a:lnTo>
                  <a:lnTo>
                    <a:pt x="254" y="0"/>
                  </a:lnTo>
                  <a:lnTo>
                    <a:pt x="262" y="2"/>
                  </a:lnTo>
                  <a:lnTo>
                    <a:pt x="268" y="6"/>
                  </a:lnTo>
                  <a:lnTo>
                    <a:pt x="274" y="10"/>
                  </a:lnTo>
                  <a:lnTo>
                    <a:pt x="274" y="10"/>
                  </a:lnTo>
                  <a:lnTo>
                    <a:pt x="276" y="46"/>
                  </a:lnTo>
                  <a:lnTo>
                    <a:pt x="276" y="84"/>
                  </a:lnTo>
                  <a:lnTo>
                    <a:pt x="272" y="128"/>
                  </a:lnTo>
                  <a:lnTo>
                    <a:pt x="266" y="176"/>
                  </a:lnTo>
                  <a:lnTo>
                    <a:pt x="262" y="200"/>
                  </a:lnTo>
                  <a:lnTo>
                    <a:pt x="256" y="222"/>
                  </a:lnTo>
                  <a:lnTo>
                    <a:pt x="248" y="244"/>
                  </a:lnTo>
                  <a:lnTo>
                    <a:pt x="238" y="262"/>
                  </a:lnTo>
                  <a:lnTo>
                    <a:pt x="228" y="278"/>
                  </a:lnTo>
                  <a:lnTo>
                    <a:pt x="214" y="292"/>
                  </a:lnTo>
                  <a:lnTo>
                    <a:pt x="182" y="290"/>
                  </a:lnTo>
                  <a:lnTo>
                    <a:pt x="182" y="290"/>
                  </a:lnTo>
                  <a:lnTo>
                    <a:pt x="184" y="296"/>
                  </a:lnTo>
                  <a:lnTo>
                    <a:pt x="188" y="314"/>
                  </a:lnTo>
                  <a:lnTo>
                    <a:pt x="190" y="322"/>
                  </a:lnTo>
                  <a:lnTo>
                    <a:pt x="188" y="332"/>
                  </a:lnTo>
                  <a:lnTo>
                    <a:pt x="184" y="340"/>
                  </a:lnTo>
                  <a:lnTo>
                    <a:pt x="178" y="346"/>
                  </a:lnTo>
                  <a:lnTo>
                    <a:pt x="178" y="346"/>
                  </a:lnTo>
                  <a:lnTo>
                    <a:pt x="152" y="360"/>
                  </a:lnTo>
                  <a:lnTo>
                    <a:pt x="116" y="374"/>
                  </a:lnTo>
                  <a:lnTo>
                    <a:pt x="82" y="386"/>
                  </a:lnTo>
                  <a:lnTo>
                    <a:pt x="64" y="390"/>
                  </a:lnTo>
                  <a:lnTo>
                    <a:pt x="64" y="390"/>
                  </a:lnTo>
                  <a:lnTo>
                    <a:pt x="36" y="348"/>
                  </a:lnTo>
                  <a:lnTo>
                    <a:pt x="16" y="314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0" y="282"/>
                  </a:lnTo>
                  <a:lnTo>
                    <a:pt x="0" y="276"/>
                  </a:lnTo>
                  <a:lnTo>
                    <a:pt x="2" y="272"/>
                  </a:lnTo>
                  <a:lnTo>
                    <a:pt x="6" y="268"/>
                  </a:lnTo>
                  <a:lnTo>
                    <a:pt x="18" y="258"/>
                  </a:lnTo>
                  <a:lnTo>
                    <a:pt x="32" y="250"/>
                  </a:lnTo>
                  <a:lnTo>
                    <a:pt x="60" y="238"/>
                  </a:lnTo>
                  <a:lnTo>
                    <a:pt x="74" y="2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6" name="Freeform 10220">
              <a:extLst>
                <a:ext uri="{FF2B5EF4-FFF2-40B4-BE49-F238E27FC236}">
                  <a16:creationId xmlns:a16="http://schemas.microsoft.com/office/drawing/2014/main" id="{B28AA9FA-5877-9DD9-B3A9-9AF38A097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0106" y="2921000"/>
              <a:ext cx="871538" cy="347663"/>
            </a:xfrm>
            <a:custGeom>
              <a:avLst/>
              <a:gdLst>
                <a:gd name="T0" fmla="*/ 294 w 1098"/>
                <a:gd name="T1" fmla="*/ 20 h 438"/>
                <a:gd name="T2" fmla="*/ 350 w 1098"/>
                <a:gd name="T3" fmla="*/ 16 h 438"/>
                <a:gd name="T4" fmla="*/ 438 w 1098"/>
                <a:gd name="T5" fmla="*/ 18 h 438"/>
                <a:gd name="T6" fmla="*/ 552 w 1098"/>
                <a:gd name="T7" fmla="*/ 30 h 438"/>
                <a:gd name="T8" fmla="*/ 684 w 1098"/>
                <a:gd name="T9" fmla="*/ 58 h 438"/>
                <a:gd name="T10" fmla="*/ 750 w 1098"/>
                <a:gd name="T11" fmla="*/ 80 h 438"/>
                <a:gd name="T12" fmla="*/ 818 w 1098"/>
                <a:gd name="T13" fmla="*/ 108 h 438"/>
                <a:gd name="T14" fmla="*/ 884 w 1098"/>
                <a:gd name="T15" fmla="*/ 142 h 438"/>
                <a:gd name="T16" fmla="*/ 946 w 1098"/>
                <a:gd name="T17" fmla="*/ 184 h 438"/>
                <a:gd name="T18" fmla="*/ 1002 w 1098"/>
                <a:gd name="T19" fmla="*/ 236 h 438"/>
                <a:gd name="T20" fmla="*/ 1054 w 1098"/>
                <a:gd name="T21" fmla="*/ 296 h 438"/>
                <a:gd name="T22" fmla="*/ 1098 w 1098"/>
                <a:gd name="T23" fmla="*/ 366 h 438"/>
                <a:gd name="T24" fmla="*/ 1070 w 1098"/>
                <a:gd name="T25" fmla="*/ 394 h 438"/>
                <a:gd name="T26" fmla="*/ 1032 w 1098"/>
                <a:gd name="T27" fmla="*/ 438 h 438"/>
                <a:gd name="T28" fmla="*/ 1024 w 1098"/>
                <a:gd name="T29" fmla="*/ 422 h 438"/>
                <a:gd name="T30" fmla="*/ 1000 w 1098"/>
                <a:gd name="T31" fmla="*/ 378 h 438"/>
                <a:gd name="T32" fmla="*/ 956 w 1098"/>
                <a:gd name="T33" fmla="*/ 316 h 438"/>
                <a:gd name="T34" fmla="*/ 906 w 1098"/>
                <a:gd name="T35" fmla="*/ 266 h 438"/>
                <a:gd name="T36" fmla="*/ 864 w 1098"/>
                <a:gd name="T37" fmla="*/ 232 h 438"/>
                <a:gd name="T38" fmla="*/ 814 w 1098"/>
                <a:gd name="T39" fmla="*/ 200 h 438"/>
                <a:gd name="T40" fmla="*/ 756 w 1098"/>
                <a:gd name="T41" fmla="*/ 170 h 438"/>
                <a:gd name="T42" fmla="*/ 688 w 1098"/>
                <a:gd name="T43" fmla="*/ 146 h 438"/>
                <a:gd name="T44" fmla="*/ 612 w 1098"/>
                <a:gd name="T45" fmla="*/ 126 h 438"/>
                <a:gd name="T46" fmla="*/ 526 w 1098"/>
                <a:gd name="T47" fmla="*/ 112 h 438"/>
                <a:gd name="T48" fmla="*/ 430 w 1098"/>
                <a:gd name="T49" fmla="*/ 108 h 438"/>
                <a:gd name="T50" fmla="*/ 322 w 1098"/>
                <a:gd name="T51" fmla="*/ 112 h 438"/>
                <a:gd name="T52" fmla="*/ 264 w 1098"/>
                <a:gd name="T53" fmla="*/ 116 h 438"/>
                <a:gd name="T54" fmla="*/ 250 w 1098"/>
                <a:gd name="T55" fmla="*/ 120 h 438"/>
                <a:gd name="T56" fmla="*/ 188 w 1098"/>
                <a:gd name="T57" fmla="*/ 140 h 438"/>
                <a:gd name="T58" fmla="*/ 126 w 1098"/>
                <a:gd name="T59" fmla="*/ 156 h 438"/>
                <a:gd name="T60" fmla="*/ 86 w 1098"/>
                <a:gd name="T61" fmla="*/ 156 h 438"/>
                <a:gd name="T62" fmla="*/ 48 w 1098"/>
                <a:gd name="T63" fmla="*/ 148 h 438"/>
                <a:gd name="T64" fmla="*/ 26 w 1098"/>
                <a:gd name="T65" fmla="*/ 132 h 438"/>
                <a:gd name="T66" fmla="*/ 14 w 1098"/>
                <a:gd name="T67" fmla="*/ 114 h 438"/>
                <a:gd name="T68" fmla="*/ 10 w 1098"/>
                <a:gd name="T69" fmla="*/ 104 h 438"/>
                <a:gd name="T70" fmla="*/ 2 w 1098"/>
                <a:gd name="T71" fmla="*/ 76 h 438"/>
                <a:gd name="T72" fmla="*/ 2 w 1098"/>
                <a:gd name="T73" fmla="*/ 54 h 438"/>
                <a:gd name="T74" fmla="*/ 10 w 1098"/>
                <a:gd name="T75" fmla="*/ 36 h 438"/>
                <a:gd name="T76" fmla="*/ 26 w 1098"/>
                <a:gd name="T77" fmla="*/ 22 h 438"/>
                <a:gd name="T78" fmla="*/ 46 w 1098"/>
                <a:gd name="T79" fmla="*/ 12 h 438"/>
                <a:gd name="T80" fmla="*/ 96 w 1098"/>
                <a:gd name="T81" fmla="*/ 2 h 438"/>
                <a:gd name="T82" fmla="*/ 156 w 1098"/>
                <a:gd name="T83" fmla="*/ 0 h 438"/>
                <a:gd name="T84" fmla="*/ 240 w 1098"/>
                <a:gd name="T85" fmla="*/ 10 h 438"/>
                <a:gd name="T86" fmla="*/ 294 w 1098"/>
                <a:gd name="T87" fmla="*/ 2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98" h="438">
                  <a:moveTo>
                    <a:pt x="294" y="20"/>
                  </a:moveTo>
                  <a:lnTo>
                    <a:pt x="294" y="20"/>
                  </a:lnTo>
                  <a:lnTo>
                    <a:pt x="320" y="18"/>
                  </a:lnTo>
                  <a:lnTo>
                    <a:pt x="350" y="16"/>
                  </a:lnTo>
                  <a:lnTo>
                    <a:pt x="390" y="16"/>
                  </a:lnTo>
                  <a:lnTo>
                    <a:pt x="438" y="18"/>
                  </a:lnTo>
                  <a:lnTo>
                    <a:pt x="492" y="22"/>
                  </a:lnTo>
                  <a:lnTo>
                    <a:pt x="552" y="30"/>
                  </a:lnTo>
                  <a:lnTo>
                    <a:pt x="616" y="42"/>
                  </a:lnTo>
                  <a:lnTo>
                    <a:pt x="684" y="58"/>
                  </a:lnTo>
                  <a:lnTo>
                    <a:pt x="718" y="68"/>
                  </a:lnTo>
                  <a:lnTo>
                    <a:pt x="750" y="80"/>
                  </a:lnTo>
                  <a:lnTo>
                    <a:pt x="784" y="92"/>
                  </a:lnTo>
                  <a:lnTo>
                    <a:pt x="818" y="108"/>
                  </a:lnTo>
                  <a:lnTo>
                    <a:pt x="850" y="124"/>
                  </a:lnTo>
                  <a:lnTo>
                    <a:pt x="884" y="142"/>
                  </a:lnTo>
                  <a:lnTo>
                    <a:pt x="914" y="162"/>
                  </a:lnTo>
                  <a:lnTo>
                    <a:pt x="946" y="184"/>
                  </a:lnTo>
                  <a:lnTo>
                    <a:pt x="974" y="210"/>
                  </a:lnTo>
                  <a:lnTo>
                    <a:pt x="1002" y="236"/>
                  </a:lnTo>
                  <a:lnTo>
                    <a:pt x="1030" y="264"/>
                  </a:lnTo>
                  <a:lnTo>
                    <a:pt x="1054" y="296"/>
                  </a:lnTo>
                  <a:lnTo>
                    <a:pt x="1076" y="330"/>
                  </a:lnTo>
                  <a:lnTo>
                    <a:pt x="1098" y="366"/>
                  </a:lnTo>
                  <a:lnTo>
                    <a:pt x="1098" y="366"/>
                  </a:lnTo>
                  <a:lnTo>
                    <a:pt x="1070" y="394"/>
                  </a:lnTo>
                  <a:lnTo>
                    <a:pt x="1048" y="418"/>
                  </a:lnTo>
                  <a:lnTo>
                    <a:pt x="1032" y="438"/>
                  </a:lnTo>
                  <a:lnTo>
                    <a:pt x="1032" y="438"/>
                  </a:lnTo>
                  <a:lnTo>
                    <a:pt x="1024" y="422"/>
                  </a:lnTo>
                  <a:lnTo>
                    <a:pt x="1016" y="402"/>
                  </a:lnTo>
                  <a:lnTo>
                    <a:pt x="1000" y="378"/>
                  </a:lnTo>
                  <a:lnTo>
                    <a:pt x="982" y="348"/>
                  </a:lnTo>
                  <a:lnTo>
                    <a:pt x="956" y="316"/>
                  </a:lnTo>
                  <a:lnTo>
                    <a:pt x="924" y="282"/>
                  </a:lnTo>
                  <a:lnTo>
                    <a:pt x="906" y="266"/>
                  </a:lnTo>
                  <a:lnTo>
                    <a:pt x="886" y="248"/>
                  </a:lnTo>
                  <a:lnTo>
                    <a:pt x="864" y="232"/>
                  </a:lnTo>
                  <a:lnTo>
                    <a:pt x="840" y="216"/>
                  </a:lnTo>
                  <a:lnTo>
                    <a:pt x="814" y="200"/>
                  </a:lnTo>
                  <a:lnTo>
                    <a:pt x="786" y="184"/>
                  </a:lnTo>
                  <a:lnTo>
                    <a:pt x="756" y="170"/>
                  </a:lnTo>
                  <a:lnTo>
                    <a:pt x="722" y="158"/>
                  </a:lnTo>
                  <a:lnTo>
                    <a:pt x="688" y="146"/>
                  </a:lnTo>
                  <a:lnTo>
                    <a:pt x="652" y="134"/>
                  </a:lnTo>
                  <a:lnTo>
                    <a:pt x="612" y="126"/>
                  </a:lnTo>
                  <a:lnTo>
                    <a:pt x="570" y="118"/>
                  </a:lnTo>
                  <a:lnTo>
                    <a:pt x="526" y="112"/>
                  </a:lnTo>
                  <a:lnTo>
                    <a:pt x="480" y="108"/>
                  </a:lnTo>
                  <a:lnTo>
                    <a:pt x="430" y="108"/>
                  </a:lnTo>
                  <a:lnTo>
                    <a:pt x="378" y="108"/>
                  </a:lnTo>
                  <a:lnTo>
                    <a:pt x="322" y="112"/>
                  </a:lnTo>
                  <a:lnTo>
                    <a:pt x="264" y="116"/>
                  </a:lnTo>
                  <a:lnTo>
                    <a:pt x="264" y="116"/>
                  </a:lnTo>
                  <a:lnTo>
                    <a:pt x="260" y="118"/>
                  </a:lnTo>
                  <a:lnTo>
                    <a:pt x="250" y="120"/>
                  </a:lnTo>
                  <a:lnTo>
                    <a:pt x="224" y="128"/>
                  </a:lnTo>
                  <a:lnTo>
                    <a:pt x="188" y="140"/>
                  </a:lnTo>
                  <a:lnTo>
                    <a:pt x="148" y="152"/>
                  </a:lnTo>
                  <a:lnTo>
                    <a:pt x="126" y="156"/>
                  </a:lnTo>
                  <a:lnTo>
                    <a:pt x="106" y="158"/>
                  </a:lnTo>
                  <a:lnTo>
                    <a:pt x="86" y="156"/>
                  </a:lnTo>
                  <a:lnTo>
                    <a:pt x="66" y="154"/>
                  </a:lnTo>
                  <a:lnTo>
                    <a:pt x="48" y="148"/>
                  </a:lnTo>
                  <a:lnTo>
                    <a:pt x="32" y="138"/>
                  </a:lnTo>
                  <a:lnTo>
                    <a:pt x="26" y="132"/>
                  </a:lnTo>
                  <a:lnTo>
                    <a:pt x="20" y="124"/>
                  </a:lnTo>
                  <a:lnTo>
                    <a:pt x="14" y="114"/>
                  </a:lnTo>
                  <a:lnTo>
                    <a:pt x="10" y="104"/>
                  </a:lnTo>
                  <a:lnTo>
                    <a:pt x="10" y="104"/>
                  </a:lnTo>
                  <a:lnTo>
                    <a:pt x="4" y="90"/>
                  </a:lnTo>
                  <a:lnTo>
                    <a:pt x="2" y="76"/>
                  </a:lnTo>
                  <a:lnTo>
                    <a:pt x="0" y="64"/>
                  </a:lnTo>
                  <a:lnTo>
                    <a:pt x="2" y="54"/>
                  </a:lnTo>
                  <a:lnTo>
                    <a:pt x="6" y="44"/>
                  </a:lnTo>
                  <a:lnTo>
                    <a:pt x="10" y="36"/>
                  </a:lnTo>
                  <a:lnTo>
                    <a:pt x="18" y="28"/>
                  </a:lnTo>
                  <a:lnTo>
                    <a:pt x="26" y="22"/>
                  </a:lnTo>
                  <a:lnTo>
                    <a:pt x="34" y="16"/>
                  </a:lnTo>
                  <a:lnTo>
                    <a:pt x="46" y="12"/>
                  </a:lnTo>
                  <a:lnTo>
                    <a:pt x="70" y="4"/>
                  </a:lnTo>
                  <a:lnTo>
                    <a:pt x="96" y="2"/>
                  </a:lnTo>
                  <a:lnTo>
                    <a:pt x="126" y="0"/>
                  </a:lnTo>
                  <a:lnTo>
                    <a:pt x="156" y="0"/>
                  </a:lnTo>
                  <a:lnTo>
                    <a:pt x="186" y="2"/>
                  </a:lnTo>
                  <a:lnTo>
                    <a:pt x="240" y="10"/>
                  </a:lnTo>
                  <a:lnTo>
                    <a:pt x="278" y="16"/>
                  </a:lnTo>
                  <a:lnTo>
                    <a:pt x="294" y="20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7" name="Freeform 10221">
              <a:extLst>
                <a:ext uri="{FF2B5EF4-FFF2-40B4-BE49-F238E27FC236}">
                  <a16:creationId xmlns:a16="http://schemas.microsoft.com/office/drawing/2014/main" id="{A61256E9-B405-E40A-466E-80F665B29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0106" y="2921000"/>
              <a:ext cx="871538" cy="347663"/>
            </a:xfrm>
            <a:custGeom>
              <a:avLst/>
              <a:gdLst>
                <a:gd name="T0" fmla="*/ 294 w 1098"/>
                <a:gd name="T1" fmla="*/ 20 h 438"/>
                <a:gd name="T2" fmla="*/ 350 w 1098"/>
                <a:gd name="T3" fmla="*/ 16 h 438"/>
                <a:gd name="T4" fmla="*/ 438 w 1098"/>
                <a:gd name="T5" fmla="*/ 18 h 438"/>
                <a:gd name="T6" fmla="*/ 552 w 1098"/>
                <a:gd name="T7" fmla="*/ 30 h 438"/>
                <a:gd name="T8" fmla="*/ 684 w 1098"/>
                <a:gd name="T9" fmla="*/ 58 h 438"/>
                <a:gd name="T10" fmla="*/ 750 w 1098"/>
                <a:gd name="T11" fmla="*/ 80 h 438"/>
                <a:gd name="T12" fmla="*/ 818 w 1098"/>
                <a:gd name="T13" fmla="*/ 108 h 438"/>
                <a:gd name="T14" fmla="*/ 884 w 1098"/>
                <a:gd name="T15" fmla="*/ 142 h 438"/>
                <a:gd name="T16" fmla="*/ 946 w 1098"/>
                <a:gd name="T17" fmla="*/ 184 h 438"/>
                <a:gd name="T18" fmla="*/ 1002 w 1098"/>
                <a:gd name="T19" fmla="*/ 236 h 438"/>
                <a:gd name="T20" fmla="*/ 1054 w 1098"/>
                <a:gd name="T21" fmla="*/ 296 h 438"/>
                <a:gd name="T22" fmla="*/ 1098 w 1098"/>
                <a:gd name="T23" fmla="*/ 366 h 438"/>
                <a:gd name="T24" fmla="*/ 1070 w 1098"/>
                <a:gd name="T25" fmla="*/ 394 h 438"/>
                <a:gd name="T26" fmla="*/ 1032 w 1098"/>
                <a:gd name="T27" fmla="*/ 438 h 438"/>
                <a:gd name="T28" fmla="*/ 1024 w 1098"/>
                <a:gd name="T29" fmla="*/ 422 h 438"/>
                <a:gd name="T30" fmla="*/ 1000 w 1098"/>
                <a:gd name="T31" fmla="*/ 378 h 438"/>
                <a:gd name="T32" fmla="*/ 956 w 1098"/>
                <a:gd name="T33" fmla="*/ 316 h 438"/>
                <a:gd name="T34" fmla="*/ 906 w 1098"/>
                <a:gd name="T35" fmla="*/ 266 h 438"/>
                <a:gd name="T36" fmla="*/ 864 w 1098"/>
                <a:gd name="T37" fmla="*/ 232 h 438"/>
                <a:gd name="T38" fmla="*/ 814 w 1098"/>
                <a:gd name="T39" fmla="*/ 200 h 438"/>
                <a:gd name="T40" fmla="*/ 756 w 1098"/>
                <a:gd name="T41" fmla="*/ 170 h 438"/>
                <a:gd name="T42" fmla="*/ 688 w 1098"/>
                <a:gd name="T43" fmla="*/ 146 h 438"/>
                <a:gd name="T44" fmla="*/ 612 w 1098"/>
                <a:gd name="T45" fmla="*/ 126 h 438"/>
                <a:gd name="T46" fmla="*/ 526 w 1098"/>
                <a:gd name="T47" fmla="*/ 112 h 438"/>
                <a:gd name="T48" fmla="*/ 430 w 1098"/>
                <a:gd name="T49" fmla="*/ 108 h 438"/>
                <a:gd name="T50" fmla="*/ 322 w 1098"/>
                <a:gd name="T51" fmla="*/ 112 h 438"/>
                <a:gd name="T52" fmla="*/ 264 w 1098"/>
                <a:gd name="T53" fmla="*/ 116 h 438"/>
                <a:gd name="T54" fmla="*/ 250 w 1098"/>
                <a:gd name="T55" fmla="*/ 120 h 438"/>
                <a:gd name="T56" fmla="*/ 188 w 1098"/>
                <a:gd name="T57" fmla="*/ 140 h 438"/>
                <a:gd name="T58" fmla="*/ 126 w 1098"/>
                <a:gd name="T59" fmla="*/ 156 h 438"/>
                <a:gd name="T60" fmla="*/ 86 w 1098"/>
                <a:gd name="T61" fmla="*/ 156 h 438"/>
                <a:gd name="T62" fmla="*/ 48 w 1098"/>
                <a:gd name="T63" fmla="*/ 148 h 438"/>
                <a:gd name="T64" fmla="*/ 26 w 1098"/>
                <a:gd name="T65" fmla="*/ 132 h 438"/>
                <a:gd name="T66" fmla="*/ 14 w 1098"/>
                <a:gd name="T67" fmla="*/ 114 h 438"/>
                <a:gd name="T68" fmla="*/ 10 w 1098"/>
                <a:gd name="T69" fmla="*/ 104 h 438"/>
                <a:gd name="T70" fmla="*/ 2 w 1098"/>
                <a:gd name="T71" fmla="*/ 76 h 438"/>
                <a:gd name="T72" fmla="*/ 2 w 1098"/>
                <a:gd name="T73" fmla="*/ 54 h 438"/>
                <a:gd name="T74" fmla="*/ 10 w 1098"/>
                <a:gd name="T75" fmla="*/ 36 h 438"/>
                <a:gd name="T76" fmla="*/ 26 w 1098"/>
                <a:gd name="T77" fmla="*/ 22 h 438"/>
                <a:gd name="T78" fmla="*/ 46 w 1098"/>
                <a:gd name="T79" fmla="*/ 12 h 438"/>
                <a:gd name="T80" fmla="*/ 96 w 1098"/>
                <a:gd name="T81" fmla="*/ 2 h 438"/>
                <a:gd name="T82" fmla="*/ 156 w 1098"/>
                <a:gd name="T83" fmla="*/ 0 h 438"/>
                <a:gd name="T84" fmla="*/ 240 w 1098"/>
                <a:gd name="T85" fmla="*/ 10 h 438"/>
                <a:gd name="T86" fmla="*/ 294 w 1098"/>
                <a:gd name="T87" fmla="*/ 2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98" h="438">
                  <a:moveTo>
                    <a:pt x="294" y="20"/>
                  </a:moveTo>
                  <a:lnTo>
                    <a:pt x="294" y="20"/>
                  </a:lnTo>
                  <a:lnTo>
                    <a:pt x="320" y="18"/>
                  </a:lnTo>
                  <a:lnTo>
                    <a:pt x="350" y="16"/>
                  </a:lnTo>
                  <a:lnTo>
                    <a:pt x="390" y="16"/>
                  </a:lnTo>
                  <a:lnTo>
                    <a:pt x="438" y="18"/>
                  </a:lnTo>
                  <a:lnTo>
                    <a:pt x="492" y="22"/>
                  </a:lnTo>
                  <a:lnTo>
                    <a:pt x="552" y="30"/>
                  </a:lnTo>
                  <a:lnTo>
                    <a:pt x="616" y="42"/>
                  </a:lnTo>
                  <a:lnTo>
                    <a:pt x="684" y="58"/>
                  </a:lnTo>
                  <a:lnTo>
                    <a:pt x="718" y="68"/>
                  </a:lnTo>
                  <a:lnTo>
                    <a:pt x="750" y="80"/>
                  </a:lnTo>
                  <a:lnTo>
                    <a:pt x="784" y="92"/>
                  </a:lnTo>
                  <a:lnTo>
                    <a:pt x="818" y="108"/>
                  </a:lnTo>
                  <a:lnTo>
                    <a:pt x="850" y="124"/>
                  </a:lnTo>
                  <a:lnTo>
                    <a:pt x="884" y="142"/>
                  </a:lnTo>
                  <a:lnTo>
                    <a:pt x="914" y="162"/>
                  </a:lnTo>
                  <a:lnTo>
                    <a:pt x="946" y="184"/>
                  </a:lnTo>
                  <a:lnTo>
                    <a:pt x="974" y="210"/>
                  </a:lnTo>
                  <a:lnTo>
                    <a:pt x="1002" y="236"/>
                  </a:lnTo>
                  <a:lnTo>
                    <a:pt x="1030" y="264"/>
                  </a:lnTo>
                  <a:lnTo>
                    <a:pt x="1054" y="296"/>
                  </a:lnTo>
                  <a:lnTo>
                    <a:pt x="1076" y="330"/>
                  </a:lnTo>
                  <a:lnTo>
                    <a:pt x="1098" y="366"/>
                  </a:lnTo>
                  <a:lnTo>
                    <a:pt x="1098" y="366"/>
                  </a:lnTo>
                  <a:lnTo>
                    <a:pt x="1070" y="394"/>
                  </a:lnTo>
                  <a:lnTo>
                    <a:pt x="1048" y="418"/>
                  </a:lnTo>
                  <a:lnTo>
                    <a:pt x="1032" y="438"/>
                  </a:lnTo>
                  <a:lnTo>
                    <a:pt x="1032" y="438"/>
                  </a:lnTo>
                  <a:lnTo>
                    <a:pt x="1024" y="422"/>
                  </a:lnTo>
                  <a:lnTo>
                    <a:pt x="1016" y="402"/>
                  </a:lnTo>
                  <a:lnTo>
                    <a:pt x="1000" y="378"/>
                  </a:lnTo>
                  <a:lnTo>
                    <a:pt x="982" y="348"/>
                  </a:lnTo>
                  <a:lnTo>
                    <a:pt x="956" y="316"/>
                  </a:lnTo>
                  <a:lnTo>
                    <a:pt x="924" y="282"/>
                  </a:lnTo>
                  <a:lnTo>
                    <a:pt x="906" y="266"/>
                  </a:lnTo>
                  <a:lnTo>
                    <a:pt x="886" y="248"/>
                  </a:lnTo>
                  <a:lnTo>
                    <a:pt x="864" y="232"/>
                  </a:lnTo>
                  <a:lnTo>
                    <a:pt x="840" y="216"/>
                  </a:lnTo>
                  <a:lnTo>
                    <a:pt x="814" y="200"/>
                  </a:lnTo>
                  <a:lnTo>
                    <a:pt x="786" y="184"/>
                  </a:lnTo>
                  <a:lnTo>
                    <a:pt x="756" y="170"/>
                  </a:lnTo>
                  <a:lnTo>
                    <a:pt x="722" y="158"/>
                  </a:lnTo>
                  <a:lnTo>
                    <a:pt x="688" y="146"/>
                  </a:lnTo>
                  <a:lnTo>
                    <a:pt x="652" y="134"/>
                  </a:lnTo>
                  <a:lnTo>
                    <a:pt x="612" y="126"/>
                  </a:lnTo>
                  <a:lnTo>
                    <a:pt x="570" y="118"/>
                  </a:lnTo>
                  <a:lnTo>
                    <a:pt x="526" y="112"/>
                  </a:lnTo>
                  <a:lnTo>
                    <a:pt x="480" y="108"/>
                  </a:lnTo>
                  <a:lnTo>
                    <a:pt x="430" y="108"/>
                  </a:lnTo>
                  <a:lnTo>
                    <a:pt x="378" y="108"/>
                  </a:lnTo>
                  <a:lnTo>
                    <a:pt x="322" y="112"/>
                  </a:lnTo>
                  <a:lnTo>
                    <a:pt x="264" y="116"/>
                  </a:lnTo>
                  <a:lnTo>
                    <a:pt x="264" y="116"/>
                  </a:lnTo>
                  <a:lnTo>
                    <a:pt x="260" y="118"/>
                  </a:lnTo>
                  <a:lnTo>
                    <a:pt x="250" y="120"/>
                  </a:lnTo>
                  <a:lnTo>
                    <a:pt x="224" y="128"/>
                  </a:lnTo>
                  <a:lnTo>
                    <a:pt x="188" y="140"/>
                  </a:lnTo>
                  <a:lnTo>
                    <a:pt x="148" y="152"/>
                  </a:lnTo>
                  <a:lnTo>
                    <a:pt x="126" y="156"/>
                  </a:lnTo>
                  <a:lnTo>
                    <a:pt x="106" y="158"/>
                  </a:lnTo>
                  <a:lnTo>
                    <a:pt x="86" y="156"/>
                  </a:lnTo>
                  <a:lnTo>
                    <a:pt x="66" y="154"/>
                  </a:lnTo>
                  <a:lnTo>
                    <a:pt x="48" y="148"/>
                  </a:lnTo>
                  <a:lnTo>
                    <a:pt x="32" y="138"/>
                  </a:lnTo>
                  <a:lnTo>
                    <a:pt x="26" y="132"/>
                  </a:lnTo>
                  <a:lnTo>
                    <a:pt x="20" y="124"/>
                  </a:lnTo>
                  <a:lnTo>
                    <a:pt x="14" y="114"/>
                  </a:lnTo>
                  <a:lnTo>
                    <a:pt x="10" y="104"/>
                  </a:lnTo>
                  <a:lnTo>
                    <a:pt x="10" y="104"/>
                  </a:lnTo>
                  <a:lnTo>
                    <a:pt x="4" y="90"/>
                  </a:lnTo>
                  <a:lnTo>
                    <a:pt x="2" y="76"/>
                  </a:lnTo>
                  <a:lnTo>
                    <a:pt x="0" y="64"/>
                  </a:lnTo>
                  <a:lnTo>
                    <a:pt x="2" y="54"/>
                  </a:lnTo>
                  <a:lnTo>
                    <a:pt x="6" y="44"/>
                  </a:lnTo>
                  <a:lnTo>
                    <a:pt x="10" y="36"/>
                  </a:lnTo>
                  <a:lnTo>
                    <a:pt x="18" y="28"/>
                  </a:lnTo>
                  <a:lnTo>
                    <a:pt x="26" y="22"/>
                  </a:lnTo>
                  <a:lnTo>
                    <a:pt x="34" y="16"/>
                  </a:lnTo>
                  <a:lnTo>
                    <a:pt x="46" y="12"/>
                  </a:lnTo>
                  <a:lnTo>
                    <a:pt x="70" y="4"/>
                  </a:lnTo>
                  <a:lnTo>
                    <a:pt x="96" y="2"/>
                  </a:lnTo>
                  <a:lnTo>
                    <a:pt x="126" y="0"/>
                  </a:lnTo>
                  <a:lnTo>
                    <a:pt x="156" y="0"/>
                  </a:lnTo>
                  <a:lnTo>
                    <a:pt x="186" y="2"/>
                  </a:lnTo>
                  <a:lnTo>
                    <a:pt x="240" y="10"/>
                  </a:lnTo>
                  <a:lnTo>
                    <a:pt x="278" y="16"/>
                  </a:lnTo>
                  <a:lnTo>
                    <a:pt x="294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8" name="Freeform 10222">
              <a:extLst>
                <a:ext uri="{FF2B5EF4-FFF2-40B4-BE49-F238E27FC236}">
                  <a16:creationId xmlns:a16="http://schemas.microsoft.com/office/drawing/2014/main" id="{1F242702-F405-5F0A-613A-392F4C9F5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06" y="1946275"/>
              <a:ext cx="357188" cy="463550"/>
            </a:xfrm>
            <a:custGeom>
              <a:avLst/>
              <a:gdLst>
                <a:gd name="T0" fmla="*/ 450 w 450"/>
                <a:gd name="T1" fmla="*/ 516 h 584"/>
                <a:gd name="T2" fmla="*/ 432 w 450"/>
                <a:gd name="T3" fmla="*/ 428 h 584"/>
                <a:gd name="T4" fmla="*/ 418 w 450"/>
                <a:gd name="T5" fmla="*/ 444 h 584"/>
                <a:gd name="T6" fmla="*/ 388 w 450"/>
                <a:gd name="T7" fmla="*/ 468 h 584"/>
                <a:gd name="T8" fmla="*/ 360 w 450"/>
                <a:gd name="T9" fmla="*/ 484 h 584"/>
                <a:gd name="T10" fmla="*/ 336 w 450"/>
                <a:gd name="T11" fmla="*/ 492 h 584"/>
                <a:gd name="T12" fmla="*/ 312 w 450"/>
                <a:gd name="T13" fmla="*/ 496 h 584"/>
                <a:gd name="T14" fmla="*/ 280 w 450"/>
                <a:gd name="T15" fmla="*/ 490 h 584"/>
                <a:gd name="T16" fmla="*/ 244 w 450"/>
                <a:gd name="T17" fmla="*/ 470 h 584"/>
                <a:gd name="T18" fmla="*/ 216 w 450"/>
                <a:gd name="T19" fmla="*/ 444 h 584"/>
                <a:gd name="T20" fmla="*/ 196 w 450"/>
                <a:gd name="T21" fmla="*/ 414 h 584"/>
                <a:gd name="T22" fmla="*/ 180 w 450"/>
                <a:gd name="T23" fmla="*/ 382 h 584"/>
                <a:gd name="T24" fmla="*/ 214 w 450"/>
                <a:gd name="T25" fmla="*/ 374 h 584"/>
                <a:gd name="T26" fmla="*/ 402 w 450"/>
                <a:gd name="T27" fmla="*/ 320 h 584"/>
                <a:gd name="T28" fmla="*/ 394 w 450"/>
                <a:gd name="T29" fmla="*/ 288 h 584"/>
                <a:gd name="T30" fmla="*/ 404 w 450"/>
                <a:gd name="T31" fmla="*/ 286 h 584"/>
                <a:gd name="T32" fmla="*/ 420 w 450"/>
                <a:gd name="T33" fmla="*/ 282 h 584"/>
                <a:gd name="T34" fmla="*/ 434 w 450"/>
                <a:gd name="T35" fmla="*/ 272 h 584"/>
                <a:gd name="T36" fmla="*/ 444 w 450"/>
                <a:gd name="T37" fmla="*/ 254 h 584"/>
                <a:gd name="T38" fmla="*/ 446 w 450"/>
                <a:gd name="T39" fmla="*/ 238 h 584"/>
                <a:gd name="T40" fmla="*/ 440 w 450"/>
                <a:gd name="T41" fmla="*/ 232 h 584"/>
                <a:gd name="T42" fmla="*/ 428 w 450"/>
                <a:gd name="T43" fmla="*/ 230 h 584"/>
                <a:gd name="T44" fmla="*/ 420 w 450"/>
                <a:gd name="T45" fmla="*/ 234 h 584"/>
                <a:gd name="T46" fmla="*/ 400 w 450"/>
                <a:gd name="T47" fmla="*/ 238 h 584"/>
                <a:gd name="T48" fmla="*/ 384 w 450"/>
                <a:gd name="T49" fmla="*/ 230 h 584"/>
                <a:gd name="T50" fmla="*/ 374 w 450"/>
                <a:gd name="T51" fmla="*/ 218 h 584"/>
                <a:gd name="T52" fmla="*/ 368 w 450"/>
                <a:gd name="T53" fmla="*/ 206 h 584"/>
                <a:gd name="T54" fmla="*/ 366 w 450"/>
                <a:gd name="T55" fmla="*/ 198 h 584"/>
                <a:gd name="T56" fmla="*/ 324 w 450"/>
                <a:gd name="T57" fmla="*/ 62 h 584"/>
                <a:gd name="T58" fmla="*/ 302 w 450"/>
                <a:gd name="T59" fmla="*/ 44 h 584"/>
                <a:gd name="T60" fmla="*/ 262 w 450"/>
                <a:gd name="T61" fmla="*/ 20 h 584"/>
                <a:gd name="T62" fmla="*/ 224 w 450"/>
                <a:gd name="T63" fmla="*/ 4 h 584"/>
                <a:gd name="T64" fmla="*/ 190 w 450"/>
                <a:gd name="T65" fmla="*/ 0 h 584"/>
                <a:gd name="T66" fmla="*/ 158 w 450"/>
                <a:gd name="T67" fmla="*/ 2 h 584"/>
                <a:gd name="T68" fmla="*/ 130 w 450"/>
                <a:gd name="T69" fmla="*/ 12 h 584"/>
                <a:gd name="T70" fmla="*/ 104 w 450"/>
                <a:gd name="T71" fmla="*/ 26 h 584"/>
                <a:gd name="T72" fmla="*/ 72 w 450"/>
                <a:gd name="T73" fmla="*/ 58 h 584"/>
                <a:gd name="T74" fmla="*/ 36 w 450"/>
                <a:gd name="T75" fmla="*/ 108 h 584"/>
                <a:gd name="T76" fmla="*/ 14 w 450"/>
                <a:gd name="T77" fmla="*/ 158 h 584"/>
                <a:gd name="T78" fmla="*/ 2 w 450"/>
                <a:gd name="T79" fmla="*/ 202 h 584"/>
                <a:gd name="T80" fmla="*/ 2 w 450"/>
                <a:gd name="T81" fmla="*/ 228 h 584"/>
                <a:gd name="T82" fmla="*/ 20 w 450"/>
                <a:gd name="T83" fmla="*/ 286 h 584"/>
                <a:gd name="T84" fmla="*/ 50 w 450"/>
                <a:gd name="T85" fmla="*/ 378 h 584"/>
                <a:gd name="T86" fmla="*/ 90 w 450"/>
                <a:gd name="T87" fmla="*/ 476 h 584"/>
                <a:gd name="T88" fmla="*/ 112 w 450"/>
                <a:gd name="T89" fmla="*/ 516 h 584"/>
                <a:gd name="T90" fmla="*/ 134 w 450"/>
                <a:gd name="T91" fmla="*/ 544 h 584"/>
                <a:gd name="T92" fmla="*/ 148 w 450"/>
                <a:gd name="T93" fmla="*/ 556 h 584"/>
                <a:gd name="T94" fmla="*/ 186 w 450"/>
                <a:gd name="T95" fmla="*/ 572 h 584"/>
                <a:gd name="T96" fmla="*/ 236 w 450"/>
                <a:gd name="T97" fmla="*/ 582 h 584"/>
                <a:gd name="T98" fmla="*/ 290 w 450"/>
                <a:gd name="T99" fmla="*/ 584 h 584"/>
                <a:gd name="T100" fmla="*/ 344 w 450"/>
                <a:gd name="T101" fmla="*/ 582 h 584"/>
                <a:gd name="T102" fmla="*/ 392 w 450"/>
                <a:gd name="T103" fmla="*/ 570 h 584"/>
                <a:gd name="T104" fmla="*/ 428 w 450"/>
                <a:gd name="T105" fmla="*/ 554 h 584"/>
                <a:gd name="T106" fmla="*/ 446 w 450"/>
                <a:gd name="T107" fmla="*/ 536 h 584"/>
                <a:gd name="T108" fmla="*/ 450 w 450"/>
                <a:gd name="T109" fmla="*/ 52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0" h="584">
                  <a:moveTo>
                    <a:pt x="450" y="516"/>
                  </a:moveTo>
                  <a:lnTo>
                    <a:pt x="450" y="516"/>
                  </a:lnTo>
                  <a:lnTo>
                    <a:pt x="444" y="480"/>
                  </a:lnTo>
                  <a:lnTo>
                    <a:pt x="432" y="428"/>
                  </a:lnTo>
                  <a:lnTo>
                    <a:pt x="432" y="428"/>
                  </a:lnTo>
                  <a:lnTo>
                    <a:pt x="418" y="444"/>
                  </a:lnTo>
                  <a:lnTo>
                    <a:pt x="402" y="456"/>
                  </a:lnTo>
                  <a:lnTo>
                    <a:pt x="388" y="468"/>
                  </a:lnTo>
                  <a:lnTo>
                    <a:pt x="374" y="476"/>
                  </a:lnTo>
                  <a:lnTo>
                    <a:pt x="360" y="484"/>
                  </a:lnTo>
                  <a:lnTo>
                    <a:pt x="348" y="488"/>
                  </a:lnTo>
                  <a:lnTo>
                    <a:pt x="336" y="492"/>
                  </a:lnTo>
                  <a:lnTo>
                    <a:pt x="324" y="494"/>
                  </a:lnTo>
                  <a:lnTo>
                    <a:pt x="312" y="496"/>
                  </a:lnTo>
                  <a:lnTo>
                    <a:pt x="300" y="496"/>
                  </a:lnTo>
                  <a:lnTo>
                    <a:pt x="280" y="490"/>
                  </a:lnTo>
                  <a:lnTo>
                    <a:pt x="262" y="482"/>
                  </a:lnTo>
                  <a:lnTo>
                    <a:pt x="244" y="470"/>
                  </a:lnTo>
                  <a:lnTo>
                    <a:pt x="230" y="458"/>
                  </a:lnTo>
                  <a:lnTo>
                    <a:pt x="216" y="444"/>
                  </a:lnTo>
                  <a:lnTo>
                    <a:pt x="206" y="428"/>
                  </a:lnTo>
                  <a:lnTo>
                    <a:pt x="196" y="414"/>
                  </a:lnTo>
                  <a:lnTo>
                    <a:pt x="184" y="392"/>
                  </a:lnTo>
                  <a:lnTo>
                    <a:pt x="180" y="382"/>
                  </a:lnTo>
                  <a:lnTo>
                    <a:pt x="180" y="382"/>
                  </a:lnTo>
                  <a:lnTo>
                    <a:pt x="214" y="374"/>
                  </a:lnTo>
                  <a:lnTo>
                    <a:pt x="276" y="356"/>
                  </a:lnTo>
                  <a:lnTo>
                    <a:pt x="402" y="320"/>
                  </a:lnTo>
                  <a:lnTo>
                    <a:pt x="402" y="320"/>
                  </a:lnTo>
                  <a:lnTo>
                    <a:pt x="394" y="288"/>
                  </a:lnTo>
                  <a:lnTo>
                    <a:pt x="394" y="288"/>
                  </a:lnTo>
                  <a:lnTo>
                    <a:pt x="404" y="286"/>
                  </a:lnTo>
                  <a:lnTo>
                    <a:pt x="412" y="284"/>
                  </a:lnTo>
                  <a:lnTo>
                    <a:pt x="420" y="282"/>
                  </a:lnTo>
                  <a:lnTo>
                    <a:pt x="428" y="276"/>
                  </a:lnTo>
                  <a:lnTo>
                    <a:pt x="434" y="272"/>
                  </a:lnTo>
                  <a:lnTo>
                    <a:pt x="438" y="266"/>
                  </a:lnTo>
                  <a:lnTo>
                    <a:pt x="444" y="254"/>
                  </a:lnTo>
                  <a:lnTo>
                    <a:pt x="446" y="242"/>
                  </a:lnTo>
                  <a:lnTo>
                    <a:pt x="446" y="238"/>
                  </a:lnTo>
                  <a:lnTo>
                    <a:pt x="442" y="234"/>
                  </a:lnTo>
                  <a:lnTo>
                    <a:pt x="440" y="232"/>
                  </a:lnTo>
                  <a:lnTo>
                    <a:pt x="434" y="230"/>
                  </a:lnTo>
                  <a:lnTo>
                    <a:pt x="428" y="230"/>
                  </a:lnTo>
                  <a:lnTo>
                    <a:pt x="420" y="234"/>
                  </a:lnTo>
                  <a:lnTo>
                    <a:pt x="420" y="234"/>
                  </a:lnTo>
                  <a:lnTo>
                    <a:pt x="410" y="236"/>
                  </a:lnTo>
                  <a:lnTo>
                    <a:pt x="400" y="238"/>
                  </a:lnTo>
                  <a:lnTo>
                    <a:pt x="392" y="236"/>
                  </a:lnTo>
                  <a:lnTo>
                    <a:pt x="384" y="230"/>
                  </a:lnTo>
                  <a:lnTo>
                    <a:pt x="380" y="226"/>
                  </a:lnTo>
                  <a:lnTo>
                    <a:pt x="374" y="218"/>
                  </a:lnTo>
                  <a:lnTo>
                    <a:pt x="368" y="206"/>
                  </a:lnTo>
                  <a:lnTo>
                    <a:pt x="368" y="206"/>
                  </a:lnTo>
                  <a:lnTo>
                    <a:pt x="366" y="198"/>
                  </a:lnTo>
                  <a:lnTo>
                    <a:pt x="366" y="198"/>
                  </a:lnTo>
                  <a:lnTo>
                    <a:pt x="366" y="198"/>
                  </a:lnTo>
                  <a:lnTo>
                    <a:pt x="324" y="62"/>
                  </a:lnTo>
                  <a:lnTo>
                    <a:pt x="324" y="62"/>
                  </a:lnTo>
                  <a:lnTo>
                    <a:pt x="302" y="44"/>
                  </a:lnTo>
                  <a:lnTo>
                    <a:pt x="282" y="30"/>
                  </a:lnTo>
                  <a:lnTo>
                    <a:pt x="262" y="20"/>
                  </a:lnTo>
                  <a:lnTo>
                    <a:pt x="242" y="10"/>
                  </a:lnTo>
                  <a:lnTo>
                    <a:pt x="224" y="4"/>
                  </a:lnTo>
                  <a:lnTo>
                    <a:pt x="206" y="0"/>
                  </a:lnTo>
                  <a:lnTo>
                    <a:pt x="190" y="0"/>
                  </a:lnTo>
                  <a:lnTo>
                    <a:pt x="174" y="0"/>
                  </a:lnTo>
                  <a:lnTo>
                    <a:pt x="158" y="2"/>
                  </a:lnTo>
                  <a:lnTo>
                    <a:pt x="144" y="6"/>
                  </a:lnTo>
                  <a:lnTo>
                    <a:pt x="130" y="12"/>
                  </a:lnTo>
                  <a:lnTo>
                    <a:pt x="116" y="18"/>
                  </a:lnTo>
                  <a:lnTo>
                    <a:pt x="104" y="26"/>
                  </a:lnTo>
                  <a:lnTo>
                    <a:pt x="92" y="36"/>
                  </a:lnTo>
                  <a:lnTo>
                    <a:pt x="72" y="58"/>
                  </a:lnTo>
                  <a:lnTo>
                    <a:pt x="52" y="82"/>
                  </a:lnTo>
                  <a:lnTo>
                    <a:pt x="36" y="108"/>
                  </a:lnTo>
                  <a:lnTo>
                    <a:pt x="24" y="134"/>
                  </a:lnTo>
                  <a:lnTo>
                    <a:pt x="14" y="158"/>
                  </a:lnTo>
                  <a:lnTo>
                    <a:pt x="6" y="182"/>
                  </a:lnTo>
                  <a:lnTo>
                    <a:pt x="2" y="202"/>
                  </a:lnTo>
                  <a:lnTo>
                    <a:pt x="0" y="218"/>
                  </a:lnTo>
                  <a:lnTo>
                    <a:pt x="2" y="228"/>
                  </a:lnTo>
                  <a:lnTo>
                    <a:pt x="2" y="228"/>
                  </a:lnTo>
                  <a:lnTo>
                    <a:pt x="20" y="286"/>
                  </a:lnTo>
                  <a:lnTo>
                    <a:pt x="34" y="330"/>
                  </a:lnTo>
                  <a:lnTo>
                    <a:pt x="50" y="378"/>
                  </a:lnTo>
                  <a:lnTo>
                    <a:pt x="70" y="428"/>
                  </a:lnTo>
                  <a:lnTo>
                    <a:pt x="90" y="476"/>
                  </a:lnTo>
                  <a:lnTo>
                    <a:pt x="100" y="496"/>
                  </a:lnTo>
                  <a:lnTo>
                    <a:pt x="112" y="516"/>
                  </a:lnTo>
                  <a:lnTo>
                    <a:pt x="124" y="532"/>
                  </a:lnTo>
                  <a:lnTo>
                    <a:pt x="134" y="544"/>
                  </a:lnTo>
                  <a:lnTo>
                    <a:pt x="134" y="544"/>
                  </a:lnTo>
                  <a:lnTo>
                    <a:pt x="148" y="556"/>
                  </a:lnTo>
                  <a:lnTo>
                    <a:pt x="166" y="564"/>
                  </a:lnTo>
                  <a:lnTo>
                    <a:pt x="186" y="572"/>
                  </a:lnTo>
                  <a:lnTo>
                    <a:pt x="210" y="578"/>
                  </a:lnTo>
                  <a:lnTo>
                    <a:pt x="236" y="582"/>
                  </a:lnTo>
                  <a:lnTo>
                    <a:pt x="262" y="584"/>
                  </a:lnTo>
                  <a:lnTo>
                    <a:pt x="290" y="584"/>
                  </a:lnTo>
                  <a:lnTo>
                    <a:pt x="318" y="584"/>
                  </a:lnTo>
                  <a:lnTo>
                    <a:pt x="344" y="582"/>
                  </a:lnTo>
                  <a:lnTo>
                    <a:pt x="368" y="576"/>
                  </a:lnTo>
                  <a:lnTo>
                    <a:pt x="392" y="570"/>
                  </a:lnTo>
                  <a:lnTo>
                    <a:pt x="412" y="564"/>
                  </a:lnTo>
                  <a:lnTo>
                    <a:pt x="428" y="554"/>
                  </a:lnTo>
                  <a:lnTo>
                    <a:pt x="442" y="542"/>
                  </a:lnTo>
                  <a:lnTo>
                    <a:pt x="446" y="536"/>
                  </a:lnTo>
                  <a:lnTo>
                    <a:pt x="448" y="530"/>
                  </a:lnTo>
                  <a:lnTo>
                    <a:pt x="450" y="524"/>
                  </a:lnTo>
                  <a:lnTo>
                    <a:pt x="450" y="516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49" name="Freeform 10223">
              <a:extLst>
                <a:ext uri="{FF2B5EF4-FFF2-40B4-BE49-F238E27FC236}">
                  <a16:creationId xmlns:a16="http://schemas.microsoft.com/office/drawing/2014/main" id="{35E015B3-204D-12CE-1101-8ECC2670E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06" y="1946275"/>
              <a:ext cx="357188" cy="463550"/>
            </a:xfrm>
            <a:custGeom>
              <a:avLst/>
              <a:gdLst>
                <a:gd name="T0" fmla="*/ 450 w 450"/>
                <a:gd name="T1" fmla="*/ 516 h 584"/>
                <a:gd name="T2" fmla="*/ 432 w 450"/>
                <a:gd name="T3" fmla="*/ 428 h 584"/>
                <a:gd name="T4" fmla="*/ 418 w 450"/>
                <a:gd name="T5" fmla="*/ 444 h 584"/>
                <a:gd name="T6" fmla="*/ 388 w 450"/>
                <a:gd name="T7" fmla="*/ 468 h 584"/>
                <a:gd name="T8" fmla="*/ 360 w 450"/>
                <a:gd name="T9" fmla="*/ 484 h 584"/>
                <a:gd name="T10" fmla="*/ 336 w 450"/>
                <a:gd name="T11" fmla="*/ 492 h 584"/>
                <a:gd name="T12" fmla="*/ 312 w 450"/>
                <a:gd name="T13" fmla="*/ 496 h 584"/>
                <a:gd name="T14" fmla="*/ 280 w 450"/>
                <a:gd name="T15" fmla="*/ 490 h 584"/>
                <a:gd name="T16" fmla="*/ 244 w 450"/>
                <a:gd name="T17" fmla="*/ 470 h 584"/>
                <a:gd name="T18" fmla="*/ 216 w 450"/>
                <a:gd name="T19" fmla="*/ 444 h 584"/>
                <a:gd name="T20" fmla="*/ 196 w 450"/>
                <a:gd name="T21" fmla="*/ 414 h 584"/>
                <a:gd name="T22" fmla="*/ 180 w 450"/>
                <a:gd name="T23" fmla="*/ 382 h 584"/>
                <a:gd name="T24" fmla="*/ 214 w 450"/>
                <a:gd name="T25" fmla="*/ 374 h 584"/>
                <a:gd name="T26" fmla="*/ 402 w 450"/>
                <a:gd name="T27" fmla="*/ 320 h 584"/>
                <a:gd name="T28" fmla="*/ 394 w 450"/>
                <a:gd name="T29" fmla="*/ 288 h 584"/>
                <a:gd name="T30" fmla="*/ 404 w 450"/>
                <a:gd name="T31" fmla="*/ 286 h 584"/>
                <a:gd name="T32" fmla="*/ 420 w 450"/>
                <a:gd name="T33" fmla="*/ 282 h 584"/>
                <a:gd name="T34" fmla="*/ 434 w 450"/>
                <a:gd name="T35" fmla="*/ 272 h 584"/>
                <a:gd name="T36" fmla="*/ 444 w 450"/>
                <a:gd name="T37" fmla="*/ 254 h 584"/>
                <a:gd name="T38" fmla="*/ 446 w 450"/>
                <a:gd name="T39" fmla="*/ 238 h 584"/>
                <a:gd name="T40" fmla="*/ 440 w 450"/>
                <a:gd name="T41" fmla="*/ 232 h 584"/>
                <a:gd name="T42" fmla="*/ 428 w 450"/>
                <a:gd name="T43" fmla="*/ 230 h 584"/>
                <a:gd name="T44" fmla="*/ 420 w 450"/>
                <a:gd name="T45" fmla="*/ 234 h 584"/>
                <a:gd name="T46" fmla="*/ 400 w 450"/>
                <a:gd name="T47" fmla="*/ 238 h 584"/>
                <a:gd name="T48" fmla="*/ 384 w 450"/>
                <a:gd name="T49" fmla="*/ 230 h 584"/>
                <a:gd name="T50" fmla="*/ 374 w 450"/>
                <a:gd name="T51" fmla="*/ 218 h 584"/>
                <a:gd name="T52" fmla="*/ 368 w 450"/>
                <a:gd name="T53" fmla="*/ 206 h 584"/>
                <a:gd name="T54" fmla="*/ 366 w 450"/>
                <a:gd name="T55" fmla="*/ 198 h 584"/>
                <a:gd name="T56" fmla="*/ 324 w 450"/>
                <a:gd name="T57" fmla="*/ 62 h 584"/>
                <a:gd name="T58" fmla="*/ 302 w 450"/>
                <a:gd name="T59" fmla="*/ 44 h 584"/>
                <a:gd name="T60" fmla="*/ 262 w 450"/>
                <a:gd name="T61" fmla="*/ 20 h 584"/>
                <a:gd name="T62" fmla="*/ 224 w 450"/>
                <a:gd name="T63" fmla="*/ 4 h 584"/>
                <a:gd name="T64" fmla="*/ 190 w 450"/>
                <a:gd name="T65" fmla="*/ 0 h 584"/>
                <a:gd name="T66" fmla="*/ 158 w 450"/>
                <a:gd name="T67" fmla="*/ 2 h 584"/>
                <a:gd name="T68" fmla="*/ 130 w 450"/>
                <a:gd name="T69" fmla="*/ 12 h 584"/>
                <a:gd name="T70" fmla="*/ 104 w 450"/>
                <a:gd name="T71" fmla="*/ 26 h 584"/>
                <a:gd name="T72" fmla="*/ 72 w 450"/>
                <a:gd name="T73" fmla="*/ 58 h 584"/>
                <a:gd name="T74" fmla="*/ 36 w 450"/>
                <a:gd name="T75" fmla="*/ 108 h 584"/>
                <a:gd name="T76" fmla="*/ 14 w 450"/>
                <a:gd name="T77" fmla="*/ 158 h 584"/>
                <a:gd name="T78" fmla="*/ 2 w 450"/>
                <a:gd name="T79" fmla="*/ 202 h 584"/>
                <a:gd name="T80" fmla="*/ 2 w 450"/>
                <a:gd name="T81" fmla="*/ 228 h 584"/>
                <a:gd name="T82" fmla="*/ 20 w 450"/>
                <a:gd name="T83" fmla="*/ 286 h 584"/>
                <a:gd name="T84" fmla="*/ 50 w 450"/>
                <a:gd name="T85" fmla="*/ 378 h 584"/>
                <a:gd name="T86" fmla="*/ 90 w 450"/>
                <a:gd name="T87" fmla="*/ 476 h 584"/>
                <a:gd name="T88" fmla="*/ 112 w 450"/>
                <a:gd name="T89" fmla="*/ 516 h 584"/>
                <a:gd name="T90" fmla="*/ 134 w 450"/>
                <a:gd name="T91" fmla="*/ 544 h 584"/>
                <a:gd name="T92" fmla="*/ 148 w 450"/>
                <a:gd name="T93" fmla="*/ 556 h 584"/>
                <a:gd name="T94" fmla="*/ 186 w 450"/>
                <a:gd name="T95" fmla="*/ 572 h 584"/>
                <a:gd name="T96" fmla="*/ 236 w 450"/>
                <a:gd name="T97" fmla="*/ 582 h 584"/>
                <a:gd name="T98" fmla="*/ 290 w 450"/>
                <a:gd name="T99" fmla="*/ 584 h 584"/>
                <a:gd name="T100" fmla="*/ 344 w 450"/>
                <a:gd name="T101" fmla="*/ 582 h 584"/>
                <a:gd name="T102" fmla="*/ 392 w 450"/>
                <a:gd name="T103" fmla="*/ 570 h 584"/>
                <a:gd name="T104" fmla="*/ 428 w 450"/>
                <a:gd name="T105" fmla="*/ 554 h 584"/>
                <a:gd name="T106" fmla="*/ 446 w 450"/>
                <a:gd name="T107" fmla="*/ 536 h 584"/>
                <a:gd name="T108" fmla="*/ 450 w 450"/>
                <a:gd name="T109" fmla="*/ 52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0" h="584">
                  <a:moveTo>
                    <a:pt x="450" y="516"/>
                  </a:moveTo>
                  <a:lnTo>
                    <a:pt x="450" y="516"/>
                  </a:lnTo>
                  <a:lnTo>
                    <a:pt x="444" y="480"/>
                  </a:lnTo>
                  <a:lnTo>
                    <a:pt x="432" y="428"/>
                  </a:lnTo>
                  <a:lnTo>
                    <a:pt x="432" y="428"/>
                  </a:lnTo>
                  <a:lnTo>
                    <a:pt x="418" y="444"/>
                  </a:lnTo>
                  <a:lnTo>
                    <a:pt x="402" y="456"/>
                  </a:lnTo>
                  <a:lnTo>
                    <a:pt x="388" y="468"/>
                  </a:lnTo>
                  <a:lnTo>
                    <a:pt x="374" y="476"/>
                  </a:lnTo>
                  <a:lnTo>
                    <a:pt x="360" y="484"/>
                  </a:lnTo>
                  <a:lnTo>
                    <a:pt x="348" y="488"/>
                  </a:lnTo>
                  <a:lnTo>
                    <a:pt x="336" y="492"/>
                  </a:lnTo>
                  <a:lnTo>
                    <a:pt x="324" y="494"/>
                  </a:lnTo>
                  <a:lnTo>
                    <a:pt x="312" y="496"/>
                  </a:lnTo>
                  <a:lnTo>
                    <a:pt x="300" y="496"/>
                  </a:lnTo>
                  <a:lnTo>
                    <a:pt x="280" y="490"/>
                  </a:lnTo>
                  <a:lnTo>
                    <a:pt x="262" y="482"/>
                  </a:lnTo>
                  <a:lnTo>
                    <a:pt x="244" y="470"/>
                  </a:lnTo>
                  <a:lnTo>
                    <a:pt x="230" y="458"/>
                  </a:lnTo>
                  <a:lnTo>
                    <a:pt x="216" y="444"/>
                  </a:lnTo>
                  <a:lnTo>
                    <a:pt x="206" y="428"/>
                  </a:lnTo>
                  <a:lnTo>
                    <a:pt x="196" y="414"/>
                  </a:lnTo>
                  <a:lnTo>
                    <a:pt x="184" y="392"/>
                  </a:lnTo>
                  <a:lnTo>
                    <a:pt x="180" y="382"/>
                  </a:lnTo>
                  <a:lnTo>
                    <a:pt x="180" y="382"/>
                  </a:lnTo>
                  <a:lnTo>
                    <a:pt x="214" y="374"/>
                  </a:lnTo>
                  <a:lnTo>
                    <a:pt x="276" y="356"/>
                  </a:lnTo>
                  <a:lnTo>
                    <a:pt x="402" y="320"/>
                  </a:lnTo>
                  <a:lnTo>
                    <a:pt x="402" y="320"/>
                  </a:lnTo>
                  <a:lnTo>
                    <a:pt x="394" y="288"/>
                  </a:lnTo>
                  <a:lnTo>
                    <a:pt x="394" y="288"/>
                  </a:lnTo>
                  <a:lnTo>
                    <a:pt x="404" y="286"/>
                  </a:lnTo>
                  <a:lnTo>
                    <a:pt x="412" y="284"/>
                  </a:lnTo>
                  <a:lnTo>
                    <a:pt x="420" y="282"/>
                  </a:lnTo>
                  <a:lnTo>
                    <a:pt x="428" y="276"/>
                  </a:lnTo>
                  <a:lnTo>
                    <a:pt x="434" y="272"/>
                  </a:lnTo>
                  <a:lnTo>
                    <a:pt x="438" y="266"/>
                  </a:lnTo>
                  <a:lnTo>
                    <a:pt x="444" y="254"/>
                  </a:lnTo>
                  <a:lnTo>
                    <a:pt x="446" y="242"/>
                  </a:lnTo>
                  <a:lnTo>
                    <a:pt x="446" y="238"/>
                  </a:lnTo>
                  <a:lnTo>
                    <a:pt x="442" y="234"/>
                  </a:lnTo>
                  <a:lnTo>
                    <a:pt x="440" y="232"/>
                  </a:lnTo>
                  <a:lnTo>
                    <a:pt x="434" y="230"/>
                  </a:lnTo>
                  <a:lnTo>
                    <a:pt x="428" y="230"/>
                  </a:lnTo>
                  <a:lnTo>
                    <a:pt x="420" y="234"/>
                  </a:lnTo>
                  <a:lnTo>
                    <a:pt x="420" y="234"/>
                  </a:lnTo>
                  <a:lnTo>
                    <a:pt x="410" y="236"/>
                  </a:lnTo>
                  <a:lnTo>
                    <a:pt x="400" y="238"/>
                  </a:lnTo>
                  <a:lnTo>
                    <a:pt x="392" y="236"/>
                  </a:lnTo>
                  <a:lnTo>
                    <a:pt x="384" y="230"/>
                  </a:lnTo>
                  <a:lnTo>
                    <a:pt x="380" y="226"/>
                  </a:lnTo>
                  <a:lnTo>
                    <a:pt x="374" y="218"/>
                  </a:lnTo>
                  <a:lnTo>
                    <a:pt x="368" y="206"/>
                  </a:lnTo>
                  <a:lnTo>
                    <a:pt x="368" y="206"/>
                  </a:lnTo>
                  <a:lnTo>
                    <a:pt x="366" y="198"/>
                  </a:lnTo>
                  <a:lnTo>
                    <a:pt x="366" y="198"/>
                  </a:lnTo>
                  <a:lnTo>
                    <a:pt x="366" y="198"/>
                  </a:lnTo>
                  <a:lnTo>
                    <a:pt x="324" y="62"/>
                  </a:lnTo>
                  <a:lnTo>
                    <a:pt x="324" y="62"/>
                  </a:lnTo>
                  <a:lnTo>
                    <a:pt x="302" y="44"/>
                  </a:lnTo>
                  <a:lnTo>
                    <a:pt x="282" y="30"/>
                  </a:lnTo>
                  <a:lnTo>
                    <a:pt x="262" y="20"/>
                  </a:lnTo>
                  <a:lnTo>
                    <a:pt x="242" y="10"/>
                  </a:lnTo>
                  <a:lnTo>
                    <a:pt x="224" y="4"/>
                  </a:lnTo>
                  <a:lnTo>
                    <a:pt x="206" y="0"/>
                  </a:lnTo>
                  <a:lnTo>
                    <a:pt x="190" y="0"/>
                  </a:lnTo>
                  <a:lnTo>
                    <a:pt x="174" y="0"/>
                  </a:lnTo>
                  <a:lnTo>
                    <a:pt x="158" y="2"/>
                  </a:lnTo>
                  <a:lnTo>
                    <a:pt x="144" y="6"/>
                  </a:lnTo>
                  <a:lnTo>
                    <a:pt x="130" y="12"/>
                  </a:lnTo>
                  <a:lnTo>
                    <a:pt x="116" y="18"/>
                  </a:lnTo>
                  <a:lnTo>
                    <a:pt x="104" y="26"/>
                  </a:lnTo>
                  <a:lnTo>
                    <a:pt x="92" y="36"/>
                  </a:lnTo>
                  <a:lnTo>
                    <a:pt x="72" y="58"/>
                  </a:lnTo>
                  <a:lnTo>
                    <a:pt x="52" y="82"/>
                  </a:lnTo>
                  <a:lnTo>
                    <a:pt x="36" y="108"/>
                  </a:lnTo>
                  <a:lnTo>
                    <a:pt x="24" y="134"/>
                  </a:lnTo>
                  <a:lnTo>
                    <a:pt x="14" y="158"/>
                  </a:lnTo>
                  <a:lnTo>
                    <a:pt x="6" y="182"/>
                  </a:lnTo>
                  <a:lnTo>
                    <a:pt x="2" y="202"/>
                  </a:lnTo>
                  <a:lnTo>
                    <a:pt x="0" y="218"/>
                  </a:lnTo>
                  <a:lnTo>
                    <a:pt x="2" y="228"/>
                  </a:lnTo>
                  <a:lnTo>
                    <a:pt x="2" y="228"/>
                  </a:lnTo>
                  <a:lnTo>
                    <a:pt x="20" y="286"/>
                  </a:lnTo>
                  <a:lnTo>
                    <a:pt x="34" y="330"/>
                  </a:lnTo>
                  <a:lnTo>
                    <a:pt x="50" y="378"/>
                  </a:lnTo>
                  <a:lnTo>
                    <a:pt x="70" y="428"/>
                  </a:lnTo>
                  <a:lnTo>
                    <a:pt x="90" y="476"/>
                  </a:lnTo>
                  <a:lnTo>
                    <a:pt x="100" y="496"/>
                  </a:lnTo>
                  <a:lnTo>
                    <a:pt x="112" y="516"/>
                  </a:lnTo>
                  <a:lnTo>
                    <a:pt x="124" y="532"/>
                  </a:lnTo>
                  <a:lnTo>
                    <a:pt x="134" y="544"/>
                  </a:lnTo>
                  <a:lnTo>
                    <a:pt x="134" y="544"/>
                  </a:lnTo>
                  <a:lnTo>
                    <a:pt x="148" y="556"/>
                  </a:lnTo>
                  <a:lnTo>
                    <a:pt x="166" y="564"/>
                  </a:lnTo>
                  <a:lnTo>
                    <a:pt x="186" y="572"/>
                  </a:lnTo>
                  <a:lnTo>
                    <a:pt x="210" y="578"/>
                  </a:lnTo>
                  <a:lnTo>
                    <a:pt x="236" y="582"/>
                  </a:lnTo>
                  <a:lnTo>
                    <a:pt x="262" y="584"/>
                  </a:lnTo>
                  <a:lnTo>
                    <a:pt x="290" y="584"/>
                  </a:lnTo>
                  <a:lnTo>
                    <a:pt x="318" y="584"/>
                  </a:lnTo>
                  <a:lnTo>
                    <a:pt x="344" y="582"/>
                  </a:lnTo>
                  <a:lnTo>
                    <a:pt x="368" y="576"/>
                  </a:lnTo>
                  <a:lnTo>
                    <a:pt x="392" y="570"/>
                  </a:lnTo>
                  <a:lnTo>
                    <a:pt x="412" y="564"/>
                  </a:lnTo>
                  <a:lnTo>
                    <a:pt x="428" y="554"/>
                  </a:lnTo>
                  <a:lnTo>
                    <a:pt x="442" y="542"/>
                  </a:lnTo>
                  <a:lnTo>
                    <a:pt x="446" y="536"/>
                  </a:lnTo>
                  <a:lnTo>
                    <a:pt x="448" y="530"/>
                  </a:lnTo>
                  <a:lnTo>
                    <a:pt x="450" y="524"/>
                  </a:lnTo>
                  <a:lnTo>
                    <a:pt x="450" y="5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0" name="Freeform 10224">
              <a:extLst>
                <a:ext uri="{FF2B5EF4-FFF2-40B4-BE49-F238E27FC236}">
                  <a16:creationId xmlns:a16="http://schemas.microsoft.com/office/drawing/2014/main" id="{AB67C7E8-5BE5-53AE-A5E4-05447D284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131" y="1792287"/>
              <a:ext cx="488950" cy="495300"/>
            </a:xfrm>
            <a:custGeom>
              <a:avLst/>
              <a:gdLst>
                <a:gd name="T0" fmla="*/ 314 w 616"/>
                <a:gd name="T1" fmla="*/ 548 h 624"/>
                <a:gd name="T2" fmla="*/ 328 w 616"/>
                <a:gd name="T3" fmla="*/ 468 h 624"/>
                <a:gd name="T4" fmla="*/ 304 w 616"/>
                <a:gd name="T5" fmla="*/ 388 h 624"/>
                <a:gd name="T6" fmla="*/ 248 w 616"/>
                <a:gd name="T7" fmla="*/ 336 h 624"/>
                <a:gd name="T8" fmla="*/ 440 w 616"/>
                <a:gd name="T9" fmla="*/ 312 h 624"/>
                <a:gd name="T10" fmla="*/ 460 w 616"/>
                <a:gd name="T11" fmla="*/ 298 h 624"/>
                <a:gd name="T12" fmla="*/ 444 w 616"/>
                <a:gd name="T13" fmla="*/ 286 h 624"/>
                <a:gd name="T14" fmla="*/ 396 w 616"/>
                <a:gd name="T15" fmla="*/ 270 h 624"/>
                <a:gd name="T16" fmla="*/ 498 w 616"/>
                <a:gd name="T17" fmla="*/ 276 h 624"/>
                <a:gd name="T18" fmla="*/ 586 w 616"/>
                <a:gd name="T19" fmla="*/ 262 h 624"/>
                <a:gd name="T20" fmla="*/ 612 w 616"/>
                <a:gd name="T21" fmla="*/ 234 h 624"/>
                <a:gd name="T22" fmla="*/ 610 w 616"/>
                <a:gd name="T23" fmla="*/ 206 h 624"/>
                <a:gd name="T24" fmla="*/ 574 w 616"/>
                <a:gd name="T25" fmla="*/ 244 h 624"/>
                <a:gd name="T26" fmla="*/ 580 w 616"/>
                <a:gd name="T27" fmla="*/ 132 h 624"/>
                <a:gd name="T28" fmla="*/ 566 w 616"/>
                <a:gd name="T29" fmla="*/ 52 h 624"/>
                <a:gd name="T30" fmla="*/ 534 w 616"/>
                <a:gd name="T31" fmla="*/ 14 h 624"/>
                <a:gd name="T32" fmla="*/ 502 w 616"/>
                <a:gd name="T33" fmla="*/ 8 h 624"/>
                <a:gd name="T34" fmla="*/ 468 w 616"/>
                <a:gd name="T35" fmla="*/ 24 h 624"/>
                <a:gd name="T36" fmla="*/ 470 w 616"/>
                <a:gd name="T37" fmla="*/ 70 h 624"/>
                <a:gd name="T38" fmla="*/ 474 w 616"/>
                <a:gd name="T39" fmla="*/ 90 h 624"/>
                <a:gd name="T40" fmla="*/ 414 w 616"/>
                <a:gd name="T41" fmla="*/ 32 h 624"/>
                <a:gd name="T42" fmla="*/ 350 w 616"/>
                <a:gd name="T43" fmla="*/ 6 h 624"/>
                <a:gd name="T44" fmla="*/ 296 w 616"/>
                <a:gd name="T45" fmla="*/ 0 h 624"/>
                <a:gd name="T46" fmla="*/ 260 w 616"/>
                <a:gd name="T47" fmla="*/ 20 h 624"/>
                <a:gd name="T48" fmla="*/ 264 w 616"/>
                <a:gd name="T49" fmla="*/ 54 h 624"/>
                <a:gd name="T50" fmla="*/ 296 w 616"/>
                <a:gd name="T51" fmla="*/ 88 h 624"/>
                <a:gd name="T52" fmla="*/ 290 w 616"/>
                <a:gd name="T53" fmla="*/ 104 h 624"/>
                <a:gd name="T54" fmla="*/ 170 w 616"/>
                <a:gd name="T55" fmla="*/ 148 h 624"/>
                <a:gd name="T56" fmla="*/ 106 w 616"/>
                <a:gd name="T57" fmla="*/ 204 h 624"/>
                <a:gd name="T58" fmla="*/ 66 w 616"/>
                <a:gd name="T59" fmla="*/ 220 h 624"/>
                <a:gd name="T60" fmla="*/ 10 w 616"/>
                <a:gd name="T61" fmla="*/ 234 h 624"/>
                <a:gd name="T62" fmla="*/ 0 w 616"/>
                <a:gd name="T63" fmla="*/ 254 h 624"/>
                <a:gd name="T64" fmla="*/ 6 w 616"/>
                <a:gd name="T65" fmla="*/ 276 h 624"/>
                <a:gd name="T66" fmla="*/ 38 w 616"/>
                <a:gd name="T67" fmla="*/ 274 h 624"/>
                <a:gd name="T68" fmla="*/ 48 w 616"/>
                <a:gd name="T69" fmla="*/ 272 h 624"/>
                <a:gd name="T70" fmla="*/ 18 w 616"/>
                <a:gd name="T71" fmla="*/ 312 h 624"/>
                <a:gd name="T72" fmla="*/ 24 w 616"/>
                <a:gd name="T73" fmla="*/ 322 h 624"/>
                <a:gd name="T74" fmla="*/ 50 w 616"/>
                <a:gd name="T75" fmla="*/ 318 h 624"/>
                <a:gd name="T76" fmla="*/ 58 w 616"/>
                <a:gd name="T77" fmla="*/ 310 h 624"/>
                <a:gd name="T78" fmla="*/ 70 w 616"/>
                <a:gd name="T79" fmla="*/ 398 h 624"/>
                <a:gd name="T80" fmla="*/ 104 w 616"/>
                <a:gd name="T81" fmla="*/ 470 h 624"/>
                <a:gd name="T82" fmla="*/ 180 w 616"/>
                <a:gd name="T83" fmla="*/ 518 h 624"/>
                <a:gd name="T84" fmla="*/ 162 w 616"/>
                <a:gd name="T85" fmla="*/ 560 h 624"/>
                <a:gd name="T86" fmla="*/ 164 w 616"/>
                <a:gd name="T87" fmla="*/ 586 h 624"/>
                <a:gd name="T88" fmla="*/ 184 w 616"/>
                <a:gd name="T89" fmla="*/ 586 h 624"/>
                <a:gd name="T90" fmla="*/ 198 w 616"/>
                <a:gd name="T91" fmla="*/ 568 h 624"/>
                <a:gd name="T92" fmla="*/ 198 w 616"/>
                <a:gd name="T93" fmla="*/ 620 h 624"/>
                <a:gd name="T94" fmla="*/ 216 w 616"/>
                <a:gd name="T95" fmla="*/ 620 h 624"/>
                <a:gd name="T96" fmla="*/ 268 w 616"/>
                <a:gd name="T97" fmla="*/ 600 h 624"/>
                <a:gd name="T98" fmla="*/ 304 w 616"/>
                <a:gd name="T99" fmla="*/ 572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6" h="624">
                  <a:moveTo>
                    <a:pt x="304" y="572"/>
                  </a:moveTo>
                  <a:lnTo>
                    <a:pt x="304" y="572"/>
                  </a:lnTo>
                  <a:lnTo>
                    <a:pt x="306" y="566"/>
                  </a:lnTo>
                  <a:lnTo>
                    <a:pt x="314" y="548"/>
                  </a:lnTo>
                  <a:lnTo>
                    <a:pt x="322" y="520"/>
                  </a:lnTo>
                  <a:lnTo>
                    <a:pt x="326" y="504"/>
                  </a:lnTo>
                  <a:lnTo>
                    <a:pt x="328" y="486"/>
                  </a:lnTo>
                  <a:lnTo>
                    <a:pt x="328" y="468"/>
                  </a:lnTo>
                  <a:lnTo>
                    <a:pt x="326" y="448"/>
                  </a:lnTo>
                  <a:lnTo>
                    <a:pt x="322" y="428"/>
                  </a:lnTo>
                  <a:lnTo>
                    <a:pt x="316" y="408"/>
                  </a:lnTo>
                  <a:lnTo>
                    <a:pt x="304" y="388"/>
                  </a:lnTo>
                  <a:lnTo>
                    <a:pt x="290" y="370"/>
                  </a:lnTo>
                  <a:lnTo>
                    <a:pt x="272" y="352"/>
                  </a:lnTo>
                  <a:lnTo>
                    <a:pt x="248" y="336"/>
                  </a:lnTo>
                  <a:lnTo>
                    <a:pt x="248" y="336"/>
                  </a:lnTo>
                  <a:lnTo>
                    <a:pt x="286" y="332"/>
                  </a:lnTo>
                  <a:lnTo>
                    <a:pt x="366" y="324"/>
                  </a:lnTo>
                  <a:lnTo>
                    <a:pt x="406" y="318"/>
                  </a:lnTo>
                  <a:lnTo>
                    <a:pt x="440" y="312"/>
                  </a:lnTo>
                  <a:lnTo>
                    <a:pt x="450" y="308"/>
                  </a:lnTo>
                  <a:lnTo>
                    <a:pt x="458" y="304"/>
                  </a:lnTo>
                  <a:lnTo>
                    <a:pt x="460" y="302"/>
                  </a:lnTo>
                  <a:lnTo>
                    <a:pt x="460" y="298"/>
                  </a:lnTo>
                  <a:lnTo>
                    <a:pt x="458" y="296"/>
                  </a:lnTo>
                  <a:lnTo>
                    <a:pt x="456" y="294"/>
                  </a:lnTo>
                  <a:lnTo>
                    <a:pt x="456" y="294"/>
                  </a:lnTo>
                  <a:lnTo>
                    <a:pt x="444" y="286"/>
                  </a:lnTo>
                  <a:lnTo>
                    <a:pt x="434" y="280"/>
                  </a:lnTo>
                  <a:lnTo>
                    <a:pt x="414" y="274"/>
                  </a:lnTo>
                  <a:lnTo>
                    <a:pt x="402" y="270"/>
                  </a:lnTo>
                  <a:lnTo>
                    <a:pt x="396" y="270"/>
                  </a:lnTo>
                  <a:lnTo>
                    <a:pt x="396" y="270"/>
                  </a:lnTo>
                  <a:lnTo>
                    <a:pt x="428" y="274"/>
                  </a:lnTo>
                  <a:lnTo>
                    <a:pt x="460" y="276"/>
                  </a:lnTo>
                  <a:lnTo>
                    <a:pt x="498" y="276"/>
                  </a:lnTo>
                  <a:lnTo>
                    <a:pt x="538" y="274"/>
                  </a:lnTo>
                  <a:lnTo>
                    <a:pt x="556" y="270"/>
                  </a:lnTo>
                  <a:lnTo>
                    <a:pt x="572" y="266"/>
                  </a:lnTo>
                  <a:lnTo>
                    <a:pt x="586" y="262"/>
                  </a:lnTo>
                  <a:lnTo>
                    <a:pt x="598" y="254"/>
                  </a:lnTo>
                  <a:lnTo>
                    <a:pt x="608" y="246"/>
                  </a:lnTo>
                  <a:lnTo>
                    <a:pt x="612" y="234"/>
                  </a:lnTo>
                  <a:lnTo>
                    <a:pt x="612" y="234"/>
                  </a:lnTo>
                  <a:lnTo>
                    <a:pt x="616" y="216"/>
                  </a:lnTo>
                  <a:lnTo>
                    <a:pt x="616" y="210"/>
                  </a:lnTo>
                  <a:lnTo>
                    <a:pt x="614" y="206"/>
                  </a:lnTo>
                  <a:lnTo>
                    <a:pt x="610" y="206"/>
                  </a:lnTo>
                  <a:lnTo>
                    <a:pt x="608" y="206"/>
                  </a:lnTo>
                  <a:lnTo>
                    <a:pt x="600" y="214"/>
                  </a:lnTo>
                  <a:lnTo>
                    <a:pt x="582" y="232"/>
                  </a:lnTo>
                  <a:lnTo>
                    <a:pt x="574" y="244"/>
                  </a:lnTo>
                  <a:lnTo>
                    <a:pt x="574" y="244"/>
                  </a:lnTo>
                  <a:lnTo>
                    <a:pt x="578" y="210"/>
                  </a:lnTo>
                  <a:lnTo>
                    <a:pt x="580" y="174"/>
                  </a:lnTo>
                  <a:lnTo>
                    <a:pt x="580" y="132"/>
                  </a:lnTo>
                  <a:lnTo>
                    <a:pt x="580" y="110"/>
                  </a:lnTo>
                  <a:lnTo>
                    <a:pt x="576" y="90"/>
                  </a:lnTo>
                  <a:lnTo>
                    <a:pt x="572" y="70"/>
                  </a:lnTo>
                  <a:lnTo>
                    <a:pt x="566" y="52"/>
                  </a:lnTo>
                  <a:lnTo>
                    <a:pt x="558" y="36"/>
                  </a:lnTo>
                  <a:lnTo>
                    <a:pt x="546" y="22"/>
                  </a:lnTo>
                  <a:lnTo>
                    <a:pt x="540" y="18"/>
                  </a:lnTo>
                  <a:lnTo>
                    <a:pt x="534" y="14"/>
                  </a:lnTo>
                  <a:lnTo>
                    <a:pt x="526" y="10"/>
                  </a:lnTo>
                  <a:lnTo>
                    <a:pt x="518" y="8"/>
                  </a:lnTo>
                  <a:lnTo>
                    <a:pt x="518" y="8"/>
                  </a:lnTo>
                  <a:lnTo>
                    <a:pt x="502" y="8"/>
                  </a:lnTo>
                  <a:lnTo>
                    <a:pt x="488" y="8"/>
                  </a:lnTo>
                  <a:lnTo>
                    <a:pt x="480" y="12"/>
                  </a:lnTo>
                  <a:lnTo>
                    <a:pt x="472" y="18"/>
                  </a:lnTo>
                  <a:lnTo>
                    <a:pt x="468" y="24"/>
                  </a:lnTo>
                  <a:lnTo>
                    <a:pt x="466" y="32"/>
                  </a:lnTo>
                  <a:lnTo>
                    <a:pt x="464" y="40"/>
                  </a:lnTo>
                  <a:lnTo>
                    <a:pt x="464" y="50"/>
                  </a:lnTo>
                  <a:lnTo>
                    <a:pt x="470" y="70"/>
                  </a:lnTo>
                  <a:lnTo>
                    <a:pt x="476" y="86"/>
                  </a:lnTo>
                  <a:lnTo>
                    <a:pt x="484" y="102"/>
                  </a:lnTo>
                  <a:lnTo>
                    <a:pt x="484" y="102"/>
                  </a:lnTo>
                  <a:lnTo>
                    <a:pt x="474" y="90"/>
                  </a:lnTo>
                  <a:lnTo>
                    <a:pt x="464" y="74"/>
                  </a:lnTo>
                  <a:lnTo>
                    <a:pt x="448" y="58"/>
                  </a:lnTo>
                  <a:lnTo>
                    <a:pt x="426" y="40"/>
                  </a:lnTo>
                  <a:lnTo>
                    <a:pt x="414" y="32"/>
                  </a:lnTo>
                  <a:lnTo>
                    <a:pt x="400" y="24"/>
                  </a:lnTo>
                  <a:lnTo>
                    <a:pt x="384" y="18"/>
                  </a:lnTo>
                  <a:lnTo>
                    <a:pt x="368" y="10"/>
                  </a:lnTo>
                  <a:lnTo>
                    <a:pt x="350" y="6"/>
                  </a:lnTo>
                  <a:lnTo>
                    <a:pt x="330" y="2"/>
                  </a:lnTo>
                  <a:lnTo>
                    <a:pt x="330" y="2"/>
                  </a:lnTo>
                  <a:lnTo>
                    <a:pt x="310" y="0"/>
                  </a:lnTo>
                  <a:lnTo>
                    <a:pt x="296" y="0"/>
                  </a:lnTo>
                  <a:lnTo>
                    <a:pt x="282" y="2"/>
                  </a:lnTo>
                  <a:lnTo>
                    <a:pt x="272" y="8"/>
                  </a:lnTo>
                  <a:lnTo>
                    <a:pt x="266" y="12"/>
                  </a:lnTo>
                  <a:lnTo>
                    <a:pt x="260" y="20"/>
                  </a:lnTo>
                  <a:lnTo>
                    <a:pt x="258" y="28"/>
                  </a:lnTo>
                  <a:lnTo>
                    <a:pt x="258" y="36"/>
                  </a:lnTo>
                  <a:lnTo>
                    <a:pt x="260" y="46"/>
                  </a:lnTo>
                  <a:lnTo>
                    <a:pt x="264" y="54"/>
                  </a:lnTo>
                  <a:lnTo>
                    <a:pt x="270" y="64"/>
                  </a:lnTo>
                  <a:lnTo>
                    <a:pt x="278" y="72"/>
                  </a:lnTo>
                  <a:lnTo>
                    <a:pt x="286" y="80"/>
                  </a:lnTo>
                  <a:lnTo>
                    <a:pt x="296" y="88"/>
                  </a:lnTo>
                  <a:lnTo>
                    <a:pt x="306" y="94"/>
                  </a:lnTo>
                  <a:lnTo>
                    <a:pt x="318" y="98"/>
                  </a:lnTo>
                  <a:lnTo>
                    <a:pt x="318" y="98"/>
                  </a:lnTo>
                  <a:lnTo>
                    <a:pt x="290" y="104"/>
                  </a:lnTo>
                  <a:lnTo>
                    <a:pt x="262" y="110"/>
                  </a:lnTo>
                  <a:lnTo>
                    <a:pt x="226" y="122"/>
                  </a:lnTo>
                  <a:lnTo>
                    <a:pt x="190" y="138"/>
                  </a:lnTo>
                  <a:lnTo>
                    <a:pt x="170" y="148"/>
                  </a:lnTo>
                  <a:lnTo>
                    <a:pt x="152" y="160"/>
                  </a:lnTo>
                  <a:lnTo>
                    <a:pt x="136" y="172"/>
                  </a:lnTo>
                  <a:lnTo>
                    <a:pt x="120" y="188"/>
                  </a:lnTo>
                  <a:lnTo>
                    <a:pt x="106" y="204"/>
                  </a:lnTo>
                  <a:lnTo>
                    <a:pt x="94" y="222"/>
                  </a:lnTo>
                  <a:lnTo>
                    <a:pt x="94" y="222"/>
                  </a:lnTo>
                  <a:lnTo>
                    <a:pt x="80" y="220"/>
                  </a:lnTo>
                  <a:lnTo>
                    <a:pt x="66" y="220"/>
                  </a:lnTo>
                  <a:lnTo>
                    <a:pt x="50" y="220"/>
                  </a:lnTo>
                  <a:lnTo>
                    <a:pt x="32" y="222"/>
                  </a:lnTo>
                  <a:lnTo>
                    <a:pt x="16" y="228"/>
                  </a:lnTo>
                  <a:lnTo>
                    <a:pt x="10" y="234"/>
                  </a:lnTo>
                  <a:lnTo>
                    <a:pt x="6" y="240"/>
                  </a:lnTo>
                  <a:lnTo>
                    <a:pt x="2" y="246"/>
                  </a:lnTo>
                  <a:lnTo>
                    <a:pt x="0" y="254"/>
                  </a:lnTo>
                  <a:lnTo>
                    <a:pt x="0" y="254"/>
                  </a:lnTo>
                  <a:lnTo>
                    <a:pt x="0" y="262"/>
                  </a:lnTo>
                  <a:lnTo>
                    <a:pt x="0" y="268"/>
                  </a:lnTo>
                  <a:lnTo>
                    <a:pt x="2" y="274"/>
                  </a:lnTo>
                  <a:lnTo>
                    <a:pt x="6" y="276"/>
                  </a:lnTo>
                  <a:lnTo>
                    <a:pt x="10" y="278"/>
                  </a:lnTo>
                  <a:lnTo>
                    <a:pt x="16" y="280"/>
                  </a:lnTo>
                  <a:lnTo>
                    <a:pt x="26" y="278"/>
                  </a:lnTo>
                  <a:lnTo>
                    <a:pt x="38" y="274"/>
                  </a:lnTo>
                  <a:lnTo>
                    <a:pt x="48" y="270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48" y="272"/>
                  </a:lnTo>
                  <a:lnTo>
                    <a:pt x="30" y="288"/>
                  </a:lnTo>
                  <a:lnTo>
                    <a:pt x="24" y="298"/>
                  </a:lnTo>
                  <a:lnTo>
                    <a:pt x="18" y="308"/>
                  </a:lnTo>
                  <a:lnTo>
                    <a:pt x="18" y="312"/>
                  </a:lnTo>
                  <a:lnTo>
                    <a:pt x="18" y="316"/>
                  </a:lnTo>
                  <a:lnTo>
                    <a:pt x="20" y="320"/>
                  </a:lnTo>
                  <a:lnTo>
                    <a:pt x="24" y="322"/>
                  </a:lnTo>
                  <a:lnTo>
                    <a:pt x="24" y="322"/>
                  </a:lnTo>
                  <a:lnTo>
                    <a:pt x="32" y="326"/>
                  </a:lnTo>
                  <a:lnTo>
                    <a:pt x="40" y="326"/>
                  </a:lnTo>
                  <a:lnTo>
                    <a:pt x="46" y="322"/>
                  </a:lnTo>
                  <a:lnTo>
                    <a:pt x="50" y="318"/>
                  </a:lnTo>
                  <a:lnTo>
                    <a:pt x="56" y="308"/>
                  </a:lnTo>
                  <a:lnTo>
                    <a:pt x="58" y="302"/>
                  </a:lnTo>
                  <a:lnTo>
                    <a:pt x="58" y="302"/>
                  </a:lnTo>
                  <a:lnTo>
                    <a:pt x="58" y="310"/>
                  </a:lnTo>
                  <a:lnTo>
                    <a:pt x="60" y="330"/>
                  </a:lnTo>
                  <a:lnTo>
                    <a:pt x="62" y="362"/>
                  </a:lnTo>
                  <a:lnTo>
                    <a:pt x="64" y="378"/>
                  </a:lnTo>
                  <a:lnTo>
                    <a:pt x="70" y="398"/>
                  </a:lnTo>
                  <a:lnTo>
                    <a:pt x="76" y="416"/>
                  </a:lnTo>
                  <a:lnTo>
                    <a:pt x="82" y="434"/>
                  </a:lnTo>
                  <a:lnTo>
                    <a:pt x="92" y="452"/>
                  </a:lnTo>
                  <a:lnTo>
                    <a:pt x="104" y="470"/>
                  </a:lnTo>
                  <a:lnTo>
                    <a:pt x="118" y="486"/>
                  </a:lnTo>
                  <a:lnTo>
                    <a:pt x="136" y="500"/>
                  </a:lnTo>
                  <a:lnTo>
                    <a:pt x="156" y="510"/>
                  </a:lnTo>
                  <a:lnTo>
                    <a:pt x="180" y="518"/>
                  </a:lnTo>
                  <a:lnTo>
                    <a:pt x="180" y="518"/>
                  </a:lnTo>
                  <a:lnTo>
                    <a:pt x="174" y="528"/>
                  </a:lnTo>
                  <a:lnTo>
                    <a:pt x="164" y="548"/>
                  </a:lnTo>
                  <a:lnTo>
                    <a:pt x="162" y="560"/>
                  </a:lnTo>
                  <a:lnTo>
                    <a:pt x="160" y="572"/>
                  </a:lnTo>
                  <a:lnTo>
                    <a:pt x="160" y="580"/>
                  </a:lnTo>
                  <a:lnTo>
                    <a:pt x="162" y="584"/>
                  </a:lnTo>
                  <a:lnTo>
                    <a:pt x="164" y="586"/>
                  </a:lnTo>
                  <a:lnTo>
                    <a:pt x="164" y="586"/>
                  </a:lnTo>
                  <a:lnTo>
                    <a:pt x="172" y="590"/>
                  </a:lnTo>
                  <a:lnTo>
                    <a:pt x="178" y="588"/>
                  </a:lnTo>
                  <a:lnTo>
                    <a:pt x="184" y="586"/>
                  </a:lnTo>
                  <a:lnTo>
                    <a:pt x="188" y="582"/>
                  </a:lnTo>
                  <a:lnTo>
                    <a:pt x="196" y="572"/>
                  </a:lnTo>
                  <a:lnTo>
                    <a:pt x="198" y="568"/>
                  </a:lnTo>
                  <a:lnTo>
                    <a:pt x="198" y="568"/>
                  </a:lnTo>
                  <a:lnTo>
                    <a:pt x="196" y="578"/>
                  </a:lnTo>
                  <a:lnTo>
                    <a:pt x="194" y="602"/>
                  </a:lnTo>
                  <a:lnTo>
                    <a:pt x="194" y="612"/>
                  </a:lnTo>
                  <a:lnTo>
                    <a:pt x="198" y="620"/>
                  </a:lnTo>
                  <a:lnTo>
                    <a:pt x="200" y="622"/>
                  </a:lnTo>
                  <a:lnTo>
                    <a:pt x="204" y="624"/>
                  </a:lnTo>
                  <a:lnTo>
                    <a:pt x="210" y="624"/>
                  </a:lnTo>
                  <a:lnTo>
                    <a:pt x="216" y="620"/>
                  </a:lnTo>
                  <a:lnTo>
                    <a:pt x="216" y="620"/>
                  </a:lnTo>
                  <a:lnTo>
                    <a:pt x="230" y="614"/>
                  </a:lnTo>
                  <a:lnTo>
                    <a:pt x="244" y="610"/>
                  </a:lnTo>
                  <a:lnTo>
                    <a:pt x="268" y="600"/>
                  </a:lnTo>
                  <a:lnTo>
                    <a:pt x="280" y="596"/>
                  </a:lnTo>
                  <a:lnTo>
                    <a:pt x="290" y="590"/>
                  </a:lnTo>
                  <a:lnTo>
                    <a:pt x="298" y="582"/>
                  </a:lnTo>
                  <a:lnTo>
                    <a:pt x="304" y="572"/>
                  </a:lnTo>
                  <a:close/>
                </a:path>
              </a:pathLst>
            </a:custGeom>
            <a:solidFill>
              <a:srgbClr val="735D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1" name="Freeform 10225">
              <a:extLst>
                <a:ext uri="{FF2B5EF4-FFF2-40B4-BE49-F238E27FC236}">
                  <a16:creationId xmlns:a16="http://schemas.microsoft.com/office/drawing/2014/main" id="{FAA61980-0348-2F03-1580-3578C6BDA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131" y="1792287"/>
              <a:ext cx="488950" cy="495300"/>
            </a:xfrm>
            <a:custGeom>
              <a:avLst/>
              <a:gdLst>
                <a:gd name="T0" fmla="*/ 314 w 616"/>
                <a:gd name="T1" fmla="*/ 548 h 624"/>
                <a:gd name="T2" fmla="*/ 328 w 616"/>
                <a:gd name="T3" fmla="*/ 468 h 624"/>
                <a:gd name="T4" fmla="*/ 304 w 616"/>
                <a:gd name="T5" fmla="*/ 388 h 624"/>
                <a:gd name="T6" fmla="*/ 248 w 616"/>
                <a:gd name="T7" fmla="*/ 336 h 624"/>
                <a:gd name="T8" fmla="*/ 440 w 616"/>
                <a:gd name="T9" fmla="*/ 312 h 624"/>
                <a:gd name="T10" fmla="*/ 460 w 616"/>
                <a:gd name="T11" fmla="*/ 298 h 624"/>
                <a:gd name="T12" fmla="*/ 444 w 616"/>
                <a:gd name="T13" fmla="*/ 286 h 624"/>
                <a:gd name="T14" fmla="*/ 396 w 616"/>
                <a:gd name="T15" fmla="*/ 270 h 624"/>
                <a:gd name="T16" fmla="*/ 498 w 616"/>
                <a:gd name="T17" fmla="*/ 276 h 624"/>
                <a:gd name="T18" fmla="*/ 586 w 616"/>
                <a:gd name="T19" fmla="*/ 262 h 624"/>
                <a:gd name="T20" fmla="*/ 612 w 616"/>
                <a:gd name="T21" fmla="*/ 234 h 624"/>
                <a:gd name="T22" fmla="*/ 610 w 616"/>
                <a:gd name="T23" fmla="*/ 206 h 624"/>
                <a:gd name="T24" fmla="*/ 574 w 616"/>
                <a:gd name="T25" fmla="*/ 244 h 624"/>
                <a:gd name="T26" fmla="*/ 580 w 616"/>
                <a:gd name="T27" fmla="*/ 132 h 624"/>
                <a:gd name="T28" fmla="*/ 566 w 616"/>
                <a:gd name="T29" fmla="*/ 52 h 624"/>
                <a:gd name="T30" fmla="*/ 534 w 616"/>
                <a:gd name="T31" fmla="*/ 14 h 624"/>
                <a:gd name="T32" fmla="*/ 502 w 616"/>
                <a:gd name="T33" fmla="*/ 8 h 624"/>
                <a:gd name="T34" fmla="*/ 468 w 616"/>
                <a:gd name="T35" fmla="*/ 24 h 624"/>
                <a:gd name="T36" fmla="*/ 470 w 616"/>
                <a:gd name="T37" fmla="*/ 70 h 624"/>
                <a:gd name="T38" fmla="*/ 474 w 616"/>
                <a:gd name="T39" fmla="*/ 90 h 624"/>
                <a:gd name="T40" fmla="*/ 414 w 616"/>
                <a:gd name="T41" fmla="*/ 32 h 624"/>
                <a:gd name="T42" fmla="*/ 350 w 616"/>
                <a:gd name="T43" fmla="*/ 6 h 624"/>
                <a:gd name="T44" fmla="*/ 296 w 616"/>
                <a:gd name="T45" fmla="*/ 0 h 624"/>
                <a:gd name="T46" fmla="*/ 260 w 616"/>
                <a:gd name="T47" fmla="*/ 20 h 624"/>
                <a:gd name="T48" fmla="*/ 264 w 616"/>
                <a:gd name="T49" fmla="*/ 54 h 624"/>
                <a:gd name="T50" fmla="*/ 296 w 616"/>
                <a:gd name="T51" fmla="*/ 88 h 624"/>
                <a:gd name="T52" fmla="*/ 290 w 616"/>
                <a:gd name="T53" fmla="*/ 104 h 624"/>
                <a:gd name="T54" fmla="*/ 170 w 616"/>
                <a:gd name="T55" fmla="*/ 148 h 624"/>
                <a:gd name="T56" fmla="*/ 106 w 616"/>
                <a:gd name="T57" fmla="*/ 204 h 624"/>
                <a:gd name="T58" fmla="*/ 66 w 616"/>
                <a:gd name="T59" fmla="*/ 220 h 624"/>
                <a:gd name="T60" fmla="*/ 10 w 616"/>
                <a:gd name="T61" fmla="*/ 234 h 624"/>
                <a:gd name="T62" fmla="*/ 0 w 616"/>
                <a:gd name="T63" fmla="*/ 254 h 624"/>
                <a:gd name="T64" fmla="*/ 6 w 616"/>
                <a:gd name="T65" fmla="*/ 276 h 624"/>
                <a:gd name="T66" fmla="*/ 38 w 616"/>
                <a:gd name="T67" fmla="*/ 274 h 624"/>
                <a:gd name="T68" fmla="*/ 48 w 616"/>
                <a:gd name="T69" fmla="*/ 272 h 624"/>
                <a:gd name="T70" fmla="*/ 18 w 616"/>
                <a:gd name="T71" fmla="*/ 312 h 624"/>
                <a:gd name="T72" fmla="*/ 24 w 616"/>
                <a:gd name="T73" fmla="*/ 322 h 624"/>
                <a:gd name="T74" fmla="*/ 50 w 616"/>
                <a:gd name="T75" fmla="*/ 318 h 624"/>
                <a:gd name="T76" fmla="*/ 58 w 616"/>
                <a:gd name="T77" fmla="*/ 310 h 624"/>
                <a:gd name="T78" fmla="*/ 70 w 616"/>
                <a:gd name="T79" fmla="*/ 398 h 624"/>
                <a:gd name="T80" fmla="*/ 104 w 616"/>
                <a:gd name="T81" fmla="*/ 470 h 624"/>
                <a:gd name="T82" fmla="*/ 180 w 616"/>
                <a:gd name="T83" fmla="*/ 518 h 624"/>
                <a:gd name="T84" fmla="*/ 162 w 616"/>
                <a:gd name="T85" fmla="*/ 560 h 624"/>
                <a:gd name="T86" fmla="*/ 164 w 616"/>
                <a:gd name="T87" fmla="*/ 586 h 624"/>
                <a:gd name="T88" fmla="*/ 184 w 616"/>
                <a:gd name="T89" fmla="*/ 586 h 624"/>
                <a:gd name="T90" fmla="*/ 198 w 616"/>
                <a:gd name="T91" fmla="*/ 568 h 624"/>
                <a:gd name="T92" fmla="*/ 198 w 616"/>
                <a:gd name="T93" fmla="*/ 620 h 624"/>
                <a:gd name="T94" fmla="*/ 216 w 616"/>
                <a:gd name="T95" fmla="*/ 620 h 624"/>
                <a:gd name="T96" fmla="*/ 268 w 616"/>
                <a:gd name="T97" fmla="*/ 600 h 624"/>
                <a:gd name="T98" fmla="*/ 304 w 616"/>
                <a:gd name="T99" fmla="*/ 572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6" h="624">
                  <a:moveTo>
                    <a:pt x="304" y="572"/>
                  </a:moveTo>
                  <a:lnTo>
                    <a:pt x="304" y="572"/>
                  </a:lnTo>
                  <a:lnTo>
                    <a:pt x="306" y="566"/>
                  </a:lnTo>
                  <a:lnTo>
                    <a:pt x="314" y="548"/>
                  </a:lnTo>
                  <a:lnTo>
                    <a:pt x="322" y="520"/>
                  </a:lnTo>
                  <a:lnTo>
                    <a:pt x="326" y="504"/>
                  </a:lnTo>
                  <a:lnTo>
                    <a:pt x="328" y="486"/>
                  </a:lnTo>
                  <a:lnTo>
                    <a:pt x="328" y="468"/>
                  </a:lnTo>
                  <a:lnTo>
                    <a:pt x="326" y="448"/>
                  </a:lnTo>
                  <a:lnTo>
                    <a:pt x="322" y="428"/>
                  </a:lnTo>
                  <a:lnTo>
                    <a:pt x="316" y="408"/>
                  </a:lnTo>
                  <a:lnTo>
                    <a:pt x="304" y="388"/>
                  </a:lnTo>
                  <a:lnTo>
                    <a:pt x="290" y="370"/>
                  </a:lnTo>
                  <a:lnTo>
                    <a:pt x="272" y="352"/>
                  </a:lnTo>
                  <a:lnTo>
                    <a:pt x="248" y="336"/>
                  </a:lnTo>
                  <a:lnTo>
                    <a:pt x="248" y="336"/>
                  </a:lnTo>
                  <a:lnTo>
                    <a:pt x="286" y="332"/>
                  </a:lnTo>
                  <a:lnTo>
                    <a:pt x="366" y="324"/>
                  </a:lnTo>
                  <a:lnTo>
                    <a:pt x="406" y="318"/>
                  </a:lnTo>
                  <a:lnTo>
                    <a:pt x="440" y="312"/>
                  </a:lnTo>
                  <a:lnTo>
                    <a:pt x="450" y="308"/>
                  </a:lnTo>
                  <a:lnTo>
                    <a:pt x="458" y="304"/>
                  </a:lnTo>
                  <a:lnTo>
                    <a:pt x="460" y="302"/>
                  </a:lnTo>
                  <a:lnTo>
                    <a:pt x="460" y="298"/>
                  </a:lnTo>
                  <a:lnTo>
                    <a:pt x="458" y="296"/>
                  </a:lnTo>
                  <a:lnTo>
                    <a:pt x="456" y="294"/>
                  </a:lnTo>
                  <a:lnTo>
                    <a:pt x="456" y="294"/>
                  </a:lnTo>
                  <a:lnTo>
                    <a:pt x="444" y="286"/>
                  </a:lnTo>
                  <a:lnTo>
                    <a:pt x="434" y="280"/>
                  </a:lnTo>
                  <a:lnTo>
                    <a:pt x="414" y="274"/>
                  </a:lnTo>
                  <a:lnTo>
                    <a:pt x="402" y="270"/>
                  </a:lnTo>
                  <a:lnTo>
                    <a:pt x="396" y="270"/>
                  </a:lnTo>
                  <a:lnTo>
                    <a:pt x="396" y="270"/>
                  </a:lnTo>
                  <a:lnTo>
                    <a:pt x="428" y="274"/>
                  </a:lnTo>
                  <a:lnTo>
                    <a:pt x="460" y="276"/>
                  </a:lnTo>
                  <a:lnTo>
                    <a:pt x="498" y="276"/>
                  </a:lnTo>
                  <a:lnTo>
                    <a:pt x="538" y="274"/>
                  </a:lnTo>
                  <a:lnTo>
                    <a:pt x="556" y="270"/>
                  </a:lnTo>
                  <a:lnTo>
                    <a:pt x="572" y="266"/>
                  </a:lnTo>
                  <a:lnTo>
                    <a:pt x="586" y="262"/>
                  </a:lnTo>
                  <a:lnTo>
                    <a:pt x="598" y="254"/>
                  </a:lnTo>
                  <a:lnTo>
                    <a:pt x="608" y="246"/>
                  </a:lnTo>
                  <a:lnTo>
                    <a:pt x="612" y="234"/>
                  </a:lnTo>
                  <a:lnTo>
                    <a:pt x="612" y="234"/>
                  </a:lnTo>
                  <a:lnTo>
                    <a:pt x="616" y="216"/>
                  </a:lnTo>
                  <a:lnTo>
                    <a:pt x="616" y="210"/>
                  </a:lnTo>
                  <a:lnTo>
                    <a:pt x="614" y="206"/>
                  </a:lnTo>
                  <a:lnTo>
                    <a:pt x="610" y="206"/>
                  </a:lnTo>
                  <a:lnTo>
                    <a:pt x="608" y="206"/>
                  </a:lnTo>
                  <a:lnTo>
                    <a:pt x="600" y="214"/>
                  </a:lnTo>
                  <a:lnTo>
                    <a:pt x="582" y="232"/>
                  </a:lnTo>
                  <a:lnTo>
                    <a:pt x="574" y="244"/>
                  </a:lnTo>
                  <a:lnTo>
                    <a:pt x="574" y="244"/>
                  </a:lnTo>
                  <a:lnTo>
                    <a:pt x="578" y="210"/>
                  </a:lnTo>
                  <a:lnTo>
                    <a:pt x="580" y="174"/>
                  </a:lnTo>
                  <a:lnTo>
                    <a:pt x="580" y="132"/>
                  </a:lnTo>
                  <a:lnTo>
                    <a:pt x="580" y="110"/>
                  </a:lnTo>
                  <a:lnTo>
                    <a:pt x="576" y="90"/>
                  </a:lnTo>
                  <a:lnTo>
                    <a:pt x="572" y="70"/>
                  </a:lnTo>
                  <a:lnTo>
                    <a:pt x="566" y="52"/>
                  </a:lnTo>
                  <a:lnTo>
                    <a:pt x="558" y="36"/>
                  </a:lnTo>
                  <a:lnTo>
                    <a:pt x="546" y="22"/>
                  </a:lnTo>
                  <a:lnTo>
                    <a:pt x="540" y="18"/>
                  </a:lnTo>
                  <a:lnTo>
                    <a:pt x="534" y="14"/>
                  </a:lnTo>
                  <a:lnTo>
                    <a:pt x="526" y="10"/>
                  </a:lnTo>
                  <a:lnTo>
                    <a:pt x="518" y="8"/>
                  </a:lnTo>
                  <a:lnTo>
                    <a:pt x="518" y="8"/>
                  </a:lnTo>
                  <a:lnTo>
                    <a:pt x="502" y="8"/>
                  </a:lnTo>
                  <a:lnTo>
                    <a:pt x="488" y="8"/>
                  </a:lnTo>
                  <a:lnTo>
                    <a:pt x="480" y="12"/>
                  </a:lnTo>
                  <a:lnTo>
                    <a:pt x="472" y="18"/>
                  </a:lnTo>
                  <a:lnTo>
                    <a:pt x="468" y="24"/>
                  </a:lnTo>
                  <a:lnTo>
                    <a:pt x="466" y="32"/>
                  </a:lnTo>
                  <a:lnTo>
                    <a:pt x="464" y="40"/>
                  </a:lnTo>
                  <a:lnTo>
                    <a:pt x="464" y="50"/>
                  </a:lnTo>
                  <a:lnTo>
                    <a:pt x="470" y="70"/>
                  </a:lnTo>
                  <a:lnTo>
                    <a:pt x="476" y="86"/>
                  </a:lnTo>
                  <a:lnTo>
                    <a:pt x="484" y="102"/>
                  </a:lnTo>
                  <a:lnTo>
                    <a:pt x="484" y="102"/>
                  </a:lnTo>
                  <a:lnTo>
                    <a:pt x="474" y="90"/>
                  </a:lnTo>
                  <a:lnTo>
                    <a:pt x="464" y="74"/>
                  </a:lnTo>
                  <a:lnTo>
                    <a:pt x="448" y="58"/>
                  </a:lnTo>
                  <a:lnTo>
                    <a:pt x="426" y="40"/>
                  </a:lnTo>
                  <a:lnTo>
                    <a:pt x="414" y="32"/>
                  </a:lnTo>
                  <a:lnTo>
                    <a:pt x="400" y="24"/>
                  </a:lnTo>
                  <a:lnTo>
                    <a:pt x="384" y="18"/>
                  </a:lnTo>
                  <a:lnTo>
                    <a:pt x="368" y="10"/>
                  </a:lnTo>
                  <a:lnTo>
                    <a:pt x="350" y="6"/>
                  </a:lnTo>
                  <a:lnTo>
                    <a:pt x="330" y="2"/>
                  </a:lnTo>
                  <a:lnTo>
                    <a:pt x="330" y="2"/>
                  </a:lnTo>
                  <a:lnTo>
                    <a:pt x="310" y="0"/>
                  </a:lnTo>
                  <a:lnTo>
                    <a:pt x="296" y="0"/>
                  </a:lnTo>
                  <a:lnTo>
                    <a:pt x="282" y="2"/>
                  </a:lnTo>
                  <a:lnTo>
                    <a:pt x="272" y="8"/>
                  </a:lnTo>
                  <a:lnTo>
                    <a:pt x="266" y="12"/>
                  </a:lnTo>
                  <a:lnTo>
                    <a:pt x="260" y="20"/>
                  </a:lnTo>
                  <a:lnTo>
                    <a:pt x="258" y="28"/>
                  </a:lnTo>
                  <a:lnTo>
                    <a:pt x="258" y="36"/>
                  </a:lnTo>
                  <a:lnTo>
                    <a:pt x="260" y="46"/>
                  </a:lnTo>
                  <a:lnTo>
                    <a:pt x="264" y="54"/>
                  </a:lnTo>
                  <a:lnTo>
                    <a:pt x="270" y="64"/>
                  </a:lnTo>
                  <a:lnTo>
                    <a:pt x="278" y="72"/>
                  </a:lnTo>
                  <a:lnTo>
                    <a:pt x="286" y="80"/>
                  </a:lnTo>
                  <a:lnTo>
                    <a:pt x="296" y="88"/>
                  </a:lnTo>
                  <a:lnTo>
                    <a:pt x="306" y="94"/>
                  </a:lnTo>
                  <a:lnTo>
                    <a:pt x="318" y="98"/>
                  </a:lnTo>
                  <a:lnTo>
                    <a:pt x="318" y="98"/>
                  </a:lnTo>
                  <a:lnTo>
                    <a:pt x="290" y="104"/>
                  </a:lnTo>
                  <a:lnTo>
                    <a:pt x="262" y="110"/>
                  </a:lnTo>
                  <a:lnTo>
                    <a:pt x="226" y="122"/>
                  </a:lnTo>
                  <a:lnTo>
                    <a:pt x="190" y="138"/>
                  </a:lnTo>
                  <a:lnTo>
                    <a:pt x="170" y="148"/>
                  </a:lnTo>
                  <a:lnTo>
                    <a:pt x="152" y="160"/>
                  </a:lnTo>
                  <a:lnTo>
                    <a:pt x="136" y="172"/>
                  </a:lnTo>
                  <a:lnTo>
                    <a:pt x="120" y="188"/>
                  </a:lnTo>
                  <a:lnTo>
                    <a:pt x="106" y="204"/>
                  </a:lnTo>
                  <a:lnTo>
                    <a:pt x="94" y="222"/>
                  </a:lnTo>
                  <a:lnTo>
                    <a:pt x="94" y="222"/>
                  </a:lnTo>
                  <a:lnTo>
                    <a:pt x="80" y="220"/>
                  </a:lnTo>
                  <a:lnTo>
                    <a:pt x="66" y="220"/>
                  </a:lnTo>
                  <a:lnTo>
                    <a:pt x="50" y="220"/>
                  </a:lnTo>
                  <a:lnTo>
                    <a:pt x="32" y="222"/>
                  </a:lnTo>
                  <a:lnTo>
                    <a:pt x="16" y="228"/>
                  </a:lnTo>
                  <a:lnTo>
                    <a:pt x="10" y="234"/>
                  </a:lnTo>
                  <a:lnTo>
                    <a:pt x="6" y="240"/>
                  </a:lnTo>
                  <a:lnTo>
                    <a:pt x="2" y="246"/>
                  </a:lnTo>
                  <a:lnTo>
                    <a:pt x="0" y="254"/>
                  </a:lnTo>
                  <a:lnTo>
                    <a:pt x="0" y="254"/>
                  </a:lnTo>
                  <a:lnTo>
                    <a:pt x="0" y="262"/>
                  </a:lnTo>
                  <a:lnTo>
                    <a:pt x="0" y="268"/>
                  </a:lnTo>
                  <a:lnTo>
                    <a:pt x="2" y="274"/>
                  </a:lnTo>
                  <a:lnTo>
                    <a:pt x="6" y="276"/>
                  </a:lnTo>
                  <a:lnTo>
                    <a:pt x="10" y="278"/>
                  </a:lnTo>
                  <a:lnTo>
                    <a:pt x="16" y="280"/>
                  </a:lnTo>
                  <a:lnTo>
                    <a:pt x="26" y="278"/>
                  </a:lnTo>
                  <a:lnTo>
                    <a:pt x="38" y="274"/>
                  </a:lnTo>
                  <a:lnTo>
                    <a:pt x="48" y="270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48" y="272"/>
                  </a:lnTo>
                  <a:lnTo>
                    <a:pt x="30" y="288"/>
                  </a:lnTo>
                  <a:lnTo>
                    <a:pt x="24" y="298"/>
                  </a:lnTo>
                  <a:lnTo>
                    <a:pt x="18" y="308"/>
                  </a:lnTo>
                  <a:lnTo>
                    <a:pt x="18" y="312"/>
                  </a:lnTo>
                  <a:lnTo>
                    <a:pt x="18" y="316"/>
                  </a:lnTo>
                  <a:lnTo>
                    <a:pt x="20" y="320"/>
                  </a:lnTo>
                  <a:lnTo>
                    <a:pt x="24" y="322"/>
                  </a:lnTo>
                  <a:lnTo>
                    <a:pt x="24" y="322"/>
                  </a:lnTo>
                  <a:lnTo>
                    <a:pt x="32" y="326"/>
                  </a:lnTo>
                  <a:lnTo>
                    <a:pt x="40" y="326"/>
                  </a:lnTo>
                  <a:lnTo>
                    <a:pt x="46" y="322"/>
                  </a:lnTo>
                  <a:lnTo>
                    <a:pt x="50" y="318"/>
                  </a:lnTo>
                  <a:lnTo>
                    <a:pt x="56" y="308"/>
                  </a:lnTo>
                  <a:lnTo>
                    <a:pt x="58" y="302"/>
                  </a:lnTo>
                  <a:lnTo>
                    <a:pt x="58" y="302"/>
                  </a:lnTo>
                  <a:lnTo>
                    <a:pt x="58" y="310"/>
                  </a:lnTo>
                  <a:lnTo>
                    <a:pt x="60" y="330"/>
                  </a:lnTo>
                  <a:lnTo>
                    <a:pt x="62" y="362"/>
                  </a:lnTo>
                  <a:lnTo>
                    <a:pt x="64" y="378"/>
                  </a:lnTo>
                  <a:lnTo>
                    <a:pt x="70" y="398"/>
                  </a:lnTo>
                  <a:lnTo>
                    <a:pt x="76" y="416"/>
                  </a:lnTo>
                  <a:lnTo>
                    <a:pt x="82" y="434"/>
                  </a:lnTo>
                  <a:lnTo>
                    <a:pt x="92" y="452"/>
                  </a:lnTo>
                  <a:lnTo>
                    <a:pt x="104" y="470"/>
                  </a:lnTo>
                  <a:lnTo>
                    <a:pt x="118" y="486"/>
                  </a:lnTo>
                  <a:lnTo>
                    <a:pt x="136" y="500"/>
                  </a:lnTo>
                  <a:lnTo>
                    <a:pt x="156" y="510"/>
                  </a:lnTo>
                  <a:lnTo>
                    <a:pt x="180" y="518"/>
                  </a:lnTo>
                  <a:lnTo>
                    <a:pt x="180" y="518"/>
                  </a:lnTo>
                  <a:lnTo>
                    <a:pt x="174" y="528"/>
                  </a:lnTo>
                  <a:lnTo>
                    <a:pt x="164" y="548"/>
                  </a:lnTo>
                  <a:lnTo>
                    <a:pt x="162" y="560"/>
                  </a:lnTo>
                  <a:lnTo>
                    <a:pt x="160" y="572"/>
                  </a:lnTo>
                  <a:lnTo>
                    <a:pt x="160" y="580"/>
                  </a:lnTo>
                  <a:lnTo>
                    <a:pt x="162" y="584"/>
                  </a:lnTo>
                  <a:lnTo>
                    <a:pt x="164" y="586"/>
                  </a:lnTo>
                  <a:lnTo>
                    <a:pt x="164" y="586"/>
                  </a:lnTo>
                  <a:lnTo>
                    <a:pt x="172" y="590"/>
                  </a:lnTo>
                  <a:lnTo>
                    <a:pt x="178" y="588"/>
                  </a:lnTo>
                  <a:lnTo>
                    <a:pt x="184" y="586"/>
                  </a:lnTo>
                  <a:lnTo>
                    <a:pt x="188" y="582"/>
                  </a:lnTo>
                  <a:lnTo>
                    <a:pt x="196" y="572"/>
                  </a:lnTo>
                  <a:lnTo>
                    <a:pt x="198" y="568"/>
                  </a:lnTo>
                  <a:lnTo>
                    <a:pt x="198" y="568"/>
                  </a:lnTo>
                  <a:lnTo>
                    <a:pt x="196" y="578"/>
                  </a:lnTo>
                  <a:lnTo>
                    <a:pt x="194" y="602"/>
                  </a:lnTo>
                  <a:lnTo>
                    <a:pt x="194" y="612"/>
                  </a:lnTo>
                  <a:lnTo>
                    <a:pt x="198" y="620"/>
                  </a:lnTo>
                  <a:lnTo>
                    <a:pt x="200" y="622"/>
                  </a:lnTo>
                  <a:lnTo>
                    <a:pt x="204" y="624"/>
                  </a:lnTo>
                  <a:lnTo>
                    <a:pt x="210" y="624"/>
                  </a:lnTo>
                  <a:lnTo>
                    <a:pt x="216" y="620"/>
                  </a:lnTo>
                  <a:lnTo>
                    <a:pt x="216" y="620"/>
                  </a:lnTo>
                  <a:lnTo>
                    <a:pt x="230" y="614"/>
                  </a:lnTo>
                  <a:lnTo>
                    <a:pt x="244" y="610"/>
                  </a:lnTo>
                  <a:lnTo>
                    <a:pt x="268" y="600"/>
                  </a:lnTo>
                  <a:lnTo>
                    <a:pt x="280" y="596"/>
                  </a:lnTo>
                  <a:lnTo>
                    <a:pt x="290" y="590"/>
                  </a:lnTo>
                  <a:lnTo>
                    <a:pt x="298" y="582"/>
                  </a:lnTo>
                  <a:lnTo>
                    <a:pt x="304" y="5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2" name="Freeform 10226">
              <a:extLst>
                <a:ext uri="{FF2B5EF4-FFF2-40B4-BE49-F238E27FC236}">
                  <a16:creationId xmlns:a16="http://schemas.microsoft.com/office/drawing/2014/main" id="{470ECD72-C243-D4E1-C28E-ECF9AAC87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6206" y="2279650"/>
              <a:ext cx="136525" cy="60325"/>
            </a:xfrm>
            <a:custGeom>
              <a:avLst/>
              <a:gdLst>
                <a:gd name="T0" fmla="*/ 0 w 172"/>
                <a:gd name="T1" fmla="*/ 12 h 76"/>
                <a:gd name="T2" fmla="*/ 0 w 172"/>
                <a:gd name="T3" fmla="*/ 12 h 76"/>
                <a:gd name="T4" fmla="*/ 14 w 172"/>
                <a:gd name="T5" fmla="*/ 30 h 76"/>
                <a:gd name="T6" fmla="*/ 30 w 172"/>
                <a:gd name="T7" fmla="*/ 44 h 76"/>
                <a:gd name="T8" fmla="*/ 48 w 172"/>
                <a:gd name="T9" fmla="*/ 58 h 76"/>
                <a:gd name="T10" fmla="*/ 68 w 172"/>
                <a:gd name="T11" fmla="*/ 68 h 76"/>
                <a:gd name="T12" fmla="*/ 78 w 172"/>
                <a:gd name="T13" fmla="*/ 72 h 76"/>
                <a:gd name="T14" fmla="*/ 90 w 172"/>
                <a:gd name="T15" fmla="*/ 74 h 76"/>
                <a:gd name="T16" fmla="*/ 102 w 172"/>
                <a:gd name="T17" fmla="*/ 76 h 76"/>
                <a:gd name="T18" fmla="*/ 116 w 172"/>
                <a:gd name="T19" fmla="*/ 74 h 76"/>
                <a:gd name="T20" fmla="*/ 128 w 172"/>
                <a:gd name="T21" fmla="*/ 72 h 76"/>
                <a:gd name="T22" fmla="*/ 142 w 172"/>
                <a:gd name="T23" fmla="*/ 68 h 76"/>
                <a:gd name="T24" fmla="*/ 158 w 172"/>
                <a:gd name="T25" fmla="*/ 62 h 76"/>
                <a:gd name="T26" fmla="*/ 172 w 172"/>
                <a:gd name="T27" fmla="*/ 52 h 76"/>
                <a:gd name="T28" fmla="*/ 172 w 172"/>
                <a:gd name="T29" fmla="*/ 52 h 76"/>
                <a:gd name="T30" fmla="*/ 164 w 172"/>
                <a:gd name="T31" fmla="*/ 40 h 76"/>
                <a:gd name="T32" fmla="*/ 154 w 172"/>
                <a:gd name="T33" fmla="*/ 30 h 76"/>
                <a:gd name="T34" fmla="*/ 146 w 172"/>
                <a:gd name="T35" fmla="*/ 20 h 76"/>
                <a:gd name="T36" fmla="*/ 134 w 172"/>
                <a:gd name="T37" fmla="*/ 14 h 76"/>
                <a:gd name="T38" fmla="*/ 124 w 172"/>
                <a:gd name="T39" fmla="*/ 8 h 76"/>
                <a:gd name="T40" fmla="*/ 112 w 172"/>
                <a:gd name="T41" fmla="*/ 4 h 76"/>
                <a:gd name="T42" fmla="*/ 100 w 172"/>
                <a:gd name="T43" fmla="*/ 2 h 76"/>
                <a:gd name="T44" fmla="*/ 88 w 172"/>
                <a:gd name="T45" fmla="*/ 0 h 76"/>
                <a:gd name="T46" fmla="*/ 64 w 172"/>
                <a:gd name="T47" fmla="*/ 0 h 76"/>
                <a:gd name="T48" fmla="*/ 40 w 172"/>
                <a:gd name="T49" fmla="*/ 2 h 76"/>
                <a:gd name="T50" fmla="*/ 20 w 172"/>
                <a:gd name="T51" fmla="*/ 6 h 76"/>
                <a:gd name="T52" fmla="*/ 0 w 172"/>
                <a:gd name="T53" fmla="*/ 1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76">
                  <a:moveTo>
                    <a:pt x="0" y="12"/>
                  </a:moveTo>
                  <a:lnTo>
                    <a:pt x="0" y="12"/>
                  </a:lnTo>
                  <a:lnTo>
                    <a:pt x="14" y="30"/>
                  </a:lnTo>
                  <a:lnTo>
                    <a:pt x="30" y="44"/>
                  </a:lnTo>
                  <a:lnTo>
                    <a:pt x="48" y="58"/>
                  </a:lnTo>
                  <a:lnTo>
                    <a:pt x="68" y="68"/>
                  </a:lnTo>
                  <a:lnTo>
                    <a:pt x="78" y="72"/>
                  </a:lnTo>
                  <a:lnTo>
                    <a:pt x="90" y="74"/>
                  </a:lnTo>
                  <a:lnTo>
                    <a:pt x="102" y="76"/>
                  </a:lnTo>
                  <a:lnTo>
                    <a:pt x="116" y="74"/>
                  </a:lnTo>
                  <a:lnTo>
                    <a:pt x="128" y="72"/>
                  </a:lnTo>
                  <a:lnTo>
                    <a:pt x="142" y="68"/>
                  </a:lnTo>
                  <a:lnTo>
                    <a:pt x="158" y="62"/>
                  </a:lnTo>
                  <a:lnTo>
                    <a:pt x="172" y="52"/>
                  </a:lnTo>
                  <a:lnTo>
                    <a:pt x="172" y="52"/>
                  </a:lnTo>
                  <a:lnTo>
                    <a:pt x="164" y="40"/>
                  </a:lnTo>
                  <a:lnTo>
                    <a:pt x="154" y="30"/>
                  </a:lnTo>
                  <a:lnTo>
                    <a:pt x="146" y="20"/>
                  </a:lnTo>
                  <a:lnTo>
                    <a:pt x="134" y="14"/>
                  </a:lnTo>
                  <a:lnTo>
                    <a:pt x="124" y="8"/>
                  </a:lnTo>
                  <a:lnTo>
                    <a:pt x="112" y="4"/>
                  </a:lnTo>
                  <a:lnTo>
                    <a:pt x="100" y="2"/>
                  </a:lnTo>
                  <a:lnTo>
                    <a:pt x="88" y="0"/>
                  </a:lnTo>
                  <a:lnTo>
                    <a:pt x="64" y="0"/>
                  </a:lnTo>
                  <a:lnTo>
                    <a:pt x="40" y="2"/>
                  </a:lnTo>
                  <a:lnTo>
                    <a:pt x="20" y="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3" name="Freeform 10227">
              <a:extLst>
                <a:ext uri="{FF2B5EF4-FFF2-40B4-BE49-F238E27FC236}">
                  <a16:creationId xmlns:a16="http://schemas.microsoft.com/office/drawing/2014/main" id="{83527AF6-AB49-07C0-5509-CCC7AA7A5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6206" y="2279650"/>
              <a:ext cx="136525" cy="60325"/>
            </a:xfrm>
            <a:custGeom>
              <a:avLst/>
              <a:gdLst>
                <a:gd name="T0" fmla="*/ 0 w 172"/>
                <a:gd name="T1" fmla="*/ 12 h 76"/>
                <a:gd name="T2" fmla="*/ 0 w 172"/>
                <a:gd name="T3" fmla="*/ 12 h 76"/>
                <a:gd name="T4" fmla="*/ 14 w 172"/>
                <a:gd name="T5" fmla="*/ 30 h 76"/>
                <a:gd name="T6" fmla="*/ 30 w 172"/>
                <a:gd name="T7" fmla="*/ 44 h 76"/>
                <a:gd name="T8" fmla="*/ 48 w 172"/>
                <a:gd name="T9" fmla="*/ 58 h 76"/>
                <a:gd name="T10" fmla="*/ 68 w 172"/>
                <a:gd name="T11" fmla="*/ 68 h 76"/>
                <a:gd name="T12" fmla="*/ 78 w 172"/>
                <a:gd name="T13" fmla="*/ 72 h 76"/>
                <a:gd name="T14" fmla="*/ 90 w 172"/>
                <a:gd name="T15" fmla="*/ 74 h 76"/>
                <a:gd name="T16" fmla="*/ 102 w 172"/>
                <a:gd name="T17" fmla="*/ 76 h 76"/>
                <a:gd name="T18" fmla="*/ 116 w 172"/>
                <a:gd name="T19" fmla="*/ 74 h 76"/>
                <a:gd name="T20" fmla="*/ 128 w 172"/>
                <a:gd name="T21" fmla="*/ 72 h 76"/>
                <a:gd name="T22" fmla="*/ 142 w 172"/>
                <a:gd name="T23" fmla="*/ 68 h 76"/>
                <a:gd name="T24" fmla="*/ 158 w 172"/>
                <a:gd name="T25" fmla="*/ 62 h 76"/>
                <a:gd name="T26" fmla="*/ 172 w 172"/>
                <a:gd name="T27" fmla="*/ 52 h 76"/>
                <a:gd name="T28" fmla="*/ 172 w 172"/>
                <a:gd name="T29" fmla="*/ 52 h 76"/>
                <a:gd name="T30" fmla="*/ 164 w 172"/>
                <a:gd name="T31" fmla="*/ 40 h 76"/>
                <a:gd name="T32" fmla="*/ 154 w 172"/>
                <a:gd name="T33" fmla="*/ 30 h 76"/>
                <a:gd name="T34" fmla="*/ 146 w 172"/>
                <a:gd name="T35" fmla="*/ 20 h 76"/>
                <a:gd name="T36" fmla="*/ 134 w 172"/>
                <a:gd name="T37" fmla="*/ 14 h 76"/>
                <a:gd name="T38" fmla="*/ 124 w 172"/>
                <a:gd name="T39" fmla="*/ 8 h 76"/>
                <a:gd name="T40" fmla="*/ 112 w 172"/>
                <a:gd name="T41" fmla="*/ 4 h 76"/>
                <a:gd name="T42" fmla="*/ 100 w 172"/>
                <a:gd name="T43" fmla="*/ 2 h 76"/>
                <a:gd name="T44" fmla="*/ 88 w 172"/>
                <a:gd name="T45" fmla="*/ 0 h 76"/>
                <a:gd name="T46" fmla="*/ 64 w 172"/>
                <a:gd name="T47" fmla="*/ 0 h 76"/>
                <a:gd name="T48" fmla="*/ 40 w 172"/>
                <a:gd name="T49" fmla="*/ 2 h 76"/>
                <a:gd name="T50" fmla="*/ 20 w 172"/>
                <a:gd name="T51" fmla="*/ 6 h 76"/>
                <a:gd name="T52" fmla="*/ 0 w 172"/>
                <a:gd name="T53" fmla="*/ 1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76">
                  <a:moveTo>
                    <a:pt x="0" y="12"/>
                  </a:moveTo>
                  <a:lnTo>
                    <a:pt x="0" y="12"/>
                  </a:lnTo>
                  <a:lnTo>
                    <a:pt x="14" y="30"/>
                  </a:lnTo>
                  <a:lnTo>
                    <a:pt x="30" y="44"/>
                  </a:lnTo>
                  <a:lnTo>
                    <a:pt x="48" y="58"/>
                  </a:lnTo>
                  <a:lnTo>
                    <a:pt x="68" y="68"/>
                  </a:lnTo>
                  <a:lnTo>
                    <a:pt x="78" y="72"/>
                  </a:lnTo>
                  <a:lnTo>
                    <a:pt x="90" y="74"/>
                  </a:lnTo>
                  <a:lnTo>
                    <a:pt x="102" y="76"/>
                  </a:lnTo>
                  <a:lnTo>
                    <a:pt x="116" y="74"/>
                  </a:lnTo>
                  <a:lnTo>
                    <a:pt x="128" y="72"/>
                  </a:lnTo>
                  <a:lnTo>
                    <a:pt x="142" y="68"/>
                  </a:lnTo>
                  <a:lnTo>
                    <a:pt x="158" y="62"/>
                  </a:lnTo>
                  <a:lnTo>
                    <a:pt x="172" y="52"/>
                  </a:lnTo>
                  <a:lnTo>
                    <a:pt x="172" y="52"/>
                  </a:lnTo>
                  <a:lnTo>
                    <a:pt x="164" y="40"/>
                  </a:lnTo>
                  <a:lnTo>
                    <a:pt x="154" y="30"/>
                  </a:lnTo>
                  <a:lnTo>
                    <a:pt x="146" y="20"/>
                  </a:lnTo>
                  <a:lnTo>
                    <a:pt x="134" y="14"/>
                  </a:lnTo>
                  <a:lnTo>
                    <a:pt x="124" y="8"/>
                  </a:lnTo>
                  <a:lnTo>
                    <a:pt x="112" y="4"/>
                  </a:lnTo>
                  <a:lnTo>
                    <a:pt x="100" y="2"/>
                  </a:lnTo>
                  <a:lnTo>
                    <a:pt x="88" y="0"/>
                  </a:lnTo>
                  <a:lnTo>
                    <a:pt x="64" y="0"/>
                  </a:lnTo>
                  <a:lnTo>
                    <a:pt x="40" y="2"/>
                  </a:lnTo>
                  <a:lnTo>
                    <a:pt x="20" y="6"/>
                  </a:lnTo>
                  <a:lnTo>
                    <a:pt x="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4" name="Freeform 10228">
              <a:extLst>
                <a:ext uri="{FF2B5EF4-FFF2-40B4-BE49-F238E27FC236}">
                  <a16:creationId xmlns:a16="http://schemas.microsoft.com/office/drawing/2014/main" id="{2F5FE5C1-8F1C-388B-6607-29CBD32E7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981" y="2200275"/>
              <a:ext cx="200025" cy="120650"/>
            </a:xfrm>
            <a:custGeom>
              <a:avLst/>
              <a:gdLst>
                <a:gd name="T0" fmla="*/ 222 w 252"/>
                <a:gd name="T1" fmla="*/ 0 h 152"/>
                <a:gd name="T2" fmla="*/ 222 w 252"/>
                <a:gd name="T3" fmla="*/ 0 h 152"/>
                <a:gd name="T4" fmla="*/ 96 w 252"/>
                <a:gd name="T5" fmla="*/ 36 h 152"/>
                <a:gd name="T6" fmla="*/ 34 w 252"/>
                <a:gd name="T7" fmla="*/ 54 h 152"/>
                <a:gd name="T8" fmla="*/ 0 w 252"/>
                <a:gd name="T9" fmla="*/ 62 h 152"/>
                <a:gd name="T10" fmla="*/ 0 w 252"/>
                <a:gd name="T11" fmla="*/ 62 h 152"/>
                <a:gd name="T12" fmla="*/ 8 w 252"/>
                <a:gd name="T13" fmla="*/ 78 h 152"/>
                <a:gd name="T14" fmla="*/ 16 w 252"/>
                <a:gd name="T15" fmla="*/ 94 h 152"/>
                <a:gd name="T16" fmla="*/ 28 w 252"/>
                <a:gd name="T17" fmla="*/ 112 h 152"/>
                <a:gd name="T18" fmla="*/ 28 w 252"/>
                <a:gd name="T19" fmla="*/ 112 h 152"/>
                <a:gd name="T20" fmla="*/ 48 w 252"/>
                <a:gd name="T21" fmla="*/ 106 h 152"/>
                <a:gd name="T22" fmla="*/ 68 w 252"/>
                <a:gd name="T23" fmla="*/ 102 h 152"/>
                <a:gd name="T24" fmla="*/ 92 w 252"/>
                <a:gd name="T25" fmla="*/ 100 h 152"/>
                <a:gd name="T26" fmla="*/ 116 w 252"/>
                <a:gd name="T27" fmla="*/ 100 h 152"/>
                <a:gd name="T28" fmla="*/ 128 w 252"/>
                <a:gd name="T29" fmla="*/ 102 h 152"/>
                <a:gd name="T30" fmla="*/ 140 w 252"/>
                <a:gd name="T31" fmla="*/ 104 h 152"/>
                <a:gd name="T32" fmla="*/ 152 w 252"/>
                <a:gd name="T33" fmla="*/ 108 h 152"/>
                <a:gd name="T34" fmla="*/ 162 w 252"/>
                <a:gd name="T35" fmla="*/ 114 h 152"/>
                <a:gd name="T36" fmla="*/ 174 w 252"/>
                <a:gd name="T37" fmla="*/ 120 h 152"/>
                <a:gd name="T38" fmla="*/ 182 w 252"/>
                <a:gd name="T39" fmla="*/ 130 h 152"/>
                <a:gd name="T40" fmla="*/ 192 w 252"/>
                <a:gd name="T41" fmla="*/ 140 h 152"/>
                <a:gd name="T42" fmla="*/ 200 w 252"/>
                <a:gd name="T43" fmla="*/ 152 h 152"/>
                <a:gd name="T44" fmla="*/ 200 w 252"/>
                <a:gd name="T45" fmla="*/ 152 h 152"/>
                <a:gd name="T46" fmla="*/ 226 w 252"/>
                <a:gd name="T47" fmla="*/ 134 h 152"/>
                <a:gd name="T48" fmla="*/ 252 w 252"/>
                <a:gd name="T49" fmla="*/ 108 h 152"/>
                <a:gd name="T50" fmla="*/ 252 w 252"/>
                <a:gd name="T51" fmla="*/ 108 h 152"/>
                <a:gd name="T52" fmla="*/ 222 w 252"/>
                <a:gd name="T5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2" h="152">
                  <a:moveTo>
                    <a:pt x="222" y="0"/>
                  </a:moveTo>
                  <a:lnTo>
                    <a:pt x="222" y="0"/>
                  </a:lnTo>
                  <a:lnTo>
                    <a:pt x="96" y="36"/>
                  </a:lnTo>
                  <a:lnTo>
                    <a:pt x="34" y="54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8" y="78"/>
                  </a:lnTo>
                  <a:lnTo>
                    <a:pt x="16" y="94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48" y="106"/>
                  </a:lnTo>
                  <a:lnTo>
                    <a:pt x="68" y="102"/>
                  </a:lnTo>
                  <a:lnTo>
                    <a:pt x="92" y="100"/>
                  </a:lnTo>
                  <a:lnTo>
                    <a:pt x="116" y="100"/>
                  </a:lnTo>
                  <a:lnTo>
                    <a:pt x="128" y="102"/>
                  </a:lnTo>
                  <a:lnTo>
                    <a:pt x="140" y="104"/>
                  </a:lnTo>
                  <a:lnTo>
                    <a:pt x="152" y="108"/>
                  </a:lnTo>
                  <a:lnTo>
                    <a:pt x="162" y="114"/>
                  </a:lnTo>
                  <a:lnTo>
                    <a:pt x="174" y="120"/>
                  </a:lnTo>
                  <a:lnTo>
                    <a:pt x="182" y="130"/>
                  </a:lnTo>
                  <a:lnTo>
                    <a:pt x="192" y="140"/>
                  </a:lnTo>
                  <a:lnTo>
                    <a:pt x="200" y="152"/>
                  </a:lnTo>
                  <a:lnTo>
                    <a:pt x="200" y="152"/>
                  </a:lnTo>
                  <a:lnTo>
                    <a:pt x="226" y="134"/>
                  </a:lnTo>
                  <a:lnTo>
                    <a:pt x="252" y="108"/>
                  </a:lnTo>
                  <a:lnTo>
                    <a:pt x="252" y="108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7635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5" name="Freeform 10229">
              <a:extLst>
                <a:ext uri="{FF2B5EF4-FFF2-40B4-BE49-F238E27FC236}">
                  <a16:creationId xmlns:a16="http://schemas.microsoft.com/office/drawing/2014/main" id="{F985B66A-8973-34EE-8256-E1C645CB5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981" y="2200275"/>
              <a:ext cx="200025" cy="120650"/>
            </a:xfrm>
            <a:custGeom>
              <a:avLst/>
              <a:gdLst>
                <a:gd name="T0" fmla="*/ 222 w 252"/>
                <a:gd name="T1" fmla="*/ 0 h 152"/>
                <a:gd name="T2" fmla="*/ 222 w 252"/>
                <a:gd name="T3" fmla="*/ 0 h 152"/>
                <a:gd name="T4" fmla="*/ 96 w 252"/>
                <a:gd name="T5" fmla="*/ 36 h 152"/>
                <a:gd name="T6" fmla="*/ 34 w 252"/>
                <a:gd name="T7" fmla="*/ 54 h 152"/>
                <a:gd name="T8" fmla="*/ 0 w 252"/>
                <a:gd name="T9" fmla="*/ 62 h 152"/>
                <a:gd name="T10" fmla="*/ 0 w 252"/>
                <a:gd name="T11" fmla="*/ 62 h 152"/>
                <a:gd name="T12" fmla="*/ 8 w 252"/>
                <a:gd name="T13" fmla="*/ 78 h 152"/>
                <a:gd name="T14" fmla="*/ 16 w 252"/>
                <a:gd name="T15" fmla="*/ 94 h 152"/>
                <a:gd name="T16" fmla="*/ 28 w 252"/>
                <a:gd name="T17" fmla="*/ 112 h 152"/>
                <a:gd name="T18" fmla="*/ 28 w 252"/>
                <a:gd name="T19" fmla="*/ 112 h 152"/>
                <a:gd name="T20" fmla="*/ 48 w 252"/>
                <a:gd name="T21" fmla="*/ 106 h 152"/>
                <a:gd name="T22" fmla="*/ 68 w 252"/>
                <a:gd name="T23" fmla="*/ 102 h 152"/>
                <a:gd name="T24" fmla="*/ 92 w 252"/>
                <a:gd name="T25" fmla="*/ 100 h 152"/>
                <a:gd name="T26" fmla="*/ 116 w 252"/>
                <a:gd name="T27" fmla="*/ 100 h 152"/>
                <a:gd name="T28" fmla="*/ 128 w 252"/>
                <a:gd name="T29" fmla="*/ 102 h 152"/>
                <a:gd name="T30" fmla="*/ 140 w 252"/>
                <a:gd name="T31" fmla="*/ 104 h 152"/>
                <a:gd name="T32" fmla="*/ 152 w 252"/>
                <a:gd name="T33" fmla="*/ 108 h 152"/>
                <a:gd name="T34" fmla="*/ 162 w 252"/>
                <a:gd name="T35" fmla="*/ 114 h 152"/>
                <a:gd name="T36" fmla="*/ 174 w 252"/>
                <a:gd name="T37" fmla="*/ 120 h 152"/>
                <a:gd name="T38" fmla="*/ 182 w 252"/>
                <a:gd name="T39" fmla="*/ 130 h 152"/>
                <a:gd name="T40" fmla="*/ 192 w 252"/>
                <a:gd name="T41" fmla="*/ 140 h 152"/>
                <a:gd name="T42" fmla="*/ 200 w 252"/>
                <a:gd name="T43" fmla="*/ 152 h 152"/>
                <a:gd name="T44" fmla="*/ 200 w 252"/>
                <a:gd name="T45" fmla="*/ 152 h 152"/>
                <a:gd name="T46" fmla="*/ 226 w 252"/>
                <a:gd name="T47" fmla="*/ 134 h 152"/>
                <a:gd name="T48" fmla="*/ 252 w 252"/>
                <a:gd name="T49" fmla="*/ 108 h 152"/>
                <a:gd name="T50" fmla="*/ 252 w 252"/>
                <a:gd name="T51" fmla="*/ 108 h 152"/>
                <a:gd name="T52" fmla="*/ 222 w 252"/>
                <a:gd name="T5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2" h="152">
                  <a:moveTo>
                    <a:pt x="222" y="0"/>
                  </a:moveTo>
                  <a:lnTo>
                    <a:pt x="222" y="0"/>
                  </a:lnTo>
                  <a:lnTo>
                    <a:pt x="96" y="36"/>
                  </a:lnTo>
                  <a:lnTo>
                    <a:pt x="34" y="54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8" y="78"/>
                  </a:lnTo>
                  <a:lnTo>
                    <a:pt x="16" y="94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48" y="106"/>
                  </a:lnTo>
                  <a:lnTo>
                    <a:pt x="68" y="102"/>
                  </a:lnTo>
                  <a:lnTo>
                    <a:pt x="92" y="100"/>
                  </a:lnTo>
                  <a:lnTo>
                    <a:pt x="116" y="100"/>
                  </a:lnTo>
                  <a:lnTo>
                    <a:pt x="128" y="102"/>
                  </a:lnTo>
                  <a:lnTo>
                    <a:pt x="140" y="104"/>
                  </a:lnTo>
                  <a:lnTo>
                    <a:pt x="152" y="108"/>
                  </a:lnTo>
                  <a:lnTo>
                    <a:pt x="162" y="114"/>
                  </a:lnTo>
                  <a:lnTo>
                    <a:pt x="174" y="120"/>
                  </a:lnTo>
                  <a:lnTo>
                    <a:pt x="182" y="130"/>
                  </a:lnTo>
                  <a:lnTo>
                    <a:pt x="192" y="140"/>
                  </a:lnTo>
                  <a:lnTo>
                    <a:pt x="200" y="152"/>
                  </a:lnTo>
                  <a:lnTo>
                    <a:pt x="200" y="152"/>
                  </a:lnTo>
                  <a:lnTo>
                    <a:pt x="226" y="134"/>
                  </a:lnTo>
                  <a:lnTo>
                    <a:pt x="252" y="108"/>
                  </a:lnTo>
                  <a:lnTo>
                    <a:pt x="252" y="108"/>
                  </a:lnTo>
                  <a:lnTo>
                    <a:pt x="2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6" name="Freeform 10230">
              <a:extLst>
                <a:ext uri="{FF2B5EF4-FFF2-40B4-BE49-F238E27FC236}">
                  <a16:creationId xmlns:a16="http://schemas.microsoft.com/office/drawing/2014/main" id="{D1F66304-1202-1623-B3D3-62D4E84CA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5419" y="2092325"/>
              <a:ext cx="31750" cy="58738"/>
            </a:xfrm>
            <a:custGeom>
              <a:avLst/>
              <a:gdLst>
                <a:gd name="T0" fmla="*/ 38 w 40"/>
                <a:gd name="T1" fmla="*/ 32 h 74"/>
                <a:gd name="T2" fmla="*/ 38 w 40"/>
                <a:gd name="T3" fmla="*/ 32 h 74"/>
                <a:gd name="T4" fmla="*/ 40 w 40"/>
                <a:gd name="T5" fmla="*/ 46 h 74"/>
                <a:gd name="T6" fmla="*/ 40 w 40"/>
                <a:gd name="T7" fmla="*/ 58 h 74"/>
                <a:gd name="T8" fmla="*/ 36 w 40"/>
                <a:gd name="T9" fmla="*/ 68 h 74"/>
                <a:gd name="T10" fmla="*/ 34 w 40"/>
                <a:gd name="T11" fmla="*/ 72 h 74"/>
                <a:gd name="T12" fmla="*/ 30 w 40"/>
                <a:gd name="T13" fmla="*/ 72 h 74"/>
                <a:gd name="T14" fmla="*/ 30 w 40"/>
                <a:gd name="T15" fmla="*/ 72 h 74"/>
                <a:gd name="T16" fmla="*/ 26 w 40"/>
                <a:gd name="T17" fmla="*/ 74 h 74"/>
                <a:gd name="T18" fmla="*/ 22 w 40"/>
                <a:gd name="T19" fmla="*/ 72 h 74"/>
                <a:gd name="T20" fmla="*/ 14 w 40"/>
                <a:gd name="T21" fmla="*/ 66 h 74"/>
                <a:gd name="T22" fmla="*/ 8 w 40"/>
                <a:gd name="T23" fmla="*/ 56 h 74"/>
                <a:gd name="T24" fmla="*/ 2 w 40"/>
                <a:gd name="T25" fmla="*/ 42 h 74"/>
                <a:gd name="T26" fmla="*/ 2 w 40"/>
                <a:gd name="T27" fmla="*/ 42 h 74"/>
                <a:gd name="T28" fmla="*/ 0 w 40"/>
                <a:gd name="T29" fmla="*/ 26 h 74"/>
                <a:gd name="T30" fmla="*/ 0 w 40"/>
                <a:gd name="T31" fmla="*/ 14 h 74"/>
                <a:gd name="T32" fmla="*/ 4 w 40"/>
                <a:gd name="T33" fmla="*/ 4 h 74"/>
                <a:gd name="T34" fmla="*/ 6 w 40"/>
                <a:gd name="T35" fmla="*/ 2 h 74"/>
                <a:gd name="T36" fmla="*/ 10 w 40"/>
                <a:gd name="T37" fmla="*/ 0 h 74"/>
                <a:gd name="T38" fmla="*/ 10 w 40"/>
                <a:gd name="T39" fmla="*/ 0 h 74"/>
                <a:gd name="T40" fmla="*/ 14 w 40"/>
                <a:gd name="T41" fmla="*/ 0 h 74"/>
                <a:gd name="T42" fmla="*/ 18 w 40"/>
                <a:gd name="T43" fmla="*/ 0 h 74"/>
                <a:gd name="T44" fmla="*/ 26 w 40"/>
                <a:gd name="T45" fmla="*/ 6 h 74"/>
                <a:gd name="T46" fmla="*/ 32 w 40"/>
                <a:gd name="T47" fmla="*/ 18 h 74"/>
                <a:gd name="T48" fmla="*/ 38 w 40"/>
                <a:gd name="T49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74">
                  <a:moveTo>
                    <a:pt x="38" y="32"/>
                  </a:moveTo>
                  <a:lnTo>
                    <a:pt x="38" y="32"/>
                  </a:lnTo>
                  <a:lnTo>
                    <a:pt x="40" y="46"/>
                  </a:lnTo>
                  <a:lnTo>
                    <a:pt x="40" y="58"/>
                  </a:lnTo>
                  <a:lnTo>
                    <a:pt x="36" y="68"/>
                  </a:lnTo>
                  <a:lnTo>
                    <a:pt x="34" y="72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26" y="74"/>
                  </a:lnTo>
                  <a:lnTo>
                    <a:pt x="22" y="72"/>
                  </a:lnTo>
                  <a:lnTo>
                    <a:pt x="14" y="66"/>
                  </a:lnTo>
                  <a:lnTo>
                    <a:pt x="8" y="56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0" y="26"/>
                  </a:lnTo>
                  <a:lnTo>
                    <a:pt x="0" y="14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6" y="6"/>
                  </a:lnTo>
                  <a:lnTo>
                    <a:pt x="32" y="18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1B13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7" name="Freeform 10231">
              <a:extLst>
                <a:ext uri="{FF2B5EF4-FFF2-40B4-BE49-F238E27FC236}">
                  <a16:creationId xmlns:a16="http://schemas.microsoft.com/office/drawing/2014/main" id="{18E86381-5705-036E-57C1-F8D145E58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5419" y="2092325"/>
              <a:ext cx="31750" cy="58738"/>
            </a:xfrm>
            <a:custGeom>
              <a:avLst/>
              <a:gdLst>
                <a:gd name="T0" fmla="*/ 38 w 40"/>
                <a:gd name="T1" fmla="*/ 32 h 74"/>
                <a:gd name="T2" fmla="*/ 38 w 40"/>
                <a:gd name="T3" fmla="*/ 32 h 74"/>
                <a:gd name="T4" fmla="*/ 40 w 40"/>
                <a:gd name="T5" fmla="*/ 46 h 74"/>
                <a:gd name="T6" fmla="*/ 40 w 40"/>
                <a:gd name="T7" fmla="*/ 58 h 74"/>
                <a:gd name="T8" fmla="*/ 36 w 40"/>
                <a:gd name="T9" fmla="*/ 68 h 74"/>
                <a:gd name="T10" fmla="*/ 34 w 40"/>
                <a:gd name="T11" fmla="*/ 72 h 74"/>
                <a:gd name="T12" fmla="*/ 30 w 40"/>
                <a:gd name="T13" fmla="*/ 72 h 74"/>
                <a:gd name="T14" fmla="*/ 30 w 40"/>
                <a:gd name="T15" fmla="*/ 72 h 74"/>
                <a:gd name="T16" fmla="*/ 26 w 40"/>
                <a:gd name="T17" fmla="*/ 74 h 74"/>
                <a:gd name="T18" fmla="*/ 22 w 40"/>
                <a:gd name="T19" fmla="*/ 72 h 74"/>
                <a:gd name="T20" fmla="*/ 14 w 40"/>
                <a:gd name="T21" fmla="*/ 66 h 74"/>
                <a:gd name="T22" fmla="*/ 8 w 40"/>
                <a:gd name="T23" fmla="*/ 56 h 74"/>
                <a:gd name="T24" fmla="*/ 2 w 40"/>
                <a:gd name="T25" fmla="*/ 42 h 74"/>
                <a:gd name="T26" fmla="*/ 2 w 40"/>
                <a:gd name="T27" fmla="*/ 42 h 74"/>
                <a:gd name="T28" fmla="*/ 0 w 40"/>
                <a:gd name="T29" fmla="*/ 26 h 74"/>
                <a:gd name="T30" fmla="*/ 0 w 40"/>
                <a:gd name="T31" fmla="*/ 14 h 74"/>
                <a:gd name="T32" fmla="*/ 4 w 40"/>
                <a:gd name="T33" fmla="*/ 4 h 74"/>
                <a:gd name="T34" fmla="*/ 6 w 40"/>
                <a:gd name="T35" fmla="*/ 2 h 74"/>
                <a:gd name="T36" fmla="*/ 10 w 40"/>
                <a:gd name="T37" fmla="*/ 0 h 74"/>
                <a:gd name="T38" fmla="*/ 10 w 40"/>
                <a:gd name="T39" fmla="*/ 0 h 74"/>
                <a:gd name="T40" fmla="*/ 14 w 40"/>
                <a:gd name="T41" fmla="*/ 0 h 74"/>
                <a:gd name="T42" fmla="*/ 18 w 40"/>
                <a:gd name="T43" fmla="*/ 0 h 74"/>
                <a:gd name="T44" fmla="*/ 26 w 40"/>
                <a:gd name="T45" fmla="*/ 6 h 74"/>
                <a:gd name="T46" fmla="*/ 32 w 40"/>
                <a:gd name="T47" fmla="*/ 18 h 74"/>
                <a:gd name="T48" fmla="*/ 38 w 40"/>
                <a:gd name="T49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74">
                  <a:moveTo>
                    <a:pt x="38" y="32"/>
                  </a:moveTo>
                  <a:lnTo>
                    <a:pt x="38" y="32"/>
                  </a:lnTo>
                  <a:lnTo>
                    <a:pt x="40" y="46"/>
                  </a:lnTo>
                  <a:lnTo>
                    <a:pt x="40" y="58"/>
                  </a:lnTo>
                  <a:lnTo>
                    <a:pt x="36" y="68"/>
                  </a:lnTo>
                  <a:lnTo>
                    <a:pt x="34" y="72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26" y="74"/>
                  </a:lnTo>
                  <a:lnTo>
                    <a:pt x="22" y="72"/>
                  </a:lnTo>
                  <a:lnTo>
                    <a:pt x="14" y="66"/>
                  </a:lnTo>
                  <a:lnTo>
                    <a:pt x="8" y="56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0" y="26"/>
                  </a:lnTo>
                  <a:lnTo>
                    <a:pt x="0" y="14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6" y="6"/>
                  </a:lnTo>
                  <a:lnTo>
                    <a:pt x="32" y="18"/>
                  </a:lnTo>
                  <a:lnTo>
                    <a:pt x="38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8" name="Freeform 10232">
              <a:extLst>
                <a:ext uri="{FF2B5EF4-FFF2-40B4-BE49-F238E27FC236}">
                  <a16:creationId xmlns:a16="http://schemas.microsoft.com/office/drawing/2014/main" id="{520FA89A-F2CB-6055-9CE9-310A121CC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6344" y="2189162"/>
              <a:ext cx="98425" cy="95250"/>
            </a:xfrm>
            <a:custGeom>
              <a:avLst/>
              <a:gdLst>
                <a:gd name="T0" fmla="*/ 124 w 124"/>
                <a:gd name="T1" fmla="*/ 54 h 120"/>
                <a:gd name="T2" fmla="*/ 124 w 124"/>
                <a:gd name="T3" fmla="*/ 54 h 120"/>
                <a:gd name="T4" fmla="*/ 118 w 124"/>
                <a:gd name="T5" fmla="*/ 44 h 120"/>
                <a:gd name="T6" fmla="*/ 110 w 124"/>
                <a:gd name="T7" fmla="*/ 34 h 120"/>
                <a:gd name="T8" fmla="*/ 100 w 124"/>
                <a:gd name="T9" fmla="*/ 22 h 120"/>
                <a:gd name="T10" fmla="*/ 88 w 124"/>
                <a:gd name="T11" fmla="*/ 12 h 120"/>
                <a:gd name="T12" fmla="*/ 80 w 124"/>
                <a:gd name="T13" fmla="*/ 8 h 120"/>
                <a:gd name="T14" fmla="*/ 72 w 124"/>
                <a:gd name="T15" fmla="*/ 4 h 120"/>
                <a:gd name="T16" fmla="*/ 64 w 124"/>
                <a:gd name="T17" fmla="*/ 2 h 120"/>
                <a:gd name="T18" fmla="*/ 54 w 124"/>
                <a:gd name="T19" fmla="*/ 0 h 120"/>
                <a:gd name="T20" fmla="*/ 44 w 124"/>
                <a:gd name="T21" fmla="*/ 2 h 120"/>
                <a:gd name="T22" fmla="*/ 34 w 124"/>
                <a:gd name="T23" fmla="*/ 4 h 120"/>
                <a:gd name="T24" fmla="*/ 34 w 124"/>
                <a:gd name="T25" fmla="*/ 4 h 120"/>
                <a:gd name="T26" fmla="*/ 24 w 124"/>
                <a:gd name="T27" fmla="*/ 10 h 120"/>
                <a:gd name="T28" fmla="*/ 16 w 124"/>
                <a:gd name="T29" fmla="*/ 14 h 120"/>
                <a:gd name="T30" fmla="*/ 10 w 124"/>
                <a:gd name="T31" fmla="*/ 20 h 120"/>
                <a:gd name="T32" fmla="*/ 4 w 124"/>
                <a:gd name="T33" fmla="*/ 26 h 120"/>
                <a:gd name="T34" fmla="*/ 2 w 124"/>
                <a:gd name="T35" fmla="*/ 32 h 120"/>
                <a:gd name="T36" fmla="*/ 0 w 124"/>
                <a:gd name="T37" fmla="*/ 38 h 120"/>
                <a:gd name="T38" fmla="*/ 0 w 124"/>
                <a:gd name="T39" fmla="*/ 52 h 120"/>
                <a:gd name="T40" fmla="*/ 6 w 124"/>
                <a:gd name="T41" fmla="*/ 66 h 120"/>
                <a:gd name="T42" fmla="*/ 12 w 124"/>
                <a:gd name="T43" fmla="*/ 80 h 120"/>
                <a:gd name="T44" fmla="*/ 22 w 124"/>
                <a:gd name="T45" fmla="*/ 92 h 120"/>
                <a:gd name="T46" fmla="*/ 30 w 124"/>
                <a:gd name="T47" fmla="*/ 102 h 120"/>
                <a:gd name="T48" fmla="*/ 30 w 124"/>
                <a:gd name="T49" fmla="*/ 102 h 120"/>
                <a:gd name="T50" fmla="*/ 42 w 124"/>
                <a:gd name="T51" fmla="*/ 110 h 120"/>
                <a:gd name="T52" fmla="*/ 56 w 124"/>
                <a:gd name="T53" fmla="*/ 118 h 120"/>
                <a:gd name="T54" fmla="*/ 72 w 124"/>
                <a:gd name="T55" fmla="*/ 120 h 120"/>
                <a:gd name="T56" fmla="*/ 80 w 124"/>
                <a:gd name="T57" fmla="*/ 120 h 120"/>
                <a:gd name="T58" fmla="*/ 88 w 124"/>
                <a:gd name="T59" fmla="*/ 120 h 120"/>
                <a:gd name="T60" fmla="*/ 96 w 124"/>
                <a:gd name="T61" fmla="*/ 118 h 120"/>
                <a:gd name="T62" fmla="*/ 104 w 124"/>
                <a:gd name="T63" fmla="*/ 114 h 120"/>
                <a:gd name="T64" fmla="*/ 110 w 124"/>
                <a:gd name="T65" fmla="*/ 110 h 120"/>
                <a:gd name="T66" fmla="*/ 116 w 124"/>
                <a:gd name="T67" fmla="*/ 102 h 120"/>
                <a:gd name="T68" fmla="*/ 120 w 124"/>
                <a:gd name="T69" fmla="*/ 94 h 120"/>
                <a:gd name="T70" fmla="*/ 122 w 124"/>
                <a:gd name="T71" fmla="*/ 82 h 120"/>
                <a:gd name="T72" fmla="*/ 124 w 124"/>
                <a:gd name="T73" fmla="*/ 70 h 120"/>
                <a:gd name="T74" fmla="*/ 124 w 124"/>
                <a:gd name="T75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120">
                  <a:moveTo>
                    <a:pt x="124" y="54"/>
                  </a:moveTo>
                  <a:lnTo>
                    <a:pt x="124" y="54"/>
                  </a:lnTo>
                  <a:lnTo>
                    <a:pt x="118" y="44"/>
                  </a:lnTo>
                  <a:lnTo>
                    <a:pt x="110" y="34"/>
                  </a:lnTo>
                  <a:lnTo>
                    <a:pt x="100" y="22"/>
                  </a:lnTo>
                  <a:lnTo>
                    <a:pt x="88" y="12"/>
                  </a:lnTo>
                  <a:lnTo>
                    <a:pt x="80" y="8"/>
                  </a:lnTo>
                  <a:lnTo>
                    <a:pt x="72" y="4"/>
                  </a:lnTo>
                  <a:lnTo>
                    <a:pt x="64" y="2"/>
                  </a:lnTo>
                  <a:lnTo>
                    <a:pt x="54" y="0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24" y="10"/>
                  </a:lnTo>
                  <a:lnTo>
                    <a:pt x="16" y="14"/>
                  </a:lnTo>
                  <a:lnTo>
                    <a:pt x="10" y="20"/>
                  </a:lnTo>
                  <a:lnTo>
                    <a:pt x="4" y="26"/>
                  </a:lnTo>
                  <a:lnTo>
                    <a:pt x="2" y="32"/>
                  </a:lnTo>
                  <a:lnTo>
                    <a:pt x="0" y="38"/>
                  </a:lnTo>
                  <a:lnTo>
                    <a:pt x="0" y="52"/>
                  </a:lnTo>
                  <a:lnTo>
                    <a:pt x="6" y="66"/>
                  </a:lnTo>
                  <a:lnTo>
                    <a:pt x="12" y="80"/>
                  </a:lnTo>
                  <a:lnTo>
                    <a:pt x="22" y="92"/>
                  </a:lnTo>
                  <a:lnTo>
                    <a:pt x="30" y="102"/>
                  </a:lnTo>
                  <a:lnTo>
                    <a:pt x="30" y="102"/>
                  </a:lnTo>
                  <a:lnTo>
                    <a:pt x="42" y="110"/>
                  </a:lnTo>
                  <a:lnTo>
                    <a:pt x="56" y="118"/>
                  </a:lnTo>
                  <a:lnTo>
                    <a:pt x="72" y="120"/>
                  </a:lnTo>
                  <a:lnTo>
                    <a:pt x="80" y="120"/>
                  </a:lnTo>
                  <a:lnTo>
                    <a:pt x="88" y="120"/>
                  </a:lnTo>
                  <a:lnTo>
                    <a:pt x="96" y="118"/>
                  </a:lnTo>
                  <a:lnTo>
                    <a:pt x="104" y="114"/>
                  </a:lnTo>
                  <a:lnTo>
                    <a:pt x="110" y="110"/>
                  </a:lnTo>
                  <a:lnTo>
                    <a:pt x="116" y="102"/>
                  </a:lnTo>
                  <a:lnTo>
                    <a:pt x="120" y="94"/>
                  </a:lnTo>
                  <a:lnTo>
                    <a:pt x="122" y="82"/>
                  </a:lnTo>
                  <a:lnTo>
                    <a:pt x="124" y="70"/>
                  </a:lnTo>
                  <a:lnTo>
                    <a:pt x="124" y="54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59" name="Freeform 10233">
              <a:extLst>
                <a:ext uri="{FF2B5EF4-FFF2-40B4-BE49-F238E27FC236}">
                  <a16:creationId xmlns:a16="http://schemas.microsoft.com/office/drawing/2014/main" id="{3BC376DA-8ED2-EF0F-6A65-8E235E912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6344" y="2189162"/>
              <a:ext cx="98425" cy="95250"/>
            </a:xfrm>
            <a:custGeom>
              <a:avLst/>
              <a:gdLst>
                <a:gd name="T0" fmla="*/ 124 w 124"/>
                <a:gd name="T1" fmla="*/ 54 h 120"/>
                <a:gd name="T2" fmla="*/ 124 w 124"/>
                <a:gd name="T3" fmla="*/ 54 h 120"/>
                <a:gd name="T4" fmla="*/ 118 w 124"/>
                <a:gd name="T5" fmla="*/ 44 h 120"/>
                <a:gd name="T6" fmla="*/ 110 w 124"/>
                <a:gd name="T7" fmla="*/ 34 h 120"/>
                <a:gd name="T8" fmla="*/ 100 w 124"/>
                <a:gd name="T9" fmla="*/ 22 h 120"/>
                <a:gd name="T10" fmla="*/ 88 w 124"/>
                <a:gd name="T11" fmla="*/ 12 h 120"/>
                <a:gd name="T12" fmla="*/ 80 w 124"/>
                <a:gd name="T13" fmla="*/ 8 h 120"/>
                <a:gd name="T14" fmla="*/ 72 w 124"/>
                <a:gd name="T15" fmla="*/ 4 h 120"/>
                <a:gd name="T16" fmla="*/ 64 w 124"/>
                <a:gd name="T17" fmla="*/ 2 h 120"/>
                <a:gd name="T18" fmla="*/ 54 w 124"/>
                <a:gd name="T19" fmla="*/ 0 h 120"/>
                <a:gd name="T20" fmla="*/ 44 w 124"/>
                <a:gd name="T21" fmla="*/ 2 h 120"/>
                <a:gd name="T22" fmla="*/ 34 w 124"/>
                <a:gd name="T23" fmla="*/ 4 h 120"/>
                <a:gd name="T24" fmla="*/ 34 w 124"/>
                <a:gd name="T25" fmla="*/ 4 h 120"/>
                <a:gd name="T26" fmla="*/ 24 w 124"/>
                <a:gd name="T27" fmla="*/ 10 h 120"/>
                <a:gd name="T28" fmla="*/ 16 w 124"/>
                <a:gd name="T29" fmla="*/ 14 h 120"/>
                <a:gd name="T30" fmla="*/ 10 w 124"/>
                <a:gd name="T31" fmla="*/ 20 h 120"/>
                <a:gd name="T32" fmla="*/ 4 w 124"/>
                <a:gd name="T33" fmla="*/ 26 h 120"/>
                <a:gd name="T34" fmla="*/ 2 w 124"/>
                <a:gd name="T35" fmla="*/ 32 h 120"/>
                <a:gd name="T36" fmla="*/ 0 w 124"/>
                <a:gd name="T37" fmla="*/ 38 h 120"/>
                <a:gd name="T38" fmla="*/ 0 w 124"/>
                <a:gd name="T39" fmla="*/ 52 h 120"/>
                <a:gd name="T40" fmla="*/ 6 w 124"/>
                <a:gd name="T41" fmla="*/ 66 h 120"/>
                <a:gd name="T42" fmla="*/ 12 w 124"/>
                <a:gd name="T43" fmla="*/ 80 h 120"/>
                <a:gd name="T44" fmla="*/ 22 w 124"/>
                <a:gd name="T45" fmla="*/ 92 h 120"/>
                <a:gd name="T46" fmla="*/ 30 w 124"/>
                <a:gd name="T47" fmla="*/ 102 h 120"/>
                <a:gd name="T48" fmla="*/ 30 w 124"/>
                <a:gd name="T49" fmla="*/ 102 h 120"/>
                <a:gd name="T50" fmla="*/ 42 w 124"/>
                <a:gd name="T51" fmla="*/ 110 h 120"/>
                <a:gd name="T52" fmla="*/ 56 w 124"/>
                <a:gd name="T53" fmla="*/ 118 h 120"/>
                <a:gd name="T54" fmla="*/ 72 w 124"/>
                <a:gd name="T55" fmla="*/ 120 h 120"/>
                <a:gd name="T56" fmla="*/ 80 w 124"/>
                <a:gd name="T57" fmla="*/ 120 h 120"/>
                <a:gd name="T58" fmla="*/ 88 w 124"/>
                <a:gd name="T59" fmla="*/ 120 h 120"/>
                <a:gd name="T60" fmla="*/ 96 w 124"/>
                <a:gd name="T61" fmla="*/ 118 h 120"/>
                <a:gd name="T62" fmla="*/ 104 w 124"/>
                <a:gd name="T63" fmla="*/ 114 h 120"/>
                <a:gd name="T64" fmla="*/ 110 w 124"/>
                <a:gd name="T65" fmla="*/ 110 h 120"/>
                <a:gd name="T66" fmla="*/ 116 w 124"/>
                <a:gd name="T67" fmla="*/ 102 h 120"/>
                <a:gd name="T68" fmla="*/ 120 w 124"/>
                <a:gd name="T69" fmla="*/ 94 h 120"/>
                <a:gd name="T70" fmla="*/ 122 w 124"/>
                <a:gd name="T71" fmla="*/ 82 h 120"/>
                <a:gd name="T72" fmla="*/ 124 w 124"/>
                <a:gd name="T73" fmla="*/ 70 h 120"/>
                <a:gd name="T74" fmla="*/ 124 w 124"/>
                <a:gd name="T75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120">
                  <a:moveTo>
                    <a:pt x="124" y="54"/>
                  </a:moveTo>
                  <a:lnTo>
                    <a:pt x="124" y="54"/>
                  </a:lnTo>
                  <a:lnTo>
                    <a:pt x="118" y="44"/>
                  </a:lnTo>
                  <a:lnTo>
                    <a:pt x="110" y="34"/>
                  </a:lnTo>
                  <a:lnTo>
                    <a:pt x="100" y="22"/>
                  </a:lnTo>
                  <a:lnTo>
                    <a:pt x="88" y="12"/>
                  </a:lnTo>
                  <a:lnTo>
                    <a:pt x="80" y="8"/>
                  </a:lnTo>
                  <a:lnTo>
                    <a:pt x="72" y="4"/>
                  </a:lnTo>
                  <a:lnTo>
                    <a:pt x="64" y="2"/>
                  </a:lnTo>
                  <a:lnTo>
                    <a:pt x="54" y="0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24" y="10"/>
                  </a:lnTo>
                  <a:lnTo>
                    <a:pt x="16" y="14"/>
                  </a:lnTo>
                  <a:lnTo>
                    <a:pt x="10" y="20"/>
                  </a:lnTo>
                  <a:lnTo>
                    <a:pt x="4" y="26"/>
                  </a:lnTo>
                  <a:lnTo>
                    <a:pt x="2" y="32"/>
                  </a:lnTo>
                  <a:lnTo>
                    <a:pt x="0" y="38"/>
                  </a:lnTo>
                  <a:lnTo>
                    <a:pt x="0" y="52"/>
                  </a:lnTo>
                  <a:lnTo>
                    <a:pt x="6" y="66"/>
                  </a:lnTo>
                  <a:lnTo>
                    <a:pt x="12" y="80"/>
                  </a:lnTo>
                  <a:lnTo>
                    <a:pt x="22" y="92"/>
                  </a:lnTo>
                  <a:lnTo>
                    <a:pt x="30" y="102"/>
                  </a:lnTo>
                  <a:lnTo>
                    <a:pt x="30" y="102"/>
                  </a:lnTo>
                  <a:lnTo>
                    <a:pt x="42" y="110"/>
                  </a:lnTo>
                  <a:lnTo>
                    <a:pt x="56" y="118"/>
                  </a:lnTo>
                  <a:lnTo>
                    <a:pt x="72" y="120"/>
                  </a:lnTo>
                  <a:lnTo>
                    <a:pt x="80" y="120"/>
                  </a:lnTo>
                  <a:lnTo>
                    <a:pt x="88" y="120"/>
                  </a:lnTo>
                  <a:lnTo>
                    <a:pt x="96" y="118"/>
                  </a:lnTo>
                  <a:lnTo>
                    <a:pt x="104" y="114"/>
                  </a:lnTo>
                  <a:lnTo>
                    <a:pt x="110" y="110"/>
                  </a:lnTo>
                  <a:lnTo>
                    <a:pt x="116" y="102"/>
                  </a:lnTo>
                  <a:lnTo>
                    <a:pt x="120" y="94"/>
                  </a:lnTo>
                  <a:lnTo>
                    <a:pt x="122" y="82"/>
                  </a:lnTo>
                  <a:lnTo>
                    <a:pt x="124" y="70"/>
                  </a:lnTo>
                  <a:lnTo>
                    <a:pt x="124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0" name="Freeform 10234">
              <a:extLst>
                <a:ext uri="{FF2B5EF4-FFF2-40B4-BE49-F238E27FC236}">
                  <a16:creationId xmlns:a16="http://schemas.microsoft.com/office/drawing/2014/main" id="{42770BC6-81E2-A895-652E-B2FA5E25B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6206" y="2019300"/>
              <a:ext cx="63500" cy="39688"/>
            </a:xfrm>
            <a:custGeom>
              <a:avLst/>
              <a:gdLst>
                <a:gd name="T0" fmla="*/ 80 w 80"/>
                <a:gd name="T1" fmla="*/ 30 h 50"/>
                <a:gd name="T2" fmla="*/ 80 w 80"/>
                <a:gd name="T3" fmla="*/ 30 h 50"/>
                <a:gd name="T4" fmla="*/ 70 w 80"/>
                <a:gd name="T5" fmla="*/ 24 h 50"/>
                <a:gd name="T6" fmla="*/ 62 w 80"/>
                <a:gd name="T7" fmla="*/ 18 h 50"/>
                <a:gd name="T8" fmla="*/ 50 w 80"/>
                <a:gd name="T9" fmla="*/ 16 h 50"/>
                <a:gd name="T10" fmla="*/ 36 w 80"/>
                <a:gd name="T11" fmla="*/ 16 h 50"/>
                <a:gd name="T12" fmla="*/ 30 w 80"/>
                <a:gd name="T13" fmla="*/ 16 h 50"/>
                <a:gd name="T14" fmla="*/ 24 w 80"/>
                <a:gd name="T15" fmla="*/ 20 h 50"/>
                <a:gd name="T16" fmla="*/ 16 w 80"/>
                <a:gd name="T17" fmla="*/ 24 h 50"/>
                <a:gd name="T18" fmla="*/ 12 w 80"/>
                <a:gd name="T19" fmla="*/ 32 h 50"/>
                <a:gd name="T20" fmla="*/ 6 w 80"/>
                <a:gd name="T21" fmla="*/ 40 h 50"/>
                <a:gd name="T22" fmla="*/ 0 w 80"/>
                <a:gd name="T23" fmla="*/ 50 h 50"/>
                <a:gd name="T24" fmla="*/ 0 w 80"/>
                <a:gd name="T25" fmla="*/ 50 h 50"/>
                <a:gd name="T26" fmla="*/ 4 w 80"/>
                <a:gd name="T27" fmla="*/ 36 h 50"/>
                <a:gd name="T28" fmla="*/ 8 w 80"/>
                <a:gd name="T29" fmla="*/ 24 h 50"/>
                <a:gd name="T30" fmla="*/ 16 w 80"/>
                <a:gd name="T31" fmla="*/ 12 h 50"/>
                <a:gd name="T32" fmla="*/ 20 w 80"/>
                <a:gd name="T33" fmla="*/ 6 h 50"/>
                <a:gd name="T34" fmla="*/ 26 w 80"/>
                <a:gd name="T35" fmla="*/ 2 h 50"/>
                <a:gd name="T36" fmla="*/ 32 w 80"/>
                <a:gd name="T37" fmla="*/ 0 h 50"/>
                <a:gd name="T38" fmla="*/ 40 w 80"/>
                <a:gd name="T39" fmla="*/ 0 h 50"/>
                <a:gd name="T40" fmla="*/ 48 w 80"/>
                <a:gd name="T41" fmla="*/ 4 h 50"/>
                <a:gd name="T42" fmla="*/ 58 w 80"/>
                <a:gd name="T43" fmla="*/ 8 h 50"/>
                <a:gd name="T44" fmla="*/ 68 w 80"/>
                <a:gd name="T45" fmla="*/ 18 h 50"/>
                <a:gd name="T46" fmla="*/ 80 w 80"/>
                <a:gd name="T47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" h="50">
                  <a:moveTo>
                    <a:pt x="80" y="30"/>
                  </a:moveTo>
                  <a:lnTo>
                    <a:pt x="80" y="30"/>
                  </a:lnTo>
                  <a:lnTo>
                    <a:pt x="70" y="24"/>
                  </a:lnTo>
                  <a:lnTo>
                    <a:pt x="62" y="18"/>
                  </a:lnTo>
                  <a:lnTo>
                    <a:pt x="50" y="16"/>
                  </a:lnTo>
                  <a:lnTo>
                    <a:pt x="36" y="16"/>
                  </a:lnTo>
                  <a:lnTo>
                    <a:pt x="30" y="16"/>
                  </a:lnTo>
                  <a:lnTo>
                    <a:pt x="24" y="20"/>
                  </a:lnTo>
                  <a:lnTo>
                    <a:pt x="16" y="24"/>
                  </a:lnTo>
                  <a:lnTo>
                    <a:pt x="12" y="32"/>
                  </a:lnTo>
                  <a:lnTo>
                    <a:pt x="6" y="4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4" y="36"/>
                  </a:lnTo>
                  <a:lnTo>
                    <a:pt x="8" y="24"/>
                  </a:lnTo>
                  <a:lnTo>
                    <a:pt x="16" y="12"/>
                  </a:lnTo>
                  <a:lnTo>
                    <a:pt x="20" y="6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8" y="4"/>
                  </a:lnTo>
                  <a:lnTo>
                    <a:pt x="58" y="8"/>
                  </a:lnTo>
                  <a:lnTo>
                    <a:pt x="68" y="18"/>
                  </a:lnTo>
                  <a:lnTo>
                    <a:pt x="80" y="30"/>
                  </a:lnTo>
                  <a:close/>
                </a:path>
              </a:pathLst>
            </a:custGeom>
            <a:solidFill>
              <a:srgbClr val="3A2C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1" name="Freeform 10235">
              <a:extLst>
                <a:ext uri="{FF2B5EF4-FFF2-40B4-BE49-F238E27FC236}">
                  <a16:creationId xmlns:a16="http://schemas.microsoft.com/office/drawing/2014/main" id="{6BBAB72A-83B9-5DDD-8342-A06D8ECD4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6206" y="2019300"/>
              <a:ext cx="63500" cy="39688"/>
            </a:xfrm>
            <a:custGeom>
              <a:avLst/>
              <a:gdLst>
                <a:gd name="T0" fmla="*/ 80 w 80"/>
                <a:gd name="T1" fmla="*/ 30 h 50"/>
                <a:gd name="T2" fmla="*/ 80 w 80"/>
                <a:gd name="T3" fmla="*/ 30 h 50"/>
                <a:gd name="T4" fmla="*/ 70 w 80"/>
                <a:gd name="T5" fmla="*/ 24 h 50"/>
                <a:gd name="T6" fmla="*/ 62 w 80"/>
                <a:gd name="T7" fmla="*/ 18 h 50"/>
                <a:gd name="T8" fmla="*/ 50 w 80"/>
                <a:gd name="T9" fmla="*/ 16 h 50"/>
                <a:gd name="T10" fmla="*/ 36 w 80"/>
                <a:gd name="T11" fmla="*/ 16 h 50"/>
                <a:gd name="T12" fmla="*/ 30 w 80"/>
                <a:gd name="T13" fmla="*/ 16 h 50"/>
                <a:gd name="T14" fmla="*/ 24 w 80"/>
                <a:gd name="T15" fmla="*/ 20 h 50"/>
                <a:gd name="T16" fmla="*/ 16 w 80"/>
                <a:gd name="T17" fmla="*/ 24 h 50"/>
                <a:gd name="T18" fmla="*/ 12 w 80"/>
                <a:gd name="T19" fmla="*/ 32 h 50"/>
                <a:gd name="T20" fmla="*/ 6 w 80"/>
                <a:gd name="T21" fmla="*/ 40 h 50"/>
                <a:gd name="T22" fmla="*/ 0 w 80"/>
                <a:gd name="T23" fmla="*/ 50 h 50"/>
                <a:gd name="T24" fmla="*/ 0 w 80"/>
                <a:gd name="T25" fmla="*/ 50 h 50"/>
                <a:gd name="T26" fmla="*/ 4 w 80"/>
                <a:gd name="T27" fmla="*/ 36 h 50"/>
                <a:gd name="T28" fmla="*/ 8 w 80"/>
                <a:gd name="T29" fmla="*/ 24 h 50"/>
                <a:gd name="T30" fmla="*/ 16 w 80"/>
                <a:gd name="T31" fmla="*/ 12 h 50"/>
                <a:gd name="T32" fmla="*/ 20 w 80"/>
                <a:gd name="T33" fmla="*/ 6 h 50"/>
                <a:gd name="T34" fmla="*/ 26 w 80"/>
                <a:gd name="T35" fmla="*/ 2 h 50"/>
                <a:gd name="T36" fmla="*/ 32 w 80"/>
                <a:gd name="T37" fmla="*/ 0 h 50"/>
                <a:gd name="T38" fmla="*/ 40 w 80"/>
                <a:gd name="T39" fmla="*/ 0 h 50"/>
                <a:gd name="T40" fmla="*/ 48 w 80"/>
                <a:gd name="T41" fmla="*/ 4 h 50"/>
                <a:gd name="T42" fmla="*/ 58 w 80"/>
                <a:gd name="T43" fmla="*/ 8 h 50"/>
                <a:gd name="T44" fmla="*/ 68 w 80"/>
                <a:gd name="T45" fmla="*/ 18 h 50"/>
                <a:gd name="T46" fmla="*/ 80 w 80"/>
                <a:gd name="T47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" h="50">
                  <a:moveTo>
                    <a:pt x="80" y="30"/>
                  </a:moveTo>
                  <a:lnTo>
                    <a:pt x="80" y="30"/>
                  </a:lnTo>
                  <a:lnTo>
                    <a:pt x="70" y="24"/>
                  </a:lnTo>
                  <a:lnTo>
                    <a:pt x="62" y="18"/>
                  </a:lnTo>
                  <a:lnTo>
                    <a:pt x="50" y="16"/>
                  </a:lnTo>
                  <a:lnTo>
                    <a:pt x="36" y="16"/>
                  </a:lnTo>
                  <a:lnTo>
                    <a:pt x="30" y="16"/>
                  </a:lnTo>
                  <a:lnTo>
                    <a:pt x="24" y="20"/>
                  </a:lnTo>
                  <a:lnTo>
                    <a:pt x="16" y="24"/>
                  </a:lnTo>
                  <a:lnTo>
                    <a:pt x="12" y="32"/>
                  </a:lnTo>
                  <a:lnTo>
                    <a:pt x="6" y="4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4" y="36"/>
                  </a:lnTo>
                  <a:lnTo>
                    <a:pt x="8" y="24"/>
                  </a:lnTo>
                  <a:lnTo>
                    <a:pt x="16" y="12"/>
                  </a:lnTo>
                  <a:lnTo>
                    <a:pt x="20" y="6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8" y="4"/>
                  </a:lnTo>
                  <a:lnTo>
                    <a:pt x="58" y="8"/>
                  </a:lnTo>
                  <a:lnTo>
                    <a:pt x="68" y="18"/>
                  </a:lnTo>
                  <a:lnTo>
                    <a:pt x="8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2" name="Freeform 10236">
              <a:extLst>
                <a:ext uri="{FF2B5EF4-FFF2-40B4-BE49-F238E27FC236}">
                  <a16:creationId xmlns:a16="http://schemas.microsoft.com/office/drawing/2014/main" id="{0C959F53-4B85-3F04-8915-D9E507167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4444" y="2368550"/>
              <a:ext cx="30163" cy="39688"/>
            </a:xfrm>
            <a:custGeom>
              <a:avLst/>
              <a:gdLst>
                <a:gd name="T0" fmla="*/ 18 w 38"/>
                <a:gd name="T1" fmla="*/ 0 h 50"/>
                <a:gd name="T2" fmla="*/ 18 w 38"/>
                <a:gd name="T3" fmla="*/ 0 h 50"/>
                <a:gd name="T4" fmla="*/ 20 w 38"/>
                <a:gd name="T5" fmla="*/ 4 h 50"/>
                <a:gd name="T6" fmla="*/ 26 w 38"/>
                <a:gd name="T7" fmla="*/ 14 h 50"/>
                <a:gd name="T8" fmla="*/ 34 w 38"/>
                <a:gd name="T9" fmla="*/ 28 h 50"/>
                <a:gd name="T10" fmla="*/ 36 w 38"/>
                <a:gd name="T11" fmla="*/ 38 h 50"/>
                <a:gd name="T12" fmla="*/ 38 w 38"/>
                <a:gd name="T13" fmla="*/ 50 h 50"/>
                <a:gd name="T14" fmla="*/ 26 w 38"/>
                <a:gd name="T15" fmla="*/ 30 h 50"/>
                <a:gd name="T16" fmla="*/ 2 w 38"/>
                <a:gd name="T17" fmla="*/ 42 h 50"/>
                <a:gd name="T18" fmla="*/ 2 w 38"/>
                <a:gd name="T19" fmla="*/ 42 h 50"/>
                <a:gd name="T20" fmla="*/ 0 w 38"/>
                <a:gd name="T21" fmla="*/ 36 h 50"/>
                <a:gd name="T22" fmla="*/ 0 w 38"/>
                <a:gd name="T23" fmla="*/ 24 h 50"/>
                <a:gd name="T24" fmla="*/ 0 w 38"/>
                <a:gd name="T25" fmla="*/ 16 h 50"/>
                <a:gd name="T26" fmla="*/ 2 w 38"/>
                <a:gd name="T27" fmla="*/ 10 h 50"/>
                <a:gd name="T28" fmla="*/ 8 w 38"/>
                <a:gd name="T29" fmla="*/ 4 h 50"/>
                <a:gd name="T30" fmla="*/ 18 w 38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50">
                  <a:moveTo>
                    <a:pt x="18" y="0"/>
                  </a:moveTo>
                  <a:lnTo>
                    <a:pt x="18" y="0"/>
                  </a:lnTo>
                  <a:lnTo>
                    <a:pt x="20" y="4"/>
                  </a:lnTo>
                  <a:lnTo>
                    <a:pt x="26" y="14"/>
                  </a:lnTo>
                  <a:lnTo>
                    <a:pt x="34" y="28"/>
                  </a:lnTo>
                  <a:lnTo>
                    <a:pt x="36" y="38"/>
                  </a:lnTo>
                  <a:lnTo>
                    <a:pt x="38" y="50"/>
                  </a:lnTo>
                  <a:lnTo>
                    <a:pt x="26" y="3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8" y="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3" name="Freeform 10237">
              <a:extLst>
                <a:ext uri="{FF2B5EF4-FFF2-40B4-BE49-F238E27FC236}">
                  <a16:creationId xmlns:a16="http://schemas.microsoft.com/office/drawing/2014/main" id="{78FB81F9-8FFB-3227-5770-972127F08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4444" y="2368550"/>
              <a:ext cx="30163" cy="39688"/>
            </a:xfrm>
            <a:custGeom>
              <a:avLst/>
              <a:gdLst>
                <a:gd name="T0" fmla="*/ 18 w 38"/>
                <a:gd name="T1" fmla="*/ 0 h 50"/>
                <a:gd name="T2" fmla="*/ 18 w 38"/>
                <a:gd name="T3" fmla="*/ 0 h 50"/>
                <a:gd name="T4" fmla="*/ 20 w 38"/>
                <a:gd name="T5" fmla="*/ 4 h 50"/>
                <a:gd name="T6" fmla="*/ 26 w 38"/>
                <a:gd name="T7" fmla="*/ 14 h 50"/>
                <a:gd name="T8" fmla="*/ 34 w 38"/>
                <a:gd name="T9" fmla="*/ 28 h 50"/>
                <a:gd name="T10" fmla="*/ 36 w 38"/>
                <a:gd name="T11" fmla="*/ 38 h 50"/>
                <a:gd name="T12" fmla="*/ 38 w 38"/>
                <a:gd name="T13" fmla="*/ 50 h 50"/>
                <a:gd name="T14" fmla="*/ 26 w 38"/>
                <a:gd name="T15" fmla="*/ 30 h 50"/>
                <a:gd name="T16" fmla="*/ 2 w 38"/>
                <a:gd name="T17" fmla="*/ 42 h 50"/>
                <a:gd name="T18" fmla="*/ 2 w 38"/>
                <a:gd name="T19" fmla="*/ 42 h 50"/>
                <a:gd name="T20" fmla="*/ 0 w 38"/>
                <a:gd name="T21" fmla="*/ 36 h 50"/>
                <a:gd name="T22" fmla="*/ 0 w 38"/>
                <a:gd name="T23" fmla="*/ 24 h 50"/>
                <a:gd name="T24" fmla="*/ 0 w 38"/>
                <a:gd name="T25" fmla="*/ 16 h 50"/>
                <a:gd name="T26" fmla="*/ 2 w 38"/>
                <a:gd name="T27" fmla="*/ 10 h 50"/>
                <a:gd name="T28" fmla="*/ 8 w 38"/>
                <a:gd name="T29" fmla="*/ 4 h 50"/>
                <a:gd name="T30" fmla="*/ 18 w 38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50">
                  <a:moveTo>
                    <a:pt x="18" y="0"/>
                  </a:moveTo>
                  <a:lnTo>
                    <a:pt x="18" y="0"/>
                  </a:lnTo>
                  <a:lnTo>
                    <a:pt x="20" y="4"/>
                  </a:lnTo>
                  <a:lnTo>
                    <a:pt x="26" y="14"/>
                  </a:lnTo>
                  <a:lnTo>
                    <a:pt x="34" y="28"/>
                  </a:lnTo>
                  <a:lnTo>
                    <a:pt x="36" y="38"/>
                  </a:lnTo>
                  <a:lnTo>
                    <a:pt x="38" y="50"/>
                  </a:lnTo>
                  <a:lnTo>
                    <a:pt x="26" y="3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8" y="4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4" name="Freeform 10238">
              <a:extLst>
                <a:ext uri="{FF2B5EF4-FFF2-40B4-BE49-F238E27FC236}">
                  <a16:creationId xmlns:a16="http://schemas.microsoft.com/office/drawing/2014/main" id="{8FACBB04-2C0C-10E0-BA8C-4B50F2360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2694" y="2290762"/>
              <a:ext cx="173038" cy="87313"/>
            </a:xfrm>
            <a:custGeom>
              <a:avLst/>
              <a:gdLst>
                <a:gd name="T0" fmla="*/ 218 w 218"/>
                <a:gd name="T1" fmla="*/ 110 h 110"/>
                <a:gd name="T2" fmla="*/ 218 w 218"/>
                <a:gd name="T3" fmla="*/ 110 h 110"/>
                <a:gd name="T4" fmla="*/ 200 w 218"/>
                <a:gd name="T5" fmla="*/ 108 h 110"/>
                <a:gd name="T6" fmla="*/ 156 w 218"/>
                <a:gd name="T7" fmla="*/ 104 h 110"/>
                <a:gd name="T8" fmla="*/ 102 w 218"/>
                <a:gd name="T9" fmla="*/ 104 h 110"/>
                <a:gd name="T10" fmla="*/ 78 w 218"/>
                <a:gd name="T11" fmla="*/ 104 h 110"/>
                <a:gd name="T12" fmla="*/ 58 w 218"/>
                <a:gd name="T13" fmla="*/ 108 h 110"/>
                <a:gd name="T14" fmla="*/ 58 w 218"/>
                <a:gd name="T15" fmla="*/ 108 h 110"/>
                <a:gd name="T16" fmla="*/ 48 w 218"/>
                <a:gd name="T17" fmla="*/ 108 h 110"/>
                <a:gd name="T18" fmla="*/ 40 w 218"/>
                <a:gd name="T19" fmla="*/ 108 h 110"/>
                <a:gd name="T20" fmla="*/ 28 w 218"/>
                <a:gd name="T21" fmla="*/ 108 h 110"/>
                <a:gd name="T22" fmla="*/ 18 w 218"/>
                <a:gd name="T23" fmla="*/ 104 h 110"/>
                <a:gd name="T24" fmla="*/ 8 w 218"/>
                <a:gd name="T25" fmla="*/ 98 h 110"/>
                <a:gd name="T26" fmla="*/ 6 w 218"/>
                <a:gd name="T27" fmla="*/ 92 h 110"/>
                <a:gd name="T28" fmla="*/ 2 w 218"/>
                <a:gd name="T29" fmla="*/ 86 h 110"/>
                <a:gd name="T30" fmla="*/ 0 w 218"/>
                <a:gd name="T31" fmla="*/ 80 h 110"/>
                <a:gd name="T32" fmla="*/ 0 w 218"/>
                <a:gd name="T33" fmla="*/ 72 h 110"/>
                <a:gd name="T34" fmla="*/ 0 w 218"/>
                <a:gd name="T35" fmla="*/ 72 h 110"/>
                <a:gd name="T36" fmla="*/ 0 w 218"/>
                <a:gd name="T37" fmla="*/ 64 h 110"/>
                <a:gd name="T38" fmla="*/ 2 w 218"/>
                <a:gd name="T39" fmla="*/ 56 h 110"/>
                <a:gd name="T40" fmla="*/ 6 w 218"/>
                <a:gd name="T41" fmla="*/ 50 h 110"/>
                <a:gd name="T42" fmla="*/ 12 w 218"/>
                <a:gd name="T43" fmla="*/ 44 h 110"/>
                <a:gd name="T44" fmla="*/ 26 w 218"/>
                <a:gd name="T45" fmla="*/ 36 h 110"/>
                <a:gd name="T46" fmla="*/ 46 w 218"/>
                <a:gd name="T47" fmla="*/ 30 h 110"/>
                <a:gd name="T48" fmla="*/ 92 w 218"/>
                <a:gd name="T49" fmla="*/ 18 h 110"/>
                <a:gd name="T50" fmla="*/ 116 w 218"/>
                <a:gd name="T51" fmla="*/ 10 h 110"/>
                <a:gd name="T52" fmla="*/ 140 w 218"/>
                <a:gd name="T53" fmla="*/ 0 h 110"/>
                <a:gd name="T54" fmla="*/ 218 w 218"/>
                <a:gd name="T5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8" h="110">
                  <a:moveTo>
                    <a:pt x="218" y="110"/>
                  </a:moveTo>
                  <a:lnTo>
                    <a:pt x="218" y="110"/>
                  </a:lnTo>
                  <a:lnTo>
                    <a:pt x="200" y="108"/>
                  </a:lnTo>
                  <a:lnTo>
                    <a:pt x="156" y="104"/>
                  </a:lnTo>
                  <a:lnTo>
                    <a:pt x="102" y="104"/>
                  </a:lnTo>
                  <a:lnTo>
                    <a:pt x="78" y="104"/>
                  </a:lnTo>
                  <a:lnTo>
                    <a:pt x="58" y="108"/>
                  </a:lnTo>
                  <a:lnTo>
                    <a:pt x="58" y="108"/>
                  </a:lnTo>
                  <a:lnTo>
                    <a:pt x="48" y="108"/>
                  </a:lnTo>
                  <a:lnTo>
                    <a:pt x="40" y="108"/>
                  </a:lnTo>
                  <a:lnTo>
                    <a:pt x="28" y="108"/>
                  </a:lnTo>
                  <a:lnTo>
                    <a:pt x="18" y="104"/>
                  </a:lnTo>
                  <a:lnTo>
                    <a:pt x="8" y="98"/>
                  </a:lnTo>
                  <a:lnTo>
                    <a:pt x="6" y="92"/>
                  </a:lnTo>
                  <a:lnTo>
                    <a:pt x="2" y="86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2" y="56"/>
                  </a:lnTo>
                  <a:lnTo>
                    <a:pt x="6" y="50"/>
                  </a:lnTo>
                  <a:lnTo>
                    <a:pt x="12" y="44"/>
                  </a:lnTo>
                  <a:lnTo>
                    <a:pt x="26" y="36"/>
                  </a:lnTo>
                  <a:lnTo>
                    <a:pt x="46" y="30"/>
                  </a:lnTo>
                  <a:lnTo>
                    <a:pt x="92" y="18"/>
                  </a:lnTo>
                  <a:lnTo>
                    <a:pt x="116" y="10"/>
                  </a:lnTo>
                  <a:lnTo>
                    <a:pt x="140" y="0"/>
                  </a:lnTo>
                  <a:lnTo>
                    <a:pt x="218" y="110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5" name="Freeform 10239">
              <a:extLst>
                <a:ext uri="{FF2B5EF4-FFF2-40B4-BE49-F238E27FC236}">
                  <a16:creationId xmlns:a16="http://schemas.microsoft.com/office/drawing/2014/main" id="{193DCEA3-09AF-88D5-0CED-4D93F8F13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3594" y="2312987"/>
              <a:ext cx="446088" cy="652463"/>
            </a:xfrm>
            <a:custGeom>
              <a:avLst/>
              <a:gdLst>
                <a:gd name="T0" fmla="*/ 498 w 562"/>
                <a:gd name="T1" fmla="*/ 4 h 822"/>
                <a:gd name="T2" fmla="*/ 472 w 562"/>
                <a:gd name="T3" fmla="*/ 0 h 822"/>
                <a:gd name="T4" fmla="*/ 424 w 562"/>
                <a:gd name="T5" fmla="*/ 2 h 822"/>
                <a:gd name="T6" fmla="*/ 380 w 562"/>
                <a:gd name="T7" fmla="*/ 12 h 822"/>
                <a:gd name="T8" fmla="*/ 330 w 562"/>
                <a:gd name="T9" fmla="*/ 30 h 822"/>
                <a:gd name="T10" fmla="*/ 276 w 562"/>
                <a:gd name="T11" fmla="*/ 60 h 822"/>
                <a:gd name="T12" fmla="*/ 218 w 562"/>
                <a:gd name="T13" fmla="*/ 104 h 822"/>
                <a:gd name="T14" fmla="*/ 188 w 562"/>
                <a:gd name="T15" fmla="*/ 134 h 822"/>
                <a:gd name="T16" fmla="*/ 158 w 562"/>
                <a:gd name="T17" fmla="*/ 166 h 822"/>
                <a:gd name="T18" fmla="*/ 106 w 562"/>
                <a:gd name="T19" fmla="*/ 246 h 822"/>
                <a:gd name="T20" fmla="*/ 64 w 562"/>
                <a:gd name="T21" fmla="*/ 340 h 822"/>
                <a:gd name="T22" fmla="*/ 30 w 562"/>
                <a:gd name="T23" fmla="*/ 438 h 822"/>
                <a:gd name="T24" fmla="*/ 10 w 562"/>
                <a:gd name="T25" fmla="*/ 540 h 822"/>
                <a:gd name="T26" fmla="*/ 0 w 562"/>
                <a:gd name="T27" fmla="*/ 636 h 822"/>
                <a:gd name="T28" fmla="*/ 4 w 562"/>
                <a:gd name="T29" fmla="*/ 722 h 822"/>
                <a:gd name="T30" fmla="*/ 14 w 562"/>
                <a:gd name="T31" fmla="*/ 778 h 822"/>
                <a:gd name="T32" fmla="*/ 26 w 562"/>
                <a:gd name="T33" fmla="*/ 808 h 822"/>
                <a:gd name="T34" fmla="*/ 34 w 562"/>
                <a:gd name="T35" fmla="*/ 822 h 822"/>
                <a:gd name="T36" fmla="*/ 162 w 562"/>
                <a:gd name="T37" fmla="*/ 804 h 822"/>
                <a:gd name="T38" fmla="*/ 276 w 562"/>
                <a:gd name="T39" fmla="*/ 782 h 822"/>
                <a:gd name="T40" fmla="*/ 352 w 562"/>
                <a:gd name="T41" fmla="*/ 762 h 822"/>
                <a:gd name="T42" fmla="*/ 416 w 562"/>
                <a:gd name="T43" fmla="*/ 736 h 822"/>
                <a:gd name="T44" fmla="*/ 450 w 562"/>
                <a:gd name="T45" fmla="*/ 714 h 822"/>
                <a:gd name="T46" fmla="*/ 464 w 562"/>
                <a:gd name="T47" fmla="*/ 698 h 822"/>
                <a:gd name="T48" fmla="*/ 470 w 562"/>
                <a:gd name="T49" fmla="*/ 690 h 822"/>
                <a:gd name="T50" fmla="*/ 454 w 562"/>
                <a:gd name="T51" fmla="*/ 654 h 822"/>
                <a:gd name="T52" fmla="*/ 432 w 562"/>
                <a:gd name="T53" fmla="*/ 590 h 822"/>
                <a:gd name="T54" fmla="*/ 422 w 562"/>
                <a:gd name="T55" fmla="*/ 538 h 822"/>
                <a:gd name="T56" fmla="*/ 418 w 562"/>
                <a:gd name="T57" fmla="*/ 480 h 822"/>
                <a:gd name="T58" fmla="*/ 424 w 562"/>
                <a:gd name="T59" fmla="*/ 420 h 822"/>
                <a:gd name="T60" fmla="*/ 446 w 562"/>
                <a:gd name="T61" fmla="*/ 362 h 822"/>
                <a:gd name="T62" fmla="*/ 464 w 562"/>
                <a:gd name="T63" fmla="*/ 336 h 822"/>
                <a:gd name="T64" fmla="*/ 486 w 562"/>
                <a:gd name="T65" fmla="*/ 306 h 822"/>
                <a:gd name="T66" fmla="*/ 518 w 562"/>
                <a:gd name="T67" fmla="*/ 254 h 822"/>
                <a:gd name="T68" fmla="*/ 538 w 562"/>
                <a:gd name="T69" fmla="*/ 212 h 822"/>
                <a:gd name="T70" fmla="*/ 552 w 562"/>
                <a:gd name="T71" fmla="*/ 176 h 822"/>
                <a:gd name="T72" fmla="*/ 558 w 562"/>
                <a:gd name="T73" fmla="*/ 136 h 822"/>
                <a:gd name="T74" fmla="*/ 560 w 562"/>
                <a:gd name="T75" fmla="*/ 96 h 822"/>
                <a:gd name="T76" fmla="*/ 562 w 562"/>
                <a:gd name="T77" fmla="*/ 80 h 822"/>
                <a:gd name="T78" fmla="*/ 556 w 562"/>
                <a:gd name="T79" fmla="*/ 50 h 822"/>
                <a:gd name="T80" fmla="*/ 552 w 562"/>
                <a:gd name="T81" fmla="*/ 32 h 822"/>
                <a:gd name="T82" fmla="*/ 538 w 562"/>
                <a:gd name="T83" fmla="*/ 18 h 822"/>
                <a:gd name="T84" fmla="*/ 498 w 562"/>
                <a:gd name="T85" fmla="*/ 4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2" h="822">
                  <a:moveTo>
                    <a:pt x="498" y="4"/>
                  </a:moveTo>
                  <a:lnTo>
                    <a:pt x="498" y="4"/>
                  </a:lnTo>
                  <a:lnTo>
                    <a:pt x="492" y="2"/>
                  </a:lnTo>
                  <a:lnTo>
                    <a:pt x="472" y="0"/>
                  </a:lnTo>
                  <a:lnTo>
                    <a:pt x="442" y="0"/>
                  </a:lnTo>
                  <a:lnTo>
                    <a:pt x="424" y="2"/>
                  </a:lnTo>
                  <a:lnTo>
                    <a:pt x="404" y="6"/>
                  </a:lnTo>
                  <a:lnTo>
                    <a:pt x="380" y="12"/>
                  </a:lnTo>
                  <a:lnTo>
                    <a:pt x="356" y="20"/>
                  </a:lnTo>
                  <a:lnTo>
                    <a:pt x="330" y="30"/>
                  </a:lnTo>
                  <a:lnTo>
                    <a:pt x="304" y="42"/>
                  </a:lnTo>
                  <a:lnTo>
                    <a:pt x="276" y="60"/>
                  </a:lnTo>
                  <a:lnTo>
                    <a:pt x="246" y="80"/>
                  </a:lnTo>
                  <a:lnTo>
                    <a:pt x="218" y="104"/>
                  </a:lnTo>
                  <a:lnTo>
                    <a:pt x="188" y="134"/>
                  </a:lnTo>
                  <a:lnTo>
                    <a:pt x="188" y="134"/>
                  </a:lnTo>
                  <a:lnTo>
                    <a:pt x="172" y="150"/>
                  </a:lnTo>
                  <a:lnTo>
                    <a:pt x="158" y="166"/>
                  </a:lnTo>
                  <a:lnTo>
                    <a:pt x="130" y="204"/>
                  </a:lnTo>
                  <a:lnTo>
                    <a:pt x="106" y="246"/>
                  </a:lnTo>
                  <a:lnTo>
                    <a:pt x="84" y="292"/>
                  </a:lnTo>
                  <a:lnTo>
                    <a:pt x="64" y="340"/>
                  </a:lnTo>
                  <a:lnTo>
                    <a:pt x="46" y="388"/>
                  </a:lnTo>
                  <a:lnTo>
                    <a:pt x="30" y="438"/>
                  </a:lnTo>
                  <a:lnTo>
                    <a:pt x="18" y="488"/>
                  </a:lnTo>
                  <a:lnTo>
                    <a:pt x="10" y="540"/>
                  </a:lnTo>
                  <a:lnTo>
                    <a:pt x="4" y="588"/>
                  </a:lnTo>
                  <a:lnTo>
                    <a:pt x="0" y="636"/>
                  </a:lnTo>
                  <a:lnTo>
                    <a:pt x="0" y="680"/>
                  </a:lnTo>
                  <a:lnTo>
                    <a:pt x="4" y="722"/>
                  </a:lnTo>
                  <a:lnTo>
                    <a:pt x="10" y="760"/>
                  </a:lnTo>
                  <a:lnTo>
                    <a:pt x="14" y="778"/>
                  </a:lnTo>
                  <a:lnTo>
                    <a:pt x="20" y="794"/>
                  </a:lnTo>
                  <a:lnTo>
                    <a:pt x="26" y="808"/>
                  </a:lnTo>
                  <a:lnTo>
                    <a:pt x="34" y="822"/>
                  </a:lnTo>
                  <a:lnTo>
                    <a:pt x="34" y="822"/>
                  </a:lnTo>
                  <a:lnTo>
                    <a:pt x="96" y="814"/>
                  </a:lnTo>
                  <a:lnTo>
                    <a:pt x="162" y="804"/>
                  </a:lnTo>
                  <a:lnTo>
                    <a:pt x="238" y="790"/>
                  </a:lnTo>
                  <a:lnTo>
                    <a:pt x="276" y="782"/>
                  </a:lnTo>
                  <a:lnTo>
                    <a:pt x="316" y="772"/>
                  </a:lnTo>
                  <a:lnTo>
                    <a:pt x="352" y="762"/>
                  </a:lnTo>
                  <a:lnTo>
                    <a:pt x="386" y="750"/>
                  </a:lnTo>
                  <a:lnTo>
                    <a:pt x="416" y="736"/>
                  </a:lnTo>
                  <a:lnTo>
                    <a:pt x="440" y="722"/>
                  </a:lnTo>
                  <a:lnTo>
                    <a:pt x="450" y="714"/>
                  </a:lnTo>
                  <a:lnTo>
                    <a:pt x="458" y="706"/>
                  </a:lnTo>
                  <a:lnTo>
                    <a:pt x="464" y="698"/>
                  </a:lnTo>
                  <a:lnTo>
                    <a:pt x="470" y="690"/>
                  </a:lnTo>
                  <a:lnTo>
                    <a:pt x="470" y="690"/>
                  </a:lnTo>
                  <a:lnTo>
                    <a:pt x="464" y="680"/>
                  </a:lnTo>
                  <a:lnTo>
                    <a:pt x="454" y="654"/>
                  </a:lnTo>
                  <a:lnTo>
                    <a:pt x="440" y="614"/>
                  </a:lnTo>
                  <a:lnTo>
                    <a:pt x="432" y="590"/>
                  </a:lnTo>
                  <a:lnTo>
                    <a:pt x="426" y="566"/>
                  </a:lnTo>
                  <a:lnTo>
                    <a:pt x="422" y="538"/>
                  </a:lnTo>
                  <a:lnTo>
                    <a:pt x="418" y="510"/>
                  </a:lnTo>
                  <a:lnTo>
                    <a:pt x="418" y="480"/>
                  </a:lnTo>
                  <a:lnTo>
                    <a:pt x="420" y="450"/>
                  </a:lnTo>
                  <a:lnTo>
                    <a:pt x="424" y="420"/>
                  </a:lnTo>
                  <a:lnTo>
                    <a:pt x="434" y="390"/>
                  </a:lnTo>
                  <a:lnTo>
                    <a:pt x="446" y="362"/>
                  </a:lnTo>
                  <a:lnTo>
                    <a:pt x="454" y="348"/>
                  </a:lnTo>
                  <a:lnTo>
                    <a:pt x="464" y="336"/>
                  </a:lnTo>
                  <a:lnTo>
                    <a:pt x="464" y="336"/>
                  </a:lnTo>
                  <a:lnTo>
                    <a:pt x="486" y="306"/>
                  </a:lnTo>
                  <a:lnTo>
                    <a:pt x="504" y="278"/>
                  </a:lnTo>
                  <a:lnTo>
                    <a:pt x="518" y="254"/>
                  </a:lnTo>
                  <a:lnTo>
                    <a:pt x="530" y="232"/>
                  </a:lnTo>
                  <a:lnTo>
                    <a:pt x="538" y="212"/>
                  </a:lnTo>
                  <a:lnTo>
                    <a:pt x="546" y="192"/>
                  </a:lnTo>
                  <a:lnTo>
                    <a:pt x="552" y="176"/>
                  </a:lnTo>
                  <a:lnTo>
                    <a:pt x="554" y="162"/>
                  </a:lnTo>
                  <a:lnTo>
                    <a:pt x="558" y="136"/>
                  </a:lnTo>
                  <a:lnTo>
                    <a:pt x="558" y="114"/>
                  </a:lnTo>
                  <a:lnTo>
                    <a:pt x="560" y="96"/>
                  </a:lnTo>
                  <a:lnTo>
                    <a:pt x="562" y="80"/>
                  </a:lnTo>
                  <a:lnTo>
                    <a:pt x="562" y="80"/>
                  </a:lnTo>
                  <a:lnTo>
                    <a:pt x="558" y="64"/>
                  </a:lnTo>
                  <a:lnTo>
                    <a:pt x="556" y="50"/>
                  </a:lnTo>
                  <a:lnTo>
                    <a:pt x="556" y="40"/>
                  </a:lnTo>
                  <a:lnTo>
                    <a:pt x="552" y="32"/>
                  </a:lnTo>
                  <a:lnTo>
                    <a:pt x="548" y="24"/>
                  </a:lnTo>
                  <a:lnTo>
                    <a:pt x="538" y="18"/>
                  </a:lnTo>
                  <a:lnTo>
                    <a:pt x="522" y="12"/>
                  </a:lnTo>
                  <a:lnTo>
                    <a:pt x="498" y="4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6" name="Freeform 10240">
              <a:extLst>
                <a:ext uri="{FF2B5EF4-FFF2-40B4-BE49-F238E27FC236}">
                  <a16:creationId xmlns:a16="http://schemas.microsoft.com/office/drawing/2014/main" id="{94C156FB-ECF1-FE07-4753-2FAC4BB77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3594" y="2312987"/>
              <a:ext cx="446088" cy="652463"/>
            </a:xfrm>
            <a:custGeom>
              <a:avLst/>
              <a:gdLst>
                <a:gd name="T0" fmla="*/ 498 w 562"/>
                <a:gd name="T1" fmla="*/ 4 h 822"/>
                <a:gd name="T2" fmla="*/ 472 w 562"/>
                <a:gd name="T3" fmla="*/ 0 h 822"/>
                <a:gd name="T4" fmla="*/ 424 w 562"/>
                <a:gd name="T5" fmla="*/ 2 h 822"/>
                <a:gd name="T6" fmla="*/ 380 w 562"/>
                <a:gd name="T7" fmla="*/ 12 h 822"/>
                <a:gd name="T8" fmla="*/ 330 w 562"/>
                <a:gd name="T9" fmla="*/ 30 h 822"/>
                <a:gd name="T10" fmla="*/ 276 w 562"/>
                <a:gd name="T11" fmla="*/ 60 h 822"/>
                <a:gd name="T12" fmla="*/ 218 w 562"/>
                <a:gd name="T13" fmla="*/ 104 h 822"/>
                <a:gd name="T14" fmla="*/ 188 w 562"/>
                <a:gd name="T15" fmla="*/ 134 h 822"/>
                <a:gd name="T16" fmla="*/ 158 w 562"/>
                <a:gd name="T17" fmla="*/ 166 h 822"/>
                <a:gd name="T18" fmla="*/ 106 w 562"/>
                <a:gd name="T19" fmla="*/ 246 h 822"/>
                <a:gd name="T20" fmla="*/ 64 w 562"/>
                <a:gd name="T21" fmla="*/ 340 h 822"/>
                <a:gd name="T22" fmla="*/ 30 w 562"/>
                <a:gd name="T23" fmla="*/ 438 h 822"/>
                <a:gd name="T24" fmla="*/ 10 w 562"/>
                <a:gd name="T25" fmla="*/ 540 h 822"/>
                <a:gd name="T26" fmla="*/ 0 w 562"/>
                <a:gd name="T27" fmla="*/ 636 h 822"/>
                <a:gd name="T28" fmla="*/ 4 w 562"/>
                <a:gd name="T29" fmla="*/ 722 h 822"/>
                <a:gd name="T30" fmla="*/ 14 w 562"/>
                <a:gd name="T31" fmla="*/ 778 h 822"/>
                <a:gd name="T32" fmla="*/ 26 w 562"/>
                <a:gd name="T33" fmla="*/ 808 h 822"/>
                <a:gd name="T34" fmla="*/ 34 w 562"/>
                <a:gd name="T35" fmla="*/ 822 h 822"/>
                <a:gd name="T36" fmla="*/ 162 w 562"/>
                <a:gd name="T37" fmla="*/ 804 h 822"/>
                <a:gd name="T38" fmla="*/ 276 w 562"/>
                <a:gd name="T39" fmla="*/ 782 h 822"/>
                <a:gd name="T40" fmla="*/ 352 w 562"/>
                <a:gd name="T41" fmla="*/ 762 h 822"/>
                <a:gd name="T42" fmla="*/ 416 w 562"/>
                <a:gd name="T43" fmla="*/ 736 h 822"/>
                <a:gd name="T44" fmla="*/ 450 w 562"/>
                <a:gd name="T45" fmla="*/ 714 h 822"/>
                <a:gd name="T46" fmla="*/ 464 w 562"/>
                <a:gd name="T47" fmla="*/ 698 h 822"/>
                <a:gd name="T48" fmla="*/ 470 w 562"/>
                <a:gd name="T49" fmla="*/ 690 h 822"/>
                <a:gd name="T50" fmla="*/ 454 w 562"/>
                <a:gd name="T51" fmla="*/ 654 h 822"/>
                <a:gd name="T52" fmla="*/ 432 w 562"/>
                <a:gd name="T53" fmla="*/ 590 h 822"/>
                <a:gd name="T54" fmla="*/ 422 w 562"/>
                <a:gd name="T55" fmla="*/ 538 h 822"/>
                <a:gd name="T56" fmla="*/ 418 w 562"/>
                <a:gd name="T57" fmla="*/ 480 h 822"/>
                <a:gd name="T58" fmla="*/ 424 w 562"/>
                <a:gd name="T59" fmla="*/ 420 h 822"/>
                <a:gd name="T60" fmla="*/ 446 w 562"/>
                <a:gd name="T61" fmla="*/ 362 h 822"/>
                <a:gd name="T62" fmla="*/ 464 w 562"/>
                <a:gd name="T63" fmla="*/ 336 h 822"/>
                <a:gd name="T64" fmla="*/ 486 w 562"/>
                <a:gd name="T65" fmla="*/ 306 h 822"/>
                <a:gd name="T66" fmla="*/ 518 w 562"/>
                <a:gd name="T67" fmla="*/ 254 h 822"/>
                <a:gd name="T68" fmla="*/ 538 w 562"/>
                <a:gd name="T69" fmla="*/ 212 h 822"/>
                <a:gd name="T70" fmla="*/ 552 w 562"/>
                <a:gd name="T71" fmla="*/ 176 h 822"/>
                <a:gd name="T72" fmla="*/ 558 w 562"/>
                <a:gd name="T73" fmla="*/ 136 h 822"/>
                <a:gd name="T74" fmla="*/ 560 w 562"/>
                <a:gd name="T75" fmla="*/ 96 h 822"/>
                <a:gd name="T76" fmla="*/ 562 w 562"/>
                <a:gd name="T77" fmla="*/ 80 h 822"/>
                <a:gd name="T78" fmla="*/ 556 w 562"/>
                <a:gd name="T79" fmla="*/ 50 h 822"/>
                <a:gd name="T80" fmla="*/ 552 w 562"/>
                <a:gd name="T81" fmla="*/ 32 h 822"/>
                <a:gd name="T82" fmla="*/ 538 w 562"/>
                <a:gd name="T83" fmla="*/ 18 h 822"/>
                <a:gd name="T84" fmla="*/ 498 w 562"/>
                <a:gd name="T85" fmla="*/ 4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2" h="822">
                  <a:moveTo>
                    <a:pt x="498" y="4"/>
                  </a:moveTo>
                  <a:lnTo>
                    <a:pt x="498" y="4"/>
                  </a:lnTo>
                  <a:lnTo>
                    <a:pt x="492" y="2"/>
                  </a:lnTo>
                  <a:lnTo>
                    <a:pt x="472" y="0"/>
                  </a:lnTo>
                  <a:lnTo>
                    <a:pt x="442" y="0"/>
                  </a:lnTo>
                  <a:lnTo>
                    <a:pt x="424" y="2"/>
                  </a:lnTo>
                  <a:lnTo>
                    <a:pt x="404" y="6"/>
                  </a:lnTo>
                  <a:lnTo>
                    <a:pt x="380" y="12"/>
                  </a:lnTo>
                  <a:lnTo>
                    <a:pt x="356" y="20"/>
                  </a:lnTo>
                  <a:lnTo>
                    <a:pt x="330" y="30"/>
                  </a:lnTo>
                  <a:lnTo>
                    <a:pt x="304" y="42"/>
                  </a:lnTo>
                  <a:lnTo>
                    <a:pt x="276" y="60"/>
                  </a:lnTo>
                  <a:lnTo>
                    <a:pt x="246" y="80"/>
                  </a:lnTo>
                  <a:lnTo>
                    <a:pt x="218" y="104"/>
                  </a:lnTo>
                  <a:lnTo>
                    <a:pt x="188" y="134"/>
                  </a:lnTo>
                  <a:lnTo>
                    <a:pt x="188" y="134"/>
                  </a:lnTo>
                  <a:lnTo>
                    <a:pt x="172" y="150"/>
                  </a:lnTo>
                  <a:lnTo>
                    <a:pt x="158" y="166"/>
                  </a:lnTo>
                  <a:lnTo>
                    <a:pt x="130" y="204"/>
                  </a:lnTo>
                  <a:lnTo>
                    <a:pt x="106" y="246"/>
                  </a:lnTo>
                  <a:lnTo>
                    <a:pt x="84" y="292"/>
                  </a:lnTo>
                  <a:lnTo>
                    <a:pt x="64" y="340"/>
                  </a:lnTo>
                  <a:lnTo>
                    <a:pt x="46" y="388"/>
                  </a:lnTo>
                  <a:lnTo>
                    <a:pt x="30" y="438"/>
                  </a:lnTo>
                  <a:lnTo>
                    <a:pt x="18" y="488"/>
                  </a:lnTo>
                  <a:lnTo>
                    <a:pt x="10" y="540"/>
                  </a:lnTo>
                  <a:lnTo>
                    <a:pt x="4" y="588"/>
                  </a:lnTo>
                  <a:lnTo>
                    <a:pt x="0" y="636"/>
                  </a:lnTo>
                  <a:lnTo>
                    <a:pt x="0" y="680"/>
                  </a:lnTo>
                  <a:lnTo>
                    <a:pt x="4" y="722"/>
                  </a:lnTo>
                  <a:lnTo>
                    <a:pt x="10" y="760"/>
                  </a:lnTo>
                  <a:lnTo>
                    <a:pt x="14" y="778"/>
                  </a:lnTo>
                  <a:lnTo>
                    <a:pt x="20" y="794"/>
                  </a:lnTo>
                  <a:lnTo>
                    <a:pt x="26" y="808"/>
                  </a:lnTo>
                  <a:lnTo>
                    <a:pt x="34" y="822"/>
                  </a:lnTo>
                  <a:lnTo>
                    <a:pt x="34" y="822"/>
                  </a:lnTo>
                  <a:lnTo>
                    <a:pt x="96" y="814"/>
                  </a:lnTo>
                  <a:lnTo>
                    <a:pt x="162" y="804"/>
                  </a:lnTo>
                  <a:lnTo>
                    <a:pt x="238" y="790"/>
                  </a:lnTo>
                  <a:lnTo>
                    <a:pt x="276" y="782"/>
                  </a:lnTo>
                  <a:lnTo>
                    <a:pt x="316" y="772"/>
                  </a:lnTo>
                  <a:lnTo>
                    <a:pt x="352" y="762"/>
                  </a:lnTo>
                  <a:lnTo>
                    <a:pt x="386" y="750"/>
                  </a:lnTo>
                  <a:lnTo>
                    <a:pt x="416" y="736"/>
                  </a:lnTo>
                  <a:lnTo>
                    <a:pt x="440" y="722"/>
                  </a:lnTo>
                  <a:lnTo>
                    <a:pt x="450" y="714"/>
                  </a:lnTo>
                  <a:lnTo>
                    <a:pt x="458" y="706"/>
                  </a:lnTo>
                  <a:lnTo>
                    <a:pt x="464" y="698"/>
                  </a:lnTo>
                  <a:lnTo>
                    <a:pt x="470" y="690"/>
                  </a:lnTo>
                  <a:lnTo>
                    <a:pt x="470" y="690"/>
                  </a:lnTo>
                  <a:lnTo>
                    <a:pt x="464" y="680"/>
                  </a:lnTo>
                  <a:lnTo>
                    <a:pt x="454" y="654"/>
                  </a:lnTo>
                  <a:lnTo>
                    <a:pt x="440" y="614"/>
                  </a:lnTo>
                  <a:lnTo>
                    <a:pt x="432" y="590"/>
                  </a:lnTo>
                  <a:lnTo>
                    <a:pt x="426" y="566"/>
                  </a:lnTo>
                  <a:lnTo>
                    <a:pt x="422" y="538"/>
                  </a:lnTo>
                  <a:lnTo>
                    <a:pt x="418" y="510"/>
                  </a:lnTo>
                  <a:lnTo>
                    <a:pt x="418" y="480"/>
                  </a:lnTo>
                  <a:lnTo>
                    <a:pt x="420" y="450"/>
                  </a:lnTo>
                  <a:lnTo>
                    <a:pt x="424" y="420"/>
                  </a:lnTo>
                  <a:lnTo>
                    <a:pt x="434" y="390"/>
                  </a:lnTo>
                  <a:lnTo>
                    <a:pt x="446" y="362"/>
                  </a:lnTo>
                  <a:lnTo>
                    <a:pt x="454" y="348"/>
                  </a:lnTo>
                  <a:lnTo>
                    <a:pt x="464" y="336"/>
                  </a:lnTo>
                  <a:lnTo>
                    <a:pt x="464" y="336"/>
                  </a:lnTo>
                  <a:lnTo>
                    <a:pt x="486" y="306"/>
                  </a:lnTo>
                  <a:lnTo>
                    <a:pt x="504" y="278"/>
                  </a:lnTo>
                  <a:lnTo>
                    <a:pt x="518" y="254"/>
                  </a:lnTo>
                  <a:lnTo>
                    <a:pt x="530" y="232"/>
                  </a:lnTo>
                  <a:lnTo>
                    <a:pt x="538" y="212"/>
                  </a:lnTo>
                  <a:lnTo>
                    <a:pt x="546" y="192"/>
                  </a:lnTo>
                  <a:lnTo>
                    <a:pt x="552" y="176"/>
                  </a:lnTo>
                  <a:lnTo>
                    <a:pt x="554" y="162"/>
                  </a:lnTo>
                  <a:lnTo>
                    <a:pt x="558" y="136"/>
                  </a:lnTo>
                  <a:lnTo>
                    <a:pt x="558" y="114"/>
                  </a:lnTo>
                  <a:lnTo>
                    <a:pt x="560" y="96"/>
                  </a:lnTo>
                  <a:lnTo>
                    <a:pt x="562" y="80"/>
                  </a:lnTo>
                  <a:lnTo>
                    <a:pt x="562" y="80"/>
                  </a:lnTo>
                  <a:lnTo>
                    <a:pt x="558" y="64"/>
                  </a:lnTo>
                  <a:lnTo>
                    <a:pt x="556" y="50"/>
                  </a:lnTo>
                  <a:lnTo>
                    <a:pt x="556" y="40"/>
                  </a:lnTo>
                  <a:lnTo>
                    <a:pt x="552" y="32"/>
                  </a:lnTo>
                  <a:lnTo>
                    <a:pt x="548" y="24"/>
                  </a:lnTo>
                  <a:lnTo>
                    <a:pt x="538" y="18"/>
                  </a:lnTo>
                  <a:lnTo>
                    <a:pt x="522" y="12"/>
                  </a:lnTo>
                  <a:lnTo>
                    <a:pt x="498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7" name="Freeform 10242">
              <a:extLst>
                <a:ext uri="{FF2B5EF4-FFF2-40B4-BE49-F238E27FC236}">
                  <a16:creationId xmlns:a16="http://schemas.microsoft.com/office/drawing/2014/main" id="{E8C40CCA-54CA-9100-9F6D-07F69DE47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6444" y="2884487"/>
              <a:ext cx="190500" cy="85725"/>
            </a:xfrm>
            <a:custGeom>
              <a:avLst/>
              <a:gdLst>
                <a:gd name="T0" fmla="*/ 240 w 240"/>
                <a:gd name="T1" fmla="*/ 86 h 108"/>
                <a:gd name="T2" fmla="*/ 240 w 240"/>
                <a:gd name="T3" fmla="*/ 86 h 108"/>
                <a:gd name="T4" fmla="*/ 234 w 240"/>
                <a:gd name="T5" fmla="*/ 90 h 108"/>
                <a:gd name="T6" fmla="*/ 218 w 240"/>
                <a:gd name="T7" fmla="*/ 96 h 108"/>
                <a:gd name="T8" fmla="*/ 192 w 240"/>
                <a:gd name="T9" fmla="*/ 102 h 108"/>
                <a:gd name="T10" fmla="*/ 178 w 240"/>
                <a:gd name="T11" fmla="*/ 106 h 108"/>
                <a:gd name="T12" fmla="*/ 160 w 240"/>
                <a:gd name="T13" fmla="*/ 106 h 108"/>
                <a:gd name="T14" fmla="*/ 142 w 240"/>
                <a:gd name="T15" fmla="*/ 108 h 108"/>
                <a:gd name="T16" fmla="*/ 124 w 240"/>
                <a:gd name="T17" fmla="*/ 106 h 108"/>
                <a:gd name="T18" fmla="*/ 104 w 240"/>
                <a:gd name="T19" fmla="*/ 102 h 108"/>
                <a:gd name="T20" fmla="*/ 84 w 240"/>
                <a:gd name="T21" fmla="*/ 96 h 108"/>
                <a:gd name="T22" fmla="*/ 62 w 240"/>
                <a:gd name="T23" fmla="*/ 88 h 108"/>
                <a:gd name="T24" fmla="*/ 42 w 240"/>
                <a:gd name="T25" fmla="*/ 76 h 108"/>
                <a:gd name="T26" fmla="*/ 22 w 240"/>
                <a:gd name="T27" fmla="*/ 62 h 108"/>
                <a:gd name="T28" fmla="*/ 0 w 240"/>
                <a:gd name="T29" fmla="*/ 42 h 108"/>
                <a:gd name="T30" fmla="*/ 0 w 240"/>
                <a:gd name="T31" fmla="*/ 42 h 108"/>
                <a:gd name="T32" fmla="*/ 12 w 240"/>
                <a:gd name="T33" fmla="*/ 46 h 108"/>
                <a:gd name="T34" fmla="*/ 24 w 240"/>
                <a:gd name="T35" fmla="*/ 50 h 108"/>
                <a:gd name="T36" fmla="*/ 38 w 240"/>
                <a:gd name="T37" fmla="*/ 52 h 108"/>
                <a:gd name="T38" fmla="*/ 46 w 240"/>
                <a:gd name="T39" fmla="*/ 50 h 108"/>
                <a:gd name="T40" fmla="*/ 52 w 240"/>
                <a:gd name="T41" fmla="*/ 48 h 108"/>
                <a:gd name="T42" fmla="*/ 58 w 240"/>
                <a:gd name="T43" fmla="*/ 46 h 108"/>
                <a:gd name="T44" fmla="*/ 64 w 240"/>
                <a:gd name="T45" fmla="*/ 40 h 108"/>
                <a:gd name="T46" fmla="*/ 70 w 240"/>
                <a:gd name="T47" fmla="*/ 34 h 108"/>
                <a:gd name="T48" fmla="*/ 72 w 240"/>
                <a:gd name="T49" fmla="*/ 26 h 108"/>
                <a:gd name="T50" fmla="*/ 74 w 240"/>
                <a:gd name="T51" fmla="*/ 14 h 108"/>
                <a:gd name="T52" fmla="*/ 74 w 240"/>
                <a:gd name="T53" fmla="*/ 0 h 108"/>
                <a:gd name="T54" fmla="*/ 74 w 240"/>
                <a:gd name="T55" fmla="*/ 0 h 108"/>
                <a:gd name="T56" fmla="*/ 76 w 240"/>
                <a:gd name="T57" fmla="*/ 4 h 108"/>
                <a:gd name="T58" fmla="*/ 80 w 240"/>
                <a:gd name="T59" fmla="*/ 16 h 108"/>
                <a:gd name="T60" fmla="*/ 88 w 240"/>
                <a:gd name="T61" fmla="*/ 32 h 108"/>
                <a:gd name="T62" fmla="*/ 94 w 240"/>
                <a:gd name="T63" fmla="*/ 40 h 108"/>
                <a:gd name="T64" fmla="*/ 102 w 240"/>
                <a:gd name="T65" fmla="*/ 50 h 108"/>
                <a:gd name="T66" fmla="*/ 112 w 240"/>
                <a:gd name="T67" fmla="*/ 58 h 108"/>
                <a:gd name="T68" fmla="*/ 124 w 240"/>
                <a:gd name="T69" fmla="*/ 66 h 108"/>
                <a:gd name="T70" fmla="*/ 136 w 240"/>
                <a:gd name="T71" fmla="*/ 74 h 108"/>
                <a:gd name="T72" fmla="*/ 152 w 240"/>
                <a:gd name="T73" fmla="*/ 80 h 108"/>
                <a:gd name="T74" fmla="*/ 170 w 240"/>
                <a:gd name="T75" fmla="*/ 84 h 108"/>
                <a:gd name="T76" fmla="*/ 190 w 240"/>
                <a:gd name="T77" fmla="*/ 86 h 108"/>
                <a:gd name="T78" fmla="*/ 214 w 240"/>
                <a:gd name="T79" fmla="*/ 88 h 108"/>
                <a:gd name="T80" fmla="*/ 240 w 240"/>
                <a:gd name="T81" fmla="*/ 8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0" h="108">
                  <a:moveTo>
                    <a:pt x="240" y="86"/>
                  </a:moveTo>
                  <a:lnTo>
                    <a:pt x="240" y="86"/>
                  </a:lnTo>
                  <a:lnTo>
                    <a:pt x="234" y="90"/>
                  </a:lnTo>
                  <a:lnTo>
                    <a:pt x="218" y="96"/>
                  </a:lnTo>
                  <a:lnTo>
                    <a:pt x="192" y="102"/>
                  </a:lnTo>
                  <a:lnTo>
                    <a:pt x="178" y="106"/>
                  </a:lnTo>
                  <a:lnTo>
                    <a:pt x="160" y="106"/>
                  </a:lnTo>
                  <a:lnTo>
                    <a:pt x="142" y="108"/>
                  </a:lnTo>
                  <a:lnTo>
                    <a:pt x="124" y="106"/>
                  </a:lnTo>
                  <a:lnTo>
                    <a:pt x="104" y="102"/>
                  </a:lnTo>
                  <a:lnTo>
                    <a:pt x="84" y="96"/>
                  </a:lnTo>
                  <a:lnTo>
                    <a:pt x="62" y="88"/>
                  </a:lnTo>
                  <a:lnTo>
                    <a:pt x="42" y="76"/>
                  </a:lnTo>
                  <a:lnTo>
                    <a:pt x="22" y="6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2" y="46"/>
                  </a:lnTo>
                  <a:lnTo>
                    <a:pt x="24" y="50"/>
                  </a:lnTo>
                  <a:lnTo>
                    <a:pt x="38" y="52"/>
                  </a:lnTo>
                  <a:lnTo>
                    <a:pt x="46" y="50"/>
                  </a:lnTo>
                  <a:lnTo>
                    <a:pt x="52" y="48"/>
                  </a:lnTo>
                  <a:lnTo>
                    <a:pt x="58" y="46"/>
                  </a:lnTo>
                  <a:lnTo>
                    <a:pt x="64" y="40"/>
                  </a:lnTo>
                  <a:lnTo>
                    <a:pt x="70" y="34"/>
                  </a:lnTo>
                  <a:lnTo>
                    <a:pt x="72" y="26"/>
                  </a:lnTo>
                  <a:lnTo>
                    <a:pt x="74" y="14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6" y="4"/>
                  </a:lnTo>
                  <a:lnTo>
                    <a:pt x="80" y="16"/>
                  </a:lnTo>
                  <a:lnTo>
                    <a:pt x="88" y="32"/>
                  </a:lnTo>
                  <a:lnTo>
                    <a:pt x="94" y="40"/>
                  </a:lnTo>
                  <a:lnTo>
                    <a:pt x="102" y="50"/>
                  </a:lnTo>
                  <a:lnTo>
                    <a:pt x="112" y="58"/>
                  </a:lnTo>
                  <a:lnTo>
                    <a:pt x="124" y="66"/>
                  </a:lnTo>
                  <a:lnTo>
                    <a:pt x="136" y="74"/>
                  </a:lnTo>
                  <a:lnTo>
                    <a:pt x="152" y="80"/>
                  </a:lnTo>
                  <a:lnTo>
                    <a:pt x="170" y="84"/>
                  </a:lnTo>
                  <a:lnTo>
                    <a:pt x="190" y="86"/>
                  </a:lnTo>
                  <a:lnTo>
                    <a:pt x="214" y="88"/>
                  </a:lnTo>
                  <a:lnTo>
                    <a:pt x="240" y="86"/>
                  </a:lnTo>
                  <a:close/>
                </a:path>
              </a:pathLst>
            </a:custGeom>
            <a:solidFill>
              <a:srgbClr val="676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8" name="Freeform 10243">
              <a:extLst>
                <a:ext uri="{FF2B5EF4-FFF2-40B4-BE49-F238E27FC236}">
                  <a16:creationId xmlns:a16="http://schemas.microsoft.com/office/drawing/2014/main" id="{E136256F-5921-CE00-EBB7-B79C0A506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6444" y="2884487"/>
              <a:ext cx="190500" cy="85725"/>
            </a:xfrm>
            <a:custGeom>
              <a:avLst/>
              <a:gdLst>
                <a:gd name="T0" fmla="*/ 240 w 240"/>
                <a:gd name="T1" fmla="*/ 86 h 108"/>
                <a:gd name="T2" fmla="*/ 240 w 240"/>
                <a:gd name="T3" fmla="*/ 86 h 108"/>
                <a:gd name="T4" fmla="*/ 234 w 240"/>
                <a:gd name="T5" fmla="*/ 90 h 108"/>
                <a:gd name="T6" fmla="*/ 218 w 240"/>
                <a:gd name="T7" fmla="*/ 96 h 108"/>
                <a:gd name="T8" fmla="*/ 192 w 240"/>
                <a:gd name="T9" fmla="*/ 102 h 108"/>
                <a:gd name="T10" fmla="*/ 178 w 240"/>
                <a:gd name="T11" fmla="*/ 106 h 108"/>
                <a:gd name="T12" fmla="*/ 160 w 240"/>
                <a:gd name="T13" fmla="*/ 106 h 108"/>
                <a:gd name="T14" fmla="*/ 142 w 240"/>
                <a:gd name="T15" fmla="*/ 108 h 108"/>
                <a:gd name="T16" fmla="*/ 124 w 240"/>
                <a:gd name="T17" fmla="*/ 106 h 108"/>
                <a:gd name="T18" fmla="*/ 104 w 240"/>
                <a:gd name="T19" fmla="*/ 102 h 108"/>
                <a:gd name="T20" fmla="*/ 84 w 240"/>
                <a:gd name="T21" fmla="*/ 96 h 108"/>
                <a:gd name="T22" fmla="*/ 62 w 240"/>
                <a:gd name="T23" fmla="*/ 88 h 108"/>
                <a:gd name="T24" fmla="*/ 42 w 240"/>
                <a:gd name="T25" fmla="*/ 76 h 108"/>
                <a:gd name="T26" fmla="*/ 22 w 240"/>
                <a:gd name="T27" fmla="*/ 62 h 108"/>
                <a:gd name="T28" fmla="*/ 0 w 240"/>
                <a:gd name="T29" fmla="*/ 42 h 108"/>
                <a:gd name="T30" fmla="*/ 0 w 240"/>
                <a:gd name="T31" fmla="*/ 42 h 108"/>
                <a:gd name="T32" fmla="*/ 12 w 240"/>
                <a:gd name="T33" fmla="*/ 46 h 108"/>
                <a:gd name="T34" fmla="*/ 24 w 240"/>
                <a:gd name="T35" fmla="*/ 50 h 108"/>
                <a:gd name="T36" fmla="*/ 38 w 240"/>
                <a:gd name="T37" fmla="*/ 52 h 108"/>
                <a:gd name="T38" fmla="*/ 46 w 240"/>
                <a:gd name="T39" fmla="*/ 50 h 108"/>
                <a:gd name="T40" fmla="*/ 52 w 240"/>
                <a:gd name="T41" fmla="*/ 48 h 108"/>
                <a:gd name="T42" fmla="*/ 58 w 240"/>
                <a:gd name="T43" fmla="*/ 46 h 108"/>
                <a:gd name="T44" fmla="*/ 64 w 240"/>
                <a:gd name="T45" fmla="*/ 40 h 108"/>
                <a:gd name="T46" fmla="*/ 70 w 240"/>
                <a:gd name="T47" fmla="*/ 34 h 108"/>
                <a:gd name="T48" fmla="*/ 72 w 240"/>
                <a:gd name="T49" fmla="*/ 26 h 108"/>
                <a:gd name="T50" fmla="*/ 74 w 240"/>
                <a:gd name="T51" fmla="*/ 14 h 108"/>
                <a:gd name="T52" fmla="*/ 74 w 240"/>
                <a:gd name="T53" fmla="*/ 0 h 108"/>
                <a:gd name="T54" fmla="*/ 74 w 240"/>
                <a:gd name="T55" fmla="*/ 0 h 108"/>
                <a:gd name="T56" fmla="*/ 76 w 240"/>
                <a:gd name="T57" fmla="*/ 4 h 108"/>
                <a:gd name="T58" fmla="*/ 80 w 240"/>
                <a:gd name="T59" fmla="*/ 16 h 108"/>
                <a:gd name="T60" fmla="*/ 88 w 240"/>
                <a:gd name="T61" fmla="*/ 32 h 108"/>
                <a:gd name="T62" fmla="*/ 94 w 240"/>
                <a:gd name="T63" fmla="*/ 40 h 108"/>
                <a:gd name="T64" fmla="*/ 102 w 240"/>
                <a:gd name="T65" fmla="*/ 50 h 108"/>
                <a:gd name="T66" fmla="*/ 112 w 240"/>
                <a:gd name="T67" fmla="*/ 58 h 108"/>
                <a:gd name="T68" fmla="*/ 124 w 240"/>
                <a:gd name="T69" fmla="*/ 66 h 108"/>
                <a:gd name="T70" fmla="*/ 136 w 240"/>
                <a:gd name="T71" fmla="*/ 74 h 108"/>
                <a:gd name="T72" fmla="*/ 152 w 240"/>
                <a:gd name="T73" fmla="*/ 80 h 108"/>
                <a:gd name="T74" fmla="*/ 170 w 240"/>
                <a:gd name="T75" fmla="*/ 84 h 108"/>
                <a:gd name="T76" fmla="*/ 190 w 240"/>
                <a:gd name="T77" fmla="*/ 86 h 108"/>
                <a:gd name="T78" fmla="*/ 214 w 240"/>
                <a:gd name="T79" fmla="*/ 88 h 108"/>
                <a:gd name="T80" fmla="*/ 240 w 240"/>
                <a:gd name="T81" fmla="*/ 8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0" h="108">
                  <a:moveTo>
                    <a:pt x="240" y="86"/>
                  </a:moveTo>
                  <a:lnTo>
                    <a:pt x="240" y="86"/>
                  </a:lnTo>
                  <a:lnTo>
                    <a:pt x="234" y="90"/>
                  </a:lnTo>
                  <a:lnTo>
                    <a:pt x="218" y="96"/>
                  </a:lnTo>
                  <a:lnTo>
                    <a:pt x="192" y="102"/>
                  </a:lnTo>
                  <a:lnTo>
                    <a:pt x="178" y="106"/>
                  </a:lnTo>
                  <a:lnTo>
                    <a:pt x="160" y="106"/>
                  </a:lnTo>
                  <a:lnTo>
                    <a:pt x="142" y="108"/>
                  </a:lnTo>
                  <a:lnTo>
                    <a:pt x="124" y="106"/>
                  </a:lnTo>
                  <a:lnTo>
                    <a:pt x="104" y="102"/>
                  </a:lnTo>
                  <a:lnTo>
                    <a:pt x="84" y="96"/>
                  </a:lnTo>
                  <a:lnTo>
                    <a:pt x="62" y="88"/>
                  </a:lnTo>
                  <a:lnTo>
                    <a:pt x="42" y="76"/>
                  </a:lnTo>
                  <a:lnTo>
                    <a:pt x="22" y="6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2" y="46"/>
                  </a:lnTo>
                  <a:lnTo>
                    <a:pt x="24" y="50"/>
                  </a:lnTo>
                  <a:lnTo>
                    <a:pt x="38" y="52"/>
                  </a:lnTo>
                  <a:lnTo>
                    <a:pt x="46" y="50"/>
                  </a:lnTo>
                  <a:lnTo>
                    <a:pt x="52" y="48"/>
                  </a:lnTo>
                  <a:lnTo>
                    <a:pt x="58" y="46"/>
                  </a:lnTo>
                  <a:lnTo>
                    <a:pt x="64" y="40"/>
                  </a:lnTo>
                  <a:lnTo>
                    <a:pt x="70" y="34"/>
                  </a:lnTo>
                  <a:lnTo>
                    <a:pt x="72" y="26"/>
                  </a:lnTo>
                  <a:lnTo>
                    <a:pt x="74" y="14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6" y="4"/>
                  </a:lnTo>
                  <a:lnTo>
                    <a:pt x="80" y="16"/>
                  </a:lnTo>
                  <a:lnTo>
                    <a:pt x="88" y="32"/>
                  </a:lnTo>
                  <a:lnTo>
                    <a:pt x="94" y="40"/>
                  </a:lnTo>
                  <a:lnTo>
                    <a:pt x="102" y="50"/>
                  </a:lnTo>
                  <a:lnTo>
                    <a:pt x="112" y="58"/>
                  </a:lnTo>
                  <a:lnTo>
                    <a:pt x="124" y="66"/>
                  </a:lnTo>
                  <a:lnTo>
                    <a:pt x="136" y="74"/>
                  </a:lnTo>
                  <a:lnTo>
                    <a:pt x="152" y="80"/>
                  </a:lnTo>
                  <a:lnTo>
                    <a:pt x="170" y="84"/>
                  </a:lnTo>
                  <a:lnTo>
                    <a:pt x="190" y="86"/>
                  </a:lnTo>
                  <a:lnTo>
                    <a:pt x="214" y="88"/>
                  </a:lnTo>
                  <a:lnTo>
                    <a:pt x="240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69" name="Freeform 10244">
              <a:extLst>
                <a:ext uri="{FF2B5EF4-FFF2-40B4-BE49-F238E27FC236}">
                  <a16:creationId xmlns:a16="http://schemas.microsoft.com/office/drawing/2014/main" id="{54EBF34B-16A5-8FD1-7AEC-0C34F150B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769" y="2268537"/>
              <a:ext cx="573088" cy="190500"/>
            </a:xfrm>
            <a:custGeom>
              <a:avLst/>
              <a:gdLst>
                <a:gd name="T0" fmla="*/ 722 w 722"/>
                <a:gd name="T1" fmla="*/ 156 h 240"/>
                <a:gd name="T2" fmla="*/ 710 w 722"/>
                <a:gd name="T3" fmla="*/ 126 h 240"/>
                <a:gd name="T4" fmla="*/ 680 w 722"/>
                <a:gd name="T5" fmla="*/ 88 h 240"/>
                <a:gd name="T6" fmla="*/ 654 w 722"/>
                <a:gd name="T7" fmla="*/ 68 h 240"/>
                <a:gd name="T8" fmla="*/ 622 w 722"/>
                <a:gd name="T9" fmla="*/ 50 h 240"/>
                <a:gd name="T10" fmla="*/ 580 w 722"/>
                <a:gd name="T11" fmla="*/ 34 h 240"/>
                <a:gd name="T12" fmla="*/ 556 w 722"/>
                <a:gd name="T13" fmla="*/ 30 h 240"/>
                <a:gd name="T14" fmla="*/ 506 w 722"/>
                <a:gd name="T15" fmla="*/ 32 h 240"/>
                <a:gd name="T16" fmla="*/ 430 w 722"/>
                <a:gd name="T17" fmla="*/ 48 h 240"/>
                <a:gd name="T18" fmla="*/ 350 w 722"/>
                <a:gd name="T19" fmla="*/ 64 h 240"/>
                <a:gd name="T20" fmla="*/ 296 w 722"/>
                <a:gd name="T21" fmla="*/ 66 h 240"/>
                <a:gd name="T22" fmla="*/ 244 w 722"/>
                <a:gd name="T23" fmla="*/ 56 h 240"/>
                <a:gd name="T24" fmla="*/ 218 w 722"/>
                <a:gd name="T25" fmla="*/ 42 h 240"/>
                <a:gd name="T26" fmla="*/ 192 w 722"/>
                <a:gd name="T27" fmla="*/ 24 h 240"/>
                <a:gd name="T28" fmla="*/ 166 w 722"/>
                <a:gd name="T29" fmla="*/ 0 h 240"/>
                <a:gd name="T30" fmla="*/ 0 w 722"/>
                <a:gd name="T31" fmla="*/ 20 h 240"/>
                <a:gd name="T32" fmla="*/ 16 w 722"/>
                <a:gd name="T33" fmla="*/ 100 h 240"/>
                <a:gd name="T34" fmla="*/ 38 w 722"/>
                <a:gd name="T35" fmla="*/ 184 h 240"/>
                <a:gd name="T36" fmla="*/ 46 w 722"/>
                <a:gd name="T37" fmla="*/ 198 h 240"/>
                <a:gd name="T38" fmla="*/ 94 w 722"/>
                <a:gd name="T39" fmla="*/ 220 h 240"/>
                <a:gd name="T40" fmla="*/ 146 w 722"/>
                <a:gd name="T41" fmla="*/ 234 h 240"/>
                <a:gd name="T42" fmla="*/ 184 w 722"/>
                <a:gd name="T43" fmla="*/ 240 h 240"/>
                <a:gd name="T44" fmla="*/ 224 w 722"/>
                <a:gd name="T45" fmla="*/ 236 h 240"/>
                <a:gd name="T46" fmla="*/ 264 w 722"/>
                <a:gd name="T47" fmla="*/ 224 h 240"/>
                <a:gd name="T48" fmla="*/ 284 w 722"/>
                <a:gd name="T49" fmla="*/ 214 h 240"/>
                <a:gd name="T50" fmla="*/ 384 w 722"/>
                <a:gd name="T51" fmla="*/ 152 h 240"/>
                <a:gd name="T52" fmla="*/ 444 w 722"/>
                <a:gd name="T53" fmla="*/ 122 h 240"/>
                <a:gd name="T54" fmla="*/ 500 w 722"/>
                <a:gd name="T55" fmla="*/ 102 h 240"/>
                <a:gd name="T56" fmla="*/ 552 w 722"/>
                <a:gd name="T57" fmla="*/ 94 h 240"/>
                <a:gd name="T58" fmla="*/ 604 w 722"/>
                <a:gd name="T59" fmla="*/ 100 h 240"/>
                <a:gd name="T60" fmla="*/ 652 w 722"/>
                <a:gd name="T61" fmla="*/ 122 h 240"/>
                <a:gd name="T62" fmla="*/ 698 w 722"/>
                <a:gd name="T63" fmla="*/ 162 h 240"/>
                <a:gd name="T64" fmla="*/ 722 w 722"/>
                <a:gd name="T65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2" h="240">
                  <a:moveTo>
                    <a:pt x="722" y="156"/>
                  </a:moveTo>
                  <a:lnTo>
                    <a:pt x="722" y="156"/>
                  </a:lnTo>
                  <a:lnTo>
                    <a:pt x="716" y="142"/>
                  </a:lnTo>
                  <a:lnTo>
                    <a:pt x="710" y="126"/>
                  </a:lnTo>
                  <a:lnTo>
                    <a:pt x="698" y="108"/>
                  </a:lnTo>
                  <a:lnTo>
                    <a:pt x="680" y="88"/>
                  </a:lnTo>
                  <a:lnTo>
                    <a:pt x="668" y="78"/>
                  </a:lnTo>
                  <a:lnTo>
                    <a:pt x="654" y="68"/>
                  </a:lnTo>
                  <a:lnTo>
                    <a:pt x="638" y="58"/>
                  </a:lnTo>
                  <a:lnTo>
                    <a:pt x="622" y="50"/>
                  </a:lnTo>
                  <a:lnTo>
                    <a:pt x="602" y="42"/>
                  </a:lnTo>
                  <a:lnTo>
                    <a:pt x="580" y="34"/>
                  </a:lnTo>
                  <a:lnTo>
                    <a:pt x="580" y="34"/>
                  </a:lnTo>
                  <a:lnTo>
                    <a:pt x="556" y="30"/>
                  </a:lnTo>
                  <a:lnTo>
                    <a:pt x="532" y="30"/>
                  </a:lnTo>
                  <a:lnTo>
                    <a:pt x="506" y="32"/>
                  </a:lnTo>
                  <a:lnTo>
                    <a:pt x="482" y="36"/>
                  </a:lnTo>
                  <a:lnTo>
                    <a:pt x="430" y="48"/>
                  </a:lnTo>
                  <a:lnTo>
                    <a:pt x="376" y="60"/>
                  </a:lnTo>
                  <a:lnTo>
                    <a:pt x="350" y="64"/>
                  </a:lnTo>
                  <a:lnTo>
                    <a:pt x="322" y="68"/>
                  </a:lnTo>
                  <a:lnTo>
                    <a:pt x="296" y="66"/>
                  </a:lnTo>
                  <a:lnTo>
                    <a:pt x="270" y="64"/>
                  </a:lnTo>
                  <a:lnTo>
                    <a:pt x="244" y="56"/>
                  </a:lnTo>
                  <a:lnTo>
                    <a:pt x="230" y="50"/>
                  </a:lnTo>
                  <a:lnTo>
                    <a:pt x="218" y="42"/>
                  </a:lnTo>
                  <a:lnTo>
                    <a:pt x="204" y="34"/>
                  </a:lnTo>
                  <a:lnTo>
                    <a:pt x="192" y="24"/>
                  </a:lnTo>
                  <a:lnTo>
                    <a:pt x="180" y="14"/>
                  </a:lnTo>
                  <a:lnTo>
                    <a:pt x="166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44"/>
                  </a:lnTo>
                  <a:lnTo>
                    <a:pt x="16" y="100"/>
                  </a:lnTo>
                  <a:lnTo>
                    <a:pt x="30" y="160"/>
                  </a:lnTo>
                  <a:lnTo>
                    <a:pt x="38" y="184"/>
                  </a:lnTo>
                  <a:lnTo>
                    <a:pt x="46" y="198"/>
                  </a:lnTo>
                  <a:lnTo>
                    <a:pt x="46" y="198"/>
                  </a:lnTo>
                  <a:lnTo>
                    <a:pt x="70" y="210"/>
                  </a:lnTo>
                  <a:lnTo>
                    <a:pt x="94" y="220"/>
                  </a:lnTo>
                  <a:lnTo>
                    <a:pt x="128" y="230"/>
                  </a:lnTo>
                  <a:lnTo>
                    <a:pt x="146" y="234"/>
                  </a:lnTo>
                  <a:lnTo>
                    <a:pt x="164" y="238"/>
                  </a:lnTo>
                  <a:lnTo>
                    <a:pt x="184" y="240"/>
                  </a:lnTo>
                  <a:lnTo>
                    <a:pt x="204" y="238"/>
                  </a:lnTo>
                  <a:lnTo>
                    <a:pt x="224" y="236"/>
                  </a:lnTo>
                  <a:lnTo>
                    <a:pt x="244" y="232"/>
                  </a:lnTo>
                  <a:lnTo>
                    <a:pt x="264" y="224"/>
                  </a:lnTo>
                  <a:lnTo>
                    <a:pt x="284" y="214"/>
                  </a:lnTo>
                  <a:lnTo>
                    <a:pt x="284" y="214"/>
                  </a:lnTo>
                  <a:lnTo>
                    <a:pt x="352" y="172"/>
                  </a:lnTo>
                  <a:lnTo>
                    <a:pt x="384" y="152"/>
                  </a:lnTo>
                  <a:lnTo>
                    <a:pt x="414" y="136"/>
                  </a:lnTo>
                  <a:lnTo>
                    <a:pt x="444" y="122"/>
                  </a:lnTo>
                  <a:lnTo>
                    <a:pt x="472" y="112"/>
                  </a:lnTo>
                  <a:lnTo>
                    <a:pt x="500" y="102"/>
                  </a:lnTo>
                  <a:lnTo>
                    <a:pt x="526" y="96"/>
                  </a:lnTo>
                  <a:lnTo>
                    <a:pt x="552" y="94"/>
                  </a:lnTo>
                  <a:lnTo>
                    <a:pt x="578" y="96"/>
                  </a:lnTo>
                  <a:lnTo>
                    <a:pt x="604" y="100"/>
                  </a:lnTo>
                  <a:lnTo>
                    <a:pt x="628" y="108"/>
                  </a:lnTo>
                  <a:lnTo>
                    <a:pt x="652" y="122"/>
                  </a:lnTo>
                  <a:lnTo>
                    <a:pt x="676" y="140"/>
                  </a:lnTo>
                  <a:lnTo>
                    <a:pt x="698" y="162"/>
                  </a:lnTo>
                  <a:lnTo>
                    <a:pt x="722" y="190"/>
                  </a:lnTo>
                  <a:lnTo>
                    <a:pt x="722" y="156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0" name="Freeform 10245">
              <a:extLst>
                <a:ext uri="{FF2B5EF4-FFF2-40B4-BE49-F238E27FC236}">
                  <a16:creationId xmlns:a16="http://schemas.microsoft.com/office/drawing/2014/main" id="{91B91BBF-445E-CE7F-F19E-3C2A1B715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044" y="2370137"/>
              <a:ext cx="49213" cy="31750"/>
            </a:xfrm>
            <a:custGeom>
              <a:avLst/>
              <a:gdLst>
                <a:gd name="T0" fmla="*/ 62 w 62"/>
                <a:gd name="T1" fmla="*/ 8 h 40"/>
                <a:gd name="T2" fmla="*/ 34 w 62"/>
                <a:gd name="T3" fmla="*/ 40 h 40"/>
                <a:gd name="T4" fmla="*/ 34 w 62"/>
                <a:gd name="T5" fmla="*/ 40 h 40"/>
                <a:gd name="T6" fmla="*/ 28 w 62"/>
                <a:gd name="T7" fmla="*/ 38 h 40"/>
                <a:gd name="T8" fmla="*/ 16 w 62"/>
                <a:gd name="T9" fmla="*/ 30 h 40"/>
                <a:gd name="T10" fmla="*/ 10 w 62"/>
                <a:gd name="T11" fmla="*/ 26 h 40"/>
                <a:gd name="T12" fmla="*/ 4 w 62"/>
                <a:gd name="T13" fmla="*/ 20 h 40"/>
                <a:gd name="T14" fmla="*/ 0 w 62"/>
                <a:gd name="T15" fmla="*/ 14 h 40"/>
                <a:gd name="T16" fmla="*/ 0 w 62"/>
                <a:gd name="T17" fmla="*/ 8 h 40"/>
                <a:gd name="T18" fmla="*/ 0 w 62"/>
                <a:gd name="T19" fmla="*/ 8 h 40"/>
                <a:gd name="T20" fmla="*/ 0 w 62"/>
                <a:gd name="T21" fmla="*/ 4 h 40"/>
                <a:gd name="T22" fmla="*/ 2 w 62"/>
                <a:gd name="T23" fmla="*/ 2 h 40"/>
                <a:gd name="T24" fmla="*/ 10 w 62"/>
                <a:gd name="T25" fmla="*/ 0 h 40"/>
                <a:gd name="T26" fmla="*/ 20 w 62"/>
                <a:gd name="T27" fmla="*/ 0 h 40"/>
                <a:gd name="T28" fmla="*/ 32 w 62"/>
                <a:gd name="T29" fmla="*/ 0 h 40"/>
                <a:gd name="T30" fmla="*/ 52 w 62"/>
                <a:gd name="T31" fmla="*/ 4 h 40"/>
                <a:gd name="T32" fmla="*/ 62 w 62"/>
                <a:gd name="T33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40">
                  <a:moveTo>
                    <a:pt x="62" y="8"/>
                  </a:moveTo>
                  <a:lnTo>
                    <a:pt x="34" y="40"/>
                  </a:lnTo>
                  <a:lnTo>
                    <a:pt x="34" y="40"/>
                  </a:lnTo>
                  <a:lnTo>
                    <a:pt x="28" y="38"/>
                  </a:lnTo>
                  <a:lnTo>
                    <a:pt x="16" y="30"/>
                  </a:lnTo>
                  <a:lnTo>
                    <a:pt x="10" y="26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10" y="0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52" y="4"/>
                  </a:lnTo>
                  <a:lnTo>
                    <a:pt x="62" y="8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1" name="Freeform 10246">
              <a:extLst>
                <a:ext uri="{FF2B5EF4-FFF2-40B4-BE49-F238E27FC236}">
                  <a16:creationId xmlns:a16="http://schemas.microsoft.com/office/drawing/2014/main" id="{A3901A88-5854-00DE-3516-72F3B3EEB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044" y="2370137"/>
              <a:ext cx="49213" cy="31750"/>
            </a:xfrm>
            <a:custGeom>
              <a:avLst/>
              <a:gdLst>
                <a:gd name="T0" fmla="*/ 62 w 62"/>
                <a:gd name="T1" fmla="*/ 8 h 40"/>
                <a:gd name="T2" fmla="*/ 34 w 62"/>
                <a:gd name="T3" fmla="*/ 40 h 40"/>
                <a:gd name="T4" fmla="*/ 34 w 62"/>
                <a:gd name="T5" fmla="*/ 40 h 40"/>
                <a:gd name="T6" fmla="*/ 28 w 62"/>
                <a:gd name="T7" fmla="*/ 38 h 40"/>
                <a:gd name="T8" fmla="*/ 16 w 62"/>
                <a:gd name="T9" fmla="*/ 30 h 40"/>
                <a:gd name="T10" fmla="*/ 10 w 62"/>
                <a:gd name="T11" fmla="*/ 26 h 40"/>
                <a:gd name="T12" fmla="*/ 4 w 62"/>
                <a:gd name="T13" fmla="*/ 20 h 40"/>
                <a:gd name="T14" fmla="*/ 0 w 62"/>
                <a:gd name="T15" fmla="*/ 14 h 40"/>
                <a:gd name="T16" fmla="*/ 0 w 62"/>
                <a:gd name="T17" fmla="*/ 8 h 40"/>
                <a:gd name="T18" fmla="*/ 0 w 62"/>
                <a:gd name="T19" fmla="*/ 8 h 40"/>
                <a:gd name="T20" fmla="*/ 0 w 62"/>
                <a:gd name="T21" fmla="*/ 4 h 40"/>
                <a:gd name="T22" fmla="*/ 2 w 62"/>
                <a:gd name="T23" fmla="*/ 2 h 40"/>
                <a:gd name="T24" fmla="*/ 10 w 62"/>
                <a:gd name="T25" fmla="*/ 0 h 40"/>
                <a:gd name="T26" fmla="*/ 20 w 62"/>
                <a:gd name="T27" fmla="*/ 0 h 40"/>
                <a:gd name="T28" fmla="*/ 32 w 62"/>
                <a:gd name="T29" fmla="*/ 0 h 40"/>
                <a:gd name="T30" fmla="*/ 52 w 62"/>
                <a:gd name="T31" fmla="*/ 4 h 40"/>
                <a:gd name="T32" fmla="*/ 62 w 62"/>
                <a:gd name="T33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40">
                  <a:moveTo>
                    <a:pt x="62" y="8"/>
                  </a:moveTo>
                  <a:lnTo>
                    <a:pt x="34" y="40"/>
                  </a:lnTo>
                  <a:lnTo>
                    <a:pt x="34" y="40"/>
                  </a:lnTo>
                  <a:lnTo>
                    <a:pt x="28" y="38"/>
                  </a:lnTo>
                  <a:lnTo>
                    <a:pt x="16" y="30"/>
                  </a:lnTo>
                  <a:lnTo>
                    <a:pt x="10" y="26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10" y="0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52" y="4"/>
                  </a:lnTo>
                  <a:lnTo>
                    <a:pt x="62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2" name="Freeform 10247">
              <a:extLst>
                <a:ext uri="{FF2B5EF4-FFF2-40B4-BE49-F238E27FC236}">
                  <a16:creationId xmlns:a16="http://schemas.microsoft.com/office/drawing/2014/main" id="{E5E583E8-E4D5-537C-C1B9-2B68A773D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6506" y="2392362"/>
              <a:ext cx="11113" cy="36513"/>
            </a:xfrm>
            <a:custGeom>
              <a:avLst/>
              <a:gdLst>
                <a:gd name="T0" fmla="*/ 8 w 14"/>
                <a:gd name="T1" fmla="*/ 0 h 46"/>
                <a:gd name="T2" fmla="*/ 8 w 14"/>
                <a:gd name="T3" fmla="*/ 0 h 46"/>
                <a:gd name="T4" fmla="*/ 10 w 14"/>
                <a:gd name="T5" fmla="*/ 0 h 46"/>
                <a:gd name="T6" fmla="*/ 12 w 14"/>
                <a:gd name="T7" fmla="*/ 6 h 46"/>
                <a:gd name="T8" fmla="*/ 14 w 14"/>
                <a:gd name="T9" fmla="*/ 18 h 46"/>
                <a:gd name="T10" fmla="*/ 14 w 14"/>
                <a:gd name="T11" fmla="*/ 24 h 46"/>
                <a:gd name="T12" fmla="*/ 12 w 14"/>
                <a:gd name="T13" fmla="*/ 34 h 46"/>
                <a:gd name="T14" fmla="*/ 12 w 14"/>
                <a:gd name="T15" fmla="*/ 34 h 46"/>
                <a:gd name="T16" fmla="*/ 10 w 14"/>
                <a:gd name="T17" fmla="*/ 42 h 46"/>
                <a:gd name="T18" fmla="*/ 8 w 14"/>
                <a:gd name="T19" fmla="*/ 46 h 46"/>
                <a:gd name="T20" fmla="*/ 6 w 14"/>
                <a:gd name="T21" fmla="*/ 46 h 46"/>
                <a:gd name="T22" fmla="*/ 4 w 14"/>
                <a:gd name="T23" fmla="*/ 44 h 46"/>
                <a:gd name="T24" fmla="*/ 2 w 14"/>
                <a:gd name="T25" fmla="*/ 38 h 46"/>
                <a:gd name="T26" fmla="*/ 0 w 14"/>
                <a:gd name="T27" fmla="*/ 34 h 46"/>
                <a:gd name="T28" fmla="*/ 8 w 14"/>
                <a:gd name="T2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46">
                  <a:moveTo>
                    <a:pt x="8" y="0"/>
                  </a:moveTo>
                  <a:lnTo>
                    <a:pt x="8" y="0"/>
                  </a:lnTo>
                  <a:lnTo>
                    <a:pt x="10" y="0"/>
                  </a:lnTo>
                  <a:lnTo>
                    <a:pt x="12" y="6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0" y="42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3" name="Freeform 10248">
              <a:extLst>
                <a:ext uri="{FF2B5EF4-FFF2-40B4-BE49-F238E27FC236}">
                  <a16:creationId xmlns:a16="http://schemas.microsoft.com/office/drawing/2014/main" id="{B3B7851B-ADED-83B6-BEF1-877805B06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3631" y="2463800"/>
              <a:ext cx="93663" cy="301625"/>
            </a:xfrm>
            <a:custGeom>
              <a:avLst/>
              <a:gdLst>
                <a:gd name="T0" fmla="*/ 118 w 118"/>
                <a:gd name="T1" fmla="*/ 56 h 380"/>
                <a:gd name="T2" fmla="*/ 118 w 118"/>
                <a:gd name="T3" fmla="*/ 56 h 380"/>
                <a:gd name="T4" fmla="*/ 108 w 118"/>
                <a:gd name="T5" fmla="*/ 54 h 380"/>
                <a:gd name="T6" fmla="*/ 86 w 118"/>
                <a:gd name="T7" fmla="*/ 44 h 380"/>
                <a:gd name="T8" fmla="*/ 70 w 118"/>
                <a:gd name="T9" fmla="*/ 36 h 380"/>
                <a:gd name="T10" fmla="*/ 52 w 118"/>
                <a:gd name="T11" fmla="*/ 26 h 380"/>
                <a:gd name="T12" fmla="*/ 34 w 118"/>
                <a:gd name="T13" fmla="*/ 14 h 380"/>
                <a:gd name="T14" fmla="*/ 14 w 118"/>
                <a:gd name="T15" fmla="*/ 0 h 380"/>
                <a:gd name="T16" fmla="*/ 14 w 118"/>
                <a:gd name="T17" fmla="*/ 0 h 380"/>
                <a:gd name="T18" fmla="*/ 8 w 118"/>
                <a:gd name="T19" fmla="*/ 44 h 380"/>
                <a:gd name="T20" fmla="*/ 2 w 118"/>
                <a:gd name="T21" fmla="*/ 92 h 380"/>
                <a:gd name="T22" fmla="*/ 0 w 118"/>
                <a:gd name="T23" fmla="*/ 150 h 380"/>
                <a:gd name="T24" fmla="*/ 0 w 118"/>
                <a:gd name="T25" fmla="*/ 180 h 380"/>
                <a:gd name="T26" fmla="*/ 0 w 118"/>
                <a:gd name="T27" fmla="*/ 212 h 380"/>
                <a:gd name="T28" fmla="*/ 4 w 118"/>
                <a:gd name="T29" fmla="*/ 244 h 380"/>
                <a:gd name="T30" fmla="*/ 8 w 118"/>
                <a:gd name="T31" fmla="*/ 276 h 380"/>
                <a:gd name="T32" fmla="*/ 14 w 118"/>
                <a:gd name="T33" fmla="*/ 306 h 380"/>
                <a:gd name="T34" fmla="*/ 24 w 118"/>
                <a:gd name="T35" fmla="*/ 334 h 380"/>
                <a:gd name="T36" fmla="*/ 36 w 118"/>
                <a:gd name="T37" fmla="*/ 358 h 380"/>
                <a:gd name="T38" fmla="*/ 50 w 118"/>
                <a:gd name="T39" fmla="*/ 380 h 380"/>
                <a:gd name="T40" fmla="*/ 50 w 118"/>
                <a:gd name="T41" fmla="*/ 380 h 380"/>
                <a:gd name="T42" fmla="*/ 48 w 118"/>
                <a:gd name="T43" fmla="*/ 356 h 380"/>
                <a:gd name="T44" fmla="*/ 48 w 118"/>
                <a:gd name="T45" fmla="*/ 326 h 380"/>
                <a:gd name="T46" fmla="*/ 50 w 118"/>
                <a:gd name="T47" fmla="*/ 288 h 380"/>
                <a:gd name="T48" fmla="*/ 58 w 118"/>
                <a:gd name="T49" fmla="*/ 240 h 380"/>
                <a:gd name="T50" fmla="*/ 62 w 118"/>
                <a:gd name="T51" fmla="*/ 214 h 380"/>
                <a:gd name="T52" fmla="*/ 70 w 118"/>
                <a:gd name="T53" fmla="*/ 184 h 380"/>
                <a:gd name="T54" fmla="*/ 78 w 118"/>
                <a:gd name="T55" fmla="*/ 154 h 380"/>
                <a:gd name="T56" fmla="*/ 90 w 118"/>
                <a:gd name="T57" fmla="*/ 124 h 380"/>
                <a:gd name="T58" fmla="*/ 102 w 118"/>
                <a:gd name="T59" fmla="*/ 90 h 380"/>
                <a:gd name="T60" fmla="*/ 118 w 118"/>
                <a:gd name="T61" fmla="*/ 5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8" h="380">
                  <a:moveTo>
                    <a:pt x="118" y="56"/>
                  </a:moveTo>
                  <a:lnTo>
                    <a:pt x="118" y="56"/>
                  </a:lnTo>
                  <a:lnTo>
                    <a:pt x="108" y="54"/>
                  </a:lnTo>
                  <a:lnTo>
                    <a:pt x="86" y="44"/>
                  </a:lnTo>
                  <a:lnTo>
                    <a:pt x="70" y="36"/>
                  </a:lnTo>
                  <a:lnTo>
                    <a:pt x="52" y="26"/>
                  </a:lnTo>
                  <a:lnTo>
                    <a:pt x="34" y="14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44"/>
                  </a:lnTo>
                  <a:lnTo>
                    <a:pt x="2" y="92"/>
                  </a:lnTo>
                  <a:lnTo>
                    <a:pt x="0" y="150"/>
                  </a:lnTo>
                  <a:lnTo>
                    <a:pt x="0" y="180"/>
                  </a:lnTo>
                  <a:lnTo>
                    <a:pt x="0" y="212"/>
                  </a:lnTo>
                  <a:lnTo>
                    <a:pt x="4" y="244"/>
                  </a:lnTo>
                  <a:lnTo>
                    <a:pt x="8" y="276"/>
                  </a:lnTo>
                  <a:lnTo>
                    <a:pt x="14" y="306"/>
                  </a:lnTo>
                  <a:lnTo>
                    <a:pt x="24" y="334"/>
                  </a:lnTo>
                  <a:lnTo>
                    <a:pt x="36" y="358"/>
                  </a:lnTo>
                  <a:lnTo>
                    <a:pt x="50" y="380"/>
                  </a:lnTo>
                  <a:lnTo>
                    <a:pt x="50" y="380"/>
                  </a:lnTo>
                  <a:lnTo>
                    <a:pt x="48" y="356"/>
                  </a:lnTo>
                  <a:lnTo>
                    <a:pt x="48" y="326"/>
                  </a:lnTo>
                  <a:lnTo>
                    <a:pt x="50" y="288"/>
                  </a:lnTo>
                  <a:lnTo>
                    <a:pt x="58" y="240"/>
                  </a:lnTo>
                  <a:lnTo>
                    <a:pt x="62" y="214"/>
                  </a:lnTo>
                  <a:lnTo>
                    <a:pt x="70" y="184"/>
                  </a:lnTo>
                  <a:lnTo>
                    <a:pt x="78" y="154"/>
                  </a:lnTo>
                  <a:lnTo>
                    <a:pt x="90" y="124"/>
                  </a:lnTo>
                  <a:lnTo>
                    <a:pt x="102" y="90"/>
                  </a:lnTo>
                  <a:lnTo>
                    <a:pt x="118" y="56"/>
                  </a:lnTo>
                  <a:close/>
                </a:path>
              </a:pathLst>
            </a:custGeom>
            <a:solidFill>
              <a:srgbClr val="676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4" name="Freeform 10249">
              <a:extLst>
                <a:ext uri="{FF2B5EF4-FFF2-40B4-BE49-F238E27FC236}">
                  <a16:creationId xmlns:a16="http://schemas.microsoft.com/office/drawing/2014/main" id="{CEAA99E1-DB67-150D-7402-C4C0BF0A0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3631" y="2463800"/>
              <a:ext cx="93663" cy="301625"/>
            </a:xfrm>
            <a:custGeom>
              <a:avLst/>
              <a:gdLst>
                <a:gd name="T0" fmla="*/ 118 w 118"/>
                <a:gd name="T1" fmla="*/ 56 h 380"/>
                <a:gd name="T2" fmla="*/ 118 w 118"/>
                <a:gd name="T3" fmla="*/ 56 h 380"/>
                <a:gd name="T4" fmla="*/ 108 w 118"/>
                <a:gd name="T5" fmla="*/ 54 h 380"/>
                <a:gd name="T6" fmla="*/ 86 w 118"/>
                <a:gd name="T7" fmla="*/ 44 h 380"/>
                <a:gd name="T8" fmla="*/ 70 w 118"/>
                <a:gd name="T9" fmla="*/ 36 h 380"/>
                <a:gd name="T10" fmla="*/ 52 w 118"/>
                <a:gd name="T11" fmla="*/ 26 h 380"/>
                <a:gd name="T12" fmla="*/ 34 w 118"/>
                <a:gd name="T13" fmla="*/ 14 h 380"/>
                <a:gd name="T14" fmla="*/ 14 w 118"/>
                <a:gd name="T15" fmla="*/ 0 h 380"/>
                <a:gd name="T16" fmla="*/ 14 w 118"/>
                <a:gd name="T17" fmla="*/ 0 h 380"/>
                <a:gd name="T18" fmla="*/ 8 w 118"/>
                <a:gd name="T19" fmla="*/ 44 h 380"/>
                <a:gd name="T20" fmla="*/ 2 w 118"/>
                <a:gd name="T21" fmla="*/ 92 h 380"/>
                <a:gd name="T22" fmla="*/ 0 w 118"/>
                <a:gd name="T23" fmla="*/ 150 h 380"/>
                <a:gd name="T24" fmla="*/ 0 w 118"/>
                <a:gd name="T25" fmla="*/ 180 h 380"/>
                <a:gd name="T26" fmla="*/ 0 w 118"/>
                <a:gd name="T27" fmla="*/ 212 h 380"/>
                <a:gd name="T28" fmla="*/ 4 w 118"/>
                <a:gd name="T29" fmla="*/ 244 h 380"/>
                <a:gd name="T30" fmla="*/ 8 w 118"/>
                <a:gd name="T31" fmla="*/ 276 h 380"/>
                <a:gd name="T32" fmla="*/ 14 w 118"/>
                <a:gd name="T33" fmla="*/ 306 h 380"/>
                <a:gd name="T34" fmla="*/ 24 w 118"/>
                <a:gd name="T35" fmla="*/ 334 h 380"/>
                <a:gd name="T36" fmla="*/ 36 w 118"/>
                <a:gd name="T37" fmla="*/ 358 h 380"/>
                <a:gd name="T38" fmla="*/ 50 w 118"/>
                <a:gd name="T39" fmla="*/ 380 h 380"/>
                <a:gd name="T40" fmla="*/ 50 w 118"/>
                <a:gd name="T41" fmla="*/ 380 h 380"/>
                <a:gd name="T42" fmla="*/ 48 w 118"/>
                <a:gd name="T43" fmla="*/ 356 h 380"/>
                <a:gd name="T44" fmla="*/ 48 w 118"/>
                <a:gd name="T45" fmla="*/ 326 h 380"/>
                <a:gd name="T46" fmla="*/ 50 w 118"/>
                <a:gd name="T47" fmla="*/ 288 h 380"/>
                <a:gd name="T48" fmla="*/ 58 w 118"/>
                <a:gd name="T49" fmla="*/ 240 h 380"/>
                <a:gd name="T50" fmla="*/ 62 w 118"/>
                <a:gd name="T51" fmla="*/ 214 h 380"/>
                <a:gd name="T52" fmla="*/ 70 w 118"/>
                <a:gd name="T53" fmla="*/ 184 h 380"/>
                <a:gd name="T54" fmla="*/ 78 w 118"/>
                <a:gd name="T55" fmla="*/ 154 h 380"/>
                <a:gd name="T56" fmla="*/ 90 w 118"/>
                <a:gd name="T57" fmla="*/ 124 h 380"/>
                <a:gd name="T58" fmla="*/ 102 w 118"/>
                <a:gd name="T59" fmla="*/ 90 h 380"/>
                <a:gd name="T60" fmla="*/ 118 w 118"/>
                <a:gd name="T61" fmla="*/ 5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8" h="380">
                  <a:moveTo>
                    <a:pt x="118" y="56"/>
                  </a:moveTo>
                  <a:lnTo>
                    <a:pt x="118" y="56"/>
                  </a:lnTo>
                  <a:lnTo>
                    <a:pt x="108" y="54"/>
                  </a:lnTo>
                  <a:lnTo>
                    <a:pt x="86" y="44"/>
                  </a:lnTo>
                  <a:lnTo>
                    <a:pt x="70" y="36"/>
                  </a:lnTo>
                  <a:lnTo>
                    <a:pt x="52" y="26"/>
                  </a:lnTo>
                  <a:lnTo>
                    <a:pt x="34" y="14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44"/>
                  </a:lnTo>
                  <a:lnTo>
                    <a:pt x="2" y="92"/>
                  </a:lnTo>
                  <a:lnTo>
                    <a:pt x="0" y="150"/>
                  </a:lnTo>
                  <a:lnTo>
                    <a:pt x="0" y="180"/>
                  </a:lnTo>
                  <a:lnTo>
                    <a:pt x="0" y="212"/>
                  </a:lnTo>
                  <a:lnTo>
                    <a:pt x="4" y="244"/>
                  </a:lnTo>
                  <a:lnTo>
                    <a:pt x="8" y="276"/>
                  </a:lnTo>
                  <a:lnTo>
                    <a:pt x="14" y="306"/>
                  </a:lnTo>
                  <a:lnTo>
                    <a:pt x="24" y="334"/>
                  </a:lnTo>
                  <a:lnTo>
                    <a:pt x="36" y="358"/>
                  </a:lnTo>
                  <a:lnTo>
                    <a:pt x="50" y="380"/>
                  </a:lnTo>
                  <a:lnTo>
                    <a:pt x="50" y="380"/>
                  </a:lnTo>
                  <a:lnTo>
                    <a:pt x="48" y="356"/>
                  </a:lnTo>
                  <a:lnTo>
                    <a:pt x="48" y="326"/>
                  </a:lnTo>
                  <a:lnTo>
                    <a:pt x="50" y="288"/>
                  </a:lnTo>
                  <a:lnTo>
                    <a:pt x="58" y="240"/>
                  </a:lnTo>
                  <a:lnTo>
                    <a:pt x="62" y="214"/>
                  </a:lnTo>
                  <a:lnTo>
                    <a:pt x="70" y="184"/>
                  </a:lnTo>
                  <a:lnTo>
                    <a:pt x="78" y="154"/>
                  </a:lnTo>
                  <a:lnTo>
                    <a:pt x="90" y="124"/>
                  </a:lnTo>
                  <a:lnTo>
                    <a:pt x="102" y="90"/>
                  </a:lnTo>
                  <a:lnTo>
                    <a:pt x="118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5" name="Freeform 10250">
              <a:extLst>
                <a:ext uri="{FF2B5EF4-FFF2-40B4-BE49-F238E27FC236}">
                  <a16:creationId xmlns:a16="http://schemas.microsoft.com/office/drawing/2014/main" id="{0A7E973C-B281-E2B2-3B7A-6A8926EA2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206" y="2347912"/>
              <a:ext cx="95250" cy="160338"/>
            </a:xfrm>
            <a:custGeom>
              <a:avLst/>
              <a:gdLst>
                <a:gd name="T0" fmla="*/ 108 w 120"/>
                <a:gd name="T1" fmla="*/ 0 h 202"/>
                <a:gd name="T2" fmla="*/ 108 w 120"/>
                <a:gd name="T3" fmla="*/ 0 h 202"/>
                <a:gd name="T4" fmla="*/ 100 w 120"/>
                <a:gd name="T5" fmla="*/ 6 h 202"/>
                <a:gd name="T6" fmla="*/ 88 w 120"/>
                <a:gd name="T7" fmla="*/ 10 h 202"/>
                <a:gd name="T8" fmla="*/ 74 w 120"/>
                <a:gd name="T9" fmla="*/ 16 h 202"/>
                <a:gd name="T10" fmla="*/ 58 w 120"/>
                <a:gd name="T11" fmla="*/ 20 h 202"/>
                <a:gd name="T12" fmla="*/ 40 w 120"/>
                <a:gd name="T13" fmla="*/ 22 h 202"/>
                <a:gd name="T14" fmla="*/ 20 w 120"/>
                <a:gd name="T15" fmla="*/ 22 h 202"/>
                <a:gd name="T16" fmla="*/ 0 w 120"/>
                <a:gd name="T17" fmla="*/ 18 h 202"/>
                <a:gd name="T18" fmla="*/ 0 w 120"/>
                <a:gd name="T19" fmla="*/ 18 h 202"/>
                <a:gd name="T20" fmla="*/ 8 w 120"/>
                <a:gd name="T21" fmla="*/ 40 h 202"/>
                <a:gd name="T22" fmla="*/ 28 w 120"/>
                <a:gd name="T23" fmla="*/ 94 h 202"/>
                <a:gd name="T24" fmla="*/ 40 w 120"/>
                <a:gd name="T25" fmla="*/ 124 h 202"/>
                <a:gd name="T26" fmla="*/ 54 w 120"/>
                <a:gd name="T27" fmla="*/ 154 h 202"/>
                <a:gd name="T28" fmla="*/ 68 w 120"/>
                <a:gd name="T29" fmla="*/ 182 h 202"/>
                <a:gd name="T30" fmla="*/ 82 w 120"/>
                <a:gd name="T31" fmla="*/ 202 h 202"/>
                <a:gd name="T32" fmla="*/ 82 w 120"/>
                <a:gd name="T33" fmla="*/ 202 h 202"/>
                <a:gd name="T34" fmla="*/ 92 w 120"/>
                <a:gd name="T35" fmla="*/ 184 h 202"/>
                <a:gd name="T36" fmla="*/ 100 w 120"/>
                <a:gd name="T37" fmla="*/ 162 h 202"/>
                <a:gd name="T38" fmla="*/ 108 w 120"/>
                <a:gd name="T39" fmla="*/ 136 h 202"/>
                <a:gd name="T40" fmla="*/ 116 w 120"/>
                <a:gd name="T41" fmla="*/ 104 h 202"/>
                <a:gd name="T42" fmla="*/ 118 w 120"/>
                <a:gd name="T43" fmla="*/ 88 h 202"/>
                <a:gd name="T44" fmla="*/ 120 w 120"/>
                <a:gd name="T45" fmla="*/ 70 h 202"/>
                <a:gd name="T46" fmla="*/ 120 w 120"/>
                <a:gd name="T47" fmla="*/ 52 h 202"/>
                <a:gd name="T48" fmla="*/ 118 w 120"/>
                <a:gd name="T49" fmla="*/ 36 h 202"/>
                <a:gd name="T50" fmla="*/ 114 w 120"/>
                <a:gd name="T51" fmla="*/ 18 h 202"/>
                <a:gd name="T52" fmla="*/ 108 w 120"/>
                <a:gd name="T5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0" h="202">
                  <a:moveTo>
                    <a:pt x="108" y="0"/>
                  </a:moveTo>
                  <a:lnTo>
                    <a:pt x="108" y="0"/>
                  </a:lnTo>
                  <a:lnTo>
                    <a:pt x="100" y="6"/>
                  </a:lnTo>
                  <a:lnTo>
                    <a:pt x="88" y="10"/>
                  </a:lnTo>
                  <a:lnTo>
                    <a:pt x="74" y="16"/>
                  </a:lnTo>
                  <a:lnTo>
                    <a:pt x="58" y="20"/>
                  </a:lnTo>
                  <a:lnTo>
                    <a:pt x="40" y="22"/>
                  </a:lnTo>
                  <a:lnTo>
                    <a:pt x="2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8" y="40"/>
                  </a:lnTo>
                  <a:lnTo>
                    <a:pt x="28" y="94"/>
                  </a:lnTo>
                  <a:lnTo>
                    <a:pt x="40" y="124"/>
                  </a:lnTo>
                  <a:lnTo>
                    <a:pt x="54" y="154"/>
                  </a:lnTo>
                  <a:lnTo>
                    <a:pt x="68" y="182"/>
                  </a:lnTo>
                  <a:lnTo>
                    <a:pt x="82" y="202"/>
                  </a:lnTo>
                  <a:lnTo>
                    <a:pt x="82" y="202"/>
                  </a:lnTo>
                  <a:lnTo>
                    <a:pt x="92" y="184"/>
                  </a:lnTo>
                  <a:lnTo>
                    <a:pt x="100" y="162"/>
                  </a:lnTo>
                  <a:lnTo>
                    <a:pt x="108" y="136"/>
                  </a:lnTo>
                  <a:lnTo>
                    <a:pt x="116" y="104"/>
                  </a:lnTo>
                  <a:lnTo>
                    <a:pt x="118" y="88"/>
                  </a:lnTo>
                  <a:lnTo>
                    <a:pt x="120" y="70"/>
                  </a:lnTo>
                  <a:lnTo>
                    <a:pt x="120" y="52"/>
                  </a:lnTo>
                  <a:lnTo>
                    <a:pt x="118" y="36"/>
                  </a:lnTo>
                  <a:lnTo>
                    <a:pt x="114" y="1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676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6" name="Freeform 10251">
              <a:extLst>
                <a:ext uri="{FF2B5EF4-FFF2-40B4-BE49-F238E27FC236}">
                  <a16:creationId xmlns:a16="http://schemas.microsoft.com/office/drawing/2014/main" id="{8864CC6D-7690-D1A8-A315-6F1C852C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206" y="2347912"/>
              <a:ext cx="95250" cy="160338"/>
            </a:xfrm>
            <a:custGeom>
              <a:avLst/>
              <a:gdLst>
                <a:gd name="T0" fmla="*/ 108 w 120"/>
                <a:gd name="T1" fmla="*/ 0 h 202"/>
                <a:gd name="T2" fmla="*/ 108 w 120"/>
                <a:gd name="T3" fmla="*/ 0 h 202"/>
                <a:gd name="T4" fmla="*/ 100 w 120"/>
                <a:gd name="T5" fmla="*/ 6 h 202"/>
                <a:gd name="T6" fmla="*/ 88 w 120"/>
                <a:gd name="T7" fmla="*/ 10 h 202"/>
                <a:gd name="T8" fmla="*/ 74 w 120"/>
                <a:gd name="T9" fmla="*/ 16 h 202"/>
                <a:gd name="T10" fmla="*/ 58 w 120"/>
                <a:gd name="T11" fmla="*/ 20 h 202"/>
                <a:gd name="T12" fmla="*/ 40 w 120"/>
                <a:gd name="T13" fmla="*/ 22 h 202"/>
                <a:gd name="T14" fmla="*/ 20 w 120"/>
                <a:gd name="T15" fmla="*/ 22 h 202"/>
                <a:gd name="T16" fmla="*/ 0 w 120"/>
                <a:gd name="T17" fmla="*/ 18 h 202"/>
                <a:gd name="T18" fmla="*/ 0 w 120"/>
                <a:gd name="T19" fmla="*/ 18 h 202"/>
                <a:gd name="T20" fmla="*/ 8 w 120"/>
                <a:gd name="T21" fmla="*/ 40 h 202"/>
                <a:gd name="T22" fmla="*/ 28 w 120"/>
                <a:gd name="T23" fmla="*/ 94 h 202"/>
                <a:gd name="T24" fmla="*/ 40 w 120"/>
                <a:gd name="T25" fmla="*/ 124 h 202"/>
                <a:gd name="T26" fmla="*/ 54 w 120"/>
                <a:gd name="T27" fmla="*/ 154 h 202"/>
                <a:gd name="T28" fmla="*/ 68 w 120"/>
                <a:gd name="T29" fmla="*/ 182 h 202"/>
                <a:gd name="T30" fmla="*/ 82 w 120"/>
                <a:gd name="T31" fmla="*/ 202 h 202"/>
                <a:gd name="T32" fmla="*/ 82 w 120"/>
                <a:gd name="T33" fmla="*/ 202 h 202"/>
                <a:gd name="T34" fmla="*/ 92 w 120"/>
                <a:gd name="T35" fmla="*/ 184 h 202"/>
                <a:gd name="T36" fmla="*/ 100 w 120"/>
                <a:gd name="T37" fmla="*/ 162 h 202"/>
                <a:gd name="T38" fmla="*/ 108 w 120"/>
                <a:gd name="T39" fmla="*/ 136 h 202"/>
                <a:gd name="T40" fmla="*/ 116 w 120"/>
                <a:gd name="T41" fmla="*/ 104 h 202"/>
                <a:gd name="T42" fmla="*/ 118 w 120"/>
                <a:gd name="T43" fmla="*/ 88 h 202"/>
                <a:gd name="T44" fmla="*/ 120 w 120"/>
                <a:gd name="T45" fmla="*/ 70 h 202"/>
                <a:gd name="T46" fmla="*/ 120 w 120"/>
                <a:gd name="T47" fmla="*/ 52 h 202"/>
                <a:gd name="T48" fmla="*/ 118 w 120"/>
                <a:gd name="T49" fmla="*/ 36 h 202"/>
                <a:gd name="T50" fmla="*/ 114 w 120"/>
                <a:gd name="T51" fmla="*/ 18 h 202"/>
                <a:gd name="T52" fmla="*/ 108 w 120"/>
                <a:gd name="T5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0" h="202">
                  <a:moveTo>
                    <a:pt x="108" y="0"/>
                  </a:moveTo>
                  <a:lnTo>
                    <a:pt x="108" y="0"/>
                  </a:lnTo>
                  <a:lnTo>
                    <a:pt x="100" y="6"/>
                  </a:lnTo>
                  <a:lnTo>
                    <a:pt x="88" y="10"/>
                  </a:lnTo>
                  <a:lnTo>
                    <a:pt x="74" y="16"/>
                  </a:lnTo>
                  <a:lnTo>
                    <a:pt x="58" y="20"/>
                  </a:lnTo>
                  <a:lnTo>
                    <a:pt x="40" y="22"/>
                  </a:lnTo>
                  <a:lnTo>
                    <a:pt x="2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8" y="40"/>
                  </a:lnTo>
                  <a:lnTo>
                    <a:pt x="28" y="94"/>
                  </a:lnTo>
                  <a:lnTo>
                    <a:pt x="40" y="124"/>
                  </a:lnTo>
                  <a:lnTo>
                    <a:pt x="54" y="154"/>
                  </a:lnTo>
                  <a:lnTo>
                    <a:pt x="68" y="182"/>
                  </a:lnTo>
                  <a:lnTo>
                    <a:pt x="82" y="202"/>
                  </a:lnTo>
                  <a:lnTo>
                    <a:pt x="82" y="202"/>
                  </a:lnTo>
                  <a:lnTo>
                    <a:pt x="92" y="184"/>
                  </a:lnTo>
                  <a:lnTo>
                    <a:pt x="100" y="162"/>
                  </a:lnTo>
                  <a:lnTo>
                    <a:pt x="108" y="136"/>
                  </a:lnTo>
                  <a:lnTo>
                    <a:pt x="116" y="104"/>
                  </a:lnTo>
                  <a:lnTo>
                    <a:pt x="118" y="88"/>
                  </a:lnTo>
                  <a:lnTo>
                    <a:pt x="120" y="70"/>
                  </a:lnTo>
                  <a:lnTo>
                    <a:pt x="120" y="52"/>
                  </a:lnTo>
                  <a:lnTo>
                    <a:pt x="118" y="36"/>
                  </a:lnTo>
                  <a:lnTo>
                    <a:pt x="114" y="18"/>
                  </a:lnTo>
                  <a:lnTo>
                    <a:pt x="1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7" name="Freeform 10252">
              <a:extLst>
                <a:ext uri="{FF2B5EF4-FFF2-40B4-BE49-F238E27FC236}">
                  <a16:creationId xmlns:a16="http://schemas.microsoft.com/office/drawing/2014/main" id="{882928D8-93F5-C761-874A-A1D31DB74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531" y="2301875"/>
              <a:ext cx="85725" cy="100013"/>
            </a:xfrm>
            <a:custGeom>
              <a:avLst/>
              <a:gdLst>
                <a:gd name="T0" fmla="*/ 0 w 108"/>
                <a:gd name="T1" fmla="*/ 0 h 126"/>
                <a:gd name="T2" fmla="*/ 56 w 108"/>
                <a:gd name="T3" fmla="*/ 6 h 126"/>
                <a:gd name="T4" fmla="*/ 108 w 108"/>
                <a:gd name="T5" fmla="*/ 94 h 126"/>
                <a:gd name="T6" fmla="*/ 34 w 108"/>
                <a:gd name="T7" fmla="*/ 126 h 126"/>
                <a:gd name="T8" fmla="*/ 34 w 108"/>
                <a:gd name="T9" fmla="*/ 126 h 126"/>
                <a:gd name="T10" fmla="*/ 28 w 108"/>
                <a:gd name="T11" fmla="*/ 112 h 126"/>
                <a:gd name="T12" fmla="*/ 14 w 108"/>
                <a:gd name="T13" fmla="*/ 80 h 126"/>
                <a:gd name="T14" fmla="*/ 8 w 108"/>
                <a:gd name="T15" fmla="*/ 60 h 126"/>
                <a:gd name="T16" fmla="*/ 2 w 108"/>
                <a:gd name="T17" fmla="*/ 38 h 126"/>
                <a:gd name="T18" fmla="*/ 0 w 108"/>
                <a:gd name="T19" fmla="*/ 18 h 126"/>
                <a:gd name="T20" fmla="*/ 0 w 108"/>
                <a:gd name="T2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26">
                  <a:moveTo>
                    <a:pt x="0" y="0"/>
                  </a:moveTo>
                  <a:lnTo>
                    <a:pt x="56" y="6"/>
                  </a:lnTo>
                  <a:lnTo>
                    <a:pt x="108" y="94"/>
                  </a:lnTo>
                  <a:lnTo>
                    <a:pt x="34" y="126"/>
                  </a:lnTo>
                  <a:lnTo>
                    <a:pt x="34" y="126"/>
                  </a:lnTo>
                  <a:lnTo>
                    <a:pt x="28" y="112"/>
                  </a:lnTo>
                  <a:lnTo>
                    <a:pt x="14" y="80"/>
                  </a:lnTo>
                  <a:lnTo>
                    <a:pt x="8" y="60"/>
                  </a:lnTo>
                  <a:lnTo>
                    <a:pt x="2" y="38"/>
                  </a:lnTo>
                  <a:lnTo>
                    <a:pt x="0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8" name="Freeform 10253">
              <a:extLst>
                <a:ext uri="{FF2B5EF4-FFF2-40B4-BE49-F238E27FC236}">
                  <a16:creationId xmlns:a16="http://schemas.microsoft.com/office/drawing/2014/main" id="{3C84A3C4-00EE-6768-F504-412AE7C46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531" y="2301875"/>
              <a:ext cx="85725" cy="100013"/>
            </a:xfrm>
            <a:custGeom>
              <a:avLst/>
              <a:gdLst>
                <a:gd name="T0" fmla="*/ 0 w 108"/>
                <a:gd name="T1" fmla="*/ 0 h 126"/>
                <a:gd name="T2" fmla="*/ 56 w 108"/>
                <a:gd name="T3" fmla="*/ 6 h 126"/>
                <a:gd name="T4" fmla="*/ 108 w 108"/>
                <a:gd name="T5" fmla="*/ 94 h 126"/>
                <a:gd name="T6" fmla="*/ 34 w 108"/>
                <a:gd name="T7" fmla="*/ 126 h 126"/>
                <a:gd name="T8" fmla="*/ 34 w 108"/>
                <a:gd name="T9" fmla="*/ 126 h 126"/>
                <a:gd name="T10" fmla="*/ 28 w 108"/>
                <a:gd name="T11" fmla="*/ 112 h 126"/>
                <a:gd name="T12" fmla="*/ 14 w 108"/>
                <a:gd name="T13" fmla="*/ 80 h 126"/>
                <a:gd name="T14" fmla="*/ 8 w 108"/>
                <a:gd name="T15" fmla="*/ 60 h 126"/>
                <a:gd name="T16" fmla="*/ 2 w 108"/>
                <a:gd name="T17" fmla="*/ 38 h 126"/>
                <a:gd name="T18" fmla="*/ 0 w 108"/>
                <a:gd name="T19" fmla="*/ 18 h 126"/>
                <a:gd name="T20" fmla="*/ 0 w 108"/>
                <a:gd name="T2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26">
                  <a:moveTo>
                    <a:pt x="0" y="0"/>
                  </a:moveTo>
                  <a:lnTo>
                    <a:pt x="56" y="6"/>
                  </a:lnTo>
                  <a:lnTo>
                    <a:pt x="108" y="94"/>
                  </a:lnTo>
                  <a:lnTo>
                    <a:pt x="34" y="126"/>
                  </a:lnTo>
                  <a:lnTo>
                    <a:pt x="34" y="126"/>
                  </a:lnTo>
                  <a:lnTo>
                    <a:pt x="28" y="112"/>
                  </a:lnTo>
                  <a:lnTo>
                    <a:pt x="14" y="80"/>
                  </a:lnTo>
                  <a:lnTo>
                    <a:pt x="8" y="60"/>
                  </a:lnTo>
                  <a:lnTo>
                    <a:pt x="2" y="38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79" name="Freeform 10254">
              <a:extLst>
                <a:ext uri="{FF2B5EF4-FFF2-40B4-BE49-F238E27FC236}">
                  <a16:creationId xmlns:a16="http://schemas.microsoft.com/office/drawing/2014/main" id="{4A76A131-83BA-C5EB-E1DD-833369B1D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7106" y="2843212"/>
              <a:ext cx="209550" cy="101600"/>
            </a:xfrm>
            <a:custGeom>
              <a:avLst/>
              <a:gdLst>
                <a:gd name="T0" fmla="*/ 0 w 264"/>
                <a:gd name="T1" fmla="*/ 128 h 128"/>
                <a:gd name="T2" fmla="*/ 0 w 264"/>
                <a:gd name="T3" fmla="*/ 128 h 128"/>
                <a:gd name="T4" fmla="*/ 36 w 264"/>
                <a:gd name="T5" fmla="*/ 118 h 128"/>
                <a:gd name="T6" fmla="*/ 116 w 264"/>
                <a:gd name="T7" fmla="*/ 94 h 128"/>
                <a:gd name="T8" fmla="*/ 162 w 264"/>
                <a:gd name="T9" fmla="*/ 80 h 128"/>
                <a:gd name="T10" fmla="*/ 204 w 264"/>
                <a:gd name="T11" fmla="*/ 66 h 128"/>
                <a:gd name="T12" fmla="*/ 236 w 264"/>
                <a:gd name="T13" fmla="*/ 50 h 128"/>
                <a:gd name="T14" fmla="*/ 246 w 264"/>
                <a:gd name="T15" fmla="*/ 44 h 128"/>
                <a:gd name="T16" fmla="*/ 254 w 264"/>
                <a:gd name="T17" fmla="*/ 38 h 128"/>
                <a:gd name="T18" fmla="*/ 244 w 264"/>
                <a:gd name="T19" fmla="*/ 18 h 128"/>
                <a:gd name="T20" fmla="*/ 264 w 264"/>
                <a:gd name="T21" fmla="*/ 24 h 128"/>
                <a:gd name="T22" fmla="*/ 264 w 264"/>
                <a:gd name="T23" fmla="*/ 24 h 128"/>
                <a:gd name="T24" fmla="*/ 250 w 264"/>
                <a:gd name="T25" fmla="*/ 14 h 128"/>
                <a:gd name="T26" fmla="*/ 238 w 264"/>
                <a:gd name="T27" fmla="*/ 6 h 128"/>
                <a:gd name="T28" fmla="*/ 230 w 264"/>
                <a:gd name="T29" fmla="*/ 0 h 128"/>
                <a:gd name="T30" fmla="*/ 230 w 264"/>
                <a:gd name="T31" fmla="*/ 36 h 128"/>
                <a:gd name="T32" fmla="*/ 230 w 264"/>
                <a:gd name="T33" fmla="*/ 36 h 128"/>
                <a:gd name="T34" fmla="*/ 204 w 264"/>
                <a:gd name="T35" fmla="*/ 50 h 128"/>
                <a:gd name="T36" fmla="*/ 142 w 264"/>
                <a:gd name="T37" fmla="*/ 78 h 128"/>
                <a:gd name="T38" fmla="*/ 104 w 264"/>
                <a:gd name="T39" fmla="*/ 94 h 128"/>
                <a:gd name="T40" fmla="*/ 66 w 264"/>
                <a:gd name="T41" fmla="*/ 110 h 128"/>
                <a:gd name="T42" fmla="*/ 30 w 264"/>
                <a:gd name="T43" fmla="*/ 122 h 128"/>
                <a:gd name="T44" fmla="*/ 0 w 264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" h="128">
                  <a:moveTo>
                    <a:pt x="0" y="128"/>
                  </a:moveTo>
                  <a:lnTo>
                    <a:pt x="0" y="128"/>
                  </a:lnTo>
                  <a:lnTo>
                    <a:pt x="36" y="118"/>
                  </a:lnTo>
                  <a:lnTo>
                    <a:pt x="116" y="94"/>
                  </a:lnTo>
                  <a:lnTo>
                    <a:pt x="162" y="80"/>
                  </a:lnTo>
                  <a:lnTo>
                    <a:pt x="204" y="66"/>
                  </a:lnTo>
                  <a:lnTo>
                    <a:pt x="236" y="50"/>
                  </a:lnTo>
                  <a:lnTo>
                    <a:pt x="246" y="44"/>
                  </a:lnTo>
                  <a:lnTo>
                    <a:pt x="254" y="38"/>
                  </a:lnTo>
                  <a:lnTo>
                    <a:pt x="244" y="18"/>
                  </a:lnTo>
                  <a:lnTo>
                    <a:pt x="264" y="24"/>
                  </a:lnTo>
                  <a:lnTo>
                    <a:pt x="264" y="24"/>
                  </a:lnTo>
                  <a:lnTo>
                    <a:pt x="250" y="14"/>
                  </a:lnTo>
                  <a:lnTo>
                    <a:pt x="238" y="6"/>
                  </a:lnTo>
                  <a:lnTo>
                    <a:pt x="230" y="0"/>
                  </a:lnTo>
                  <a:lnTo>
                    <a:pt x="230" y="36"/>
                  </a:lnTo>
                  <a:lnTo>
                    <a:pt x="230" y="36"/>
                  </a:lnTo>
                  <a:lnTo>
                    <a:pt x="204" y="50"/>
                  </a:lnTo>
                  <a:lnTo>
                    <a:pt x="142" y="78"/>
                  </a:lnTo>
                  <a:lnTo>
                    <a:pt x="104" y="94"/>
                  </a:lnTo>
                  <a:lnTo>
                    <a:pt x="66" y="110"/>
                  </a:lnTo>
                  <a:lnTo>
                    <a:pt x="30" y="122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24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0" name="Freeform 10255">
              <a:extLst>
                <a:ext uri="{FF2B5EF4-FFF2-40B4-BE49-F238E27FC236}">
                  <a16:creationId xmlns:a16="http://schemas.microsoft.com/office/drawing/2014/main" id="{3B0413D2-72D3-E527-3B00-4AC48E9F0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7106" y="2843212"/>
              <a:ext cx="209550" cy="101600"/>
            </a:xfrm>
            <a:custGeom>
              <a:avLst/>
              <a:gdLst>
                <a:gd name="T0" fmla="*/ 0 w 264"/>
                <a:gd name="T1" fmla="*/ 128 h 128"/>
                <a:gd name="T2" fmla="*/ 0 w 264"/>
                <a:gd name="T3" fmla="*/ 128 h 128"/>
                <a:gd name="T4" fmla="*/ 36 w 264"/>
                <a:gd name="T5" fmla="*/ 118 h 128"/>
                <a:gd name="T6" fmla="*/ 116 w 264"/>
                <a:gd name="T7" fmla="*/ 94 h 128"/>
                <a:gd name="T8" fmla="*/ 162 w 264"/>
                <a:gd name="T9" fmla="*/ 80 h 128"/>
                <a:gd name="T10" fmla="*/ 204 w 264"/>
                <a:gd name="T11" fmla="*/ 66 h 128"/>
                <a:gd name="T12" fmla="*/ 236 w 264"/>
                <a:gd name="T13" fmla="*/ 50 h 128"/>
                <a:gd name="T14" fmla="*/ 246 w 264"/>
                <a:gd name="T15" fmla="*/ 44 h 128"/>
                <a:gd name="T16" fmla="*/ 254 w 264"/>
                <a:gd name="T17" fmla="*/ 38 h 128"/>
                <a:gd name="T18" fmla="*/ 244 w 264"/>
                <a:gd name="T19" fmla="*/ 18 h 128"/>
                <a:gd name="T20" fmla="*/ 264 w 264"/>
                <a:gd name="T21" fmla="*/ 24 h 128"/>
                <a:gd name="T22" fmla="*/ 264 w 264"/>
                <a:gd name="T23" fmla="*/ 24 h 128"/>
                <a:gd name="T24" fmla="*/ 250 w 264"/>
                <a:gd name="T25" fmla="*/ 14 h 128"/>
                <a:gd name="T26" fmla="*/ 238 w 264"/>
                <a:gd name="T27" fmla="*/ 6 h 128"/>
                <a:gd name="T28" fmla="*/ 230 w 264"/>
                <a:gd name="T29" fmla="*/ 0 h 128"/>
                <a:gd name="T30" fmla="*/ 230 w 264"/>
                <a:gd name="T31" fmla="*/ 36 h 128"/>
                <a:gd name="T32" fmla="*/ 230 w 264"/>
                <a:gd name="T33" fmla="*/ 36 h 128"/>
                <a:gd name="T34" fmla="*/ 204 w 264"/>
                <a:gd name="T35" fmla="*/ 50 h 128"/>
                <a:gd name="T36" fmla="*/ 142 w 264"/>
                <a:gd name="T37" fmla="*/ 78 h 128"/>
                <a:gd name="T38" fmla="*/ 104 w 264"/>
                <a:gd name="T39" fmla="*/ 94 h 128"/>
                <a:gd name="T40" fmla="*/ 66 w 264"/>
                <a:gd name="T41" fmla="*/ 110 h 128"/>
                <a:gd name="T42" fmla="*/ 30 w 264"/>
                <a:gd name="T43" fmla="*/ 122 h 128"/>
                <a:gd name="T44" fmla="*/ 0 w 264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" h="128">
                  <a:moveTo>
                    <a:pt x="0" y="128"/>
                  </a:moveTo>
                  <a:lnTo>
                    <a:pt x="0" y="128"/>
                  </a:lnTo>
                  <a:lnTo>
                    <a:pt x="36" y="118"/>
                  </a:lnTo>
                  <a:lnTo>
                    <a:pt x="116" y="94"/>
                  </a:lnTo>
                  <a:lnTo>
                    <a:pt x="162" y="80"/>
                  </a:lnTo>
                  <a:lnTo>
                    <a:pt x="204" y="66"/>
                  </a:lnTo>
                  <a:lnTo>
                    <a:pt x="236" y="50"/>
                  </a:lnTo>
                  <a:lnTo>
                    <a:pt x="246" y="44"/>
                  </a:lnTo>
                  <a:lnTo>
                    <a:pt x="254" y="38"/>
                  </a:lnTo>
                  <a:lnTo>
                    <a:pt x="244" y="18"/>
                  </a:lnTo>
                  <a:lnTo>
                    <a:pt x="264" y="24"/>
                  </a:lnTo>
                  <a:lnTo>
                    <a:pt x="264" y="24"/>
                  </a:lnTo>
                  <a:lnTo>
                    <a:pt x="250" y="14"/>
                  </a:lnTo>
                  <a:lnTo>
                    <a:pt x="238" y="6"/>
                  </a:lnTo>
                  <a:lnTo>
                    <a:pt x="230" y="0"/>
                  </a:lnTo>
                  <a:lnTo>
                    <a:pt x="230" y="36"/>
                  </a:lnTo>
                  <a:lnTo>
                    <a:pt x="230" y="36"/>
                  </a:lnTo>
                  <a:lnTo>
                    <a:pt x="204" y="50"/>
                  </a:lnTo>
                  <a:lnTo>
                    <a:pt x="142" y="78"/>
                  </a:lnTo>
                  <a:lnTo>
                    <a:pt x="104" y="94"/>
                  </a:lnTo>
                  <a:lnTo>
                    <a:pt x="66" y="110"/>
                  </a:lnTo>
                  <a:lnTo>
                    <a:pt x="30" y="122"/>
                  </a:lnTo>
                  <a:lnTo>
                    <a:pt x="0" y="1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1" name="Freeform 10256">
              <a:extLst>
                <a:ext uri="{FF2B5EF4-FFF2-40B4-BE49-F238E27FC236}">
                  <a16:creationId xmlns:a16="http://schemas.microsoft.com/office/drawing/2014/main" id="{B6B984D1-B14A-FF01-547F-358D2722D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3306" y="2347912"/>
              <a:ext cx="508000" cy="404813"/>
            </a:xfrm>
            <a:custGeom>
              <a:avLst/>
              <a:gdLst>
                <a:gd name="T0" fmla="*/ 146 w 640"/>
                <a:gd name="T1" fmla="*/ 0 h 510"/>
                <a:gd name="T2" fmla="*/ 152 w 640"/>
                <a:gd name="T3" fmla="*/ 4 h 510"/>
                <a:gd name="T4" fmla="*/ 152 w 640"/>
                <a:gd name="T5" fmla="*/ 24 h 510"/>
                <a:gd name="T6" fmla="*/ 136 w 640"/>
                <a:gd name="T7" fmla="*/ 80 h 510"/>
                <a:gd name="T8" fmla="*/ 112 w 640"/>
                <a:gd name="T9" fmla="*/ 156 h 510"/>
                <a:gd name="T10" fmla="*/ 102 w 640"/>
                <a:gd name="T11" fmla="*/ 216 h 510"/>
                <a:gd name="T12" fmla="*/ 100 w 640"/>
                <a:gd name="T13" fmla="*/ 276 h 510"/>
                <a:gd name="T14" fmla="*/ 112 w 640"/>
                <a:gd name="T15" fmla="*/ 338 h 510"/>
                <a:gd name="T16" fmla="*/ 126 w 640"/>
                <a:gd name="T17" fmla="*/ 366 h 510"/>
                <a:gd name="T18" fmla="*/ 132 w 640"/>
                <a:gd name="T19" fmla="*/ 378 h 510"/>
                <a:gd name="T20" fmla="*/ 150 w 640"/>
                <a:gd name="T21" fmla="*/ 398 h 510"/>
                <a:gd name="T22" fmla="*/ 170 w 640"/>
                <a:gd name="T23" fmla="*/ 412 h 510"/>
                <a:gd name="T24" fmla="*/ 192 w 640"/>
                <a:gd name="T25" fmla="*/ 422 h 510"/>
                <a:gd name="T26" fmla="*/ 228 w 640"/>
                <a:gd name="T27" fmla="*/ 428 h 510"/>
                <a:gd name="T28" fmla="*/ 286 w 640"/>
                <a:gd name="T29" fmla="*/ 426 h 510"/>
                <a:gd name="T30" fmla="*/ 348 w 640"/>
                <a:gd name="T31" fmla="*/ 410 h 510"/>
                <a:gd name="T32" fmla="*/ 412 w 640"/>
                <a:gd name="T33" fmla="*/ 386 h 510"/>
                <a:gd name="T34" fmla="*/ 510 w 640"/>
                <a:gd name="T35" fmla="*/ 338 h 510"/>
                <a:gd name="T36" fmla="*/ 574 w 640"/>
                <a:gd name="T37" fmla="*/ 304 h 510"/>
                <a:gd name="T38" fmla="*/ 592 w 640"/>
                <a:gd name="T39" fmla="*/ 328 h 510"/>
                <a:gd name="T40" fmla="*/ 614 w 640"/>
                <a:gd name="T41" fmla="*/ 348 h 510"/>
                <a:gd name="T42" fmla="*/ 640 w 640"/>
                <a:gd name="T43" fmla="*/ 362 h 510"/>
                <a:gd name="T44" fmla="*/ 622 w 640"/>
                <a:gd name="T45" fmla="*/ 372 h 510"/>
                <a:gd name="T46" fmla="*/ 538 w 640"/>
                <a:gd name="T47" fmla="*/ 416 h 510"/>
                <a:gd name="T48" fmla="*/ 458 w 640"/>
                <a:gd name="T49" fmla="*/ 452 h 510"/>
                <a:gd name="T50" fmla="*/ 366 w 640"/>
                <a:gd name="T51" fmla="*/ 484 h 510"/>
                <a:gd name="T52" fmla="*/ 270 w 640"/>
                <a:gd name="T53" fmla="*/ 506 h 510"/>
                <a:gd name="T54" fmla="*/ 224 w 640"/>
                <a:gd name="T55" fmla="*/ 510 h 510"/>
                <a:gd name="T56" fmla="*/ 182 w 640"/>
                <a:gd name="T57" fmla="*/ 508 h 510"/>
                <a:gd name="T58" fmla="*/ 142 w 640"/>
                <a:gd name="T59" fmla="*/ 498 h 510"/>
                <a:gd name="T60" fmla="*/ 106 w 640"/>
                <a:gd name="T61" fmla="*/ 482 h 510"/>
                <a:gd name="T62" fmla="*/ 74 w 640"/>
                <a:gd name="T63" fmla="*/ 456 h 510"/>
                <a:gd name="T64" fmla="*/ 60 w 640"/>
                <a:gd name="T65" fmla="*/ 438 h 510"/>
                <a:gd name="T66" fmla="*/ 36 w 640"/>
                <a:gd name="T67" fmla="*/ 400 h 510"/>
                <a:gd name="T68" fmla="*/ 18 w 640"/>
                <a:gd name="T69" fmla="*/ 362 h 510"/>
                <a:gd name="T70" fmla="*/ 6 w 640"/>
                <a:gd name="T71" fmla="*/ 322 h 510"/>
                <a:gd name="T72" fmla="*/ 2 w 640"/>
                <a:gd name="T73" fmla="*/ 282 h 510"/>
                <a:gd name="T74" fmla="*/ 2 w 640"/>
                <a:gd name="T75" fmla="*/ 224 h 510"/>
                <a:gd name="T76" fmla="*/ 18 w 640"/>
                <a:gd name="T77" fmla="*/ 152 h 510"/>
                <a:gd name="T78" fmla="*/ 46 w 640"/>
                <a:gd name="T79" fmla="*/ 88 h 510"/>
                <a:gd name="T80" fmla="*/ 80 w 640"/>
                <a:gd name="T81" fmla="*/ 38 h 510"/>
                <a:gd name="T82" fmla="*/ 114 w 640"/>
                <a:gd name="T83" fmla="*/ 8 h 510"/>
                <a:gd name="T84" fmla="*/ 130 w 640"/>
                <a:gd name="T85" fmla="*/ 0 h 510"/>
                <a:gd name="T86" fmla="*/ 146 w 640"/>
                <a:gd name="T87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0" h="510">
                  <a:moveTo>
                    <a:pt x="146" y="0"/>
                  </a:moveTo>
                  <a:lnTo>
                    <a:pt x="146" y="0"/>
                  </a:lnTo>
                  <a:lnTo>
                    <a:pt x="148" y="2"/>
                  </a:lnTo>
                  <a:lnTo>
                    <a:pt x="152" y="4"/>
                  </a:lnTo>
                  <a:lnTo>
                    <a:pt x="154" y="12"/>
                  </a:lnTo>
                  <a:lnTo>
                    <a:pt x="152" y="24"/>
                  </a:lnTo>
                  <a:lnTo>
                    <a:pt x="148" y="40"/>
                  </a:lnTo>
                  <a:lnTo>
                    <a:pt x="136" y="80"/>
                  </a:lnTo>
                  <a:lnTo>
                    <a:pt x="120" y="128"/>
                  </a:lnTo>
                  <a:lnTo>
                    <a:pt x="112" y="156"/>
                  </a:lnTo>
                  <a:lnTo>
                    <a:pt x="106" y="186"/>
                  </a:lnTo>
                  <a:lnTo>
                    <a:pt x="102" y="216"/>
                  </a:lnTo>
                  <a:lnTo>
                    <a:pt x="100" y="246"/>
                  </a:lnTo>
                  <a:lnTo>
                    <a:pt x="100" y="276"/>
                  </a:lnTo>
                  <a:lnTo>
                    <a:pt x="104" y="306"/>
                  </a:lnTo>
                  <a:lnTo>
                    <a:pt x="112" y="338"/>
                  </a:lnTo>
                  <a:lnTo>
                    <a:pt x="118" y="352"/>
                  </a:lnTo>
                  <a:lnTo>
                    <a:pt x="126" y="366"/>
                  </a:lnTo>
                  <a:lnTo>
                    <a:pt x="126" y="366"/>
                  </a:lnTo>
                  <a:lnTo>
                    <a:pt x="132" y="378"/>
                  </a:lnTo>
                  <a:lnTo>
                    <a:pt x="140" y="388"/>
                  </a:lnTo>
                  <a:lnTo>
                    <a:pt x="150" y="398"/>
                  </a:lnTo>
                  <a:lnTo>
                    <a:pt x="158" y="406"/>
                  </a:lnTo>
                  <a:lnTo>
                    <a:pt x="170" y="412"/>
                  </a:lnTo>
                  <a:lnTo>
                    <a:pt x="180" y="418"/>
                  </a:lnTo>
                  <a:lnTo>
                    <a:pt x="192" y="422"/>
                  </a:lnTo>
                  <a:lnTo>
                    <a:pt x="204" y="426"/>
                  </a:lnTo>
                  <a:lnTo>
                    <a:pt x="228" y="428"/>
                  </a:lnTo>
                  <a:lnTo>
                    <a:pt x="256" y="428"/>
                  </a:lnTo>
                  <a:lnTo>
                    <a:pt x="286" y="426"/>
                  </a:lnTo>
                  <a:lnTo>
                    <a:pt x="316" y="418"/>
                  </a:lnTo>
                  <a:lnTo>
                    <a:pt x="348" y="410"/>
                  </a:lnTo>
                  <a:lnTo>
                    <a:pt x="380" y="398"/>
                  </a:lnTo>
                  <a:lnTo>
                    <a:pt x="412" y="386"/>
                  </a:lnTo>
                  <a:lnTo>
                    <a:pt x="446" y="370"/>
                  </a:lnTo>
                  <a:lnTo>
                    <a:pt x="510" y="338"/>
                  </a:lnTo>
                  <a:lnTo>
                    <a:pt x="574" y="304"/>
                  </a:lnTo>
                  <a:lnTo>
                    <a:pt x="574" y="304"/>
                  </a:lnTo>
                  <a:lnTo>
                    <a:pt x="578" y="312"/>
                  </a:lnTo>
                  <a:lnTo>
                    <a:pt x="592" y="328"/>
                  </a:lnTo>
                  <a:lnTo>
                    <a:pt x="602" y="340"/>
                  </a:lnTo>
                  <a:lnTo>
                    <a:pt x="614" y="348"/>
                  </a:lnTo>
                  <a:lnTo>
                    <a:pt x="626" y="356"/>
                  </a:lnTo>
                  <a:lnTo>
                    <a:pt x="640" y="362"/>
                  </a:lnTo>
                  <a:lnTo>
                    <a:pt x="640" y="362"/>
                  </a:lnTo>
                  <a:lnTo>
                    <a:pt x="622" y="372"/>
                  </a:lnTo>
                  <a:lnTo>
                    <a:pt x="572" y="400"/>
                  </a:lnTo>
                  <a:lnTo>
                    <a:pt x="538" y="416"/>
                  </a:lnTo>
                  <a:lnTo>
                    <a:pt x="500" y="434"/>
                  </a:lnTo>
                  <a:lnTo>
                    <a:pt x="458" y="452"/>
                  </a:lnTo>
                  <a:lnTo>
                    <a:pt x="412" y="470"/>
                  </a:lnTo>
                  <a:lnTo>
                    <a:pt x="366" y="484"/>
                  </a:lnTo>
                  <a:lnTo>
                    <a:pt x="318" y="498"/>
                  </a:lnTo>
                  <a:lnTo>
                    <a:pt x="270" y="506"/>
                  </a:lnTo>
                  <a:lnTo>
                    <a:pt x="248" y="508"/>
                  </a:lnTo>
                  <a:lnTo>
                    <a:pt x="224" y="510"/>
                  </a:lnTo>
                  <a:lnTo>
                    <a:pt x="202" y="510"/>
                  </a:lnTo>
                  <a:lnTo>
                    <a:pt x="182" y="508"/>
                  </a:lnTo>
                  <a:lnTo>
                    <a:pt x="160" y="504"/>
                  </a:lnTo>
                  <a:lnTo>
                    <a:pt x="142" y="498"/>
                  </a:lnTo>
                  <a:lnTo>
                    <a:pt x="122" y="492"/>
                  </a:lnTo>
                  <a:lnTo>
                    <a:pt x="106" y="482"/>
                  </a:lnTo>
                  <a:lnTo>
                    <a:pt x="90" y="470"/>
                  </a:lnTo>
                  <a:lnTo>
                    <a:pt x="74" y="456"/>
                  </a:lnTo>
                  <a:lnTo>
                    <a:pt x="74" y="456"/>
                  </a:lnTo>
                  <a:lnTo>
                    <a:pt x="60" y="438"/>
                  </a:lnTo>
                  <a:lnTo>
                    <a:pt x="46" y="420"/>
                  </a:lnTo>
                  <a:lnTo>
                    <a:pt x="36" y="400"/>
                  </a:lnTo>
                  <a:lnTo>
                    <a:pt x="26" y="382"/>
                  </a:lnTo>
                  <a:lnTo>
                    <a:pt x="18" y="362"/>
                  </a:lnTo>
                  <a:lnTo>
                    <a:pt x="12" y="342"/>
                  </a:lnTo>
                  <a:lnTo>
                    <a:pt x="6" y="322"/>
                  </a:lnTo>
                  <a:lnTo>
                    <a:pt x="4" y="302"/>
                  </a:lnTo>
                  <a:lnTo>
                    <a:pt x="2" y="282"/>
                  </a:lnTo>
                  <a:lnTo>
                    <a:pt x="0" y="262"/>
                  </a:lnTo>
                  <a:lnTo>
                    <a:pt x="2" y="224"/>
                  </a:lnTo>
                  <a:lnTo>
                    <a:pt x="8" y="186"/>
                  </a:lnTo>
                  <a:lnTo>
                    <a:pt x="18" y="152"/>
                  </a:lnTo>
                  <a:lnTo>
                    <a:pt x="32" y="118"/>
                  </a:lnTo>
                  <a:lnTo>
                    <a:pt x="46" y="88"/>
                  </a:lnTo>
                  <a:lnTo>
                    <a:pt x="62" y="60"/>
                  </a:lnTo>
                  <a:lnTo>
                    <a:pt x="80" y="38"/>
                  </a:lnTo>
                  <a:lnTo>
                    <a:pt x="98" y="20"/>
                  </a:lnTo>
                  <a:lnTo>
                    <a:pt x="114" y="8"/>
                  </a:lnTo>
                  <a:lnTo>
                    <a:pt x="122" y="4"/>
                  </a:lnTo>
                  <a:lnTo>
                    <a:pt x="130" y="0"/>
                  </a:lnTo>
                  <a:lnTo>
                    <a:pt x="138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2" name="Freeform 10257">
              <a:extLst>
                <a:ext uri="{FF2B5EF4-FFF2-40B4-BE49-F238E27FC236}">
                  <a16:creationId xmlns:a16="http://schemas.microsoft.com/office/drawing/2014/main" id="{68A9D02F-D5EA-D02E-D7BD-AB5B74021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3306" y="2347912"/>
              <a:ext cx="508000" cy="404813"/>
            </a:xfrm>
            <a:custGeom>
              <a:avLst/>
              <a:gdLst>
                <a:gd name="T0" fmla="*/ 146 w 640"/>
                <a:gd name="T1" fmla="*/ 0 h 510"/>
                <a:gd name="T2" fmla="*/ 152 w 640"/>
                <a:gd name="T3" fmla="*/ 4 h 510"/>
                <a:gd name="T4" fmla="*/ 152 w 640"/>
                <a:gd name="T5" fmla="*/ 24 h 510"/>
                <a:gd name="T6" fmla="*/ 136 w 640"/>
                <a:gd name="T7" fmla="*/ 80 h 510"/>
                <a:gd name="T8" fmla="*/ 112 w 640"/>
                <a:gd name="T9" fmla="*/ 156 h 510"/>
                <a:gd name="T10" fmla="*/ 102 w 640"/>
                <a:gd name="T11" fmla="*/ 216 h 510"/>
                <a:gd name="T12" fmla="*/ 100 w 640"/>
                <a:gd name="T13" fmla="*/ 276 h 510"/>
                <a:gd name="T14" fmla="*/ 112 w 640"/>
                <a:gd name="T15" fmla="*/ 338 h 510"/>
                <a:gd name="T16" fmla="*/ 126 w 640"/>
                <a:gd name="T17" fmla="*/ 366 h 510"/>
                <a:gd name="T18" fmla="*/ 132 w 640"/>
                <a:gd name="T19" fmla="*/ 378 h 510"/>
                <a:gd name="T20" fmla="*/ 150 w 640"/>
                <a:gd name="T21" fmla="*/ 398 h 510"/>
                <a:gd name="T22" fmla="*/ 170 w 640"/>
                <a:gd name="T23" fmla="*/ 412 h 510"/>
                <a:gd name="T24" fmla="*/ 192 w 640"/>
                <a:gd name="T25" fmla="*/ 422 h 510"/>
                <a:gd name="T26" fmla="*/ 228 w 640"/>
                <a:gd name="T27" fmla="*/ 428 h 510"/>
                <a:gd name="T28" fmla="*/ 286 w 640"/>
                <a:gd name="T29" fmla="*/ 426 h 510"/>
                <a:gd name="T30" fmla="*/ 348 w 640"/>
                <a:gd name="T31" fmla="*/ 410 h 510"/>
                <a:gd name="T32" fmla="*/ 412 w 640"/>
                <a:gd name="T33" fmla="*/ 386 h 510"/>
                <a:gd name="T34" fmla="*/ 510 w 640"/>
                <a:gd name="T35" fmla="*/ 338 h 510"/>
                <a:gd name="T36" fmla="*/ 574 w 640"/>
                <a:gd name="T37" fmla="*/ 304 h 510"/>
                <a:gd name="T38" fmla="*/ 592 w 640"/>
                <a:gd name="T39" fmla="*/ 328 h 510"/>
                <a:gd name="T40" fmla="*/ 614 w 640"/>
                <a:gd name="T41" fmla="*/ 348 h 510"/>
                <a:gd name="T42" fmla="*/ 640 w 640"/>
                <a:gd name="T43" fmla="*/ 362 h 510"/>
                <a:gd name="T44" fmla="*/ 622 w 640"/>
                <a:gd name="T45" fmla="*/ 372 h 510"/>
                <a:gd name="T46" fmla="*/ 538 w 640"/>
                <a:gd name="T47" fmla="*/ 416 h 510"/>
                <a:gd name="T48" fmla="*/ 458 w 640"/>
                <a:gd name="T49" fmla="*/ 452 h 510"/>
                <a:gd name="T50" fmla="*/ 366 w 640"/>
                <a:gd name="T51" fmla="*/ 484 h 510"/>
                <a:gd name="T52" fmla="*/ 270 w 640"/>
                <a:gd name="T53" fmla="*/ 506 h 510"/>
                <a:gd name="T54" fmla="*/ 224 w 640"/>
                <a:gd name="T55" fmla="*/ 510 h 510"/>
                <a:gd name="T56" fmla="*/ 182 w 640"/>
                <a:gd name="T57" fmla="*/ 508 h 510"/>
                <a:gd name="T58" fmla="*/ 142 w 640"/>
                <a:gd name="T59" fmla="*/ 498 h 510"/>
                <a:gd name="T60" fmla="*/ 106 w 640"/>
                <a:gd name="T61" fmla="*/ 482 h 510"/>
                <a:gd name="T62" fmla="*/ 74 w 640"/>
                <a:gd name="T63" fmla="*/ 456 h 510"/>
                <a:gd name="T64" fmla="*/ 60 w 640"/>
                <a:gd name="T65" fmla="*/ 438 h 510"/>
                <a:gd name="T66" fmla="*/ 36 w 640"/>
                <a:gd name="T67" fmla="*/ 400 h 510"/>
                <a:gd name="T68" fmla="*/ 18 w 640"/>
                <a:gd name="T69" fmla="*/ 362 h 510"/>
                <a:gd name="T70" fmla="*/ 6 w 640"/>
                <a:gd name="T71" fmla="*/ 322 h 510"/>
                <a:gd name="T72" fmla="*/ 2 w 640"/>
                <a:gd name="T73" fmla="*/ 282 h 510"/>
                <a:gd name="T74" fmla="*/ 2 w 640"/>
                <a:gd name="T75" fmla="*/ 224 h 510"/>
                <a:gd name="T76" fmla="*/ 18 w 640"/>
                <a:gd name="T77" fmla="*/ 152 h 510"/>
                <a:gd name="T78" fmla="*/ 46 w 640"/>
                <a:gd name="T79" fmla="*/ 88 h 510"/>
                <a:gd name="T80" fmla="*/ 80 w 640"/>
                <a:gd name="T81" fmla="*/ 38 h 510"/>
                <a:gd name="T82" fmla="*/ 114 w 640"/>
                <a:gd name="T83" fmla="*/ 8 h 510"/>
                <a:gd name="T84" fmla="*/ 130 w 640"/>
                <a:gd name="T85" fmla="*/ 0 h 510"/>
                <a:gd name="T86" fmla="*/ 146 w 640"/>
                <a:gd name="T87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0" h="510">
                  <a:moveTo>
                    <a:pt x="146" y="0"/>
                  </a:moveTo>
                  <a:lnTo>
                    <a:pt x="146" y="0"/>
                  </a:lnTo>
                  <a:lnTo>
                    <a:pt x="148" y="2"/>
                  </a:lnTo>
                  <a:lnTo>
                    <a:pt x="152" y="4"/>
                  </a:lnTo>
                  <a:lnTo>
                    <a:pt x="154" y="12"/>
                  </a:lnTo>
                  <a:lnTo>
                    <a:pt x="152" y="24"/>
                  </a:lnTo>
                  <a:lnTo>
                    <a:pt x="148" y="40"/>
                  </a:lnTo>
                  <a:lnTo>
                    <a:pt x="136" y="80"/>
                  </a:lnTo>
                  <a:lnTo>
                    <a:pt x="120" y="128"/>
                  </a:lnTo>
                  <a:lnTo>
                    <a:pt x="112" y="156"/>
                  </a:lnTo>
                  <a:lnTo>
                    <a:pt x="106" y="186"/>
                  </a:lnTo>
                  <a:lnTo>
                    <a:pt x="102" y="216"/>
                  </a:lnTo>
                  <a:lnTo>
                    <a:pt x="100" y="246"/>
                  </a:lnTo>
                  <a:lnTo>
                    <a:pt x="100" y="276"/>
                  </a:lnTo>
                  <a:lnTo>
                    <a:pt x="104" y="306"/>
                  </a:lnTo>
                  <a:lnTo>
                    <a:pt x="112" y="338"/>
                  </a:lnTo>
                  <a:lnTo>
                    <a:pt x="118" y="352"/>
                  </a:lnTo>
                  <a:lnTo>
                    <a:pt x="126" y="366"/>
                  </a:lnTo>
                  <a:lnTo>
                    <a:pt x="126" y="366"/>
                  </a:lnTo>
                  <a:lnTo>
                    <a:pt x="132" y="378"/>
                  </a:lnTo>
                  <a:lnTo>
                    <a:pt x="140" y="388"/>
                  </a:lnTo>
                  <a:lnTo>
                    <a:pt x="150" y="398"/>
                  </a:lnTo>
                  <a:lnTo>
                    <a:pt x="158" y="406"/>
                  </a:lnTo>
                  <a:lnTo>
                    <a:pt x="170" y="412"/>
                  </a:lnTo>
                  <a:lnTo>
                    <a:pt x="180" y="418"/>
                  </a:lnTo>
                  <a:lnTo>
                    <a:pt x="192" y="422"/>
                  </a:lnTo>
                  <a:lnTo>
                    <a:pt x="204" y="426"/>
                  </a:lnTo>
                  <a:lnTo>
                    <a:pt x="228" y="428"/>
                  </a:lnTo>
                  <a:lnTo>
                    <a:pt x="256" y="428"/>
                  </a:lnTo>
                  <a:lnTo>
                    <a:pt x="286" y="426"/>
                  </a:lnTo>
                  <a:lnTo>
                    <a:pt x="316" y="418"/>
                  </a:lnTo>
                  <a:lnTo>
                    <a:pt x="348" y="410"/>
                  </a:lnTo>
                  <a:lnTo>
                    <a:pt x="380" y="398"/>
                  </a:lnTo>
                  <a:lnTo>
                    <a:pt x="412" y="386"/>
                  </a:lnTo>
                  <a:lnTo>
                    <a:pt x="446" y="370"/>
                  </a:lnTo>
                  <a:lnTo>
                    <a:pt x="510" y="338"/>
                  </a:lnTo>
                  <a:lnTo>
                    <a:pt x="574" y="304"/>
                  </a:lnTo>
                  <a:lnTo>
                    <a:pt x="574" y="304"/>
                  </a:lnTo>
                  <a:lnTo>
                    <a:pt x="578" y="312"/>
                  </a:lnTo>
                  <a:lnTo>
                    <a:pt x="592" y="328"/>
                  </a:lnTo>
                  <a:lnTo>
                    <a:pt x="602" y="340"/>
                  </a:lnTo>
                  <a:lnTo>
                    <a:pt x="614" y="348"/>
                  </a:lnTo>
                  <a:lnTo>
                    <a:pt x="626" y="356"/>
                  </a:lnTo>
                  <a:lnTo>
                    <a:pt x="640" y="362"/>
                  </a:lnTo>
                  <a:lnTo>
                    <a:pt x="640" y="362"/>
                  </a:lnTo>
                  <a:lnTo>
                    <a:pt x="622" y="372"/>
                  </a:lnTo>
                  <a:lnTo>
                    <a:pt x="572" y="400"/>
                  </a:lnTo>
                  <a:lnTo>
                    <a:pt x="538" y="416"/>
                  </a:lnTo>
                  <a:lnTo>
                    <a:pt x="500" y="434"/>
                  </a:lnTo>
                  <a:lnTo>
                    <a:pt x="458" y="452"/>
                  </a:lnTo>
                  <a:lnTo>
                    <a:pt x="412" y="470"/>
                  </a:lnTo>
                  <a:lnTo>
                    <a:pt x="366" y="484"/>
                  </a:lnTo>
                  <a:lnTo>
                    <a:pt x="318" y="498"/>
                  </a:lnTo>
                  <a:lnTo>
                    <a:pt x="270" y="506"/>
                  </a:lnTo>
                  <a:lnTo>
                    <a:pt x="248" y="508"/>
                  </a:lnTo>
                  <a:lnTo>
                    <a:pt x="224" y="510"/>
                  </a:lnTo>
                  <a:lnTo>
                    <a:pt x="202" y="510"/>
                  </a:lnTo>
                  <a:lnTo>
                    <a:pt x="182" y="508"/>
                  </a:lnTo>
                  <a:lnTo>
                    <a:pt x="160" y="504"/>
                  </a:lnTo>
                  <a:lnTo>
                    <a:pt x="142" y="498"/>
                  </a:lnTo>
                  <a:lnTo>
                    <a:pt x="122" y="492"/>
                  </a:lnTo>
                  <a:lnTo>
                    <a:pt x="106" y="482"/>
                  </a:lnTo>
                  <a:lnTo>
                    <a:pt x="90" y="470"/>
                  </a:lnTo>
                  <a:lnTo>
                    <a:pt x="74" y="456"/>
                  </a:lnTo>
                  <a:lnTo>
                    <a:pt x="74" y="456"/>
                  </a:lnTo>
                  <a:lnTo>
                    <a:pt x="60" y="438"/>
                  </a:lnTo>
                  <a:lnTo>
                    <a:pt x="46" y="420"/>
                  </a:lnTo>
                  <a:lnTo>
                    <a:pt x="36" y="400"/>
                  </a:lnTo>
                  <a:lnTo>
                    <a:pt x="26" y="382"/>
                  </a:lnTo>
                  <a:lnTo>
                    <a:pt x="18" y="362"/>
                  </a:lnTo>
                  <a:lnTo>
                    <a:pt x="12" y="342"/>
                  </a:lnTo>
                  <a:lnTo>
                    <a:pt x="6" y="322"/>
                  </a:lnTo>
                  <a:lnTo>
                    <a:pt x="4" y="302"/>
                  </a:lnTo>
                  <a:lnTo>
                    <a:pt x="2" y="282"/>
                  </a:lnTo>
                  <a:lnTo>
                    <a:pt x="0" y="262"/>
                  </a:lnTo>
                  <a:lnTo>
                    <a:pt x="2" y="224"/>
                  </a:lnTo>
                  <a:lnTo>
                    <a:pt x="8" y="186"/>
                  </a:lnTo>
                  <a:lnTo>
                    <a:pt x="18" y="152"/>
                  </a:lnTo>
                  <a:lnTo>
                    <a:pt x="32" y="118"/>
                  </a:lnTo>
                  <a:lnTo>
                    <a:pt x="46" y="88"/>
                  </a:lnTo>
                  <a:lnTo>
                    <a:pt x="62" y="60"/>
                  </a:lnTo>
                  <a:lnTo>
                    <a:pt x="80" y="38"/>
                  </a:lnTo>
                  <a:lnTo>
                    <a:pt x="98" y="20"/>
                  </a:lnTo>
                  <a:lnTo>
                    <a:pt x="114" y="8"/>
                  </a:lnTo>
                  <a:lnTo>
                    <a:pt x="122" y="4"/>
                  </a:lnTo>
                  <a:lnTo>
                    <a:pt x="130" y="0"/>
                  </a:lnTo>
                  <a:lnTo>
                    <a:pt x="138" y="0"/>
                  </a:lnTo>
                  <a:lnTo>
                    <a:pt x="1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3" name="Freeform 10259">
              <a:extLst>
                <a:ext uri="{FF2B5EF4-FFF2-40B4-BE49-F238E27FC236}">
                  <a16:creationId xmlns:a16="http://schemas.microsoft.com/office/drawing/2014/main" id="{914869C8-D572-5566-B28C-C3FBADD96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956" y="2368550"/>
              <a:ext cx="85725" cy="358775"/>
            </a:xfrm>
            <a:custGeom>
              <a:avLst/>
              <a:gdLst>
                <a:gd name="T0" fmla="*/ 94 w 108"/>
                <a:gd name="T1" fmla="*/ 0 h 452"/>
                <a:gd name="T2" fmla="*/ 94 w 108"/>
                <a:gd name="T3" fmla="*/ 0 h 452"/>
                <a:gd name="T4" fmla="*/ 84 w 108"/>
                <a:gd name="T5" fmla="*/ 12 h 452"/>
                <a:gd name="T6" fmla="*/ 64 w 108"/>
                <a:gd name="T7" fmla="*/ 44 h 452"/>
                <a:gd name="T8" fmla="*/ 50 w 108"/>
                <a:gd name="T9" fmla="*/ 66 h 452"/>
                <a:gd name="T10" fmla="*/ 36 w 108"/>
                <a:gd name="T11" fmla="*/ 90 h 452"/>
                <a:gd name="T12" fmla="*/ 24 w 108"/>
                <a:gd name="T13" fmla="*/ 120 h 452"/>
                <a:gd name="T14" fmla="*/ 14 w 108"/>
                <a:gd name="T15" fmla="*/ 152 h 452"/>
                <a:gd name="T16" fmla="*/ 4 w 108"/>
                <a:gd name="T17" fmla="*/ 186 h 452"/>
                <a:gd name="T18" fmla="*/ 0 w 108"/>
                <a:gd name="T19" fmla="*/ 222 h 452"/>
                <a:gd name="T20" fmla="*/ 0 w 108"/>
                <a:gd name="T21" fmla="*/ 240 h 452"/>
                <a:gd name="T22" fmla="*/ 0 w 108"/>
                <a:gd name="T23" fmla="*/ 258 h 452"/>
                <a:gd name="T24" fmla="*/ 4 w 108"/>
                <a:gd name="T25" fmla="*/ 278 h 452"/>
                <a:gd name="T26" fmla="*/ 8 w 108"/>
                <a:gd name="T27" fmla="*/ 298 h 452"/>
                <a:gd name="T28" fmla="*/ 12 w 108"/>
                <a:gd name="T29" fmla="*/ 316 h 452"/>
                <a:gd name="T30" fmla="*/ 20 w 108"/>
                <a:gd name="T31" fmla="*/ 336 h 452"/>
                <a:gd name="T32" fmla="*/ 30 w 108"/>
                <a:gd name="T33" fmla="*/ 356 h 452"/>
                <a:gd name="T34" fmla="*/ 40 w 108"/>
                <a:gd name="T35" fmla="*/ 376 h 452"/>
                <a:gd name="T36" fmla="*/ 54 w 108"/>
                <a:gd name="T37" fmla="*/ 394 h 452"/>
                <a:gd name="T38" fmla="*/ 70 w 108"/>
                <a:gd name="T39" fmla="*/ 414 h 452"/>
                <a:gd name="T40" fmla="*/ 88 w 108"/>
                <a:gd name="T41" fmla="*/ 434 h 452"/>
                <a:gd name="T42" fmla="*/ 108 w 108"/>
                <a:gd name="T43" fmla="*/ 452 h 452"/>
                <a:gd name="T44" fmla="*/ 108 w 108"/>
                <a:gd name="T45" fmla="*/ 452 h 452"/>
                <a:gd name="T46" fmla="*/ 100 w 108"/>
                <a:gd name="T47" fmla="*/ 446 h 452"/>
                <a:gd name="T48" fmla="*/ 78 w 108"/>
                <a:gd name="T49" fmla="*/ 424 h 452"/>
                <a:gd name="T50" fmla="*/ 66 w 108"/>
                <a:gd name="T51" fmla="*/ 408 h 452"/>
                <a:gd name="T52" fmla="*/ 52 w 108"/>
                <a:gd name="T53" fmla="*/ 390 h 452"/>
                <a:gd name="T54" fmla="*/ 40 w 108"/>
                <a:gd name="T55" fmla="*/ 366 h 452"/>
                <a:gd name="T56" fmla="*/ 28 w 108"/>
                <a:gd name="T57" fmla="*/ 340 h 452"/>
                <a:gd name="T58" fmla="*/ 18 w 108"/>
                <a:gd name="T59" fmla="*/ 310 h 452"/>
                <a:gd name="T60" fmla="*/ 12 w 108"/>
                <a:gd name="T61" fmla="*/ 278 h 452"/>
                <a:gd name="T62" fmla="*/ 12 w 108"/>
                <a:gd name="T63" fmla="*/ 260 h 452"/>
                <a:gd name="T64" fmla="*/ 10 w 108"/>
                <a:gd name="T65" fmla="*/ 240 h 452"/>
                <a:gd name="T66" fmla="*/ 12 w 108"/>
                <a:gd name="T67" fmla="*/ 220 h 452"/>
                <a:gd name="T68" fmla="*/ 14 w 108"/>
                <a:gd name="T69" fmla="*/ 200 h 452"/>
                <a:gd name="T70" fmla="*/ 18 w 108"/>
                <a:gd name="T71" fmla="*/ 178 h 452"/>
                <a:gd name="T72" fmla="*/ 22 w 108"/>
                <a:gd name="T73" fmla="*/ 156 h 452"/>
                <a:gd name="T74" fmla="*/ 30 w 108"/>
                <a:gd name="T75" fmla="*/ 132 h 452"/>
                <a:gd name="T76" fmla="*/ 38 w 108"/>
                <a:gd name="T77" fmla="*/ 108 h 452"/>
                <a:gd name="T78" fmla="*/ 50 w 108"/>
                <a:gd name="T79" fmla="*/ 82 h 452"/>
                <a:gd name="T80" fmla="*/ 62 w 108"/>
                <a:gd name="T81" fmla="*/ 56 h 452"/>
                <a:gd name="T82" fmla="*/ 76 w 108"/>
                <a:gd name="T83" fmla="*/ 28 h 452"/>
                <a:gd name="T84" fmla="*/ 94 w 108"/>
                <a:gd name="T85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8" h="452">
                  <a:moveTo>
                    <a:pt x="94" y="0"/>
                  </a:moveTo>
                  <a:lnTo>
                    <a:pt x="94" y="0"/>
                  </a:lnTo>
                  <a:lnTo>
                    <a:pt x="84" y="12"/>
                  </a:lnTo>
                  <a:lnTo>
                    <a:pt x="64" y="44"/>
                  </a:lnTo>
                  <a:lnTo>
                    <a:pt x="50" y="66"/>
                  </a:lnTo>
                  <a:lnTo>
                    <a:pt x="36" y="90"/>
                  </a:lnTo>
                  <a:lnTo>
                    <a:pt x="24" y="120"/>
                  </a:lnTo>
                  <a:lnTo>
                    <a:pt x="14" y="152"/>
                  </a:lnTo>
                  <a:lnTo>
                    <a:pt x="4" y="186"/>
                  </a:lnTo>
                  <a:lnTo>
                    <a:pt x="0" y="222"/>
                  </a:lnTo>
                  <a:lnTo>
                    <a:pt x="0" y="240"/>
                  </a:lnTo>
                  <a:lnTo>
                    <a:pt x="0" y="258"/>
                  </a:lnTo>
                  <a:lnTo>
                    <a:pt x="4" y="278"/>
                  </a:lnTo>
                  <a:lnTo>
                    <a:pt x="8" y="298"/>
                  </a:lnTo>
                  <a:lnTo>
                    <a:pt x="12" y="316"/>
                  </a:lnTo>
                  <a:lnTo>
                    <a:pt x="20" y="336"/>
                  </a:lnTo>
                  <a:lnTo>
                    <a:pt x="30" y="356"/>
                  </a:lnTo>
                  <a:lnTo>
                    <a:pt x="40" y="376"/>
                  </a:lnTo>
                  <a:lnTo>
                    <a:pt x="54" y="394"/>
                  </a:lnTo>
                  <a:lnTo>
                    <a:pt x="70" y="414"/>
                  </a:lnTo>
                  <a:lnTo>
                    <a:pt x="88" y="434"/>
                  </a:lnTo>
                  <a:lnTo>
                    <a:pt x="108" y="452"/>
                  </a:lnTo>
                  <a:lnTo>
                    <a:pt x="108" y="452"/>
                  </a:lnTo>
                  <a:lnTo>
                    <a:pt x="100" y="446"/>
                  </a:lnTo>
                  <a:lnTo>
                    <a:pt x="78" y="424"/>
                  </a:lnTo>
                  <a:lnTo>
                    <a:pt x="66" y="408"/>
                  </a:lnTo>
                  <a:lnTo>
                    <a:pt x="52" y="390"/>
                  </a:lnTo>
                  <a:lnTo>
                    <a:pt x="40" y="366"/>
                  </a:lnTo>
                  <a:lnTo>
                    <a:pt x="28" y="340"/>
                  </a:lnTo>
                  <a:lnTo>
                    <a:pt x="18" y="310"/>
                  </a:lnTo>
                  <a:lnTo>
                    <a:pt x="12" y="278"/>
                  </a:lnTo>
                  <a:lnTo>
                    <a:pt x="12" y="260"/>
                  </a:lnTo>
                  <a:lnTo>
                    <a:pt x="10" y="240"/>
                  </a:lnTo>
                  <a:lnTo>
                    <a:pt x="12" y="220"/>
                  </a:lnTo>
                  <a:lnTo>
                    <a:pt x="14" y="200"/>
                  </a:lnTo>
                  <a:lnTo>
                    <a:pt x="18" y="178"/>
                  </a:lnTo>
                  <a:lnTo>
                    <a:pt x="22" y="156"/>
                  </a:lnTo>
                  <a:lnTo>
                    <a:pt x="30" y="132"/>
                  </a:lnTo>
                  <a:lnTo>
                    <a:pt x="38" y="108"/>
                  </a:lnTo>
                  <a:lnTo>
                    <a:pt x="50" y="82"/>
                  </a:lnTo>
                  <a:lnTo>
                    <a:pt x="62" y="56"/>
                  </a:lnTo>
                  <a:lnTo>
                    <a:pt x="76" y="2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24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4" name="Freeform 10260">
              <a:extLst>
                <a:ext uri="{FF2B5EF4-FFF2-40B4-BE49-F238E27FC236}">
                  <a16:creationId xmlns:a16="http://schemas.microsoft.com/office/drawing/2014/main" id="{370F67D8-5E97-8D66-AC45-BC8AD7E33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956" y="2368550"/>
              <a:ext cx="85725" cy="358775"/>
            </a:xfrm>
            <a:custGeom>
              <a:avLst/>
              <a:gdLst>
                <a:gd name="T0" fmla="*/ 94 w 108"/>
                <a:gd name="T1" fmla="*/ 0 h 452"/>
                <a:gd name="T2" fmla="*/ 94 w 108"/>
                <a:gd name="T3" fmla="*/ 0 h 452"/>
                <a:gd name="T4" fmla="*/ 84 w 108"/>
                <a:gd name="T5" fmla="*/ 12 h 452"/>
                <a:gd name="T6" fmla="*/ 64 w 108"/>
                <a:gd name="T7" fmla="*/ 44 h 452"/>
                <a:gd name="T8" fmla="*/ 50 w 108"/>
                <a:gd name="T9" fmla="*/ 66 h 452"/>
                <a:gd name="T10" fmla="*/ 36 w 108"/>
                <a:gd name="T11" fmla="*/ 90 h 452"/>
                <a:gd name="T12" fmla="*/ 24 w 108"/>
                <a:gd name="T13" fmla="*/ 120 h 452"/>
                <a:gd name="T14" fmla="*/ 14 w 108"/>
                <a:gd name="T15" fmla="*/ 152 h 452"/>
                <a:gd name="T16" fmla="*/ 4 w 108"/>
                <a:gd name="T17" fmla="*/ 186 h 452"/>
                <a:gd name="T18" fmla="*/ 0 w 108"/>
                <a:gd name="T19" fmla="*/ 222 h 452"/>
                <a:gd name="T20" fmla="*/ 0 w 108"/>
                <a:gd name="T21" fmla="*/ 240 h 452"/>
                <a:gd name="T22" fmla="*/ 0 w 108"/>
                <a:gd name="T23" fmla="*/ 258 h 452"/>
                <a:gd name="T24" fmla="*/ 4 w 108"/>
                <a:gd name="T25" fmla="*/ 278 h 452"/>
                <a:gd name="T26" fmla="*/ 8 w 108"/>
                <a:gd name="T27" fmla="*/ 298 h 452"/>
                <a:gd name="T28" fmla="*/ 12 w 108"/>
                <a:gd name="T29" fmla="*/ 316 h 452"/>
                <a:gd name="T30" fmla="*/ 20 w 108"/>
                <a:gd name="T31" fmla="*/ 336 h 452"/>
                <a:gd name="T32" fmla="*/ 30 w 108"/>
                <a:gd name="T33" fmla="*/ 356 h 452"/>
                <a:gd name="T34" fmla="*/ 40 w 108"/>
                <a:gd name="T35" fmla="*/ 376 h 452"/>
                <a:gd name="T36" fmla="*/ 54 w 108"/>
                <a:gd name="T37" fmla="*/ 394 h 452"/>
                <a:gd name="T38" fmla="*/ 70 w 108"/>
                <a:gd name="T39" fmla="*/ 414 h 452"/>
                <a:gd name="T40" fmla="*/ 88 w 108"/>
                <a:gd name="T41" fmla="*/ 434 h 452"/>
                <a:gd name="T42" fmla="*/ 108 w 108"/>
                <a:gd name="T43" fmla="*/ 452 h 452"/>
                <a:gd name="T44" fmla="*/ 108 w 108"/>
                <a:gd name="T45" fmla="*/ 452 h 452"/>
                <a:gd name="T46" fmla="*/ 100 w 108"/>
                <a:gd name="T47" fmla="*/ 446 h 452"/>
                <a:gd name="T48" fmla="*/ 78 w 108"/>
                <a:gd name="T49" fmla="*/ 424 h 452"/>
                <a:gd name="T50" fmla="*/ 66 w 108"/>
                <a:gd name="T51" fmla="*/ 408 h 452"/>
                <a:gd name="T52" fmla="*/ 52 w 108"/>
                <a:gd name="T53" fmla="*/ 390 h 452"/>
                <a:gd name="T54" fmla="*/ 40 w 108"/>
                <a:gd name="T55" fmla="*/ 366 h 452"/>
                <a:gd name="T56" fmla="*/ 28 w 108"/>
                <a:gd name="T57" fmla="*/ 340 h 452"/>
                <a:gd name="T58" fmla="*/ 18 w 108"/>
                <a:gd name="T59" fmla="*/ 310 h 452"/>
                <a:gd name="T60" fmla="*/ 12 w 108"/>
                <a:gd name="T61" fmla="*/ 278 h 452"/>
                <a:gd name="T62" fmla="*/ 12 w 108"/>
                <a:gd name="T63" fmla="*/ 260 h 452"/>
                <a:gd name="T64" fmla="*/ 10 w 108"/>
                <a:gd name="T65" fmla="*/ 240 h 452"/>
                <a:gd name="T66" fmla="*/ 12 w 108"/>
                <a:gd name="T67" fmla="*/ 220 h 452"/>
                <a:gd name="T68" fmla="*/ 14 w 108"/>
                <a:gd name="T69" fmla="*/ 200 h 452"/>
                <a:gd name="T70" fmla="*/ 18 w 108"/>
                <a:gd name="T71" fmla="*/ 178 h 452"/>
                <a:gd name="T72" fmla="*/ 22 w 108"/>
                <a:gd name="T73" fmla="*/ 156 h 452"/>
                <a:gd name="T74" fmla="*/ 30 w 108"/>
                <a:gd name="T75" fmla="*/ 132 h 452"/>
                <a:gd name="T76" fmla="*/ 38 w 108"/>
                <a:gd name="T77" fmla="*/ 108 h 452"/>
                <a:gd name="T78" fmla="*/ 50 w 108"/>
                <a:gd name="T79" fmla="*/ 82 h 452"/>
                <a:gd name="T80" fmla="*/ 62 w 108"/>
                <a:gd name="T81" fmla="*/ 56 h 452"/>
                <a:gd name="T82" fmla="*/ 76 w 108"/>
                <a:gd name="T83" fmla="*/ 28 h 452"/>
                <a:gd name="T84" fmla="*/ 94 w 108"/>
                <a:gd name="T85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8" h="452">
                  <a:moveTo>
                    <a:pt x="94" y="0"/>
                  </a:moveTo>
                  <a:lnTo>
                    <a:pt x="94" y="0"/>
                  </a:lnTo>
                  <a:lnTo>
                    <a:pt x="84" y="12"/>
                  </a:lnTo>
                  <a:lnTo>
                    <a:pt x="64" y="44"/>
                  </a:lnTo>
                  <a:lnTo>
                    <a:pt x="50" y="66"/>
                  </a:lnTo>
                  <a:lnTo>
                    <a:pt x="36" y="90"/>
                  </a:lnTo>
                  <a:lnTo>
                    <a:pt x="24" y="120"/>
                  </a:lnTo>
                  <a:lnTo>
                    <a:pt x="14" y="152"/>
                  </a:lnTo>
                  <a:lnTo>
                    <a:pt x="4" y="186"/>
                  </a:lnTo>
                  <a:lnTo>
                    <a:pt x="0" y="222"/>
                  </a:lnTo>
                  <a:lnTo>
                    <a:pt x="0" y="240"/>
                  </a:lnTo>
                  <a:lnTo>
                    <a:pt x="0" y="258"/>
                  </a:lnTo>
                  <a:lnTo>
                    <a:pt x="4" y="278"/>
                  </a:lnTo>
                  <a:lnTo>
                    <a:pt x="8" y="298"/>
                  </a:lnTo>
                  <a:lnTo>
                    <a:pt x="12" y="316"/>
                  </a:lnTo>
                  <a:lnTo>
                    <a:pt x="20" y="336"/>
                  </a:lnTo>
                  <a:lnTo>
                    <a:pt x="30" y="356"/>
                  </a:lnTo>
                  <a:lnTo>
                    <a:pt x="40" y="376"/>
                  </a:lnTo>
                  <a:lnTo>
                    <a:pt x="54" y="394"/>
                  </a:lnTo>
                  <a:lnTo>
                    <a:pt x="70" y="414"/>
                  </a:lnTo>
                  <a:lnTo>
                    <a:pt x="88" y="434"/>
                  </a:lnTo>
                  <a:lnTo>
                    <a:pt x="108" y="452"/>
                  </a:lnTo>
                  <a:lnTo>
                    <a:pt x="108" y="452"/>
                  </a:lnTo>
                  <a:lnTo>
                    <a:pt x="100" y="446"/>
                  </a:lnTo>
                  <a:lnTo>
                    <a:pt x="78" y="424"/>
                  </a:lnTo>
                  <a:lnTo>
                    <a:pt x="66" y="408"/>
                  </a:lnTo>
                  <a:lnTo>
                    <a:pt x="52" y="390"/>
                  </a:lnTo>
                  <a:lnTo>
                    <a:pt x="40" y="366"/>
                  </a:lnTo>
                  <a:lnTo>
                    <a:pt x="28" y="340"/>
                  </a:lnTo>
                  <a:lnTo>
                    <a:pt x="18" y="310"/>
                  </a:lnTo>
                  <a:lnTo>
                    <a:pt x="12" y="278"/>
                  </a:lnTo>
                  <a:lnTo>
                    <a:pt x="12" y="260"/>
                  </a:lnTo>
                  <a:lnTo>
                    <a:pt x="10" y="240"/>
                  </a:lnTo>
                  <a:lnTo>
                    <a:pt x="12" y="220"/>
                  </a:lnTo>
                  <a:lnTo>
                    <a:pt x="14" y="200"/>
                  </a:lnTo>
                  <a:lnTo>
                    <a:pt x="18" y="178"/>
                  </a:lnTo>
                  <a:lnTo>
                    <a:pt x="22" y="156"/>
                  </a:lnTo>
                  <a:lnTo>
                    <a:pt x="30" y="132"/>
                  </a:lnTo>
                  <a:lnTo>
                    <a:pt x="38" y="108"/>
                  </a:lnTo>
                  <a:lnTo>
                    <a:pt x="50" y="82"/>
                  </a:lnTo>
                  <a:lnTo>
                    <a:pt x="62" y="56"/>
                  </a:lnTo>
                  <a:lnTo>
                    <a:pt x="76" y="28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5" name="Freeform 10261">
              <a:extLst>
                <a:ext uri="{FF2B5EF4-FFF2-40B4-BE49-F238E27FC236}">
                  <a16:creationId xmlns:a16="http://schemas.microsoft.com/office/drawing/2014/main" id="{03B57C9F-5771-C4E6-EF0D-6D37DB33A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7331" y="2489200"/>
              <a:ext cx="152400" cy="147638"/>
            </a:xfrm>
            <a:custGeom>
              <a:avLst/>
              <a:gdLst>
                <a:gd name="T0" fmla="*/ 2 w 192"/>
                <a:gd name="T1" fmla="*/ 126 h 186"/>
                <a:gd name="T2" fmla="*/ 2 w 192"/>
                <a:gd name="T3" fmla="*/ 74 h 186"/>
                <a:gd name="T4" fmla="*/ 10 w 192"/>
                <a:gd name="T5" fmla="*/ 34 h 186"/>
                <a:gd name="T6" fmla="*/ 22 w 192"/>
                <a:gd name="T7" fmla="*/ 12 h 186"/>
                <a:gd name="T8" fmla="*/ 28 w 192"/>
                <a:gd name="T9" fmla="*/ 6 h 186"/>
                <a:gd name="T10" fmla="*/ 46 w 192"/>
                <a:gd name="T11" fmla="*/ 0 h 186"/>
                <a:gd name="T12" fmla="*/ 62 w 192"/>
                <a:gd name="T13" fmla="*/ 0 h 186"/>
                <a:gd name="T14" fmla="*/ 80 w 192"/>
                <a:gd name="T15" fmla="*/ 10 h 186"/>
                <a:gd name="T16" fmla="*/ 88 w 192"/>
                <a:gd name="T17" fmla="*/ 8 h 186"/>
                <a:gd name="T18" fmla="*/ 122 w 192"/>
                <a:gd name="T19" fmla="*/ 8 h 186"/>
                <a:gd name="T20" fmla="*/ 140 w 192"/>
                <a:gd name="T21" fmla="*/ 20 h 186"/>
                <a:gd name="T22" fmla="*/ 146 w 192"/>
                <a:gd name="T23" fmla="*/ 30 h 186"/>
                <a:gd name="T24" fmla="*/ 156 w 192"/>
                <a:gd name="T25" fmla="*/ 32 h 186"/>
                <a:gd name="T26" fmla="*/ 174 w 192"/>
                <a:gd name="T27" fmla="*/ 44 h 186"/>
                <a:gd name="T28" fmla="*/ 190 w 192"/>
                <a:gd name="T29" fmla="*/ 68 h 186"/>
                <a:gd name="T30" fmla="*/ 192 w 192"/>
                <a:gd name="T31" fmla="*/ 86 h 186"/>
                <a:gd name="T32" fmla="*/ 188 w 192"/>
                <a:gd name="T33" fmla="*/ 108 h 186"/>
                <a:gd name="T34" fmla="*/ 186 w 192"/>
                <a:gd name="T35" fmla="*/ 110 h 186"/>
                <a:gd name="T36" fmla="*/ 172 w 192"/>
                <a:gd name="T37" fmla="*/ 114 h 186"/>
                <a:gd name="T38" fmla="*/ 162 w 192"/>
                <a:gd name="T39" fmla="*/ 110 h 186"/>
                <a:gd name="T40" fmla="*/ 156 w 192"/>
                <a:gd name="T41" fmla="*/ 102 h 186"/>
                <a:gd name="T42" fmla="*/ 144 w 192"/>
                <a:gd name="T43" fmla="*/ 86 h 186"/>
                <a:gd name="T44" fmla="*/ 128 w 192"/>
                <a:gd name="T45" fmla="*/ 74 h 186"/>
                <a:gd name="T46" fmla="*/ 114 w 192"/>
                <a:gd name="T47" fmla="*/ 72 h 186"/>
                <a:gd name="T48" fmla="*/ 104 w 192"/>
                <a:gd name="T49" fmla="*/ 88 h 186"/>
                <a:gd name="T50" fmla="*/ 102 w 192"/>
                <a:gd name="T51" fmla="*/ 102 h 186"/>
                <a:gd name="T52" fmla="*/ 102 w 192"/>
                <a:gd name="T53" fmla="*/ 146 h 186"/>
                <a:gd name="T54" fmla="*/ 94 w 192"/>
                <a:gd name="T55" fmla="*/ 168 h 186"/>
                <a:gd name="T56" fmla="*/ 84 w 192"/>
                <a:gd name="T57" fmla="*/ 178 h 186"/>
                <a:gd name="T58" fmla="*/ 68 w 192"/>
                <a:gd name="T59" fmla="*/ 184 h 186"/>
                <a:gd name="T60" fmla="*/ 52 w 192"/>
                <a:gd name="T61" fmla="*/ 186 h 186"/>
                <a:gd name="T62" fmla="*/ 26 w 192"/>
                <a:gd name="T63" fmla="*/ 178 h 186"/>
                <a:gd name="T64" fmla="*/ 10 w 192"/>
                <a:gd name="T65" fmla="*/ 160 h 186"/>
                <a:gd name="T66" fmla="*/ 2 w 192"/>
                <a:gd name="T67" fmla="*/ 13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2" h="186">
                  <a:moveTo>
                    <a:pt x="2" y="126"/>
                  </a:moveTo>
                  <a:lnTo>
                    <a:pt x="2" y="126"/>
                  </a:lnTo>
                  <a:lnTo>
                    <a:pt x="0" y="110"/>
                  </a:lnTo>
                  <a:lnTo>
                    <a:pt x="2" y="74"/>
                  </a:lnTo>
                  <a:lnTo>
                    <a:pt x="6" y="54"/>
                  </a:lnTo>
                  <a:lnTo>
                    <a:pt x="10" y="34"/>
                  </a:lnTo>
                  <a:lnTo>
                    <a:pt x="18" y="18"/>
                  </a:lnTo>
                  <a:lnTo>
                    <a:pt x="22" y="12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34" y="4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62" y="0"/>
                  </a:lnTo>
                  <a:lnTo>
                    <a:pt x="72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88" y="8"/>
                  </a:lnTo>
                  <a:lnTo>
                    <a:pt x="110" y="8"/>
                  </a:lnTo>
                  <a:lnTo>
                    <a:pt x="122" y="8"/>
                  </a:lnTo>
                  <a:lnTo>
                    <a:pt x="132" y="12"/>
                  </a:lnTo>
                  <a:lnTo>
                    <a:pt x="140" y="20"/>
                  </a:lnTo>
                  <a:lnTo>
                    <a:pt x="144" y="24"/>
                  </a:lnTo>
                  <a:lnTo>
                    <a:pt x="146" y="30"/>
                  </a:lnTo>
                  <a:lnTo>
                    <a:pt x="146" y="30"/>
                  </a:lnTo>
                  <a:lnTo>
                    <a:pt x="156" y="32"/>
                  </a:lnTo>
                  <a:lnTo>
                    <a:pt x="164" y="38"/>
                  </a:lnTo>
                  <a:lnTo>
                    <a:pt x="174" y="44"/>
                  </a:lnTo>
                  <a:lnTo>
                    <a:pt x="184" y="56"/>
                  </a:lnTo>
                  <a:lnTo>
                    <a:pt x="190" y="68"/>
                  </a:lnTo>
                  <a:lnTo>
                    <a:pt x="192" y="78"/>
                  </a:lnTo>
                  <a:lnTo>
                    <a:pt x="192" y="86"/>
                  </a:lnTo>
                  <a:lnTo>
                    <a:pt x="192" y="96"/>
                  </a:lnTo>
                  <a:lnTo>
                    <a:pt x="188" y="108"/>
                  </a:lnTo>
                  <a:lnTo>
                    <a:pt x="188" y="108"/>
                  </a:lnTo>
                  <a:lnTo>
                    <a:pt x="186" y="110"/>
                  </a:lnTo>
                  <a:lnTo>
                    <a:pt x="178" y="114"/>
                  </a:lnTo>
                  <a:lnTo>
                    <a:pt x="172" y="114"/>
                  </a:lnTo>
                  <a:lnTo>
                    <a:pt x="166" y="112"/>
                  </a:lnTo>
                  <a:lnTo>
                    <a:pt x="162" y="110"/>
                  </a:lnTo>
                  <a:lnTo>
                    <a:pt x="156" y="102"/>
                  </a:lnTo>
                  <a:lnTo>
                    <a:pt x="156" y="102"/>
                  </a:lnTo>
                  <a:lnTo>
                    <a:pt x="150" y="94"/>
                  </a:lnTo>
                  <a:lnTo>
                    <a:pt x="144" y="86"/>
                  </a:lnTo>
                  <a:lnTo>
                    <a:pt x="136" y="78"/>
                  </a:lnTo>
                  <a:lnTo>
                    <a:pt x="128" y="74"/>
                  </a:lnTo>
                  <a:lnTo>
                    <a:pt x="120" y="72"/>
                  </a:lnTo>
                  <a:lnTo>
                    <a:pt x="114" y="72"/>
                  </a:lnTo>
                  <a:lnTo>
                    <a:pt x="108" y="78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102"/>
                  </a:lnTo>
                  <a:lnTo>
                    <a:pt x="102" y="116"/>
                  </a:lnTo>
                  <a:lnTo>
                    <a:pt x="102" y="146"/>
                  </a:lnTo>
                  <a:lnTo>
                    <a:pt x="100" y="158"/>
                  </a:lnTo>
                  <a:lnTo>
                    <a:pt x="94" y="168"/>
                  </a:lnTo>
                  <a:lnTo>
                    <a:pt x="90" y="174"/>
                  </a:lnTo>
                  <a:lnTo>
                    <a:pt x="84" y="178"/>
                  </a:lnTo>
                  <a:lnTo>
                    <a:pt x="76" y="182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52" y="186"/>
                  </a:lnTo>
                  <a:lnTo>
                    <a:pt x="38" y="184"/>
                  </a:lnTo>
                  <a:lnTo>
                    <a:pt x="26" y="178"/>
                  </a:lnTo>
                  <a:lnTo>
                    <a:pt x="18" y="170"/>
                  </a:lnTo>
                  <a:lnTo>
                    <a:pt x="10" y="160"/>
                  </a:lnTo>
                  <a:lnTo>
                    <a:pt x="6" y="148"/>
                  </a:lnTo>
                  <a:lnTo>
                    <a:pt x="2" y="136"/>
                  </a:lnTo>
                  <a:lnTo>
                    <a:pt x="2" y="126"/>
                  </a:lnTo>
                  <a:close/>
                </a:path>
              </a:pathLst>
            </a:custGeom>
            <a:solidFill>
              <a:srgbClr val="FE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6" name="Freeform 10262">
              <a:extLst>
                <a:ext uri="{FF2B5EF4-FFF2-40B4-BE49-F238E27FC236}">
                  <a16:creationId xmlns:a16="http://schemas.microsoft.com/office/drawing/2014/main" id="{36599E12-4AA5-0EC9-6D12-BB26E186C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7331" y="2489200"/>
              <a:ext cx="152400" cy="147638"/>
            </a:xfrm>
            <a:custGeom>
              <a:avLst/>
              <a:gdLst>
                <a:gd name="T0" fmla="*/ 2 w 192"/>
                <a:gd name="T1" fmla="*/ 126 h 186"/>
                <a:gd name="T2" fmla="*/ 2 w 192"/>
                <a:gd name="T3" fmla="*/ 74 h 186"/>
                <a:gd name="T4" fmla="*/ 10 w 192"/>
                <a:gd name="T5" fmla="*/ 34 h 186"/>
                <a:gd name="T6" fmla="*/ 22 w 192"/>
                <a:gd name="T7" fmla="*/ 12 h 186"/>
                <a:gd name="T8" fmla="*/ 28 w 192"/>
                <a:gd name="T9" fmla="*/ 6 h 186"/>
                <a:gd name="T10" fmla="*/ 46 w 192"/>
                <a:gd name="T11" fmla="*/ 0 h 186"/>
                <a:gd name="T12" fmla="*/ 62 w 192"/>
                <a:gd name="T13" fmla="*/ 0 h 186"/>
                <a:gd name="T14" fmla="*/ 80 w 192"/>
                <a:gd name="T15" fmla="*/ 10 h 186"/>
                <a:gd name="T16" fmla="*/ 88 w 192"/>
                <a:gd name="T17" fmla="*/ 8 h 186"/>
                <a:gd name="T18" fmla="*/ 122 w 192"/>
                <a:gd name="T19" fmla="*/ 8 h 186"/>
                <a:gd name="T20" fmla="*/ 140 w 192"/>
                <a:gd name="T21" fmla="*/ 20 h 186"/>
                <a:gd name="T22" fmla="*/ 146 w 192"/>
                <a:gd name="T23" fmla="*/ 30 h 186"/>
                <a:gd name="T24" fmla="*/ 156 w 192"/>
                <a:gd name="T25" fmla="*/ 32 h 186"/>
                <a:gd name="T26" fmla="*/ 174 w 192"/>
                <a:gd name="T27" fmla="*/ 44 h 186"/>
                <a:gd name="T28" fmla="*/ 190 w 192"/>
                <a:gd name="T29" fmla="*/ 68 h 186"/>
                <a:gd name="T30" fmla="*/ 192 w 192"/>
                <a:gd name="T31" fmla="*/ 86 h 186"/>
                <a:gd name="T32" fmla="*/ 188 w 192"/>
                <a:gd name="T33" fmla="*/ 108 h 186"/>
                <a:gd name="T34" fmla="*/ 186 w 192"/>
                <a:gd name="T35" fmla="*/ 110 h 186"/>
                <a:gd name="T36" fmla="*/ 172 w 192"/>
                <a:gd name="T37" fmla="*/ 114 h 186"/>
                <a:gd name="T38" fmla="*/ 162 w 192"/>
                <a:gd name="T39" fmla="*/ 110 h 186"/>
                <a:gd name="T40" fmla="*/ 156 w 192"/>
                <a:gd name="T41" fmla="*/ 102 h 186"/>
                <a:gd name="T42" fmla="*/ 144 w 192"/>
                <a:gd name="T43" fmla="*/ 86 h 186"/>
                <a:gd name="T44" fmla="*/ 128 w 192"/>
                <a:gd name="T45" fmla="*/ 74 h 186"/>
                <a:gd name="T46" fmla="*/ 114 w 192"/>
                <a:gd name="T47" fmla="*/ 72 h 186"/>
                <a:gd name="T48" fmla="*/ 104 w 192"/>
                <a:gd name="T49" fmla="*/ 88 h 186"/>
                <a:gd name="T50" fmla="*/ 102 w 192"/>
                <a:gd name="T51" fmla="*/ 102 h 186"/>
                <a:gd name="T52" fmla="*/ 102 w 192"/>
                <a:gd name="T53" fmla="*/ 146 h 186"/>
                <a:gd name="T54" fmla="*/ 94 w 192"/>
                <a:gd name="T55" fmla="*/ 168 h 186"/>
                <a:gd name="T56" fmla="*/ 84 w 192"/>
                <a:gd name="T57" fmla="*/ 178 h 186"/>
                <a:gd name="T58" fmla="*/ 68 w 192"/>
                <a:gd name="T59" fmla="*/ 184 h 186"/>
                <a:gd name="T60" fmla="*/ 52 w 192"/>
                <a:gd name="T61" fmla="*/ 186 h 186"/>
                <a:gd name="T62" fmla="*/ 26 w 192"/>
                <a:gd name="T63" fmla="*/ 178 h 186"/>
                <a:gd name="T64" fmla="*/ 10 w 192"/>
                <a:gd name="T65" fmla="*/ 160 h 186"/>
                <a:gd name="T66" fmla="*/ 2 w 192"/>
                <a:gd name="T67" fmla="*/ 13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2" h="186">
                  <a:moveTo>
                    <a:pt x="2" y="126"/>
                  </a:moveTo>
                  <a:lnTo>
                    <a:pt x="2" y="126"/>
                  </a:lnTo>
                  <a:lnTo>
                    <a:pt x="0" y="110"/>
                  </a:lnTo>
                  <a:lnTo>
                    <a:pt x="2" y="74"/>
                  </a:lnTo>
                  <a:lnTo>
                    <a:pt x="6" y="54"/>
                  </a:lnTo>
                  <a:lnTo>
                    <a:pt x="10" y="34"/>
                  </a:lnTo>
                  <a:lnTo>
                    <a:pt x="18" y="18"/>
                  </a:lnTo>
                  <a:lnTo>
                    <a:pt x="22" y="12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34" y="4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62" y="0"/>
                  </a:lnTo>
                  <a:lnTo>
                    <a:pt x="72" y="4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88" y="8"/>
                  </a:lnTo>
                  <a:lnTo>
                    <a:pt x="110" y="8"/>
                  </a:lnTo>
                  <a:lnTo>
                    <a:pt x="122" y="8"/>
                  </a:lnTo>
                  <a:lnTo>
                    <a:pt x="132" y="12"/>
                  </a:lnTo>
                  <a:lnTo>
                    <a:pt x="140" y="20"/>
                  </a:lnTo>
                  <a:lnTo>
                    <a:pt x="144" y="24"/>
                  </a:lnTo>
                  <a:lnTo>
                    <a:pt x="146" y="30"/>
                  </a:lnTo>
                  <a:lnTo>
                    <a:pt x="146" y="30"/>
                  </a:lnTo>
                  <a:lnTo>
                    <a:pt x="156" y="32"/>
                  </a:lnTo>
                  <a:lnTo>
                    <a:pt x="164" y="38"/>
                  </a:lnTo>
                  <a:lnTo>
                    <a:pt x="174" y="44"/>
                  </a:lnTo>
                  <a:lnTo>
                    <a:pt x="184" y="56"/>
                  </a:lnTo>
                  <a:lnTo>
                    <a:pt x="190" y="68"/>
                  </a:lnTo>
                  <a:lnTo>
                    <a:pt x="192" y="78"/>
                  </a:lnTo>
                  <a:lnTo>
                    <a:pt x="192" y="86"/>
                  </a:lnTo>
                  <a:lnTo>
                    <a:pt x="192" y="96"/>
                  </a:lnTo>
                  <a:lnTo>
                    <a:pt x="188" y="108"/>
                  </a:lnTo>
                  <a:lnTo>
                    <a:pt x="188" y="108"/>
                  </a:lnTo>
                  <a:lnTo>
                    <a:pt x="186" y="110"/>
                  </a:lnTo>
                  <a:lnTo>
                    <a:pt x="178" y="114"/>
                  </a:lnTo>
                  <a:lnTo>
                    <a:pt x="172" y="114"/>
                  </a:lnTo>
                  <a:lnTo>
                    <a:pt x="166" y="112"/>
                  </a:lnTo>
                  <a:lnTo>
                    <a:pt x="162" y="110"/>
                  </a:lnTo>
                  <a:lnTo>
                    <a:pt x="156" y="102"/>
                  </a:lnTo>
                  <a:lnTo>
                    <a:pt x="156" y="102"/>
                  </a:lnTo>
                  <a:lnTo>
                    <a:pt x="150" y="94"/>
                  </a:lnTo>
                  <a:lnTo>
                    <a:pt x="144" y="86"/>
                  </a:lnTo>
                  <a:lnTo>
                    <a:pt x="136" y="78"/>
                  </a:lnTo>
                  <a:lnTo>
                    <a:pt x="128" y="74"/>
                  </a:lnTo>
                  <a:lnTo>
                    <a:pt x="120" y="72"/>
                  </a:lnTo>
                  <a:lnTo>
                    <a:pt x="114" y="72"/>
                  </a:lnTo>
                  <a:lnTo>
                    <a:pt x="108" y="78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102"/>
                  </a:lnTo>
                  <a:lnTo>
                    <a:pt x="102" y="116"/>
                  </a:lnTo>
                  <a:lnTo>
                    <a:pt x="102" y="146"/>
                  </a:lnTo>
                  <a:lnTo>
                    <a:pt x="100" y="158"/>
                  </a:lnTo>
                  <a:lnTo>
                    <a:pt x="94" y="168"/>
                  </a:lnTo>
                  <a:lnTo>
                    <a:pt x="90" y="174"/>
                  </a:lnTo>
                  <a:lnTo>
                    <a:pt x="84" y="178"/>
                  </a:lnTo>
                  <a:lnTo>
                    <a:pt x="76" y="182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52" y="186"/>
                  </a:lnTo>
                  <a:lnTo>
                    <a:pt x="38" y="184"/>
                  </a:lnTo>
                  <a:lnTo>
                    <a:pt x="26" y="178"/>
                  </a:lnTo>
                  <a:lnTo>
                    <a:pt x="18" y="170"/>
                  </a:lnTo>
                  <a:lnTo>
                    <a:pt x="10" y="160"/>
                  </a:lnTo>
                  <a:lnTo>
                    <a:pt x="6" y="148"/>
                  </a:lnTo>
                  <a:lnTo>
                    <a:pt x="2" y="136"/>
                  </a:lnTo>
                  <a:lnTo>
                    <a:pt x="2" y="1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7" name="Freeform 10263">
              <a:extLst>
                <a:ext uri="{FF2B5EF4-FFF2-40B4-BE49-F238E27FC236}">
                  <a16:creationId xmlns:a16="http://schemas.microsoft.com/office/drawing/2014/main" id="{7CE3F063-9DD4-90EC-F838-14E96A590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081" y="2513012"/>
              <a:ext cx="100013" cy="100013"/>
            </a:xfrm>
            <a:custGeom>
              <a:avLst/>
              <a:gdLst>
                <a:gd name="T0" fmla="*/ 126 w 126"/>
                <a:gd name="T1" fmla="*/ 68 h 126"/>
                <a:gd name="T2" fmla="*/ 126 w 126"/>
                <a:gd name="T3" fmla="*/ 68 h 126"/>
                <a:gd name="T4" fmla="*/ 124 w 126"/>
                <a:gd name="T5" fmla="*/ 80 h 126"/>
                <a:gd name="T6" fmla="*/ 118 w 126"/>
                <a:gd name="T7" fmla="*/ 92 h 126"/>
                <a:gd name="T8" fmla="*/ 112 w 126"/>
                <a:gd name="T9" fmla="*/ 102 h 126"/>
                <a:gd name="T10" fmla="*/ 104 w 126"/>
                <a:gd name="T11" fmla="*/ 110 h 126"/>
                <a:gd name="T12" fmla="*/ 94 w 126"/>
                <a:gd name="T13" fmla="*/ 118 h 126"/>
                <a:gd name="T14" fmla="*/ 82 w 126"/>
                <a:gd name="T15" fmla="*/ 122 h 126"/>
                <a:gd name="T16" fmla="*/ 70 w 126"/>
                <a:gd name="T17" fmla="*/ 126 h 126"/>
                <a:gd name="T18" fmla="*/ 58 w 126"/>
                <a:gd name="T19" fmla="*/ 126 h 126"/>
                <a:gd name="T20" fmla="*/ 58 w 126"/>
                <a:gd name="T21" fmla="*/ 126 h 126"/>
                <a:gd name="T22" fmla="*/ 46 w 126"/>
                <a:gd name="T23" fmla="*/ 124 h 126"/>
                <a:gd name="T24" fmla="*/ 34 w 126"/>
                <a:gd name="T25" fmla="*/ 118 h 126"/>
                <a:gd name="T26" fmla="*/ 24 w 126"/>
                <a:gd name="T27" fmla="*/ 112 h 126"/>
                <a:gd name="T28" fmla="*/ 14 w 126"/>
                <a:gd name="T29" fmla="*/ 104 h 126"/>
                <a:gd name="T30" fmla="*/ 8 w 126"/>
                <a:gd name="T31" fmla="*/ 94 h 126"/>
                <a:gd name="T32" fmla="*/ 4 w 126"/>
                <a:gd name="T33" fmla="*/ 82 h 126"/>
                <a:gd name="T34" fmla="*/ 0 w 126"/>
                <a:gd name="T35" fmla="*/ 70 h 126"/>
                <a:gd name="T36" fmla="*/ 0 w 126"/>
                <a:gd name="T37" fmla="*/ 58 h 126"/>
                <a:gd name="T38" fmla="*/ 0 w 126"/>
                <a:gd name="T39" fmla="*/ 58 h 126"/>
                <a:gd name="T40" fmla="*/ 2 w 126"/>
                <a:gd name="T41" fmla="*/ 46 h 126"/>
                <a:gd name="T42" fmla="*/ 6 w 126"/>
                <a:gd name="T43" fmla="*/ 34 h 126"/>
                <a:gd name="T44" fmla="*/ 14 w 126"/>
                <a:gd name="T45" fmla="*/ 24 h 126"/>
                <a:gd name="T46" fmla="*/ 22 w 126"/>
                <a:gd name="T47" fmla="*/ 16 h 126"/>
                <a:gd name="T48" fmla="*/ 32 w 126"/>
                <a:gd name="T49" fmla="*/ 8 h 126"/>
                <a:gd name="T50" fmla="*/ 42 w 126"/>
                <a:gd name="T51" fmla="*/ 4 h 126"/>
                <a:gd name="T52" fmla="*/ 54 w 126"/>
                <a:gd name="T53" fmla="*/ 0 h 126"/>
                <a:gd name="T54" fmla="*/ 68 w 126"/>
                <a:gd name="T55" fmla="*/ 0 h 126"/>
                <a:gd name="T56" fmla="*/ 68 w 126"/>
                <a:gd name="T57" fmla="*/ 0 h 126"/>
                <a:gd name="T58" fmla="*/ 80 w 126"/>
                <a:gd name="T59" fmla="*/ 2 h 126"/>
                <a:gd name="T60" fmla="*/ 92 w 126"/>
                <a:gd name="T61" fmla="*/ 6 h 126"/>
                <a:gd name="T62" fmla="*/ 102 w 126"/>
                <a:gd name="T63" fmla="*/ 14 h 126"/>
                <a:gd name="T64" fmla="*/ 110 w 126"/>
                <a:gd name="T65" fmla="*/ 22 h 126"/>
                <a:gd name="T66" fmla="*/ 118 w 126"/>
                <a:gd name="T67" fmla="*/ 32 h 126"/>
                <a:gd name="T68" fmla="*/ 122 w 126"/>
                <a:gd name="T69" fmla="*/ 42 h 126"/>
                <a:gd name="T70" fmla="*/ 126 w 126"/>
                <a:gd name="T71" fmla="*/ 54 h 126"/>
                <a:gd name="T72" fmla="*/ 126 w 126"/>
                <a:gd name="T73" fmla="*/ 6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6">
                  <a:moveTo>
                    <a:pt x="126" y="68"/>
                  </a:moveTo>
                  <a:lnTo>
                    <a:pt x="126" y="68"/>
                  </a:lnTo>
                  <a:lnTo>
                    <a:pt x="124" y="80"/>
                  </a:lnTo>
                  <a:lnTo>
                    <a:pt x="118" y="92"/>
                  </a:lnTo>
                  <a:lnTo>
                    <a:pt x="112" y="102"/>
                  </a:lnTo>
                  <a:lnTo>
                    <a:pt x="104" y="110"/>
                  </a:lnTo>
                  <a:lnTo>
                    <a:pt x="94" y="118"/>
                  </a:lnTo>
                  <a:lnTo>
                    <a:pt x="82" y="122"/>
                  </a:lnTo>
                  <a:lnTo>
                    <a:pt x="70" y="126"/>
                  </a:lnTo>
                  <a:lnTo>
                    <a:pt x="58" y="126"/>
                  </a:lnTo>
                  <a:lnTo>
                    <a:pt x="58" y="126"/>
                  </a:lnTo>
                  <a:lnTo>
                    <a:pt x="46" y="124"/>
                  </a:lnTo>
                  <a:lnTo>
                    <a:pt x="34" y="118"/>
                  </a:lnTo>
                  <a:lnTo>
                    <a:pt x="24" y="112"/>
                  </a:lnTo>
                  <a:lnTo>
                    <a:pt x="14" y="104"/>
                  </a:lnTo>
                  <a:lnTo>
                    <a:pt x="8" y="94"/>
                  </a:lnTo>
                  <a:lnTo>
                    <a:pt x="4" y="82"/>
                  </a:lnTo>
                  <a:lnTo>
                    <a:pt x="0" y="7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46"/>
                  </a:lnTo>
                  <a:lnTo>
                    <a:pt x="6" y="34"/>
                  </a:lnTo>
                  <a:lnTo>
                    <a:pt x="14" y="24"/>
                  </a:lnTo>
                  <a:lnTo>
                    <a:pt x="22" y="16"/>
                  </a:lnTo>
                  <a:lnTo>
                    <a:pt x="32" y="8"/>
                  </a:lnTo>
                  <a:lnTo>
                    <a:pt x="42" y="4"/>
                  </a:lnTo>
                  <a:lnTo>
                    <a:pt x="54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80" y="2"/>
                  </a:lnTo>
                  <a:lnTo>
                    <a:pt x="92" y="6"/>
                  </a:lnTo>
                  <a:lnTo>
                    <a:pt x="102" y="14"/>
                  </a:lnTo>
                  <a:lnTo>
                    <a:pt x="110" y="22"/>
                  </a:lnTo>
                  <a:lnTo>
                    <a:pt x="118" y="32"/>
                  </a:lnTo>
                  <a:lnTo>
                    <a:pt x="122" y="42"/>
                  </a:lnTo>
                  <a:lnTo>
                    <a:pt x="126" y="54"/>
                  </a:lnTo>
                  <a:lnTo>
                    <a:pt x="126" y="68"/>
                  </a:lnTo>
                  <a:close/>
                </a:path>
              </a:pathLst>
            </a:custGeom>
            <a:solidFill>
              <a:srgbClr val="47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8" name="Freeform 10264">
              <a:extLst>
                <a:ext uri="{FF2B5EF4-FFF2-40B4-BE49-F238E27FC236}">
                  <a16:creationId xmlns:a16="http://schemas.microsoft.com/office/drawing/2014/main" id="{CAD0DFA6-903C-7C12-0447-3F30F3584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081" y="2513012"/>
              <a:ext cx="100013" cy="100013"/>
            </a:xfrm>
            <a:custGeom>
              <a:avLst/>
              <a:gdLst>
                <a:gd name="T0" fmla="*/ 126 w 126"/>
                <a:gd name="T1" fmla="*/ 68 h 126"/>
                <a:gd name="T2" fmla="*/ 126 w 126"/>
                <a:gd name="T3" fmla="*/ 68 h 126"/>
                <a:gd name="T4" fmla="*/ 124 w 126"/>
                <a:gd name="T5" fmla="*/ 80 h 126"/>
                <a:gd name="T6" fmla="*/ 118 w 126"/>
                <a:gd name="T7" fmla="*/ 92 h 126"/>
                <a:gd name="T8" fmla="*/ 112 w 126"/>
                <a:gd name="T9" fmla="*/ 102 h 126"/>
                <a:gd name="T10" fmla="*/ 104 w 126"/>
                <a:gd name="T11" fmla="*/ 110 h 126"/>
                <a:gd name="T12" fmla="*/ 94 w 126"/>
                <a:gd name="T13" fmla="*/ 118 h 126"/>
                <a:gd name="T14" fmla="*/ 82 w 126"/>
                <a:gd name="T15" fmla="*/ 122 h 126"/>
                <a:gd name="T16" fmla="*/ 70 w 126"/>
                <a:gd name="T17" fmla="*/ 126 h 126"/>
                <a:gd name="T18" fmla="*/ 58 w 126"/>
                <a:gd name="T19" fmla="*/ 126 h 126"/>
                <a:gd name="T20" fmla="*/ 58 w 126"/>
                <a:gd name="T21" fmla="*/ 126 h 126"/>
                <a:gd name="T22" fmla="*/ 46 w 126"/>
                <a:gd name="T23" fmla="*/ 124 h 126"/>
                <a:gd name="T24" fmla="*/ 34 w 126"/>
                <a:gd name="T25" fmla="*/ 118 h 126"/>
                <a:gd name="T26" fmla="*/ 24 w 126"/>
                <a:gd name="T27" fmla="*/ 112 h 126"/>
                <a:gd name="T28" fmla="*/ 14 w 126"/>
                <a:gd name="T29" fmla="*/ 104 h 126"/>
                <a:gd name="T30" fmla="*/ 8 w 126"/>
                <a:gd name="T31" fmla="*/ 94 h 126"/>
                <a:gd name="T32" fmla="*/ 4 w 126"/>
                <a:gd name="T33" fmla="*/ 82 h 126"/>
                <a:gd name="T34" fmla="*/ 0 w 126"/>
                <a:gd name="T35" fmla="*/ 70 h 126"/>
                <a:gd name="T36" fmla="*/ 0 w 126"/>
                <a:gd name="T37" fmla="*/ 58 h 126"/>
                <a:gd name="T38" fmla="*/ 0 w 126"/>
                <a:gd name="T39" fmla="*/ 58 h 126"/>
                <a:gd name="T40" fmla="*/ 2 w 126"/>
                <a:gd name="T41" fmla="*/ 46 h 126"/>
                <a:gd name="T42" fmla="*/ 6 w 126"/>
                <a:gd name="T43" fmla="*/ 34 h 126"/>
                <a:gd name="T44" fmla="*/ 14 w 126"/>
                <a:gd name="T45" fmla="*/ 24 h 126"/>
                <a:gd name="T46" fmla="*/ 22 w 126"/>
                <a:gd name="T47" fmla="*/ 16 h 126"/>
                <a:gd name="T48" fmla="*/ 32 w 126"/>
                <a:gd name="T49" fmla="*/ 8 h 126"/>
                <a:gd name="T50" fmla="*/ 42 w 126"/>
                <a:gd name="T51" fmla="*/ 4 h 126"/>
                <a:gd name="T52" fmla="*/ 54 w 126"/>
                <a:gd name="T53" fmla="*/ 0 h 126"/>
                <a:gd name="T54" fmla="*/ 68 w 126"/>
                <a:gd name="T55" fmla="*/ 0 h 126"/>
                <a:gd name="T56" fmla="*/ 68 w 126"/>
                <a:gd name="T57" fmla="*/ 0 h 126"/>
                <a:gd name="T58" fmla="*/ 80 w 126"/>
                <a:gd name="T59" fmla="*/ 2 h 126"/>
                <a:gd name="T60" fmla="*/ 92 w 126"/>
                <a:gd name="T61" fmla="*/ 6 h 126"/>
                <a:gd name="T62" fmla="*/ 102 w 126"/>
                <a:gd name="T63" fmla="*/ 14 h 126"/>
                <a:gd name="T64" fmla="*/ 110 w 126"/>
                <a:gd name="T65" fmla="*/ 22 h 126"/>
                <a:gd name="T66" fmla="*/ 118 w 126"/>
                <a:gd name="T67" fmla="*/ 32 h 126"/>
                <a:gd name="T68" fmla="*/ 122 w 126"/>
                <a:gd name="T69" fmla="*/ 42 h 126"/>
                <a:gd name="T70" fmla="*/ 126 w 126"/>
                <a:gd name="T71" fmla="*/ 54 h 126"/>
                <a:gd name="T72" fmla="*/ 126 w 126"/>
                <a:gd name="T73" fmla="*/ 6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6">
                  <a:moveTo>
                    <a:pt x="126" y="68"/>
                  </a:moveTo>
                  <a:lnTo>
                    <a:pt x="126" y="68"/>
                  </a:lnTo>
                  <a:lnTo>
                    <a:pt x="124" y="80"/>
                  </a:lnTo>
                  <a:lnTo>
                    <a:pt x="118" y="92"/>
                  </a:lnTo>
                  <a:lnTo>
                    <a:pt x="112" y="102"/>
                  </a:lnTo>
                  <a:lnTo>
                    <a:pt x="104" y="110"/>
                  </a:lnTo>
                  <a:lnTo>
                    <a:pt x="94" y="118"/>
                  </a:lnTo>
                  <a:lnTo>
                    <a:pt x="82" y="122"/>
                  </a:lnTo>
                  <a:lnTo>
                    <a:pt x="70" y="126"/>
                  </a:lnTo>
                  <a:lnTo>
                    <a:pt x="58" y="126"/>
                  </a:lnTo>
                  <a:lnTo>
                    <a:pt x="58" y="126"/>
                  </a:lnTo>
                  <a:lnTo>
                    <a:pt x="46" y="124"/>
                  </a:lnTo>
                  <a:lnTo>
                    <a:pt x="34" y="118"/>
                  </a:lnTo>
                  <a:lnTo>
                    <a:pt x="24" y="112"/>
                  </a:lnTo>
                  <a:lnTo>
                    <a:pt x="14" y="104"/>
                  </a:lnTo>
                  <a:lnTo>
                    <a:pt x="8" y="94"/>
                  </a:lnTo>
                  <a:lnTo>
                    <a:pt x="4" y="82"/>
                  </a:lnTo>
                  <a:lnTo>
                    <a:pt x="0" y="7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46"/>
                  </a:lnTo>
                  <a:lnTo>
                    <a:pt x="6" y="34"/>
                  </a:lnTo>
                  <a:lnTo>
                    <a:pt x="14" y="24"/>
                  </a:lnTo>
                  <a:lnTo>
                    <a:pt x="22" y="16"/>
                  </a:lnTo>
                  <a:lnTo>
                    <a:pt x="32" y="8"/>
                  </a:lnTo>
                  <a:lnTo>
                    <a:pt x="42" y="4"/>
                  </a:lnTo>
                  <a:lnTo>
                    <a:pt x="54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80" y="2"/>
                  </a:lnTo>
                  <a:lnTo>
                    <a:pt x="92" y="6"/>
                  </a:lnTo>
                  <a:lnTo>
                    <a:pt x="102" y="14"/>
                  </a:lnTo>
                  <a:lnTo>
                    <a:pt x="110" y="22"/>
                  </a:lnTo>
                  <a:lnTo>
                    <a:pt x="118" y="32"/>
                  </a:lnTo>
                  <a:lnTo>
                    <a:pt x="122" y="42"/>
                  </a:lnTo>
                  <a:lnTo>
                    <a:pt x="126" y="54"/>
                  </a:lnTo>
                  <a:lnTo>
                    <a:pt x="126" y="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89" name="Freeform 10265">
              <a:extLst>
                <a:ext uri="{FF2B5EF4-FFF2-40B4-BE49-F238E27FC236}">
                  <a16:creationId xmlns:a16="http://schemas.microsoft.com/office/drawing/2014/main" id="{BC714B56-9C53-DBD4-B581-D63857E38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8131" y="2532062"/>
              <a:ext cx="61913" cy="61913"/>
            </a:xfrm>
            <a:custGeom>
              <a:avLst/>
              <a:gdLst>
                <a:gd name="T0" fmla="*/ 78 w 78"/>
                <a:gd name="T1" fmla="*/ 42 h 78"/>
                <a:gd name="T2" fmla="*/ 78 w 78"/>
                <a:gd name="T3" fmla="*/ 42 h 78"/>
                <a:gd name="T4" fmla="*/ 76 w 78"/>
                <a:gd name="T5" fmla="*/ 50 h 78"/>
                <a:gd name="T6" fmla="*/ 74 w 78"/>
                <a:gd name="T7" fmla="*/ 56 h 78"/>
                <a:gd name="T8" fmla="*/ 70 w 78"/>
                <a:gd name="T9" fmla="*/ 64 h 78"/>
                <a:gd name="T10" fmla="*/ 64 w 78"/>
                <a:gd name="T11" fmla="*/ 68 h 78"/>
                <a:gd name="T12" fmla="*/ 58 w 78"/>
                <a:gd name="T13" fmla="*/ 74 h 78"/>
                <a:gd name="T14" fmla="*/ 52 w 78"/>
                <a:gd name="T15" fmla="*/ 76 h 78"/>
                <a:gd name="T16" fmla="*/ 44 w 78"/>
                <a:gd name="T17" fmla="*/ 78 h 78"/>
                <a:gd name="T18" fmla="*/ 36 w 78"/>
                <a:gd name="T19" fmla="*/ 78 h 78"/>
                <a:gd name="T20" fmla="*/ 36 w 78"/>
                <a:gd name="T21" fmla="*/ 78 h 78"/>
                <a:gd name="T22" fmla="*/ 28 w 78"/>
                <a:gd name="T23" fmla="*/ 76 h 78"/>
                <a:gd name="T24" fmla="*/ 20 w 78"/>
                <a:gd name="T25" fmla="*/ 74 h 78"/>
                <a:gd name="T26" fmla="*/ 14 w 78"/>
                <a:gd name="T27" fmla="*/ 70 h 78"/>
                <a:gd name="T28" fmla="*/ 8 w 78"/>
                <a:gd name="T29" fmla="*/ 64 h 78"/>
                <a:gd name="T30" fmla="*/ 4 w 78"/>
                <a:gd name="T31" fmla="*/ 58 h 78"/>
                <a:gd name="T32" fmla="*/ 2 w 78"/>
                <a:gd name="T33" fmla="*/ 52 h 78"/>
                <a:gd name="T34" fmla="*/ 0 w 78"/>
                <a:gd name="T35" fmla="*/ 44 h 78"/>
                <a:gd name="T36" fmla="*/ 0 w 78"/>
                <a:gd name="T37" fmla="*/ 36 h 78"/>
                <a:gd name="T38" fmla="*/ 0 w 78"/>
                <a:gd name="T39" fmla="*/ 36 h 78"/>
                <a:gd name="T40" fmla="*/ 0 w 78"/>
                <a:gd name="T41" fmla="*/ 28 h 78"/>
                <a:gd name="T42" fmla="*/ 4 w 78"/>
                <a:gd name="T43" fmla="*/ 20 h 78"/>
                <a:gd name="T44" fmla="*/ 8 w 78"/>
                <a:gd name="T45" fmla="*/ 14 h 78"/>
                <a:gd name="T46" fmla="*/ 12 w 78"/>
                <a:gd name="T47" fmla="*/ 8 h 78"/>
                <a:gd name="T48" fmla="*/ 20 w 78"/>
                <a:gd name="T49" fmla="*/ 4 h 78"/>
                <a:gd name="T50" fmla="*/ 26 w 78"/>
                <a:gd name="T51" fmla="*/ 2 h 78"/>
                <a:gd name="T52" fmla="*/ 34 w 78"/>
                <a:gd name="T53" fmla="*/ 0 h 78"/>
                <a:gd name="T54" fmla="*/ 42 w 78"/>
                <a:gd name="T55" fmla="*/ 0 h 78"/>
                <a:gd name="T56" fmla="*/ 42 w 78"/>
                <a:gd name="T57" fmla="*/ 0 h 78"/>
                <a:gd name="T58" fmla="*/ 50 w 78"/>
                <a:gd name="T59" fmla="*/ 0 h 78"/>
                <a:gd name="T60" fmla="*/ 56 w 78"/>
                <a:gd name="T61" fmla="*/ 4 h 78"/>
                <a:gd name="T62" fmla="*/ 64 w 78"/>
                <a:gd name="T63" fmla="*/ 8 h 78"/>
                <a:gd name="T64" fmla="*/ 68 w 78"/>
                <a:gd name="T65" fmla="*/ 14 h 78"/>
                <a:gd name="T66" fmla="*/ 74 w 78"/>
                <a:gd name="T67" fmla="*/ 20 h 78"/>
                <a:gd name="T68" fmla="*/ 76 w 78"/>
                <a:gd name="T69" fmla="*/ 26 h 78"/>
                <a:gd name="T70" fmla="*/ 78 w 78"/>
                <a:gd name="T71" fmla="*/ 34 h 78"/>
                <a:gd name="T72" fmla="*/ 78 w 78"/>
                <a:gd name="T73" fmla="*/ 4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8" h="78">
                  <a:moveTo>
                    <a:pt x="78" y="42"/>
                  </a:moveTo>
                  <a:lnTo>
                    <a:pt x="78" y="42"/>
                  </a:lnTo>
                  <a:lnTo>
                    <a:pt x="76" y="50"/>
                  </a:lnTo>
                  <a:lnTo>
                    <a:pt x="74" y="56"/>
                  </a:lnTo>
                  <a:lnTo>
                    <a:pt x="70" y="64"/>
                  </a:lnTo>
                  <a:lnTo>
                    <a:pt x="64" y="68"/>
                  </a:lnTo>
                  <a:lnTo>
                    <a:pt x="58" y="74"/>
                  </a:lnTo>
                  <a:lnTo>
                    <a:pt x="52" y="76"/>
                  </a:lnTo>
                  <a:lnTo>
                    <a:pt x="44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28" y="76"/>
                  </a:lnTo>
                  <a:lnTo>
                    <a:pt x="20" y="74"/>
                  </a:lnTo>
                  <a:lnTo>
                    <a:pt x="14" y="70"/>
                  </a:lnTo>
                  <a:lnTo>
                    <a:pt x="8" y="64"/>
                  </a:lnTo>
                  <a:lnTo>
                    <a:pt x="4" y="58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4" y="20"/>
                  </a:lnTo>
                  <a:lnTo>
                    <a:pt x="8" y="14"/>
                  </a:lnTo>
                  <a:lnTo>
                    <a:pt x="12" y="8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0" y="0"/>
                  </a:lnTo>
                  <a:lnTo>
                    <a:pt x="56" y="4"/>
                  </a:lnTo>
                  <a:lnTo>
                    <a:pt x="64" y="8"/>
                  </a:lnTo>
                  <a:lnTo>
                    <a:pt x="68" y="14"/>
                  </a:lnTo>
                  <a:lnTo>
                    <a:pt x="74" y="20"/>
                  </a:lnTo>
                  <a:lnTo>
                    <a:pt x="76" y="26"/>
                  </a:lnTo>
                  <a:lnTo>
                    <a:pt x="78" y="34"/>
                  </a:lnTo>
                  <a:lnTo>
                    <a:pt x="78" y="42"/>
                  </a:lnTo>
                  <a:close/>
                </a:path>
              </a:pathLst>
            </a:custGeom>
            <a:solidFill>
              <a:srgbClr val="737B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90" name="Freeform 10266">
              <a:extLst>
                <a:ext uri="{FF2B5EF4-FFF2-40B4-BE49-F238E27FC236}">
                  <a16:creationId xmlns:a16="http://schemas.microsoft.com/office/drawing/2014/main" id="{433AEB62-4FCC-E879-7A21-A852A3622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8131" y="2532062"/>
              <a:ext cx="61913" cy="61913"/>
            </a:xfrm>
            <a:custGeom>
              <a:avLst/>
              <a:gdLst>
                <a:gd name="T0" fmla="*/ 78 w 78"/>
                <a:gd name="T1" fmla="*/ 42 h 78"/>
                <a:gd name="T2" fmla="*/ 78 w 78"/>
                <a:gd name="T3" fmla="*/ 42 h 78"/>
                <a:gd name="T4" fmla="*/ 76 w 78"/>
                <a:gd name="T5" fmla="*/ 50 h 78"/>
                <a:gd name="T6" fmla="*/ 74 w 78"/>
                <a:gd name="T7" fmla="*/ 56 h 78"/>
                <a:gd name="T8" fmla="*/ 70 w 78"/>
                <a:gd name="T9" fmla="*/ 64 h 78"/>
                <a:gd name="T10" fmla="*/ 64 w 78"/>
                <a:gd name="T11" fmla="*/ 68 h 78"/>
                <a:gd name="T12" fmla="*/ 58 w 78"/>
                <a:gd name="T13" fmla="*/ 74 h 78"/>
                <a:gd name="T14" fmla="*/ 52 w 78"/>
                <a:gd name="T15" fmla="*/ 76 h 78"/>
                <a:gd name="T16" fmla="*/ 44 w 78"/>
                <a:gd name="T17" fmla="*/ 78 h 78"/>
                <a:gd name="T18" fmla="*/ 36 w 78"/>
                <a:gd name="T19" fmla="*/ 78 h 78"/>
                <a:gd name="T20" fmla="*/ 36 w 78"/>
                <a:gd name="T21" fmla="*/ 78 h 78"/>
                <a:gd name="T22" fmla="*/ 28 w 78"/>
                <a:gd name="T23" fmla="*/ 76 h 78"/>
                <a:gd name="T24" fmla="*/ 20 w 78"/>
                <a:gd name="T25" fmla="*/ 74 h 78"/>
                <a:gd name="T26" fmla="*/ 14 w 78"/>
                <a:gd name="T27" fmla="*/ 70 h 78"/>
                <a:gd name="T28" fmla="*/ 8 w 78"/>
                <a:gd name="T29" fmla="*/ 64 h 78"/>
                <a:gd name="T30" fmla="*/ 4 w 78"/>
                <a:gd name="T31" fmla="*/ 58 h 78"/>
                <a:gd name="T32" fmla="*/ 2 w 78"/>
                <a:gd name="T33" fmla="*/ 52 h 78"/>
                <a:gd name="T34" fmla="*/ 0 w 78"/>
                <a:gd name="T35" fmla="*/ 44 h 78"/>
                <a:gd name="T36" fmla="*/ 0 w 78"/>
                <a:gd name="T37" fmla="*/ 36 h 78"/>
                <a:gd name="T38" fmla="*/ 0 w 78"/>
                <a:gd name="T39" fmla="*/ 36 h 78"/>
                <a:gd name="T40" fmla="*/ 0 w 78"/>
                <a:gd name="T41" fmla="*/ 28 h 78"/>
                <a:gd name="T42" fmla="*/ 4 w 78"/>
                <a:gd name="T43" fmla="*/ 20 h 78"/>
                <a:gd name="T44" fmla="*/ 8 w 78"/>
                <a:gd name="T45" fmla="*/ 14 h 78"/>
                <a:gd name="T46" fmla="*/ 12 w 78"/>
                <a:gd name="T47" fmla="*/ 8 h 78"/>
                <a:gd name="T48" fmla="*/ 20 w 78"/>
                <a:gd name="T49" fmla="*/ 4 h 78"/>
                <a:gd name="T50" fmla="*/ 26 w 78"/>
                <a:gd name="T51" fmla="*/ 2 h 78"/>
                <a:gd name="T52" fmla="*/ 34 w 78"/>
                <a:gd name="T53" fmla="*/ 0 h 78"/>
                <a:gd name="T54" fmla="*/ 42 w 78"/>
                <a:gd name="T55" fmla="*/ 0 h 78"/>
                <a:gd name="T56" fmla="*/ 42 w 78"/>
                <a:gd name="T57" fmla="*/ 0 h 78"/>
                <a:gd name="T58" fmla="*/ 50 w 78"/>
                <a:gd name="T59" fmla="*/ 0 h 78"/>
                <a:gd name="T60" fmla="*/ 56 w 78"/>
                <a:gd name="T61" fmla="*/ 4 h 78"/>
                <a:gd name="T62" fmla="*/ 64 w 78"/>
                <a:gd name="T63" fmla="*/ 8 h 78"/>
                <a:gd name="T64" fmla="*/ 68 w 78"/>
                <a:gd name="T65" fmla="*/ 14 h 78"/>
                <a:gd name="T66" fmla="*/ 74 w 78"/>
                <a:gd name="T67" fmla="*/ 20 h 78"/>
                <a:gd name="T68" fmla="*/ 76 w 78"/>
                <a:gd name="T69" fmla="*/ 26 h 78"/>
                <a:gd name="T70" fmla="*/ 78 w 78"/>
                <a:gd name="T71" fmla="*/ 34 h 78"/>
                <a:gd name="T72" fmla="*/ 78 w 78"/>
                <a:gd name="T73" fmla="*/ 4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8" h="78">
                  <a:moveTo>
                    <a:pt x="78" y="42"/>
                  </a:moveTo>
                  <a:lnTo>
                    <a:pt x="78" y="42"/>
                  </a:lnTo>
                  <a:lnTo>
                    <a:pt x="76" y="50"/>
                  </a:lnTo>
                  <a:lnTo>
                    <a:pt x="74" y="56"/>
                  </a:lnTo>
                  <a:lnTo>
                    <a:pt x="70" y="64"/>
                  </a:lnTo>
                  <a:lnTo>
                    <a:pt x="64" y="68"/>
                  </a:lnTo>
                  <a:lnTo>
                    <a:pt x="58" y="74"/>
                  </a:lnTo>
                  <a:lnTo>
                    <a:pt x="52" y="76"/>
                  </a:lnTo>
                  <a:lnTo>
                    <a:pt x="44" y="78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28" y="76"/>
                  </a:lnTo>
                  <a:lnTo>
                    <a:pt x="20" y="74"/>
                  </a:lnTo>
                  <a:lnTo>
                    <a:pt x="14" y="70"/>
                  </a:lnTo>
                  <a:lnTo>
                    <a:pt x="8" y="64"/>
                  </a:lnTo>
                  <a:lnTo>
                    <a:pt x="4" y="58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4" y="20"/>
                  </a:lnTo>
                  <a:lnTo>
                    <a:pt x="8" y="14"/>
                  </a:lnTo>
                  <a:lnTo>
                    <a:pt x="12" y="8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0" y="0"/>
                  </a:lnTo>
                  <a:lnTo>
                    <a:pt x="56" y="4"/>
                  </a:lnTo>
                  <a:lnTo>
                    <a:pt x="64" y="8"/>
                  </a:lnTo>
                  <a:lnTo>
                    <a:pt x="68" y="14"/>
                  </a:lnTo>
                  <a:lnTo>
                    <a:pt x="74" y="20"/>
                  </a:lnTo>
                  <a:lnTo>
                    <a:pt x="76" y="26"/>
                  </a:lnTo>
                  <a:lnTo>
                    <a:pt x="78" y="34"/>
                  </a:lnTo>
                  <a:lnTo>
                    <a:pt x="78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91" name="Freeform 10268">
              <a:extLst>
                <a:ext uri="{FF2B5EF4-FFF2-40B4-BE49-F238E27FC236}">
                  <a16:creationId xmlns:a16="http://schemas.microsoft.com/office/drawing/2014/main" id="{4E18D9A0-59EC-ADAA-9A1B-5AB5BB7C1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1931" y="2490787"/>
              <a:ext cx="169863" cy="155575"/>
            </a:xfrm>
            <a:custGeom>
              <a:avLst/>
              <a:gdLst>
                <a:gd name="T0" fmla="*/ 204 w 214"/>
                <a:gd name="T1" fmla="*/ 110 h 196"/>
                <a:gd name="T2" fmla="*/ 74 w 214"/>
                <a:gd name="T3" fmla="*/ 8 h 196"/>
                <a:gd name="T4" fmla="*/ 74 w 214"/>
                <a:gd name="T5" fmla="*/ 8 h 196"/>
                <a:gd name="T6" fmla="*/ 70 w 214"/>
                <a:gd name="T7" fmla="*/ 4 h 196"/>
                <a:gd name="T8" fmla="*/ 64 w 214"/>
                <a:gd name="T9" fmla="*/ 2 h 196"/>
                <a:gd name="T10" fmla="*/ 52 w 214"/>
                <a:gd name="T11" fmla="*/ 0 h 196"/>
                <a:gd name="T12" fmla="*/ 40 w 214"/>
                <a:gd name="T13" fmla="*/ 4 h 196"/>
                <a:gd name="T14" fmla="*/ 36 w 214"/>
                <a:gd name="T15" fmla="*/ 8 h 196"/>
                <a:gd name="T16" fmla="*/ 32 w 214"/>
                <a:gd name="T17" fmla="*/ 12 h 196"/>
                <a:gd name="T18" fmla="*/ 8 w 214"/>
                <a:gd name="T19" fmla="*/ 42 h 196"/>
                <a:gd name="T20" fmla="*/ 8 w 214"/>
                <a:gd name="T21" fmla="*/ 42 h 196"/>
                <a:gd name="T22" fmla="*/ 4 w 214"/>
                <a:gd name="T23" fmla="*/ 48 h 196"/>
                <a:gd name="T24" fmla="*/ 2 w 214"/>
                <a:gd name="T25" fmla="*/ 54 h 196"/>
                <a:gd name="T26" fmla="*/ 0 w 214"/>
                <a:gd name="T27" fmla="*/ 66 h 196"/>
                <a:gd name="T28" fmla="*/ 4 w 214"/>
                <a:gd name="T29" fmla="*/ 76 h 196"/>
                <a:gd name="T30" fmla="*/ 8 w 214"/>
                <a:gd name="T31" fmla="*/ 82 h 196"/>
                <a:gd name="T32" fmla="*/ 12 w 214"/>
                <a:gd name="T33" fmla="*/ 86 h 196"/>
                <a:gd name="T34" fmla="*/ 14 w 214"/>
                <a:gd name="T35" fmla="*/ 88 h 196"/>
                <a:gd name="T36" fmla="*/ 14 w 214"/>
                <a:gd name="T37" fmla="*/ 88 h 196"/>
                <a:gd name="T38" fmla="*/ 16 w 214"/>
                <a:gd name="T39" fmla="*/ 80 h 196"/>
                <a:gd name="T40" fmla="*/ 20 w 214"/>
                <a:gd name="T41" fmla="*/ 72 h 196"/>
                <a:gd name="T42" fmla="*/ 42 w 214"/>
                <a:gd name="T43" fmla="*/ 44 h 196"/>
                <a:gd name="T44" fmla="*/ 42 w 214"/>
                <a:gd name="T45" fmla="*/ 44 h 196"/>
                <a:gd name="T46" fmla="*/ 50 w 214"/>
                <a:gd name="T47" fmla="*/ 38 h 196"/>
                <a:gd name="T48" fmla="*/ 58 w 214"/>
                <a:gd name="T49" fmla="*/ 34 h 196"/>
                <a:gd name="T50" fmla="*/ 68 w 214"/>
                <a:gd name="T51" fmla="*/ 34 h 196"/>
                <a:gd name="T52" fmla="*/ 76 w 214"/>
                <a:gd name="T53" fmla="*/ 38 h 196"/>
                <a:gd name="T54" fmla="*/ 174 w 214"/>
                <a:gd name="T55" fmla="*/ 114 h 196"/>
                <a:gd name="T56" fmla="*/ 174 w 214"/>
                <a:gd name="T57" fmla="*/ 114 h 196"/>
                <a:gd name="T58" fmla="*/ 180 w 214"/>
                <a:gd name="T59" fmla="*/ 122 h 196"/>
                <a:gd name="T60" fmla="*/ 182 w 214"/>
                <a:gd name="T61" fmla="*/ 132 h 196"/>
                <a:gd name="T62" fmla="*/ 180 w 214"/>
                <a:gd name="T63" fmla="*/ 142 h 196"/>
                <a:gd name="T64" fmla="*/ 174 w 214"/>
                <a:gd name="T65" fmla="*/ 150 h 196"/>
                <a:gd name="T66" fmla="*/ 154 w 214"/>
                <a:gd name="T67" fmla="*/ 178 h 196"/>
                <a:gd name="T68" fmla="*/ 154 w 214"/>
                <a:gd name="T69" fmla="*/ 178 h 196"/>
                <a:gd name="T70" fmla="*/ 146 w 214"/>
                <a:gd name="T71" fmla="*/ 184 h 196"/>
                <a:gd name="T72" fmla="*/ 140 w 214"/>
                <a:gd name="T73" fmla="*/ 188 h 196"/>
                <a:gd name="T74" fmla="*/ 140 w 214"/>
                <a:gd name="T75" fmla="*/ 188 h 196"/>
                <a:gd name="T76" fmla="*/ 140 w 214"/>
                <a:gd name="T77" fmla="*/ 188 h 196"/>
                <a:gd name="T78" fmla="*/ 146 w 214"/>
                <a:gd name="T79" fmla="*/ 192 h 196"/>
                <a:gd name="T80" fmla="*/ 152 w 214"/>
                <a:gd name="T81" fmla="*/ 194 h 196"/>
                <a:gd name="T82" fmla="*/ 164 w 214"/>
                <a:gd name="T83" fmla="*/ 196 h 196"/>
                <a:gd name="T84" fmla="*/ 174 w 214"/>
                <a:gd name="T85" fmla="*/ 192 h 196"/>
                <a:gd name="T86" fmla="*/ 180 w 214"/>
                <a:gd name="T87" fmla="*/ 188 h 196"/>
                <a:gd name="T88" fmla="*/ 184 w 214"/>
                <a:gd name="T89" fmla="*/ 184 h 196"/>
                <a:gd name="T90" fmla="*/ 208 w 214"/>
                <a:gd name="T91" fmla="*/ 154 h 196"/>
                <a:gd name="T92" fmla="*/ 208 w 214"/>
                <a:gd name="T93" fmla="*/ 154 h 196"/>
                <a:gd name="T94" fmla="*/ 212 w 214"/>
                <a:gd name="T95" fmla="*/ 148 h 196"/>
                <a:gd name="T96" fmla="*/ 214 w 214"/>
                <a:gd name="T97" fmla="*/ 142 h 196"/>
                <a:gd name="T98" fmla="*/ 214 w 214"/>
                <a:gd name="T99" fmla="*/ 130 h 196"/>
                <a:gd name="T100" fmla="*/ 212 w 214"/>
                <a:gd name="T101" fmla="*/ 120 h 196"/>
                <a:gd name="T102" fmla="*/ 208 w 214"/>
                <a:gd name="T103" fmla="*/ 114 h 196"/>
                <a:gd name="T104" fmla="*/ 204 w 214"/>
                <a:gd name="T105" fmla="*/ 11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4" h="196">
                  <a:moveTo>
                    <a:pt x="204" y="110"/>
                  </a:moveTo>
                  <a:lnTo>
                    <a:pt x="74" y="8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4" y="2"/>
                  </a:lnTo>
                  <a:lnTo>
                    <a:pt x="52" y="0"/>
                  </a:lnTo>
                  <a:lnTo>
                    <a:pt x="40" y="4"/>
                  </a:lnTo>
                  <a:lnTo>
                    <a:pt x="36" y="8"/>
                  </a:lnTo>
                  <a:lnTo>
                    <a:pt x="32" y="1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2" y="54"/>
                  </a:lnTo>
                  <a:lnTo>
                    <a:pt x="0" y="66"/>
                  </a:lnTo>
                  <a:lnTo>
                    <a:pt x="4" y="76"/>
                  </a:lnTo>
                  <a:lnTo>
                    <a:pt x="8" y="82"/>
                  </a:lnTo>
                  <a:lnTo>
                    <a:pt x="12" y="86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6" y="80"/>
                  </a:lnTo>
                  <a:lnTo>
                    <a:pt x="20" y="72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50" y="38"/>
                  </a:lnTo>
                  <a:lnTo>
                    <a:pt x="58" y="34"/>
                  </a:lnTo>
                  <a:lnTo>
                    <a:pt x="68" y="34"/>
                  </a:lnTo>
                  <a:lnTo>
                    <a:pt x="76" y="38"/>
                  </a:lnTo>
                  <a:lnTo>
                    <a:pt x="174" y="114"/>
                  </a:lnTo>
                  <a:lnTo>
                    <a:pt x="174" y="114"/>
                  </a:lnTo>
                  <a:lnTo>
                    <a:pt x="180" y="122"/>
                  </a:lnTo>
                  <a:lnTo>
                    <a:pt x="182" y="132"/>
                  </a:lnTo>
                  <a:lnTo>
                    <a:pt x="180" y="142"/>
                  </a:lnTo>
                  <a:lnTo>
                    <a:pt x="174" y="150"/>
                  </a:lnTo>
                  <a:lnTo>
                    <a:pt x="154" y="178"/>
                  </a:lnTo>
                  <a:lnTo>
                    <a:pt x="154" y="178"/>
                  </a:lnTo>
                  <a:lnTo>
                    <a:pt x="146" y="184"/>
                  </a:lnTo>
                  <a:lnTo>
                    <a:pt x="140" y="188"/>
                  </a:lnTo>
                  <a:lnTo>
                    <a:pt x="140" y="188"/>
                  </a:lnTo>
                  <a:lnTo>
                    <a:pt x="140" y="188"/>
                  </a:lnTo>
                  <a:lnTo>
                    <a:pt x="146" y="192"/>
                  </a:lnTo>
                  <a:lnTo>
                    <a:pt x="152" y="194"/>
                  </a:lnTo>
                  <a:lnTo>
                    <a:pt x="164" y="196"/>
                  </a:lnTo>
                  <a:lnTo>
                    <a:pt x="174" y="192"/>
                  </a:lnTo>
                  <a:lnTo>
                    <a:pt x="180" y="188"/>
                  </a:lnTo>
                  <a:lnTo>
                    <a:pt x="184" y="184"/>
                  </a:lnTo>
                  <a:lnTo>
                    <a:pt x="208" y="154"/>
                  </a:lnTo>
                  <a:lnTo>
                    <a:pt x="208" y="154"/>
                  </a:lnTo>
                  <a:lnTo>
                    <a:pt x="212" y="148"/>
                  </a:lnTo>
                  <a:lnTo>
                    <a:pt x="214" y="142"/>
                  </a:lnTo>
                  <a:lnTo>
                    <a:pt x="214" y="130"/>
                  </a:lnTo>
                  <a:lnTo>
                    <a:pt x="212" y="120"/>
                  </a:lnTo>
                  <a:lnTo>
                    <a:pt x="208" y="114"/>
                  </a:lnTo>
                  <a:lnTo>
                    <a:pt x="204" y="1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92" name="Freeform 10277">
              <a:extLst>
                <a:ext uri="{FF2B5EF4-FFF2-40B4-BE49-F238E27FC236}">
                  <a16:creationId xmlns:a16="http://schemas.microsoft.com/office/drawing/2014/main" id="{1E03E1EA-1F87-00DE-AE25-D31C2A715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6419" y="2741612"/>
              <a:ext cx="34925" cy="57150"/>
            </a:xfrm>
            <a:custGeom>
              <a:avLst/>
              <a:gdLst>
                <a:gd name="T0" fmla="*/ 4 w 44"/>
                <a:gd name="T1" fmla="*/ 22 h 72"/>
                <a:gd name="T2" fmla="*/ 4 w 44"/>
                <a:gd name="T3" fmla="*/ 22 h 72"/>
                <a:gd name="T4" fmla="*/ 8 w 44"/>
                <a:gd name="T5" fmla="*/ 30 h 72"/>
                <a:gd name="T6" fmla="*/ 10 w 44"/>
                <a:gd name="T7" fmla="*/ 38 h 72"/>
                <a:gd name="T8" fmla="*/ 12 w 44"/>
                <a:gd name="T9" fmla="*/ 48 h 72"/>
                <a:gd name="T10" fmla="*/ 14 w 44"/>
                <a:gd name="T11" fmla="*/ 58 h 72"/>
                <a:gd name="T12" fmla="*/ 14 w 44"/>
                <a:gd name="T13" fmla="*/ 58 h 72"/>
                <a:gd name="T14" fmla="*/ 14 w 44"/>
                <a:gd name="T15" fmla="*/ 64 h 72"/>
                <a:gd name="T16" fmla="*/ 18 w 44"/>
                <a:gd name="T17" fmla="*/ 68 h 72"/>
                <a:gd name="T18" fmla="*/ 22 w 44"/>
                <a:gd name="T19" fmla="*/ 72 h 72"/>
                <a:gd name="T20" fmla="*/ 28 w 44"/>
                <a:gd name="T21" fmla="*/ 72 h 72"/>
                <a:gd name="T22" fmla="*/ 34 w 44"/>
                <a:gd name="T23" fmla="*/ 72 h 72"/>
                <a:gd name="T24" fmla="*/ 38 w 44"/>
                <a:gd name="T25" fmla="*/ 68 h 72"/>
                <a:gd name="T26" fmla="*/ 42 w 44"/>
                <a:gd name="T27" fmla="*/ 64 h 72"/>
                <a:gd name="T28" fmla="*/ 44 w 44"/>
                <a:gd name="T29" fmla="*/ 58 h 72"/>
                <a:gd name="T30" fmla="*/ 44 w 44"/>
                <a:gd name="T31" fmla="*/ 58 h 72"/>
                <a:gd name="T32" fmla="*/ 42 w 44"/>
                <a:gd name="T33" fmla="*/ 44 h 72"/>
                <a:gd name="T34" fmla="*/ 40 w 44"/>
                <a:gd name="T35" fmla="*/ 30 h 72"/>
                <a:gd name="T36" fmla="*/ 36 w 44"/>
                <a:gd name="T37" fmla="*/ 18 h 72"/>
                <a:gd name="T38" fmla="*/ 28 w 44"/>
                <a:gd name="T39" fmla="*/ 6 h 72"/>
                <a:gd name="T40" fmla="*/ 28 w 44"/>
                <a:gd name="T41" fmla="*/ 6 h 72"/>
                <a:gd name="T42" fmla="*/ 24 w 44"/>
                <a:gd name="T43" fmla="*/ 2 h 72"/>
                <a:gd name="T44" fmla="*/ 20 w 44"/>
                <a:gd name="T45" fmla="*/ 0 h 72"/>
                <a:gd name="T46" fmla="*/ 14 w 44"/>
                <a:gd name="T47" fmla="*/ 0 h 72"/>
                <a:gd name="T48" fmla="*/ 8 w 44"/>
                <a:gd name="T49" fmla="*/ 2 h 72"/>
                <a:gd name="T50" fmla="*/ 4 w 44"/>
                <a:gd name="T51" fmla="*/ 4 h 72"/>
                <a:gd name="T52" fmla="*/ 2 w 44"/>
                <a:gd name="T53" fmla="*/ 10 h 72"/>
                <a:gd name="T54" fmla="*/ 0 w 44"/>
                <a:gd name="T55" fmla="*/ 16 h 72"/>
                <a:gd name="T56" fmla="*/ 4 w 44"/>
                <a:gd name="T57" fmla="*/ 2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72">
                  <a:moveTo>
                    <a:pt x="4" y="22"/>
                  </a:moveTo>
                  <a:lnTo>
                    <a:pt x="4" y="22"/>
                  </a:lnTo>
                  <a:lnTo>
                    <a:pt x="8" y="30"/>
                  </a:lnTo>
                  <a:lnTo>
                    <a:pt x="10" y="38"/>
                  </a:lnTo>
                  <a:lnTo>
                    <a:pt x="12" y="48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14" y="64"/>
                  </a:lnTo>
                  <a:lnTo>
                    <a:pt x="18" y="68"/>
                  </a:lnTo>
                  <a:lnTo>
                    <a:pt x="22" y="72"/>
                  </a:lnTo>
                  <a:lnTo>
                    <a:pt x="28" y="72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42" y="64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2" y="44"/>
                  </a:lnTo>
                  <a:lnTo>
                    <a:pt x="40" y="30"/>
                  </a:lnTo>
                  <a:lnTo>
                    <a:pt x="36" y="18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4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93" name="Freeform 10280">
              <a:extLst>
                <a:ext uri="{FF2B5EF4-FFF2-40B4-BE49-F238E27FC236}">
                  <a16:creationId xmlns:a16="http://schemas.microsoft.com/office/drawing/2014/main" id="{8839B1E8-709B-732E-62E6-02C9176B3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631" y="2695575"/>
              <a:ext cx="31750" cy="80963"/>
            </a:xfrm>
            <a:custGeom>
              <a:avLst/>
              <a:gdLst>
                <a:gd name="T0" fmla="*/ 10 w 40"/>
                <a:gd name="T1" fmla="*/ 8 h 102"/>
                <a:gd name="T2" fmla="*/ 10 w 40"/>
                <a:gd name="T3" fmla="*/ 8 h 102"/>
                <a:gd name="T4" fmla="*/ 4 w 40"/>
                <a:gd name="T5" fmla="*/ 20 h 102"/>
                <a:gd name="T6" fmla="*/ 2 w 40"/>
                <a:gd name="T7" fmla="*/ 30 h 102"/>
                <a:gd name="T8" fmla="*/ 0 w 40"/>
                <a:gd name="T9" fmla="*/ 42 h 102"/>
                <a:gd name="T10" fmla="*/ 0 w 40"/>
                <a:gd name="T11" fmla="*/ 52 h 102"/>
                <a:gd name="T12" fmla="*/ 2 w 40"/>
                <a:gd name="T13" fmla="*/ 62 h 102"/>
                <a:gd name="T14" fmla="*/ 4 w 40"/>
                <a:gd name="T15" fmla="*/ 74 h 102"/>
                <a:gd name="T16" fmla="*/ 14 w 40"/>
                <a:gd name="T17" fmla="*/ 96 h 102"/>
                <a:gd name="T18" fmla="*/ 14 w 40"/>
                <a:gd name="T19" fmla="*/ 96 h 102"/>
                <a:gd name="T20" fmla="*/ 16 w 40"/>
                <a:gd name="T21" fmla="*/ 100 h 102"/>
                <a:gd name="T22" fmla="*/ 22 w 40"/>
                <a:gd name="T23" fmla="*/ 102 h 102"/>
                <a:gd name="T24" fmla="*/ 28 w 40"/>
                <a:gd name="T25" fmla="*/ 102 h 102"/>
                <a:gd name="T26" fmla="*/ 32 w 40"/>
                <a:gd name="T27" fmla="*/ 100 h 102"/>
                <a:gd name="T28" fmla="*/ 36 w 40"/>
                <a:gd name="T29" fmla="*/ 98 h 102"/>
                <a:gd name="T30" fmla="*/ 40 w 40"/>
                <a:gd name="T31" fmla="*/ 92 h 102"/>
                <a:gd name="T32" fmla="*/ 40 w 40"/>
                <a:gd name="T33" fmla="*/ 86 h 102"/>
                <a:gd name="T34" fmla="*/ 38 w 40"/>
                <a:gd name="T35" fmla="*/ 80 h 102"/>
                <a:gd name="T36" fmla="*/ 38 w 40"/>
                <a:gd name="T37" fmla="*/ 80 h 102"/>
                <a:gd name="T38" fmla="*/ 34 w 40"/>
                <a:gd name="T39" fmla="*/ 66 h 102"/>
                <a:gd name="T40" fmla="*/ 30 w 40"/>
                <a:gd name="T41" fmla="*/ 52 h 102"/>
                <a:gd name="T42" fmla="*/ 30 w 40"/>
                <a:gd name="T43" fmla="*/ 38 h 102"/>
                <a:gd name="T44" fmla="*/ 34 w 40"/>
                <a:gd name="T45" fmla="*/ 24 h 102"/>
                <a:gd name="T46" fmla="*/ 34 w 40"/>
                <a:gd name="T47" fmla="*/ 24 h 102"/>
                <a:gd name="T48" fmla="*/ 36 w 40"/>
                <a:gd name="T49" fmla="*/ 16 h 102"/>
                <a:gd name="T50" fmla="*/ 36 w 40"/>
                <a:gd name="T51" fmla="*/ 12 h 102"/>
                <a:gd name="T52" fmla="*/ 32 w 40"/>
                <a:gd name="T53" fmla="*/ 6 h 102"/>
                <a:gd name="T54" fmla="*/ 28 w 40"/>
                <a:gd name="T55" fmla="*/ 2 h 102"/>
                <a:gd name="T56" fmla="*/ 22 w 40"/>
                <a:gd name="T57" fmla="*/ 0 h 102"/>
                <a:gd name="T58" fmla="*/ 18 w 40"/>
                <a:gd name="T59" fmla="*/ 0 h 102"/>
                <a:gd name="T60" fmla="*/ 12 w 40"/>
                <a:gd name="T61" fmla="*/ 4 h 102"/>
                <a:gd name="T62" fmla="*/ 10 w 40"/>
                <a:gd name="T63" fmla="*/ 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" h="102">
                  <a:moveTo>
                    <a:pt x="10" y="8"/>
                  </a:moveTo>
                  <a:lnTo>
                    <a:pt x="10" y="8"/>
                  </a:lnTo>
                  <a:lnTo>
                    <a:pt x="4" y="20"/>
                  </a:lnTo>
                  <a:lnTo>
                    <a:pt x="2" y="30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2" y="62"/>
                  </a:lnTo>
                  <a:lnTo>
                    <a:pt x="4" y="74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2"/>
                  </a:lnTo>
                  <a:lnTo>
                    <a:pt x="32" y="100"/>
                  </a:lnTo>
                  <a:lnTo>
                    <a:pt x="36" y="98"/>
                  </a:lnTo>
                  <a:lnTo>
                    <a:pt x="40" y="92"/>
                  </a:lnTo>
                  <a:lnTo>
                    <a:pt x="40" y="86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34" y="66"/>
                  </a:lnTo>
                  <a:lnTo>
                    <a:pt x="30" y="52"/>
                  </a:lnTo>
                  <a:lnTo>
                    <a:pt x="30" y="38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6" y="16"/>
                  </a:lnTo>
                  <a:lnTo>
                    <a:pt x="36" y="12"/>
                  </a:lnTo>
                  <a:lnTo>
                    <a:pt x="32" y="6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4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2B5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  <p:sp>
          <p:nvSpPr>
            <p:cNvPr id="194" name="Freeform 10281">
              <a:extLst>
                <a:ext uri="{FF2B5EF4-FFF2-40B4-BE49-F238E27FC236}">
                  <a16:creationId xmlns:a16="http://schemas.microsoft.com/office/drawing/2014/main" id="{68BA842D-B45C-6F69-A25D-7CCBD3477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631" y="2695575"/>
              <a:ext cx="31750" cy="80963"/>
            </a:xfrm>
            <a:custGeom>
              <a:avLst/>
              <a:gdLst>
                <a:gd name="T0" fmla="*/ 10 w 40"/>
                <a:gd name="T1" fmla="*/ 8 h 102"/>
                <a:gd name="T2" fmla="*/ 10 w 40"/>
                <a:gd name="T3" fmla="*/ 8 h 102"/>
                <a:gd name="T4" fmla="*/ 4 w 40"/>
                <a:gd name="T5" fmla="*/ 20 h 102"/>
                <a:gd name="T6" fmla="*/ 2 w 40"/>
                <a:gd name="T7" fmla="*/ 30 h 102"/>
                <a:gd name="T8" fmla="*/ 0 w 40"/>
                <a:gd name="T9" fmla="*/ 42 h 102"/>
                <a:gd name="T10" fmla="*/ 0 w 40"/>
                <a:gd name="T11" fmla="*/ 52 h 102"/>
                <a:gd name="T12" fmla="*/ 2 w 40"/>
                <a:gd name="T13" fmla="*/ 62 h 102"/>
                <a:gd name="T14" fmla="*/ 4 w 40"/>
                <a:gd name="T15" fmla="*/ 74 h 102"/>
                <a:gd name="T16" fmla="*/ 14 w 40"/>
                <a:gd name="T17" fmla="*/ 96 h 102"/>
                <a:gd name="T18" fmla="*/ 14 w 40"/>
                <a:gd name="T19" fmla="*/ 96 h 102"/>
                <a:gd name="T20" fmla="*/ 16 w 40"/>
                <a:gd name="T21" fmla="*/ 100 h 102"/>
                <a:gd name="T22" fmla="*/ 22 w 40"/>
                <a:gd name="T23" fmla="*/ 102 h 102"/>
                <a:gd name="T24" fmla="*/ 28 w 40"/>
                <a:gd name="T25" fmla="*/ 102 h 102"/>
                <a:gd name="T26" fmla="*/ 32 w 40"/>
                <a:gd name="T27" fmla="*/ 100 h 102"/>
                <a:gd name="T28" fmla="*/ 36 w 40"/>
                <a:gd name="T29" fmla="*/ 98 h 102"/>
                <a:gd name="T30" fmla="*/ 40 w 40"/>
                <a:gd name="T31" fmla="*/ 92 h 102"/>
                <a:gd name="T32" fmla="*/ 40 w 40"/>
                <a:gd name="T33" fmla="*/ 86 h 102"/>
                <a:gd name="T34" fmla="*/ 38 w 40"/>
                <a:gd name="T35" fmla="*/ 80 h 102"/>
                <a:gd name="T36" fmla="*/ 38 w 40"/>
                <a:gd name="T37" fmla="*/ 80 h 102"/>
                <a:gd name="T38" fmla="*/ 34 w 40"/>
                <a:gd name="T39" fmla="*/ 66 h 102"/>
                <a:gd name="T40" fmla="*/ 30 w 40"/>
                <a:gd name="T41" fmla="*/ 52 h 102"/>
                <a:gd name="T42" fmla="*/ 30 w 40"/>
                <a:gd name="T43" fmla="*/ 38 h 102"/>
                <a:gd name="T44" fmla="*/ 34 w 40"/>
                <a:gd name="T45" fmla="*/ 24 h 102"/>
                <a:gd name="T46" fmla="*/ 34 w 40"/>
                <a:gd name="T47" fmla="*/ 24 h 102"/>
                <a:gd name="T48" fmla="*/ 36 w 40"/>
                <a:gd name="T49" fmla="*/ 16 h 102"/>
                <a:gd name="T50" fmla="*/ 36 w 40"/>
                <a:gd name="T51" fmla="*/ 12 h 102"/>
                <a:gd name="T52" fmla="*/ 32 w 40"/>
                <a:gd name="T53" fmla="*/ 6 h 102"/>
                <a:gd name="T54" fmla="*/ 28 w 40"/>
                <a:gd name="T55" fmla="*/ 2 h 102"/>
                <a:gd name="T56" fmla="*/ 22 w 40"/>
                <a:gd name="T57" fmla="*/ 0 h 102"/>
                <a:gd name="T58" fmla="*/ 18 w 40"/>
                <a:gd name="T59" fmla="*/ 0 h 102"/>
                <a:gd name="T60" fmla="*/ 12 w 40"/>
                <a:gd name="T61" fmla="*/ 4 h 102"/>
                <a:gd name="T62" fmla="*/ 10 w 40"/>
                <a:gd name="T63" fmla="*/ 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" h="102">
                  <a:moveTo>
                    <a:pt x="10" y="8"/>
                  </a:moveTo>
                  <a:lnTo>
                    <a:pt x="10" y="8"/>
                  </a:lnTo>
                  <a:lnTo>
                    <a:pt x="4" y="20"/>
                  </a:lnTo>
                  <a:lnTo>
                    <a:pt x="2" y="30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2" y="62"/>
                  </a:lnTo>
                  <a:lnTo>
                    <a:pt x="4" y="74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2"/>
                  </a:lnTo>
                  <a:lnTo>
                    <a:pt x="32" y="100"/>
                  </a:lnTo>
                  <a:lnTo>
                    <a:pt x="36" y="98"/>
                  </a:lnTo>
                  <a:lnTo>
                    <a:pt x="40" y="92"/>
                  </a:lnTo>
                  <a:lnTo>
                    <a:pt x="40" y="86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34" y="66"/>
                  </a:lnTo>
                  <a:lnTo>
                    <a:pt x="30" y="52"/>
                  </a:lnTo>
                  <a:lnTo>
                    <a:pt x="30" y="38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6" y="16"/>
                  </a:lnTo>
                  <a:lnTo>
                    <a:pt x="36" y="12"/>
                  </a:lnTo>
                  <a:lnTo>
                    <a:pt x="32" y="6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4"/>
                  </a:lnTo>
                  <a:lnTo>
                    <a:pt x="1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AU" sz="900"/>
            </a:p>
          </p:txBody>
        </p:sp>
      </p:grpSp>
      <p:sp>
        <p:nvSpPr>
          <p:cNvPr id="195" name="Title 20">
            <a:extLst>
              <a:ext uri="{FF2B5EF4-FFF2-40B4-BE49-F238E27FC236}">
                <a16:creationId xmlns:a16="http://schemas.microsoft.com/office/drawing/2014/main" id="{06E22A7E-E091-FA51-81C0-C7B148848D64}"/>
              </a:ext>
            </a:extLst>
          </p:cNvPr>
          <p:cNvSpPr txBox="1">
            <a:spLocks/>
          </p:cNvSpPr>
          <p:nvPr/>
        </p:nvSpPr>
        <p:spPr>
          <a:xfrm>
            <a:off x="7273205" y="1709464"/>
            <a:ext cx="2444129" cy="246221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+mn-lt"/>
                <a:cs typeface="Lato Regular"/>
              </a:rPr>
              <a:t>Refactor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+mn-lt"/>
              <a:cs typeface="Lato Regular"/>
            </a:endParaRPr>
          </a:p>
        </p:txBody>
      </p:sp>
      <p:sp>
        <p:nvSpPr>
          <p:cNvPr id="196" name="Title 20">
            <a:extLst>
              <a:ext uri="{FF2B5EF4-FFF2-40B4-BE49-F238E27FC236}">
                <a16:creationId xmlns:a16="http://schemas.microsoft.com/office/drawing/2014/main" id="{E37F88FE-25F1-9C53-E979-4C5E951CA197}"/>
              </a:ext>
            </a:extLst>
          </p:cNvPr>
          <p:cNvSpPr txBox="1">
            <a:spLocks/>
          </p:cNvSpPr>
          <p:nvPr/>
        </p:nvSpPr>
        <p:spPr>
          <a:xfrm>
            <a:off x="7284344" y="2012698"/>
            <a:ext cx="3513249" cy="329934"/>
          </a:xfrm>
          <a:prstGeom prst="rect">
            <a:avLst/>
          </a:prstGeom>
        </p:spPr>
        <p:txBody>
          <a:bodyPr vert="horz" wrap="square" lIns="121893" tIns="60946" rIns="121893" bIns="6094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pt-BR" sz="1200" dirty="0">
                <a:solidFill>
                  <a:schemeClr val="tx2"/>
                </a:solidFill>
                <a:latin typeface="+mn-lt"/>
                <a:cs typeface="Lato Light"/>
              </a:rPr>
              <a:t>More reasonable code logic.</a:t>
            </a:r>
            <a:endParaRPr lang="en-US" sz="1200" dirty="0">
              <a:solidFill>
                <a:schemeClr val="tx2"/>
              </a:solidFill>
              <a:latin typeface="+mn-lt"/>
              <a:cs typeface="Lato Light"/>
            </a:endParaRPr>
          </a:p>
        </p:txBody>
      </p:sp>
      <p:grpSp>
        <p:nvGrpSpPr>
          <p:cNvPr id="197" name="Group 67">
            <a:extLst>
              <a:ext uri="{FF2B5EF4-FFF2-40B4-BE49-F238E27FC236}">
                <a16:creationId xmlns:a16="http://schemas.microsoft.com/office/drawing/2014/main" id="{745FF762-63F0-4042-16F0-AFB96DFE6F65}"/>
              </a:ext>
            </a:extLst>
          </p:cNvPr>
          <p:cNvGrpSpPr/>
          <p:nvPr/>
        </p:nvGrpSpPr>
        <p:grpSpPr>
          <a:xfrm>
            <a:off x="6657878" y="1778387"/>
            <a:ext cx="535369" cy="535509"/>
            <a:chOff x="1499387" y="2814358"/>
            <a:chExt cx="535369" cy="535509"/>
          </a:xfrm>
        </p:grpSpPr>
        <p:sp>
          <p:nvSpPr>
            <p:cNvPr id="198" name="Rounded Rectangle 68">
              <a:extLst>
                <a:ext uri="{FF2B5EF4-FFF2-40B4-BE49-F238E27FC236}">
                  <a16:creationId xmlns:a16="http://schemas.microsoft.com/office/drawing/2014/main" id="{9CFF9F50-6426-653C-05AA-ACE6869AE236}"/>
                </a:ext>
              </a:extLst>
            </p:cNvPr>
            <p:cNvSpPr/>
            <p:nvPr/>
          </p:nvSpPr>
          <p:spPr>
            <a:xfrm>
              <a:off x="1499387" y="2814358"/>
              <a:ext cx="535369" cy="53550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/>
              <a:endParaRPr lang="id-ID" sz="900" dirty="0">
                <a:solidFill>
                  <a:schemeClr val="tx2"/>
                </a:solidFill>
                <a:latin typeface="Lato Light"/>
              </a:endParaRPr>
            </a:p>
          </p:txBody>
        </p:sp>
        <p:sp>
          <p:nvSpPr>
            <p:cNvPr id="199" name="Freeform 69">
              <a:extLst>
                <a:ext uri="{FF2B5EF4-FFF2-40B4-BE49-F238E27FC236}">
                  <a16:creationId xmlns:a16="http://schemas.microsoft.com/office/drawing/2014/main" id="{B6B1C4EB-F632-EA81-CFA8-59235D88BA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3430" y="2917837"/>
              <a:ext cx="407015" cy="329077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5" name="Title 20">
            <a:extLst>
              <a:ext uri="{FF2B5EF4-FFF2-40B4-BE49-F238E27FC236}">
                <a16:creationId xmlns:a16="http://schemas.microsoft.com/office/drawing/2014/main" id="{B41757FE-E8E1-3989-C718-7242A7F10BF9}"/>
              </a:ext>
            </a:extLst>
          </p:cNvPr>
          <p:cNvSpPr txBox="1">
            <a:spLocks/>
          </p:cNvSpPr>
          <p:nvPr/>
        </p:nvSpPr>
        <p:spPr>
          <a:xfrm>
            <a:off x="7273205" y="2943204"/>
            <a:ext cx="2444129" cy="246221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  <a:cs typeface="Lato Regular"/>
              </a:rPr>
              <a:t>Cache</a:t>
            </a:r>
          </a:p>
        </p:txBody>
      </p:sp>
      <p:sp>
        <p:nvSpPr>
          <p:cNvPr id="206" name="Title 20">
            <a:extLst>
              <a:ext uri="{FF2B5EF4-FFF2-40B4-BE49-F238E27FC236}">
                <a16:creationId xmlns:a16="http://schemas.microsoft.com/office/drawing/2014/main" id="{FD6EABA6-9B89-AEE7-1A5E-5AE8AA8019D3}"/>
              </a:ext>
            </a:extLst>
          </p:cNvPr>
          <p:cNvSpPr txBox="1">
            <a:spLocks/>
          </p:cNvSpPr>
          <p:nvPr/>
        </p:nvSpPr>
        <p:spPr>
          <a:xfrm>
            <a:off x="7284344" y="3128265"/>
            <a:ext cx="3513249" cy="566281"/>
          </a:xfrm>
          <a:prstGeom prst="rect">
            <a:avLst/>
          </a:prstGeom>
        </p:spPr>
        <p:txBody>
          <a:bodyPr vert="horz" wrap="square" lIns="121893" tIns="60946" rIns="121893" bIns="6094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tx2"/>
                </a:solidFill>
                <a:latin typeface="+mn-lt"/>
                <a:cs typeface="Lato Light"/>
              </a:rPr>
              <a:t>Reduce the number of complex queries. But pay attention to data consistency</a:t>
            </a:r>
            <a:r>
              <a:rPr lang="pt-BR" sz="1200" dirty="0">
                <a:solidFill>
                  <a:schemeClr val="tx2"/>
                </a:solidFill>
                <a:latin typeface="+mn-lt"/>
                <a:cs typeface="Lato Light"/>
              </a:rPr>
              <a:t>.</a:t>
            </a:r>
            <a:endParaRPr lang="en-US" sz="1200" dirty="0">
              <a:solidFill>
                <a:schemeClr val="tx2"/>
              </a:solidFill>
              <a:latin typeface="+mn-lt"/>
              <a:cs typeface="Lato Light"/>
            </a:endParaRPr>
          </a:p>
        </p:txBody>
      </p:sp>
      <p:grpSp>
        <p:nvGrpSpPr>
          <p:cNvPr id="207" name="Group 67">
            <a:extLst>
              <a:ext uri="{FF2B5EF4-FFF2-40B4-BE49-F238E27FC236}">
                <a16:creationId xmlns:a16="http://schemas.microsoft.com/office/drawing/2014/main" id="{2EDAC919-D0CE-DB5D-AC18-767230D838E7}"/>
              </a:ext>
            </a:extLst>
          </p:cNvPr>
          <p:cNvGrpSpPr/>
          <p:nvPr/>
        </p:nvGrpSpPr>
        <p:grpSpPr>
          <a:xfrm>
            <a:off x="6657878" y="3012127"/>
            <a:ext cx="535369" cy="535509"/>
            <a:chOff x="1499387" y="2814358"/>
            <a:chExt cx="535369" cy="535509"/>
          </a:xfrm>
        </p:grpSpPr>
        <p:sp>
          <p:nvSpPr>
            <p:cNvPr id="208" name="Rounded Rectangle 68">
              <a:extLst>
                <a:ext uri="{FF2B5EF4-FFF2-40B4-BE49-F238E27FC236}">
                  <a16:creationId xmlns:a16="http://schemas.microsoft.com/office/drawing/2014/main" id="{285E549E-476E-2948-0DB7-8137771AB03E}"/>
                </a:ext>
              </a:extLst>
            </p:cNvPr>
            <p:cNvSpPr/>
            <p:nvPr/>
          </p:nvSpPr>
          <p:spPr>
            <a:xfrm>
              <a:off x="1499387" y="2814358"/>
              <a:ext cx="535369" cy="53550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/>
              <a:endParaRPr lang="id-ID" sz="900" dirty="0">
                <a:solidFill>
                  <a:schemeClr val="tx2"/>
                </a:solidFill>
                <a:latin typeface="Lato Light"/>
              </a:endParaRPr>
            </a:p>
          </p:txBody>
        </p:sp>
        <p:sp>
          <p:nvSpPr>
            <p:cNvPr id="209" name="Freeform 69">
              <a:extLst>
                <a:ext uri="{FF2B5EF4-FFF2-40B4-BE49-F238E27FC236}">
                  <a16:creationId xmlns:a16="http://schemas.microsoft.com/office/drawing/2014/main" id="{C377D97E-C302-B130-5167-626640F564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3430" y="2917837"/>
              <a:ext cx="407015" cy="329077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10" name="Title 20">
            <a:extLst>
              <a:ext uri="{FF2B5EF4-FFF2-40B4-BE49-F238E27FC236}">
                <a16:creationId xmlns:a16="http://schemas.microsoft.com/office/drawing/2014/main" id="{712B5D4B-EFA3-4625-1542-7E372B0F706B}"/>
              </a:ext>
            </a:extLst>
          </p:cNvPr>
          <p:cNvSpPr txBox="1">
            <a:spLocks/>
          </p:cNvSpPr>
          <p:nvPr/>
        </p:nvSpPr>
        <p:spPr>
          <a:xfrm>
            <a:off x="7273205" y="4218691"/>
            <a:ext cx="2444129" cy="246221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  <a:cs typeface="Lato Regular"/>
              </a:rPr>
              <a:t>Asynchronous</a:t>
            </a:r>
          </a:p>
        </p:txBody>
      </p:sp>
      <p:sp>
        <p:nvSpPr>
          <p:cNvPr id="211" name="Title 20">
            <a:extLst>
              <a:ext uri="{FF2B5EF4-FFF2-40B4-BE49-F238E27FC236}">
                <a16:creationId xmlns:a16="http://schemas.microsoft.com/office/drawing/2014/main" id="{1F6AC2A3-DA2F-9DC9-52B0-52C7AE389D22}"/>
              </a:ext>
            </a:extLst>
          </p:cNvPr>
          <p:cNvSpPr txBox="1">
            <a:spLocks/>
          </p:cNvSpPr>
          <p:nvPr/>
        </p:nvSpPr>
        <p:spPr>
          <a:xfrm>
            <a:off x="7284344" y="4521925"/>
            <a:ext cx="3513249" cy="329934"/>
          </a:xfrm>
          <a:prstGeom prst="rect">
            <a:avLst/>
          </a:prstGeom>
        </p:spPr>
        <p:txBody>
          <a:bodyPr vert="horz" wrap="square" lIns="121893" tIns="60946" rIns="121893" bIns="6094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tx2"/>
                </a:solidFill>
                <a:latin typeface="+mn-lt"/>
                <a:cs typeface="Lato Light"/>
              </a:rPr>
              <a:t>Parallel execution by MQ or multiple thread</a:t>
            </a:r>
          </a:p>
        </p:txBody>
      </p:sp>
      <p:grpSp>
        <p:nvGrpSpPr>
          <p:cNvPr id="212" name="Group 67">
            <a:extLst>
              <a:ext uri="{FF2B5EF4-FFF2-40B4-BE49-F238E27FC236}">
                <a16:creationId xmlns:a16="http://schemas.microsoft.com/office/drawing/2014/main" id="{44919E81-8203-51FB-3440-A8410101F1EE}"/>
              </a:ext>
            </a:extLst>
          </p:cNvPr>
          <p:cNvGrpSpPr/>
          <p:nvPr/>
        </p:nvGrpSpPr>
        <p:grpSpPr>
          <a:xfrm>
            <a:off x="6657878" y="4287614"/>
            <a:ext cx="535369" cy="535509"/>
            <a:chOff x="1499387" y="2814358"/>
            <a:chExt cx="535369" cy="535509"/>
          </a:xfrm>
        </p:grpSpPr>
        <p:sp>
          <p:nvSpPr>
            <p:cNvPr id="213" name="Rounded Rectangle 68">
              <a:extLst>
                <a:ext uri="{FF2B5EF4-FFF2-40B4-BE49-F238E27FC236}">
                  <a16:creationId xmlns:a16="http://schemas.microsoft.com/office/drawing/2014/main" id="{2428E8F4-B080-EE35-3A0D-B47D33BD8F88}"/>
                </a:ext>
              </a:extLst>
            </p:cNvPr>
            <p:cNvSpPr/>
            <p:nvPr/>
          </p:nvSpPr>
          <p:spPr>
            <a:xfrm>
              <a:off x="1499387" y="2814358"/>
              <a:ext cx="535369" cy="53550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/>
              <a:endParaRPr lang="id-ID" sz="900" dirty="0">
                <a:solidFill>
                  <a:schemeClr val="tx2"/>
                </a:solidFill>
                <a:latin typeface="Lato Light"/>
              </a:endParaRPr>
            </a:p>
          </p:txBody>
        </p:sp>
        <p:sp>
          <p:nvSpPr>
            <p:cNvPr id="214" name="Freeform 69">
              <a:extLst>
                <a:ext uri="{FF2B5EF4-FFF2-40B4-BE49-F238E27FC236}">
                  <a16:creationId xmlns:a16="http://schemas.microsoft.com/office/drawing/2014/main" id="{2C777DE0-963B-E88D-93A9-5D34BD5E3C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3430" y="2917837"/>
              <a:ext cx="407015" cy="329077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15" name="Title 20">
            <a:extLst>
              <a:ext uri="{FF2B5EF4-FFF2-40B4-BE49-F238E27FC236}">
                <a16:creationId xmlns:a16="http://schemas.microsoft.com/office/drawing/2014/main" id="{08053AFC-B29E-E572-C893-B9B8C2021177}"/>
              </a:ext>
            </a:extLst>
          </p:cNvPr>
          <p:cNvSpPr txBox="1">
            <a:spLocks/>
          </p:cNvSpPr>
          <p:nvPr/>
        </p:nvSpPr>
        <p:spPr>
          <a:xfrm>
            <a:off x="7285168" y="5563102"/>
            <a:ext cx="2444129" cy="246221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+mn-lt"/>
                <a:cs typeface="Lato Regular"/>
              </a:rPr>
              <a:t>Sharding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+mn-lt"/>
              <a:cs typeface="Lato Regular"/>
            </a:endParaRPr>
          </a:p>
        </p:txBody>
      </p:sp>
      <p:sp>
        <p:nvSpPr>
          <p:cNvPr id="216" name="Title 20">
            <a:extLst>
              <a:ext uri="{FF2B5EF4-FFF2-40B4-BE49-F238E27FC236}">
                <a16:creationId xmlns:a16="http://schemas.microsoft.com/office/drawing/2014/main" id="{B4E40A47-45EA-0C31-6EBD-7E23655C2296}"/>
              </a:ext>
            </a:extLst>
          </p:cNvPr>
          <p:cNvSpPr txBox="1">
            <a:spLocks/>
          </p:cNvSpPr>
          <p:nvPr/>
        </p:nvSpPr>
        <p:spPr>
          <a:xfrm>
            <a:off x="7296307" y="5866335"/>
            <a:ext cx="3513249" cy="329934"/>
          </a:xfrm>
          <a:prstGeom prst="rect">
            <a:avLst/>
          </a:prstGeom>
        </p:spPr>
        <p:txBody>
          <a:bodyPr vert="horz" wrap="square" lIns="121893" tIns="60946" rIns="121893" bIns="6094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tx2"/>
                </a:solidFill>
                <a:latin typeface="+mn-lt"/>
                <a:cs typeface="Lato Light"/>
              </a:rPr>
              <a:t>Increase reading and writing efficiency</a:t>
            </a:r>
          </a:p>
        </p:txBody>
      </p:sp>
      <p:grpSp>
        <p:nvGrpSpPr>
          <p:cNvPr id="217" name="Group 67">
            <a:extLst>
              <a:ext uri="{FF2B5EF4-FFF2-40B4-BE49-F238E27FC236}">
                <a16:creationId xmlns:a16="http://schemas.microsoft.com/office/drawing/2014/main" id="{3777EDE4-CB33-451A-4E04-AEE8F4E1053B}"/>
              </a:ext>
            </a:extLst>
          </p:cNvPr>
          <p:cNvGrpSpPr/>
          <p:nvPr/>
        </p:nvGrpSpPr>
        <p:grpSpPr>
          <a:xfrm>
            <a:off x="6669841" y="5632024"/>
            <a:ext cx="535369" cy="535509"/>
            <a:chOff x="1499387" y="2814358"/>
            <a:chExt cx="535369" cy="535509"/>
          </a:xfrm>
        </p:grpSpPr>
        <p:sp>
          <p:nvSpPr>
            <p:cNvPr id="218" name="Rounded Rectangle 68">
              <a:extLst>
                <a:ext uri="{FF2B5EF4-FFF2-40B4-BE49-F238E27FC236}">
                  <a16:creationId xmlns:a16="http://schemas.microsoft.com/office/drawing/2014/main" id="{6D54DB09-12A1-CF18-98E6-562070508974}"/>
                </a:ext>
              </a:extLst>
            </p:cNvPr>
            <p:cNvSpPr/>
            <p:nvPr/>
          </p:nvSpPr>
          <p:spPr>
            <a:xfrm>
              <a:off x="1499387" y="2814358"/>
              <a:ext cx="535369" cy="53550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/>
              <a:endParaRPr lang="id-ID" sz="900" dirty="0">
                <a:solidFill>
                  <a:schemeClr val="tx2"/>
                </a:solidFill>
                <a:latin typeface="Lato Light"/>
              </a:endParaRPr>
            </a:p>
          </p:txBody>
        </p:sp>
        <p:sp>
          <p:nvSpPr>
            <p:cNvPr id="219" name="Freeform 69">
              <a:extLst>
                <a:ext uri="{FF2B5EF4-FFF2-40B4-BE49-F238E27FC236}">
                  <a16:creationId xmlns:a16="http://schemas.microsoft.com/office/drawing/2014/main" id="{4AD1E971-0336-E1F3-00F1-DCD36271F9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3430" y="2917837"/>
              <a:ext cx="407015" cy="329077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0" name="Title 20">
            <a:extLst>
              <a:ext uri="{FF2B5EF4-FFF2-40B4-BE49-F238E27FC236}">
                <a16:creationId xmlns:a16="http://schemas.microsoft.com/office/drawing/2014/main" id="{C2DE63A7-814A-2881-ADB0-6E2FD41F0B72}"/>
              </a:ext>
            </a:extLst>
          </p:cNvPr>
          <p:cNvSpPr txBox="1">
            <a:spLocks/>
          </p:cNvSpPr>
          <p:nvPr/>
        </p:nvSpPr>
        <p:spPr>
          <a:xfrm>
            <a:off x="7284344" y="6948515"/>
            <a:ext cx="2444129" cy="246221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  <a:cs typeface="Lato Regular"/>
              </a:rPr>
              <a:t>Scaling</a:t>
            </a:r>
          </a:p>
        </p:txBody>
      </p:sp>
      <p:sp>
        <p:nvSpPr>
          <p:cNvPr id="221" name="Title 20">
            <a:extLst>
              <a:ext uri="{FF2B5EF4-FFF2-40B4-BE49-F238E27FC236}">
                <a16:creationId xmlns:a16="http://schemas.microsoft.com/office/drawing/2014/main" id="{18ED9ECE-8686-D95C-3CC3-0F5FE06DA1C1}"/>
              </a:ext>
            </a:extLst>
          </p:cNvPr>
          <p:cNvSpPr txBox="1">
            <a:spLocks/>
          </p:cNvSpPr>
          <p:nvPr/>
        </p:nvSpPr>
        <p:spPr>
          <a:xfrm>
            <a:off x="7295483" y="7251749"/>
            <a:ext cx="4170981" cy="329934"/>
          </a:xfrm>
          <a:prstGeom prst="rect">
            <a:avLst/>
          </a:prstGeom>
        </p:spPr>
        <p:txBody>
          <a:bodyPr vert="horz" wrap="square" lIns="121893" tIns="60946" rIns="121893" bIns="6094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tx2"/>
                </a:solidFill>
                <a:latin typeface="+mn-lt"/>
                <a:cs typeface="Lato Light"/>
              </a:rPr>
              <a:t>Expand the number of instances and increase API load</a:t>
            </a:r>
          </a:p>
        </p:txBody>
      </p:sp>
      <p:grpSp>
        <p:nvGrpSpPr>
          <p:cNvPr id="222" name="Group 67">
            <a:extLst>
              <a:ext uri="{FF2B5EF4-FFF2-40B4-BE49-F238E27FC236}">
                <a16:creationId xmlns:a16="http://schemas.microsoft.com/office/drawing/2014/main" id="{950362DC-E4D0-9BF9-167D-B891078C1115}"/>
              </a:ext>
            </a:extLst>
          </p:cNvPr>
          <p:cNvGrpSpPr/>
          <p:nvPr/>
        </p:nvGrpSpPr>
        <p:grpSpPr>
          <a:xfrm>
            <a:off x="6669017" y="7017438"/>
            <a:ext cx="535369" cy="535509"/>
            <a:chOff x="1499387" y="2814358"/>
            <a:chExt cx="535369" cy="535509"/>
          </a:xfrm>
        </p:grpSpPr>
        <p:sp>
          <p:nvSpPr>
            <p:cNvPr id="223" name="Rounded Rectangle 68">
              <a:extLst>
                <a:ext uri="{FF2B5EF4-FFF2-40B4-BE49-F238E27FC236}">
                  <a16:creationId xmlns:a16="http://schemas.microsoft.com/office/drawing/2014/main" id="{32DA982C-53DA-B5A8-C3A7-ED10518FBE48}"/>
                </a:ext>
              </a:extLst>
            </p:cNvPr>
            <p:cNvSpPr/>
            <p:nvPr/>
          </p:nvSpPr>
          <p:spPr>
            <a:xfrm>
              <a:off x="1499387" y="2814358"/>
              <a:ext cx="535369" cy="53550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/>
              <a:endParaRPr lang="id-ID" sz="900" dirty="0">
                <a:solidFill>
                  <a:schemeClr val="tx2"/>
                </a:solidFill>
                <a:latin typeface="Lato Light"/>
              </a:endParaRPr>
            </a:p>
          </p:txBody>
        </p:sp>
        <p:sp>
          <p:nvSpPr>
            <p:cNvPr id="224" name="Freeform 69">
              <a:extLst>
                <a:ext uri="{FF2B5EF4-FFF2-40B4-BE49-F238E27FC236}">
                  <a16:creationId xmlns:a16="http://schemas.microsoft.com/office/drawing/2014/main" id="{98681D85-B5BE-625D-AE4C-2C3D27E78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3430" y="2917837"/>
              <a:ext cx="407015" cy="329077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0" name="文本框 199">
            <a:extLst>
              <a:ext uri="{FF2B5EF4-FFF2-40B4-BE49-F238E27FC236}">
                <a16:creationId xmlns:a16="http://schemas.microsoft.com/office/drawing/2014/main" id="{02EB1BA5-ED84-9B6F-87F8-07C35D886485}"/>
              </a:ext>
            </a:extLst>
          </p:cNvPr>
          <p:cNvSpPr txBox="1"/>
          <p:nvPr/>
        </p:nvSpPr>
        <p:spPr>
          <a:xfrm>
            <a:off x="420169" y="1872033"/>
            <a:ext cx="5816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cs typeface="Lato Regular"/>
              </a:rPr>
              <a:t>Performance</a:t>
            </a:r>
            <a:endParaRPr lang="zh-CN" altLang="en-US" dirty="0"/>
          </a:p>
        </p:txBody>
      </p:sp>
      <p:sp>
        <p:nvSpPr>
          <p:cNvPr id="201" name="TextBox 178">
            <a:extLst>
              <a:ext uri="{FF2B5EF4-FFF2-40B4-BE49-F238E27FC236}">
                <a16:creationId xmlns:a16="http://schemas.microsoft.com/office/drawing/2014/main" id="{E9287077-6103-7F86-2E1A-75254FF8925D}"/>
              </a:ext>
            </a:extLst>
          </p:cNvPr>
          <p:cNvSpPr txBox="1"/>
          <p:nvPr/>
        </p:nvSpPr>
        <p:spPr>
          <a:xfrm>
            <a:off x="3245702" y="3313307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1"/>
                </a:solidFill>
                <a:cs typeface="Lato Regular"/>
              </a:rPr>
              <a:t>Concurrent</a:t>
            </a:r>
            <a:endParaRPr lang="id-ID" sz="1600" b="1" dirty="0">
              <a:solidFill>
                <a:schemeClr val="accent1"/>
              </a:solidFill>
              <a:cs typeface="Lato Regular"/>
            </a:endParaRPr>
          </a:p>
        </p:txBody>
      </p:sp>
      <p:sp>
        <p:nvSpPr>
          <p:cNvPr id="202" name="TextBox 179">
            <a:extLst>
              <a:ext uri="{FF2B5EF4-FFF2-40B4-BE49-F238E27FC236}">
                <a16:creationId xmlns:a16="http://schemas.microsoft.com/office/drawing/2014/main" id="{C4831E6C-DA33-352A-A5A7-B605AEDDBD53}"/>
              </a:ext>
            </a:extLst>
          </p:cNvPr>
          <p:cNvSpPr txBox="1"/>
          <p:nvPr/>
        </p:nvSpPr>
        <p:spPr>
          <a:xfrm>
            <a:off x="3263512" y="3726494"/>
            <a:ext cx="5184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cs typeface="Lato Light"/>
              </a:rPr>
              <a:t>Ability to handle multiple requests at same time</a:t>
            </a:r>
            <a:endParaRPr lang="en-US" sz="12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203" name="TextBox 178">
            <a:extLst>
              <a:ext uri="{FF2B5EF4-FFF2-40B4-BE49-F238E27FC236}">
                <a16:creationId xmlns:a16="http://schemas.microsoft.com/office/drawing/2014/main" id="{06F94161-17AA-6BCA-DDAC-39F728DB290F}"/>
              </a:ext>
            </a:extLst>
          </p:cNvPr>
          <p:cNvSpPr txBox="1"/>
          <p:nvPr/>
        </p:nvSpPr>
        <p:spPr>
          <a:xfrm>
            <a:off x="3263512" y="4555915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1"/>
                </a:solidFill>
                <a:cs typeface="Lato Regular"/>
              </a:rPr>
              <a:t>QPS</a:t>
            </a:r>
            <a:endParaRPr lang="id-ID" sz="1600" b="1" dirty="0">
              <a:solidFill>
                <a:schemeClr val="accent1"/>
              </a:solidFill>
              <a:cs typeface="Lato Regular"/>
            </a:endParaRPr>
          </a:p>
        </p:txBody>
      </p:sp>
      <p:sp>
        <p:nvSpPr>
          <p:cNvPr id="204" name="TextBox 179">
            <a:extLst>
              <a:ext uri="{FF2B5EF4-FFF2-40B4-BE49-F238E27FC236}">
                <a16:creationId xmlns:a16="http://schemas.microsoft.com/office/drawing/2014/main" id="{F6E6F73D-F2FA-8EE9-5A17-813B67AC8C84}"/>
              </a:ext>
            </a:extLst>
          </p:cNvPr>
          <p:cNvSpPr txBox="1"/>
          <p:nvPr/>
        </p:nvSpPr>
        <p:spPr>
          <a:xfrm>
            <a:off x="3280567" y="5005166"/>
            <a:ext cx="5184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cs typeface="Lato Light"/>
              </a:rPr>
              <a:t>Queries per second</a:t>
            </a:r>
            <a:endParaRPr lang="en-US" sz="1200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225" name="TextBox 178">
            <a:extLst>
              <a:ext uri="{FF2B5EF4-FFF2-40B4-BE49-F238E27FC236}">
                <a16:creationId xmlns:a16="http://schemas.microsoft.com/office/drawing/2014/main" id="{B6B7932F-EEE8-314F-2BA7-2D06BFF45803}"/>
              </a:ext>
            </a:extLst>
          </p:cNvPr>
          <p:cNvSpPr txBox="1"/>
          <p:nvPr/>
        </p:nvSpPr>
        <p:spPr>
          <a:xfrm>
            <a:off x="3267230" y="6023168"/>
            <a:ext cx="582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1"/>
                </a:solidFill>
                <a:cs typeface="Lato Regular"/>
              </a:rPr>
              <a:t>TPS</a:t>
            </a:r>
            <a:endParaRPr lang="id-ID" sz="1600" b="1" dirty="0">
              <a:solidFill>
                <a:schemeClr val="accent1"/>
              </a:solidFill>
              <a:cs typeface="Lato Regular"/>
            </a:endParaRPr>
          </a:p>
        </p:txBody>
      </p:sp>
      <p:sp>
        <p:nvSpPr>
          <p:cNvPr id="226" name="TextBox 179">
            <a:extLst>
              <a:ext uri="{FF2B5EF4-FFF2-40B4-BE49-F238E27FC236}">
                <a16:creationId xmlns:a16="http://schemas.microsoft.com/office/drawing/2014/main" id="{EDE265CE-4AAC-EC12-0951-9713DBE03FBE}"/>
              </a:ext>
            </a:extLst>
          </p:cNvPr>
          <p:cNvSpPr txBox="1"/>
          <p:nvPr/>
        </p:nvSpPr>
        <p:spPr>
          <a:xfrm>
            <a:off x="3280567" y="6445854"/>
            <a:ext cx="5184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cs typeface="Lato Light"/>
              </a:rPr>
              <a:t>Transaction per second</a:t>
            </a:r>
          </a:p>
        </p:txBody>
      </p:sp>
    </p:spTree>
    <p:extLst>
      <p:ext uri="{BB962C8B-B14F-4D97-AF65-F5344CB8AC3E}">
        <p14:creationId xmlns:p14="http://schemas.microsoft.com/office/powerpoint/2010/main" val="73658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195" grpId="0"/>
      <p:bldP spid="196" grpId="0"/>
      <p:bldP spid="205" grpId="0"/>
      <p:bldP spid="206" grpId="0"/>
      <p:bldP spid="210" grpId="0"/>
      <p:bldP spid="211" grpId="0"/>
      <p:bldP spid="215" grpId="0"/>
      <p:bldP spid="216" grpId="0"/>
      <p:bldP spid="220" grpId="0"/>
      <p:bldP spid="221" grpId="0"/>
      <p:bldP spid="200" grpId="0"/>
      <p:bldP spid="201" grpId="0"/>
      <p:bldP spid="201" grpId="1"/>
      <p:bldP spid="202" grpId="0"/>
      <p:bldP spid="202" grpId="1"/>
      <p:bldP spid="203" grpId="0"/>
      <p:bldP spid="203" grpId="1"/>
      <p:bldP spid="204" grpId="0"/>
      <p:bldP spid="204" grpId="1"/>
      <p:bldP spid="225" grpId="0"/>
      <p:bldP spid="225" grpId="1"/>
      <p:bldP spid="226" grpId="0"/>
      <p:bldP spid="22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20477" y="3240261"/>
            <a:ext cx="10515600" cy="92022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576072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152144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728216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304288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en-US" dirty="0"/>
          </a:p>
        </p:txBody>
      </p:sp>
      <p:sp>
        <p:nvSpPr>
          <p:cNvPr id="4" name="Teardrop 3"/>
          <p:cNvSpPr/>
          <p:nvPr/>
        </p:nvSpPr>
        <p:spPr>
          <a:xfrm rot="8228570">
            <a:off x="1287876" y="4145861"/>
            <a:ext cx="534846" cy="534846"/>
          </a:xfrm>
          <a:prstGeom prst="teardrop">
            <a:avLst/>
          </a:prstGeom>
          <a:solidFill>
            <a:srgbClr val="F2F2F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ardrop 6"/>
          <p:cNvSpPr/>
          <p:nvPr/>
        </p:nvSpPr>
        <p:spPr>
          <a:xfrm rot="8228570">
            <a:off x="3373238" y="3292615"/>
            <a:ext cx="534846" cy="534846"/>
          </a:xfrm>
          <a:prstGeom prst="teardrop">
            <a:avLst/>
          </a:prstGeom>
          <a:solidFill>
            <a:srgbClr val="F2F2F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eardrop 9"/>
          <p:cNvSpPr/>
          <p:nvPr/>
        </p:nvSpPr>
        <p:spPr>
          <a:xfrm rot="8228570">
            <a:off x="5462241" y="4145863"/>
            <a:ext cx="534846" cy="534846"/>
          </a:xfrm>
          <a:prstGeom prst="teardrop">
            <a:avLst/>
          </a:prstGeom>
          <a:solidFill>
            <a:srgbClr val="F2F2F2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eardrop 12"/>
          <p:cNvSpPr/>
          <p:nvPr/>
        </p:nvSpPr>
        <p:spPr>
          <a:xfrm rot="8228570">
            <a:off x="7551165" y="3292614"/>
            <a:ext cx="534846" cy="534846"/>
          </a:xfrm>
          <a:prstGeom prst="teardrop">
            <a:avLst/>
          </a:prstGeom>
          <a:solidFill>
            <a:srgbClr val="F2F2F2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Teardrop 15"/>
          <p:cNvSpPr/>
          <p:nvPr/>
        </p:nvSpPr>
        <p:spPr>
          <a:xfrm rot="8228570">
            <a:off x="9633118" y="4145862"/>
            <a:ext cx="534846" cy="534846"/>
          </a:xfrm>
          <a:prstGeom prst="teardrop">
            <a:avLst/>
          </a:prstGeom>
          <a:solidFill>
            <a:srgbClr val="F2F2F2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5349591" y="4788954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Step 3</a:t>
            </a:r>
            <a:endParaRPr lang="vi-VN" sz="160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3407" y="3937966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Step 2</a:t>
            </a:r>
            <a:endParaRPr lang="vi-VN" sz="1600" dirty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5031" y="3937966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Step 4</a:t>
            </a:r>
            <a:endParaRPr lang="vi-VN" sz="1600" dirty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905956" y="3937965"/>
            <a:ext cx="1288704" cy="1288704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dirty="0">
              <a:solidFill>
                <a:schemeClr val="accent1"/>
              </a:solidFill>
              <a:latin typeface="FontAwesome" pitchFamily="2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996308" y="3124392"/>
            <a:ext cx="1288704" cy="1288704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dirty="0">
              <a:solidFill>
                <a:schemeClr val="accent1"/>
              </a:solidFill>
              <a:latin typeface="FontAwesome" pitchFamily="2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5085311" y="3937965"/>
            <a:ext cx="1288704" cy="1288704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3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dirty="0">
              <a:solidFill>
                <a:schemeClr val="accent1"/>
              </a:solidFill>
              <a:latin typeface="FontAwesome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9256188" y="3937965"/>
            <a:ext cx="1288704" cy="1288704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5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dirty="0">
              <a:solidFill>
                <a:schemeClr val="accent1"/>
              </a:solidFill>
              <a:latin typeface="FontAwesome" pitchFamily="2" charset="0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7170749" y="3124391"/>
            <a:ext cx="1288704" cy="1288704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4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dirty="0">
              <a:solidFill>
                <a:schemeClr val="accent1"/>
              </a:solidFill>
              <a:latin typeface="FontAwesome" pitchFamily="2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70653" y="3124392"/>
            <a:ext cx="10851232" cy="2354538"/>
            <a:chOff x="736989" y="2636741"/>
            <a:chExt cx="10851232" cy="2354538"/>
          </a:xfrm>
        </p:grpSpPr>
        <p:grpSp>
          <p:nvGrpSpPr>
            <p:cNvPr id="27" name="Group 26"/>
            <p:cNvGrpSpPr/>
            <p:nvPr/>
          </p:nvGrpSpPr>
          <p:grpSpPr>
            <a:xfrm>
              <a:off x="736989" y="2636741"/>
              <a:ext cx="10718021" cy="2354538"/>
              <a:chOff x="736989" y="2298598"/>
              <a:chExt cx="10718021" cy="2354538"/>
            </a:xfrm>
          </p:grpSpPr>
          <p:sp>
            <p:nvSpPr>
              <p:cNvPr id="29" name="Block Arc 28"/>
              <p:cNvSpPr/>
              <p:nvPr/>
            </p:nvSpPr>
            <p:spPr>
              <a:xfrm rot="10800000">
                <a:off x="6993307" y="2298599"/>
                <a:ext cx="2376264" cy="2354537"/>
              </a:xfrm>
              <a:prstGeom prst="blockArc">
                <a:avLst>
                  <a:gd name="adj1" fmla="val 10800000"/>
                  <a:gd name="adj2" fmla="val 21562961"/>
                  <a:gd name="adj3" fmla="val 12434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Block Arc 29"/>
              <p:cNvSpPr/>
              <p:nvPr/>
            </p:nvSpPr>
            <p:spPr>
              <a:xfrm>
                <a:off x="9078746" y="2298599"/>
                <a:ext cx="2376264" cy="2354537"/>
              </a:xfrm>
              <a:prstGeom prst="blockArc">
                <a:avLst>
                  <a:gd name="adj1" fmla="val 10800000"/>
                  <a:gd name="adj2" fmla="val 78694"/>
                  <a:gd name="adj3" fmla="val 12426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Block Arc 30"/>
              <p:cNvSpPr/>
              <p:nvPr/>
            </p:nvSpPr>
            <p:spPr>
              <a:xfrm>
                <a:off x="4907868" y="2298598"/>
                <a:ext cx="2376264" cy="2354537"/>
              </a:xfrm>
              <a:prstGeom prst="blockArc">
                <a:avLst>
                  <a:gd name="adj1" fmla="val 10800000"/>
                  <a:gd name="adj2" fmla="val 78694"/>
                  <a:gd name="adj3" fmla="val 12426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Block Arc 31"/>
              <p:cNvSpPr/>
              <p:nvPr/>
            </p:nvSpPr>
            <p:spPr>
              <a:xfrm rot="10800000">
                <a:off x="2822429" y="2298598"/>
                <a:ext cx="2376264" cy="2354537"/>
              </a:xfrm>
              <a:prstGeom prst="blockArc">
                <a:avLst>
                  <a:gd name="adj1" fmla="val 10800000"/>
                  <a:gd name="adj2" fmla="val 21562961"/>
                  <a:gd name="adj3" fmla="val 1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Block Arc 32"/>
              <p:cNvSpPr/>
              <p:nvPr/>
            </p:nvSpPr>
            <p:spPr>
              <a:xfrm>
                <a:off x="736989" y="2298598"/>
                <a:ext cx="2376264" cy="2354537"/>
              </a:xfrm>
              <a:prstGeom prst="blockArc">
                <a:avLst>
                  <a:gd name="adj1" fmla="val 10800000"/>
                  <a:gd name="adj2" fmla="val 78694"/>
                  <a:gd name="adj3" fmla="val 1242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 rot="10800000">
              <a:off x="11028169" y="3814010"/>
              <a:ext cx="560052" cy="35937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173084" y="4788954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Step 1</a:t>
            </a:r>
            <a:endParaRPr lang="vi-VN" sz="1600" dirty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25273" y="4788954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Step 5</a:t>
            </a:r>
            <a:endParaRPr lang="vi-VN" sz="1600" dirty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3437" y="5320272"/>
            <a:ext cx="2305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</a:rPr>
              <a:t>Requirement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 analysis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01747" y="5320272"/>
            <a:ext cx="889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Coding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232316" y="5320272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Deployment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51045" y="2645420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esign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65715" y="2634902"/>
            <a:ext cx="898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Testing</a:t>
            </a:r>
          </a:p>
        </p:txBody>
      </p:sp>
      <p:sp>
        <p:nvSpPr>
          <p:cNvPr id="67" name="TextBox 149">
            <a:extLst>
              <a:ext uri="{FF2B5EF4-FFF2-40B4-BE49-F238E27FC236}">
                <a16:creationId xmlns:a16="http://schemas.microsoft.com/office/drawing/2014/main" id="{D2390922-2850-BEFC-092D-CB14997C64A0}"/>
              </a:ext>
            </a:extLst>
          </p:cNvPr>
          <p:cNvSpPr txBox="1"/>
          <p:nvPr/>
        </p:nvSpPr>
        <p:spPr>
          <a:xfrm>
            <a:off x="370754" y="1142234"/>
            <a:ext cx="75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+mj-lt"/>
              </a:rPr>
              <a:t>Process of producing an API</a:t>
            </a:r>
            <a:endParaRPr lang="en-GB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E58859B-7BF8-0F8F-28EC-742303B578FF}"/>
              </a:ext>
            </a:extLst>
          </p:cNvPr>
          <p:cNvSpPr txBox="1"/>
          <p:nvPr/>
        </p:nvSpPr>
        <p:spPr>
          <a:xfrm>
            <a:off x="504453" y="1829038"/>
            <a:ext cx="5816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cs typeface="Lato Regular"/>
              </a:rPr>
              <a:t>General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28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34" grpId="0"/>
      <p:bldP spid="35" grpId="0"/>
      <p:bldP spid="37" grpId="0"/>
      <p:bldP spid="39" grpId="0"/>
      <p:bldP spid="41" grpId="0"/>
      <p:bldP spid="43" grpId="0"/>
      <p:bldP spid="45" grpId="0"/>
      <p:bldP spid="67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36701" y="3400160"/>
            <a:ext cx="10515600" cy="92022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576072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152144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728216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304288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en-US" dirty="0"/>
          </a:p>
        </p:txBody>
      </p:sp>
      <p:sp>
        <p:nvSpPr>
          <p:cNvPr id="4" name="Teardrop 3"/>
          <p:cNvSpPr/>
          <p:nvPr/>
        </p:nvSpPr>
        <p:spPr>
          <a:xfrm rot="8228570">
            <a:off x="3304100" y="4305760"/>
            <a:ext cx="534846" cy="534846"/>
          </a:xfrm>
          <a:prstGeom prst="teardrop">
            <a:avLst/>
          </a:prstGeom>
          <a:solidFill>
            <a:srgbClr val="F2F2F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ardrop 6"/>
          <p:cNvSpPr/>
          <p:nvPr/>
        </p:nvSpPr>
        <p:spPr>
          <a:xfrm rot="8228570">
            <a:off x="5389462" y="3452514"/>
            <a:ext cx="534846" cy="534846"/>
          </a:xfrm>
          <a:prstGeom prst="teardrop">
            <a:avLst/>
          </a:prstGeom>
          <a:solidFill>
            <a:srgbClr val="F2F2F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Teardrop 15"/>
          <p:cNvSpPr/>
          <p:nvPr/>
        </p:nvSpPr>
        <p:spPr>
          <a:xfrm rot="8228570">
            <a:off x="7508969" y="4194207"/>
            <a:ext cx="534846" cy="534846"/>
          </a:xfrm>
          <a:prstGeom prst="teardrop">
            <a:avLst/>
          </a:prstGeom>
          <a:solidFill>
            <a:srgbClr val="F2F2F2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TextBox 18"/>
          <p:cNvSpPr txBox="1"/>
          <p:nvPr/>
        </p:nvSpPr>
        <p:spPr>
          <a:xfrm>
            <a:off x="5279631" y="4097865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Step 2</a:t>
            </a:r>
            <a:endParaRPr lang="vi-VN" sz="1600" dirty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2922180" y="4097864"/>
            <a:ext cx="1288704" cy="1288704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dirty="0">
              <a:solidFill>
                <a:schemeClr val="accent1"/>
              </a:solidFill>
              <a:latin typeface="FontAwesome" pitchFamily="2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5012532" y="3284291"/>
            <a:ext cx="1288704" cy="1288704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dirty="0">
              <a:solidFill>
                <a:schemeClr val="accent1"/>
              </a:solidFill>
              <a:latin typeface="FontAwesome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7132039" y="3986310"/>
            <a:ext cx="1288704" cy="1288704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5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dirty="0">
              <a:solidFill>
                <a:schemeClr val="accent1"/>
              </a:solidFill>
              <a:latin typeface="FontAwesome" pitchFamily="2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386877" y="3284291"/>
            <a:ext cx="6686785" cy="2365157"/>
            <a:chOff x="736989" y="2636741"/>
            <a:chExt cx="6686785" cy="2365157"/>
          </a:xfrm>
        </p:grpSpPr>
        <p:grpSp>
          <p:nvGrpSpPr>
            <p:cNvPr id="27" name="Group 26"/>
            <p:cNvGrpSpPr/>
            <p:nvPr/>
          </p:nvGrpSpPr>
          <p:grpSpPr>
            <a:xfrm>
              <a:off x="736989" y="2636741"/>
              <a:ext cx="6540014" cy="2365157"/>
              <a:chOff x="736989" y="2298598"/>
              <a:chExt cx="6540014" cy="2365157"/>
            </a:xfrm>
          </p:grpSpPr>
          <p:sp>
            <p:nvSpPr>
              <p:cNvPr id="30" name="Block Arc 29"/>
              <p:cNvSpPr/>
              <p:nvPr/>
            </p:nvSpPr>
            <p:spPr>
              <a:xfrm>
                <a:off x="4900739" y="2309218"/>
                <a:ext cx="2376264" cy="2354537"/>
              </a:xfrm>
              <a:prstGeom prst="blockArc">
                <a:avLst>
                  <a:gd name="adj1" fmla="val 10800000"/>
                  <a:gd name="adj2" fmla="val 78694"/>
                  <a:gd name="adj3" fmla="val 12426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Block Arc 31"/>
              <p:cNvSpPr/>
              <p:nvPr/>
            </p:nvSpPr>
            <p:spPr>
              <a:xfrm rot="10800000">
                <a:off x="2822429" y="2298598"/>
                <a:ext cx="2376264" cy="2354537"/>
              </a:xfrm>
              <a:prstGeom prst="blockArc">
                <a:avLst>
                  <a:gd name="adj1" fmla="val 10800000"/>
                  <a:gd name="adj2" fmla="val 21562961"/>
                  <a:gd name="adj3" fmla="val 1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Block Arc 32"/>
              <p:cNvSpPr/>
              <p:nvPr/>
            </p:nvSpPr>
            <p:spPr>
              <a:xfrm>
                <a:off x="736989" y="2298598"/>
                <a:ext cx="2376264" cy="2354537"/>
              </a:xfrm>
              <a:prstGeom prst="blockArc">
                <a:avLst>
                  <a:gd name="adj1" fmla="val 10800000"/>
                  <a:gd name="adj2" fmla="val 78694"/>
                  <a:gd name="adj3" fmla="val 1242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 rot="10800000">
              <a:off x="6863722" y="3835762"/>
              <a:ext cx="560052" cy="35937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189308" y="4948853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Step 1</a:t>
            </a:r>
            <a:endParaRPr lang="vi-VN" sz="1600" dirty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2307" y="4837299"/>
            <a:ext cx="7777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Step 3</a:t>
            </a:r>
            <a:endParaRPr lang="vi-VN" sz="1600" dirty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79661" y="5480171"/>
            <a:ext cx="2305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</a:rPr>
              <a:t>Requirement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 analysis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08167" y="5368617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Deployment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19138" y="2805319"/>
            <a:ext cx="3163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esign&amp;Development&amp;Testing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B4BBBD-557A-F628-9236-ACBEA380C04D}"/>
              </a:ext>
            </a:extLst>
          </p:cNvPr>
          <p:cNvSpPr txBox="1"/>
          <p:nvPr/>
        </p:nvSpPr>
        <p:spPr>
          <a:xfrm>
            <a:off x="504453" y="1829038"/>
            <a:ext cx="5816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cs typeface="Lato Regular"/>
              </a:rPr>
              <a:t>Special</a:t>
            </a:r>
            <a:endParaRPr lang="zh-CN" altLang="en-US" dirty="0"/>
          </a:p>
        </p:txBody>
      </p:sp>
      <p:sp>
        <p:nvSpPr>
          <p:cNvPr id="5" name="TextBox 149">
            <a:extLst>
              <a:ext uri="{FF2B5EF4-FFF2-40B4-BE49-F238E27FC236}">
                <a16:creationId xmlns:a16="http://schemas.microsoft.com/office/drawing/2014/main" id="{00CCEA09-2B03-A3D3-8BD4-97C751376986}"/>
              </a:ext>
            </a:extLst>
          </p:cNvPr>
          <p:cNvSpPr txBox="1"/>
          <p:nvPr/>
        </p:nvSpPr>
        <p:spPr>
          <a:xfrm>
            <a:off x="370754" y="1142234"/>
            <a:ext cx="75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+mj-lt"/>
              </a:rPr>
              <a:t>Process of producing an API</a:t>
            </a:r>
            <a:endParaRPr lang="en-GB" sz="28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493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2" grpId="0" animBg="1"/>
      <p:bldP spid="24" grpId="0" animBg="1"/>
      <p:bldP spid="34" grpId="0"/>
      <p:bldP spid="35" grpId="0"/>
      <p:bldP spid="37" grpId="0"/>
      <p:bldP spid="41" grpId="0"/>
      <p:bldP spid="43" grpId="0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6421" y="4176365"/>
            <a:ext cx="10515600" cy="92022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576072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152144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728216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304288" algn="ctr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22904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26BAB"/>
      </a:accent1>
      <a:accent2>
        <a:srgbClr val="2E9273"/>
      </a:accent2>
      <a:accent3>
        <a:srgbClr val="83AC3F"/>
      </a:accent3>
      <a:accent4>
        <a:srgbClr val="EE852A"/>
      </a:accent4>
      <a:accent5>
        <a:srgbClr val="B02521"/>
      </a:accent5>
      <a:accent6>
        <a:srgbClr val="9069A1"/>
      </a:accent6>
      <a:hlink>
        <a:srgbClr val="226BAB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24356</TotalTime>
  <Words>288</Words>
  <Application>Microsoft Office PowerPoint</Application>
  <PresentationFormat>自定义</PresentationFormat>
  <Paragraphs>84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FontAwesome</vt:lpstr>
      <vt:lpstr>Kozuka Gothic Pro EL</vt:lpstr>
      <vt:lpstr>华文细黑</vt:lpstr>
      <vt:lpstr>SimSun</vt:lpstr>
      <vt:lpstr>微软雅黑</vt:lpstr>
      <vt:lpstr>Arial</vt:lpstr>
      <vt:lpstr>Calibri</vt:lpstr>
      <vt:lpstr>Lato Light</vt:lpstr>
      <vt:lpstr>Lato Regular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lastModifiedBy>文刚 卢</cp:lastModifiedBy>
  <cp:revision>1411</cp:revision>
  <dcterms:created xsi:type="dcterms:W3CDTF">2009-02-11T05:37:22Z</dcterms:created>
  <dcterms:modified xsi:type="dcterms:W3CDTF">2024-03-21T14:12:32Z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