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6"/>
  </p:notesMasterIdLst>
  <p:handoutMasterIdLst>
    <p:handoutMasterId r:id="rId7"/>
  </p:handoutMasterIdLst>
  <p:sldIdLst>
    <p:sldId id="778" r:id="rId3"/>
    <p:sldId id="756" r:id="rId4"/>
    <p:sldId id="261" r:id="rId5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1753" userDrawn="1">
          <p15:clr>
            <a:srgbClr val="A4A3A4"/>
          </p15:clr>
        </p15:guide>
        <p15:guide id="3" orient="horz" pos="602" userDrawn="1">
          <p15:clr>
            <a:srgbClr val="A4A3A4"/>
          </p15:clr>
        </p15:guide>
        <p15:guide id="4" orient="horz" pos="2614" userDrawn="1">
          <p15:clr>
            <a:srgbClr val="A4A3A4"/>
          </p15:clr>
        </p15:guide>
        <p15:guide id="5" pos="224" userDrawn="1">
          <p15:clr>
            <a:srgbClr val="A4A3A4"/>
          </p15:clr>
        </p15:guide>
        <p15:guide id="6" pos="59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64" autoAdjust="0"/>
    <p:restoredTop sz="87762" autoAdjust="0"/>
  </p:normalViewPr>
  <p:slideViewPr>
    <p:cSldViewPr snapToGrid="0" showGuides="1">
      <p:cViewPr varScale="1">
        <p:scale>
          <a:sx n="112" d="100"/>
          <a:sy n="112" d="100"/>
        </p:scale>
        <p:origin x="150" y="102"/>
      </p:cViewPr>
      <p:guideLst>
        <p:guide orient="horz" pos="2137"/>
        <p:guide pos="1753"/>
        <p:guide orient="horz" pos="602"/>
        <p:guide orient="horz" pos="2614"/>
        <p:guide pos="224"/>
        <p:guide pos="59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97534-90DE-4ABF-8428-B449645ABEFD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5EC5F-C9E1-4729-B3B5-B43B23E70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490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模板来自于： 第一</a:t>
            </a:r>
            <a:r>
              <a:rPr lang="en-US" altLang="zh-CN" dirty="0"/>
              <a:t>PPT https://www.1ppt.com/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39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hangye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0"/>
          <p:cNvSpPr/>
          <p:nvPr userDrawn="1"/>
        </p:nvSpPr>
        <p:spPr>
          <a:xfrm>
            <a:off x="-474785" y="411307"/>
            <a:ext cx="1078388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  <a:round/>
          </a:ln>
          <a:effectLst>
            <a:outerShdw blurRad="254000" dist="50800" dir="5400000" algn="ctr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 rot="10800000">
            <a:off x="11266128" y="5749305"/>
            <a:ext cx="341556" cy="703129"/>
          </a:xfrm>
          <a:custGeom>
            <a:avLst/>
            <a:gdLst>
              <a:gd name="connsiteX0" fmla="*/ 452944 w 477264"/>
              <a:gd name="connsiteY0" fmla="*/ 933858 h 982498"/>
              <a:gd name="connsiteX1" fmla="*/ 477264 w 477264"/>
              <a:gd name="connsiteY1" fmla="*/ 958178 h 982498"/>
              <a:gd name="connsiteX2" fmla="*/ 452944 w 477264"/>
              <a:gd name="connsiteY2" fmla="*/ 982498 h 982498"/>
              <a:gd name="connsiteX3" fmla="*/ 428624 w 477264"/>
              <a:gd name="connsiteY3" fmla="*/ 958178 h 982498"/>
              <a:gd name="connsiteX4" fmla="*/ 452944 w 477264"/>
              <a:gd name="connsiteY4" fmla="*/ 933858 h 982498"/>
              <a:gd name="connsiteX5" fmla="*/ 345788 w 477264"/>
              <a:gd name="connsiteY5" fmla="*/ 933858 h 982498"/>
              <a:gd name="connsiteX6" fmla="*/ 370108 w 477264"/>
              <a:gd name="connsiteY6" fmla="*/ 958178 h 982498"/>
              <a:gd name="connsiteX7" fmla="*/ 345788 w 477264"/>
              <a:gd name="connsiteY7" fmla="*/ 982498 h 982498"/>
              <a:gd name="connsiteX8" fmla="*/ 321468 w 477264"/>
              <a:gd name="connsiteY8" fmla="*/ 958178 h 982498"/>
              <a:gd name="connsiteX9" fmla="*/ 345788 w 477264"/>
              <a:gd name="connsiteY9" fmla="*/ 933858 h 982498"/>
              <a:gd name="connsiteX10" fmla="*/ 238632 w 477264"/>
              <a:gd name="connsiteY10" fmla="*/ 933858 h 982498"/>
              <a:gd name="connsiteX11" fmla="*/ 262952 w 477264"/>
              <a:gd name="connsiteY11" fmla="*/ 958178 h 982498"/>
              <a:gd name="connsiteX12" fmla="*/ 238632 w 477264"/>
              <a:gd name="connsiteY12" fmla="*/ 982498 h 982498"/>
              <a:gd name="connsiteX13" fmla="*/ 214312 w 477264"/>
              <a:gd name="connsiteY13" fmla="*/ 958178 h 982498"/>
              <a:gd name="connsiteX14" fmla="*/ 238632 w 477264"/>
              <a:gd name="connsiteY14" fmla="*/ 933858 h 982498"/>
              <a:gd name="connsiteX15" fmla="*/ 131476 w 477264"/>
              <a:gd name="connsiteY15" fmla="*/ 933858 h 982498"/>
              <a:gd name="connsiteX16" fmla="*/ 155796 w 477264"/>
              <a:gd name="connsiteY16" fmla="*/ 958178 h 982498"/>
              <a:gd name="connsiteX17" fmla="*/ 131476 w 477264"/>
              <a:gd name="connsiteY17" fmla="*/ 982498 h 982498"/>
              <a:gd name="connsiteX18" fmla="*/ 107156 w 477264"/>
              <a:gd name="connsiteY18" fmla="*/ 958178 h 982498"/>
              <a:gd name="connsiteX19" fmla="*/ 131476 w 477264"/>
              <a:gd name="connsiteY19" fmla="*/ 933858 h 982498"/>
              <a:gd name="connsiteX20" fmla="*/ 24320 w 477264"/>
              <a:gd name="connsiteY20" fmla="*/ 933858 h 982498"/>
              <a:gd name="connsiteX21" fmla="*/ 48640 w 477264"/>
              <a:gd name="connsiteY21" fmla="*/ 958178 h 982498"/>
              <a:gd name="connsiteX22" fmla="*/ 24320 w 477264"/>
              <a:gd name="connsiteY22" fmla="*/ 982498 h 982498"/>
              <a:gd name="connsiteX23" fmla="*/ 0 w 477264"/>
              <a:gd name="connsiteY23" fmla="*/ 958178 h 982498"/>
              <a:gd name="connsiteX24" fmla="*/ 24320 w 477264"/>
              <a:gd name="connsiteY24" fmla="*/ 933858 h 982498"/>
              <a:gd name="connsiteX25" fmla="*/ 452944 w 477264"/>
              <a:gd name="connsiteY25" fmla="*/ 778215 h 982498"/>
              <a:gd name="connsiteX26" fmla="*/ 477264 w 477264"/>
              <a:gd name="connsiteY26" fmla="*/ 802535 h 982498"/>
              <a:gd name="connsiteX27" fmla="*/ 452944 w 477264"/>
              <a:gd name="connsiteY27" fmla="*/ 826855 h 982498"/>
              <a:gd name="connsiteX28" fmla="*/ 428624 w 477264"/>
              <a:gd name="connsiteY28" fmla="*/ 802535 h 982498"/>
              <a:gd name="connsiteX29" fmla="*/ 452944 w 477264"/>
              <a:gd name="connsiteY29" fmla="*/ 778215 h 982498"/>
              <a:gd name="connsiteX30" fmla="*/ 345788 w 477264"/>
              <a:gd name="connsiteY30" fmla="*/ 778215 h 982498"/>
              <a:gd name="connsiteX31" fmla="*/ 370108 w 477264"/>
              <a:gd name="connsiteY31" fmla="*/ 802535 h 982498"/>
              <a:gd name="connsiteX32" fmla="*/ 345788 w 477264"/>
              <a:gd name="connsiteY32" fmla="*/ 826855 h 982498"/>
              <a:gd name="connsiteX33" fmla="*/ 321468 w 477264"/>
              <a:gd name="connsiteY33" fmla="*/ 802535 h 982498"/>
              <a:gd name="connsiteX34" fmla="*/ 345788 w 477264"/>
              <a:gd name="connsiteY34" fmla="*/ 778215 h 982498"/>
              <a:gd name="connsiteX35" fmla="*/ 238632 w 477264"/>
              <a:gd name="connsiteY35" fmla="*/ 778215 h 982498"/>
              <a:gd name="connsiteX36" fmla="*/ 262952 w 477264"/>
              <a:gd name="connsiteY36" fmla="*/ 802535 h 982498"/>
              <a:gd name="connsiteX37" fmla="*/ 238632 w 477264"/>
              <a:gd name="connsiteY37" fmla="*/ 826855 h 982498"/>
              <a:gd name="connsiteX38" fmla="*/ 214312 w 477264"/>
              <a:gd name="connsiteY38" fmla="*/ 802535 h 982498"/>
              <a:gd name="connsiteX39" fmla="*/ 238632 w 477264"/>
              <a:gd name="connsiteY39" fmla="*/ 778215 h 982498"/>
              <a:gd name="connsiteX40" fmla="*/ 131476 w 477264"/>
              <a:gd name="connsiteY40" fmla="*/ 778215 h 982498"/>
              <a:gd name="connsiteX41" fmla="*/ 155796 w 477264"/>
              <a:gd name="connsiteY41" fmla="*/ 802535 h 982498"/>
              <a:gd name="connsiteX42" fmla="*/ 131476 w 477264"/>
              <a:gd name="connsiteY42" fmla="*/ 826855 h 982498"/>
              <a:gd name="connsiteX43" fmla="*/ 107156 w 477264"/>
              <a:gd name="connsiteY43" fmla="*/ 802535 h 982498"/>
              <a:gd name="connsiteX44" fmla="*/ 131476 w 477264"/>
              <a:gd name="connsiteY44" fmla="*/ 778215 h 982498"/>
              <a:gd name="connsiteX45" fmla="*/ 24320 w 477264"/>
              <a:gd name="connsiteY45" fmla="*/ 778215 h 982498"/>
              <a:gd name="connsiteX46" fmla="*/ 48640 w 477264"/>
              <a:gd name="connsiteY46" fmla="*/ 802535 h 982498"/>
              <a:gd name="connsiteX47" fmla="*/ 24320 w 477264"/>
              <a:gd name="connsiteY47" fmla="*/ 826855 h 982498"/>
              <a:gd name="connsiteX48" fmla="*/ 0 w 477264"/>
              <a:gd name="connsiteY48" fmla="*/ 802535 h 982498"/>
              <a:gd name="connsiteX49" fmla="*/ 24320 w 477264"/>
              <a:gd name="connsiteY49" fmla="*/ 778215 h 982498"/>
              <a:gd name="connsiteX50" fmla="*/ 452944 w 477264"/>
              <a:gd name="connsiteY50" fmla="*/ 622572 h 982498"/>
              <a:gd name="connsiteX51" fmla="*/ 477264 w 477264"/>
              <a:gd name="connsiteY51" fmla="*/ 646892 h 982498"/>
              <a:gd name="connsiteX52" fmla="*/ 452944 w 477264"/>
              <a:gd name="connsiteY52" fmla="*/ 671212 h 982498"/>
              <a:gd name="connsiteX53" fmla="*/ 428624 w 477264"/>
              <a:gd name="connsiteY53" fmla="*/ 646892 h 982498"/>
              <a:gd name="connsiteX54" fmla="*/ 452944 w 477264"/>
              <a:gd name="connsiteY54" fmla="*/ 622572 h 982498"/>
              <a:gd name="connsiteX55" fmla="*/ 345788 w 477264"/>
              <a:gd name="connsiteY55" fmla="*/ 622572 h 982498"/>
              <a:gd name="connsiteX56" fmla="*/ 370108 w 477264"/>
              <a:gd name="connsiteY56" fmla="*/ 646892 h 982498"/>
              <a:gd name="connsiteX57" fmla="*/ 345788 w 477264"/>
              <a:gd name="connsiteY57" fmla="*/ 671212 h 982498"/>
              <a:gd name="connsiteX58" fmla="*/ 321468 w 477264"/>
              <a:gd name="connsiteY58" fmla="*/ 646892 h 982498"/>
              <a:gd name="connsiteX59" fmla="*/ 345788 w 477264"/>
              <a:gd name="connsiteY59" fmla="*/ 622572 h 982498"/>
              <a:gd name="connsiteX60" fmla="*/ 238632 w 477264"/>
              <a:gd name="connsiteY60" fmla="*/ 622572 h 982498"/>
              <a:gd name="connsiteX61" fmla="*/ 262952 w 477264"/>
              <a:gd name="connsiteY61" fmla="*/ 646892 h 982498"/>
              <a:gd name="connsiteX62" fmla="*/ 238632 w 477264"/>
              <a:gd name="connsiteY62" fmla="*/ 671212 h 982498"/>
              <a:gd name="connsiteX63" fmla="*/ 214312 w 477264"/>
              <a:gd name="connsiteY63" fmla="*/ 646892 h 982498"/>
              <a:gd name="connsiteX64" fmla="*/ 238632 w 477264"/>
              <a:gd name="connsiteY64" fmla="*/ 622572 h 982498"/>
              <a:gd name="connsiteX65" fmla="*/ 131476 w 477264"/>
              <a:gd name="connsiteY65" fmla="*/ 622572 h 982498"/>
              <a:gd name="connsiteX66" fmla="*/ 155796 w 477264"/>
              <a:gd name="connsiteY66" fmla="*/ 646892 h 982498"/>
              <a:gd name="connsiteX67" fmla="*/ 131476 w 477264"/>
              <a:gd name="connsiteY67" fmla="*/ 671212 h 982498"/>
              <a:gd name="connsiteX68" fmla="*/ 107156 w 477264"/>
              <a:gd name="connsiteY68" fmla="*/ 646892 h 982498"/>
              <a:gd name="connsiteX69" fmla="*/ 131476 w 477264"/>
              <a:gd name="connsiteY69" fmla="*/ 622572 h 982498"/>
              <a:gd name="connsiteX70" fmla="*/ 24320 w 477264"/>
              <a:gd name="connsiteY70" fmla="*/ 622572 h 982498"/>
              <a:gd name="connsiteX71" fmla="*/ 48640 w 477264"/>
              <a:gd name="connsiteY71" fmla="*/ 646892 h 982498"/>
              <a:gd name="connsiteX72" fmla="*/ 24320 w 477264"/>
              <a:gd name="connsiteY72" fmla="*/ 671212 h 982498"/>
              <a:gd name="connsiteX73" fmla="*/ 0 w 477264"/>
              <a:gd name="connsiteY73" fmla="*/ 646892 h 982498"/>
              <a:gd name="connsiteX74" fmla="*/ 24320 w 477264"/>
              <a:gd name="connsiteY74" fmla="*/ 622572 h 982498"/>
              <a:gd name="connsiteX75" fmla="*/ 24320 w 477264"/>
              <a:gd name="connsiteY75" fmla="*/ 466929 h 982498"/>
              <a:gd name="connsiteX76" fmla="*/ 48640 w 477264"/>
              <a:gd name="connsiteY76" fmla="*/ 491249 h 982498"/>
              <a:gd name="connsiteX77" fmla="*/ 24320 w 477264"/>
              <a:gd name="connsiteY77" fmla="*/ 515569 h 982498"/>
              <a:gd name="connsiteX78" fmla="*/ 0 w 477264"/>
              <a:gd name="connsiteY78" fmla="*/ 491249 h 982498"/>
              <a:gd name="connsiteX79" fmla="*/ 24320 w 477264"/>
              <a:gd name="connsiteY79" fmla="*/ 466929 h 982498"/>
              <a:gd name="connsiteX80" fmla="*/ 131476 w 477264"/>
              <a:gd name="connsiteY80" fmla="*/ 466929 h 982498"/>
              <a:gd name="connsiteX81" fmla="*/ 155796 w 477264"/>
              <a:gd name="connsiteY81" fmla="*/ 491249 h 982498"/>
              <a:gd name="connsiteX82" fmla="*/ 131476 w 477264"/>
              <a:gd name="connsiteY82" fmla="*/ 515569 h 982498"/>
              <a:gd name="connsiteX83" fmla="*/ 107156 w 477264"/>
              <a:gd name="connsiteY83" fmla="*/ 491249 h 982498"/>
              <a:gd name="connsiteX84" fmla="*/ 131476 w 477264"/>
              <a:gd name="connsiteY84" fmla="*/ 466929 h 982498"/>
              <a:gd name="connsiteX85" fmla="*/ 238632 w 477264"/>
              <a:gd name="connsiteY85" fmla="*/ 466929 h 982498"/>
              <a:gd name="connsiteX86" fmla="*/ 262952 w 477264"/>
              <a:gd name="connsiteY86" fmla="*/ 491249 h 982498"/>
              <a:gd name="connsiteX87" fmla="*/ 238632 w 477264"/>
              <a:gd name="connsiteY87" fmla="*/ 515569 h 982498"/>
              <a:gd name="connsiteX88" fmla="*/ 214312 w 477264"/>
              <a:gd name="connsiteY88" fmla="*/ 491249 h 982498"/>
              <a:gd name="connsiteX89" fmla="*/ 238632 w 477264"/>
              <a:gd name="connsiteY89" fmla="*/ 466929 h 982498"/>
              <a:gd name="connsiteX90" fmla="*/ 345788 w 477264"/>
              <a:gd name="connsiteY90" fmla="*/ 466929 h 982498"/>
              <a:gd name="connsiteX91" fmla="*/ 370108 w 477264"/>
              <a:gd name="connsiteY91" fmla="*/ 491249 h 982498"/>
              <a:gd name="connsiteX92" fmla="*/ 345788 w 477264"/>
              <a:gd name="connsiteY92" fmla="*/ 515569 h 982498"/>
              <a:gd name="connsiteX93" fmla="*/ 321468 w 477264"/>
              <a:gd name="connsiteY93" fmla="*/ 491249 h 982498"/>
              <a:gd name="connsiteX94" fmla="*/ 345788 w 477264"/>
              <a:gd name="connsiteY94" fmla="*/ 466929 h 982498"/>
              <a:gd name="connsiteX95" fmla="*/ 452944 w 477264"/>
              <a:gd name="connsiteY95" fmla="*/ 466929 h 982498"/>
              <a:gd name="connsiteX96" fmla="*/ 477264 w 477264"/>
              <a:gd name="connsiteY96" fmla="*/ 491249 h 982498"/>
              <a:gd name="connsiteX97" fmla="*/ 452944 w 477264"/>
              <a:gd name="connsiteY97" fmla="*/ 515569 h 982498"/>
              <a:gd name="connsiteX98" fmla="*/ 428624 w 477264"/>
              <a:gd name="connsiteY98" fmla="*/ 491249 h 982498"/>
              <a:gd name="connsiteX99" fmla="*/ 452944 w 477264"/>
              <a:gd name="connsiteY99" fmla="*/ 466929 h 982498"/>
              <a:gd name="connsiteX100" fmla="*/ 24320 w 477264"/>
              <a:gd name="connsiteY100" fmla="*/ 311287 h 982498"/>
              <a:gd name="connsiteX101" fmla="*/ 48640 w 477264"/>
              <a:gd name="connsiteY101" fmla="*/ 335607 h 982498"/>
              <a:gd name="connsiteX102" fmla="*/ 24320 w 477264"/>
              <a:gd name="connsiteY102" fmla="*/ 359926 h 982498"/>
              <a:gd name="connsiteX103" fmla="*/ 0 w 477264"/>
              <a:gd name="connsiteY103" fmla="*/ 335607 h 982498"/>
              <a:gd name="connsiteX104" fmla="*/ 24320 w 477264"/>
              <a:gd name="connsiteY104" fmla="*/ 311287 h 982498"/>
              <a:gd name="connsiteX105" fmla="*/ 131476 w 477264"/>
              <a:gd name="connsiteY105" fmla="*/ 311286 h 982498"/>
              <a:gd name="connsiteX106" fmla="*/ 155796 w 477264"/>
              <a:gd name="connsiteY106" fmla="*/ 335606 h 982498"/>
              <a:gd name="connsiteX107" fmla="*/ 131476 w 477264"/>
              <a:gd name="connsiteY107" fmla="*/ 359926 h 982498"/>
              <a:gd name="connsiteX108" fmla="*/ 107156 w 477264"/>
              <a:gd name="connsiteY108" fmla="*/ 335606 h 982498"/>
              <a:gd name="connsiteX109" fmla="*/ 131476 w 477264"/>
              <a:gd name="connsiteY109" fmla="*/ 311286 h 982498"/>
              <a:gd name="connsiteX110" fmla="*/ 238632 w 477264"/>
              <a:gd name="connsiteY110" fmla="*/ 311286 h 982498"/>
              <a:gd name="connsiteX111" fmla="*/ 262952 w 477264"/>
              <a:gd name="connsiteY111" fmla="*/ 335606 h 982498"/>
              <a:gd name="connsiteX112" fmla="*/ 238632 w 477264"/>
              <a:gd name="connsiteY112" fmla="*/ 359926 h 982498"/>
              <a:gd name="connsiteX113" fmla="*/ 214312 w 477264"/>
              <a:gd name="connsiteY113" fmla="*/ 335606 h 982498"/>
              <a:gd name="connsiteX114" fmla="*/ 238632 w 477264"/>
              <a:gd name="connsiteY114" fmla="*/ 311286 h 982498"/>
              <a:gd name="connsiteX115" fmla="*/ 345788 w 477264"/>
              <a:gd name="connsiteY115" fmla="*/ 311286 h 982498"/>
              <a:gd name="connsiteX116" fmla="*/ 370108 w 477264"/>
              <a:gd name="connsiteY116" fmla="*/ 335606 h 982498"/>
              <a:gd name="connsiteX117" fmla="*/ 345788 w 477264"/>
              <a:gd name="connsiteY117" fmla="*/ 359926 h 982498"/>
              <a:gd name="connsiteX118" fmla="*/ 321468 w 477264"/>
              <a:gd name="connsiteY118" fmla="*/ 335606 h 982498"/>
              <a:gd name="connsiteX119" fmla="*/ 345788 w 477264"/>
              <a:gd name="connsiteY119" fmla="*/ 311286 h 982498"/>
              <a:gd name="connsiteX120" fmla="*/ 452944 w 477264"/>
              <a:gd name="connsiteY120" fmla="*/ 311286 h 982498"/>
              <a:gd name="connsiteX121" fmla="*/ 477264 w 477264"/>
              <a:gd name="connsiteY121" fmla="*/ 335606 h 982498"/>
              <a:gd name="connsiteX122" fmla="*/ 452944 w 477264"/>
              <a:gd name="connsiteY122" fmla="*/ 359926 h 982498"/>
              <a:gd name="connsiteX123" fmla="*/ 428624 w 477264"/>
              <a:gd name="connsiteY123" fmla="*/ 335606 h 982498"/>
              <a:gd name="connsiteX124" fmla="*/ 452944 w 477264"/>
              <a:gd name="connsiteY124" fmla="*/ 311286 h 982498"/>
              <a:gd name="connsiteX125" fmla="*/ 24320 w 477264"/>
              <a:gd name="connsiteY125" fmla="*/ 155643 h 982498"/>
              <a:gd name="connsiteX126" fmla="*/ 48640 w 477264"/>
              <a:gd name="connsiteY126" fmla="*/ 179963 h 982498"/>
              <a:gd name="connsiteX127" fmla="*/ 24320 w 477264"/>
              <a:gd name="connsiteY127" fmla="*/ 204283 h 982498"/>
              <a:gd name="connsiteX128" fmla="*/ 0 w 477264"/>
              <a:gd name="connsiteY128" fmla="*/ 179963 h 982498"/>
              <a:gd name="connsiteX129" fmla="*/ 24320 w 477264"/>
              <a:gd name="connsiteY129" fmla="*/ 155643 h 982498"/>
              <a:gd name="connsiteX130" fmla="*/ 131476 w 477264"/>
              <a:gd name="connsiteY130" fmla="*/ 155643 h 982498"/>
              <a:gd name="connsiteX131" fmla="*/ 155796 w 477264"/>
              <a:gd name="connsiteY131" fmla="*/ 179963 h 982498"/>
              <a:gd name="connsiteX132" fmla="*/ 131476 w 477264"/>
              <a:gd name="connsiteY132" fmla="*/ 204283 h 982498"/>
              <a:gd name="connsiteX133" fmla="*/ 107156 w 477264"/>
              <a:gd name="connsiteY133" fmla="*/ 179963 h 982498"/>
              <a:gd name="connsiteX134" fmla="*/ 131476 w 477264"/>
              <a:gd name="connsiteY134" fmla="*/ 155643 h 982498"/>
              <a:gd name="connsiteX135" fmla="*/ 238632 w 477264"/>
              <a:gd name="connsiteY135" fmla="*/ 155643 h 982498"/>
              <a:gd name="connsiteX136" fmla="*/ 262952 w 477264"/>
              <a:gd name="connsiteY136" fmla="*/ 179963 h 982498"/>
              <a:gd name="connsiteX137" fmla="*/ 238632 w 477264"/>
              <a:gd name="connsiteY137" fmla="*/ 204283 h 982498"/>
              <a:gd name="connsiteX138" fmla="*/ 214312 w 477264"/>
              <a:gd name="connsiteY138" fmla="*/ 179963 h 982498"/>
              <a:gd name="connsiteX139" fmla="*/ 238632 w 477264"/>
              <a:gd name="connsiteY139" fmla="*/ 155643 h 982498"/>
              <a:gd name="connsiteX140" fmla="*/ 345788 w 477264"/>
              <a:gd name="connsiteY140" fmla="*/ 155643 h 982498"/>
              <a:gd name="connsiteX141" fmla="*/ 370108 w 477264"/>
              <a:gd name="connsiteY141" fmla="*/ 179963 h 982498"/>
              <a:gd name="connsiteX142" fmla="*/ 345788 w 477264"/>
              <a:gd name="connsiteY142" fmla="*/ 204283 h 982498"/>
              <a:gd name="connsiteX143" fmla="*/ 321468 w 477264"/>
              <a:gd name="connsiteY143" fmla="*/ 179963 h 982498"/>
              <a:gd name="connsiteX144" fmla="*/ 345788 w 477264"/>
              <a:gd name="connsiteY144" fmla="*/ 155643 h 982498"/>
              <a:gd name="connsiteX145" fmla="*/ 452944 w 477264"/>
              <a:gd name="connsiteY145" fmla="*/ 155643 h 982498"/>
              <a:gd name="connsiteX146" fmla="*/ 477264 w 477264"/>
              <a:gd name="connsiteY146" fmla="*/ 179963 h 982498"/>
              <a:gd name="connsiteX147" fmla="*/ 452944 w 477264"/>
              <a:gd name="connsiteY147" fmla="*/ 204283 h 982498"/>
              <a:gd name="connsiteX148" fmla="*/ 428624 w 477264"/>
              <a:gd name="connsiteY148" fmla="*/ 179963 h 982498"/>
              <a:gd name="connsiteX149" fmla="*/ 452944 w 477264"/>
              <a:gd name="connsiteY149" fmla="*/ 155643 h 982498"/>
              <a:gd name="connsiteX150" fmla="*/ 452944 w 477264"/>
              <a:gd name="connsiteY150" fmla="*/ 0 h 982498"/>
              <a:gd name="connsiteX151" fmla="*/ 477264 w 477264"/>
              <a:gd name="connsiteY151" fmla="*/ 24320 h 982498"/>
              <a:gd name="connsiteX152" fmla="*/ 452944 w 477264"/>
              <a:gd name="connsiteY152" fmla="*/ 48640 h 982498"/>
              <a:gd name="connsiteX153" fmla="*/ 428624 w 477264"/>
              <a:gd name="connsiteY153" fmla="*/ 24320 h 982498"/>
              <a:gd name="connsiteX154" fmla="*/ 452944 w 477264"/>
              <a:gd name="connsiteY154" fmla="*/ 0 h 982498"/>
              <a:gd name="connsiteX155" fmla="*/ 345788 w 477264"/>
              <a:gd name="connsiteY155" fmla="*/ 0 h 982498"/>
              <a:gd name="connsiteX156" fmla="*/ 370108 w 477264"/>
              <a:gd name="connsiteY156" fmla="*/ 24320 h 982498"/>
              <a:gd name="connsiteX157" fmla="*/ 345788 w 477264"/>
              <a:gd name="connsiteY157" fmla="*/ 48640 h 982498"/>
              <a:gd name="connsiteX158" fmla="*/ 321468 w 477264"/>
              <a:gd name="connsiteY158" fmla="*/ 24320 h 982498"/>
              <a:gd name="connsiteX159" fmla="*/ 345788 w 477264"/>
              <a:gd name="connsiteY159" fmla="*/ 0 h 982498"/>
              <a:gd name="connsiteX160" fmla="*/ 238632 w 477264"/>
              <a:gd name="connsiteY160" fmla="*/ 0 h 982498"/>
              <a:gd name="connsiteX161" fmla="*/ 262952 w 477264"/>
              <a:gd name="connsiteY161" fmla="*/ 24320 h 982498"/>
              <a:gd name="connsiteX162" fmla="*/ 238632 w 477264"/>
              <a:gd name="connsiteY162" fmla="*/ 48640 h 982498"/>
              <a:gd name="connsiteX163" fmla="*/ 214312 w 477264"/>
              <a:gd name="connsiteY163" fmla="*/ 24320 h 982498"/>
              <a:gd name="connsiteX164" fmla="*/ 238632 w 477264"/>
              <a:gd name="connsiteY164" fmla="*/ 0 h 982498"/>
              <a:gd name="connsiteX165" fmla="*/ 131476 w 477264"/>
              <a:gd name="connsiteY165" fmla="*/ 0 h 982498"/>
              <a:gd name="connsiteX166" fmla="*/ 155796 w 477264"/>
              <a:gd name="connsiteY166" fmla="*/ 24320 h 982498"/>
              <a:gd name="connsiteX167" fmla="*/ 131476 w 477264"/>
              <a:gd name="connsiteY167" fmla="*/ 48640 h 982498"/>
              <a:gd name="connsiteX168" fmla="*/ 107156 w 477264"/>
              <a:gd name="connsiteY168" fmla="*/ 24320 h 982498"/>
              <a:gd name="connsiteX169" fmla="*/ 131476 w 477264"/>
              <a:gd name="connsiteY169" fmla="*/ 0 h 982498"/>
              <a:gd name="connsiteX170" fmla="*/ 24320 w 477264"/>
              <a:gd name="connsiteY170" fmla="*/ 0 h 982498"/>
              <a:gd name="connsiteX171" fmla="*/ 48640 w 477264"/>
              <a:gd name="connsiteY171" fmla="*/ 24320 h 982498"/>
              <a:gd name="connsiteX172" fmla="*/ 24320 w 477264"/>
              <a:gd name="connsiteY172" fmla="*/ 48640 h 982498"/>
              <a:gd name="connsiteX173" fmla="*/ 0 w 477264"/>
              <a:gd name="connsiteY173" fmla="*/ 24320 h 982498"/>
              <a:gd name="connsiteX174" fmla="*/ 24320 w 477264"/>
              <a:gd name="connsiteY174" fmla="*/ 0 h 98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477264" h="982498">
                <a:moveTo>
                  <a:pt x="452944" y="933858"/>
                </a:moveTo>
                <a:cubicBezTo>
                  <a:pt x="466376" y="933858"/>
                  <a:pt x="477264" y="944746"/>
                  <a:pt x="477264" y="958178"/>
                </a:cubicBezTo>
                <a:cubicBezTo>
                  <a:pt x="477264" y="971610"/>
                  <a:pt x="466376" y="982498"/>
                  <a:pt x="452944" y="982498"/>
                </a:cubicBezTo>
                <a:cubicBezTo>
                  <a:pt x="439512" y="982498"/>
                  <a:pt x="428624" y="971610"/>
                  <a:pt x="428624" y="958178"/>
                </a:cubicBezTo>
                <a:cubicBezTo>
                  <a:pt x="428624" y="944746"/>
                  <a:pt x="439512" y="933858"/>
                  <a:pt x="452944" y="933858"/>
                </a:cubicBezTo>
                <a:close/>
                <a:moveTo>
                  <a:pt x="345788" y="933858"/>
                </a:moveTo>
                <a:cubicBezTo>
                  <a:pt x="359220" y="933858"/>
                  <a:pt x="370108" y="944746"/>
                  <a:pt x="370108" y="958178"/>
                </a:cubicBezTo>
                <a:cubicBezTo>
                  <a:pt x="370108" y="971610"/>
                  <a:pt x="359220" y="982498"/>
                  <a:pt x="345788" y="982498"/>
                </a:cubicBezTo>
                <a:cubicBezTo>
                  <a:pt x="332356" y="982498"/>
                  <a:pt x="321468" y="971610"/>
                  <a:pt x="321468" y="958178"/>
                </a:cubicBezTo>
                <a:cubicBezTo>
                  <a:pt x="321468" y="944746"/>
                  <a:pt x="332356" y="933858"/>
                  <a:pt x="345788" y="933858"/>
                </a:cubicBezTo>
                <a:close/>
                <a:moveTo>
                  <a:pt x="238632" y="933858"/>
                </a:moveTo>
                <a:cubicBezTo>
                  <a:pt x="252064" y="933858"/>
                  <a:pt x="262952" y="944746"/>
                  <a:pt x="262952" y="958178"/>
                </a:cubicBezTo>
                <a:cubicBezTo>
                  <a:pt x="262952" y="971610"/>
                  <a:pt x="252064" y="982498"/>
                  <a:pt x="238632" y="982498"/>
                </a:cubicBezTo>
                <a:cubicBezTo>
                  <a:pt x="225200" y="982498"/>
                  <a:pt x="214312" y="971610"/>
                  <a:pt x="214312" y="958178"/>
                </a:cubicBezTo>
                <a:cubicBezTo>
                  <a:pt x="214312" y="944746"/>
                  <a:pt x="225200" y="933858"/>
                  <a:pt x="238632" y="933858"/>
                </a:cubicBezTo>
                <a:close/>
                <a:moveTo>
                  <a:pt x="131476" y="933858"/>
                </a:moveTo>
                <a:cubicBezTo>
                  <a:pt x="144908" y="933858"/>
                  <a:pt x="155796" y="944746"/>
                  <a:pt x="155796" y="958178"/>
                </a:cubicBezTo>
                <a:cubicBezTo>
                  <a:pt x="155796" y="971610"/>
                  <a:pt x="144908" y="982498"/>
                  <a:pt x="131476" y="982498"/>
                </a:cubicBezTo>
                <a:cubicBezTo>
                  <a:pt x="118044" y="982498"/>
                  <a:pt x="107156" y="971610"/>
                  <a:pt x="107156" y="958178"/>
                </a:cubicBezTo>
                <a:cubicBezTo>
                  <a:pt x="107156" y="944746"/>
                  <a:pt x="118044" y="933858"/>
                  <a:pt x="131476" y="933858"/>
                </a:cubicBezTo>
                <a:close/>
                <a:moveTo>
                  <a:pt x="24320" y="933858"/>
                </a:moveTo>
                <a:cubicBezTo>
                  <a:pt x="37752" y="933858"/>
                  <a:pt x="48640" y="944746"/>
                  <a:pt x="48640" y="958178"/>
                </a:cubicBezTo>
                <a:cubicBezTo>
                  <a:pt x="48640" y="971610"/>
                  <a:pt x="37752" y="982498"/>
                  <a:pt x="24320" y="982498"/>
                </a:cubicBezTo>
                <a:cubicBezTo>
                  <a:pt x="10888" y="982498"/>
                  <a:pt x="0" y="971610"/>
                  <a:pt x="0" y="958178"/>
                </a:cubicBezTo>
                <a:cubicBezTo>
                  <a:pt x="0" y="944746"/>
                  <a:pt x="10888" y="933858"/>
                  <a:pt x="24320" y="933858"/>
                </a:cubicBezTo>
                <a:close/>
                <a:moveTo>
                  <a:pt x="452944" y="778215"/>
                </a:moveTo>
                <a:cubicBezTo>
                  <a:pt x="466376" y="778215"/>
                  <a:pt x="477264" y="789103"/>
                  <a:pt x="477264" y="802535"/>
                </a:cubicBezTo>
                <a:cubicBezTo>
                  <a:pt x="477264" y="815967"/>
                  <a:pt x="466376" y="826855"/>
                  <a:pt x="452944" y="826855"/>
                </a:cubicBezTo>
                <a:cubicBezTo>
                  <a:pt x="439512" y="826855"/>
                  <a:pt x="428624" y="815967"/>
                  <a:pt x="428624" y="802535"/>
                </a:cubicBezTo>
                <a:cubicBezTo>
                  <a:pt x="428624" y="789103"/>
                  <a:pt x="439512" y="778215"/>
                  <a:pt x="452944" y="778215"/>
                </a:cubicBezTo>
                <a:close/>
                <a:moveTo>
                  <a:pt x="345788" y="778215"/>
                </a:moveTo>
                <a:cubicBezTo>
                  <a:pt x="359220" y="778215"/>
                  <a:pt x="370108" y="789103"/>
                  <a:pt x="370108" y="802535"/>
                </a:cubicBezTo>
                <a:cubicBezTo>
                  <a:pt x="370108" y="815967"/>
                  <a:pt x="359220" y="826855"/>
                  <a:pt x="345788" y="826855"/>
                </a:cubicBezTo>
                <a:cubicBezTo>
                  <a:pt x="332356" y="826855"/>
                  <a:pt x="321468" y="815967"/>
                  <a:pt x="321468" y="802535"/>
                </a:cubicBezTo>
                <a:cubicBezTo>
                  <a:pt x="321468" y="789103"/>
                  <a:pt x="332356" y="778215"/>
                  <a:pt x="345788" y="778215"/>
                </a:cubicBezTo>
                <a:close/>
                <a:moveTo>
                  <a:pt x="238632" y="778215"/>
                </a:moveTo>
                <a:cubicBezTo>
                  <a:pt x="252064" y="778215"/>
                  <a:pt x="262952" y="789103"/>
                  <a:pt x="262952" y="802535"/>
                </a:cubicBezTo>
                <a:cubicBezTo>
                  <a:pt x="262952" y="815967"/>
                  <a:pt x="252064" y="826855"/>
                  <a:pt x="238632" y="826855"/>
                </a:cubicBezTo>
                <a:cubicBezTo>
                  <a:pt x="225200" y="826855"/>
                  <a:pt x="214312" y="815967"/>
                  <a:pt x="214312" y="802535"/>
                </a:cubicBezTo>
                <a:cubicBezTo>
                  <a:pt x="214312" y="789103"/>
                  <a:pt x="225200" y="778215"/>
                  <a:pt x="238632" y="778215"/>
                </a:cubicBezTo>
                <a:close/>
                <a:moveTo>
                  <a:pt x="131476" y="778215"/>
                </a:moveTo>
                <a:cubicBezTo>
                  <a:pt x="144908" y="778215"/>
                  <a:pt x="155796" y="789103"/>
                  <a:pt x="155796" y="802535"/>
                </a:cubicBezTo>
                <a:cubicBezTo>
                  <a:pt x="155796" y="815967"/>
                  <a:pt x="144908" y="826855"/>
                  <a:pt x="131476" y="826855"/>
                </a:cubicBezTo>
                <a:cubicBezTo>
                  <a:pt x="118044" y="826855"/>
                  <a:pt x="107156" y="815967"/>
                  <a:pt x="107156" y="802535"/>
                </a:cubicBezTo>
                <a:cubicBezTo>
                  <a:pt x="107156" y="789103"/>
                  <a:pt x="118044" y="778215"/>
                  <a:pt x="131476" y="778215"/>
                </a:cubicBezTo>
                <a:close/>
                <a:moveTo>
                  <a:pt x="24320" y="778215"/>
                </a:moveTo>
                <a:cubicBezTo>
                  <a:pt x="37752" y="778215"/>
                  <a:pt x="48640" y="789103"/>
                  <a:pt x="48640" y="802535"/>
                </a:cubicBezTo>
                <a:cubicBezTo>
                  <a:pt x="48640" y="815967"/>
                  <a:pt x="37752" y="826855"/>
                  <a:pt x="24320" y="826855"/>
                </a:cubicBezTo>
                <a:cubicBezTo>
                  <a:pt x="10888" y="826855"/>
                  <a:pt x="0" y="815967"/>
                  <a:pt x="0" y="802535"/>
                </a:cubicBezTo>
                <a:cubicBezTo>
                  <a:pt x="0" y="789103"/>
                  <a:pt x="10888" y="778215"/>
                  <a:pt x="24320" y="778215"/>
                </a:cubicBezTo>
                <a:close/>
                <a:moveTo>
                  <a:pt x="452944" y="622572"/>
                </a:moveTo>
                <a:cubicBezTo>
                  <a:pt x="466376" y="622572"/>
                  <a:pt x="477264" y="633460"/>
                  <a:pt x="477264" y="646892"/>
                </a:cubicBezTo>
                <a:cubicBezTo>
                  <a:pt x="477264" y="660324"/>
                  <a:pt x="466376" y="671212"/>
                  <a:pt x="452944" y="671212"/>
                </a:cubicBezTo>
                <a:cubicBezTo>
                  <a:pt x="439512" y="671212"/>
                  <a:pt x="428624" y="660324"/>
                  <a:pt x="428624" y="646892"/>
                </a:cubicBezTo>
                <a:cubicBezTo>
                  <a:pt x="428624" y="633460"/>
                  <a:pt x="439512" y="622572"/>
                  <a:pt x="452944" y="622572"/>
                </a:cubicBezTo>
                <a:close/>
                <a:moveTo>
                  <a:pt x="345788" y="622572"/>
                </a:moveTo>
                <a:cubicBezTo>
                  <a:pt x="359220" y="622572"/>
                  <a:pt x="370108" y="633460"/>
                  <a:pt x="370108" y="646892"/>
                </a:cubicBezTo>
                <a:cubicBezTo>
                  <a:pt x="370108" y="660324"/>
                  <a:pt x="359220" y="671212"/>
                  <a:pt x="345788" y="671212"/>
                </a:cubicBezTo>
                <a:cubicBezTo>
                  <a:pt x="332356" y="671212"/>
                  <a:pt x="321468" y="660324"/>
                  <a:pt x="321468" y="646892"/>
                </a:cubicBezTo>
                <a:cubicBezTo>
                  <a:pt x="321468" y="633460"/>
                  <a:pt x="332356" y="622572"/>
                  <a:pt x="345788" y="622572"/>
                </a:cubicBezTo>
                <a:close/>
                <a:moveTo>
                  <a:pt x="238632" y="622572"/>
                </a:moveTo>
                <a:cubicBezTo>
                  <a:pt x="252064" y="622572"/>
                  <a:pt x="262952" y="633460"/>
                  <a:pt x="262952" y="646892"/>
                </a:cubicBezTo>
                <a:cubicBezTo>
                  <a:pt x="262952" y="660324"/>
                  <a:pt x="252064" y="671212"/>
                  <a:pt x="238632" y="671212"/>
                </a:cubicBezTo>
                <a:cubicBezTo>
                  <a:pt x="225200" y="671212"/>
                  <a:pt x="214312" y="660324"/>
                  <a:pt x="214312" y="646892"/>
                </a:cubicBezTo>
                <a:cubicBezTo>
                  <a:pt x="214312" y="633460"/>
                  <a:pt x="225200" y="622572"/>
                  <a:pt x="238632" y="622572"/>
                </a:cubicBezTo>
                <a:close/>
                <a:moveTo>
                  <a:pt x="131476" y="622572"/>
                </a:moveTo>
                <a:cubicBezTo>
                  <a:pt x="144908" y="622572"/>
                  <a:pt x="155796" y="633460"/>
                  <a:pt x="155796" y="646892"/>
                </a:cubicBezTo>
                <a:cubicBezTo>
                  <a:pt x="155796" y="660324"/>
                  <a:pt x="144908" y="671212"/>
                  <a:pt x="131476" y="671212"/>
                </a:cubicBezTo>
                <a:cubicBezTo>
                  <a:pt x="118044" y="671212"/>
                  <a:pt x="107156" y="660324"/>
                  <a:pt x="107156" y="646892"/>
                </a:cubicBezTo>
                <a:cubicBezTo>
                  <a:pt x="107156" y="633460"/>
                  <a:pt x="118044" y="622572"/>
                  <a:pt x="131476" y="622572"/>
                </a:cubicBezTo>
                <a:close/>
                <a:moveTo>
                  <a:pt x="24320" y="622572"/>
                </a:moveTo>
                <a:cubicBezTo>
                  <a:pt x="37752" y="622572"/>
                  <a:pt x="48640" y="633460"/>
                  <a:pt x="48640" y="646892"/>
                </a:cubicBezTo>
                <a:cubicBezTo>
                  <a:pt x="48640" y="660324"/>
                  <a:pt x="37752" y="671212"/>
                  <a:pt x="24320" y="671212"/>
                </a:cubicBezTo>
                <a:cubicBezTo>
                  <a:pt x="10888" y="671212"/>
                  <a:pt x="0" y="660324"/>
                  <a:pt x="0" y="646892"/>
                </a:cubicBezTo>
                <a:cubicBezTo>
                  <a:pt x="0" y="633460"/>
                  <a:pt x="10888" y="622572"/>
                  <a:pt x="24320" y="622572"/>
                </a:cubicBezTo>
                <a:close/>
                <a:moveTo>
                  <a:pt x="24320" y="466929"/>
                </a:moveTo>
                <a:cubicBezTo>
                  <a:pt x="37752" y="466929"/>
                  <a:pt x="48640" y="477817"/>
                  <a:pt x="48640" y="491249"/>
                </a:cubicBezTo>
                <a:cubicBezTo>
                  <a:pt x="48640" y="504681"/>
                  <a:pt x="37752" y="515569"/>
                  <a:pt x="24320" y="515569"/>
                </a:cubicBezTo>
                <a:cubicBezTo>
                  <a:pt x="10888" y="515569"/>
                  <a:pt x="0" y="504681"/>
                  <a:pt x="0" y="491249"/>
                </a:cubicBezTo>
                <a:cubicBezTo>
                  <a:pt x="0" y="477817"/>
                  <a:pt x="10888" y="466929"/>
                  <a:pt x="24320" y="466929"/>
                </a:cubicBezTo>
                <a:close/>
                <a:moveTo>
                  <a:pt x="131476" y="466929"/>
                </a:moveTo>
                <a:cubicBezTo>
                  <a:pt x="144908" y="466929"/>
                  <a:pt x="155796" y="477817"/>
                  <a:pt x="155796" y="491249"/>
                </a:cubicBezTo>
                <a:cubicBezTo>
                  <a:pt x="155796" y="504681"/>
                  <a:pt x="144908" y="515569"/>
                  <a:pt x="131476" y="515569"/>
                </a:cubicBezTo>
                <a:cubicBezTo>
                  <a:pt x="118044" y="515569"/>
                  <a:pt x="107156" y="504681"/>
                  <a:pt x="107156" y="491249"/>
                </a:cubicBezTo>
                <a:cubicBezTo>
                  <a:pt x="107156" y="477817"/>
                  <a:pt x="118044" y="466929"/>
                  <a:pt x="131476" y="466929"/>
                </a:cubicBezTo>
                <a:close/>
                <a:moveTo>
                  <a:pt x="238632" y="466929"/>
                </a:moveTo>
                <a:cubicBezTo>
                  <a:pt x="252064" y="466929"/>
                  <a:pt x="262952" y="477817"/>
                  <a:pt x="262952" y="491249"/>
                </a:cubicBezTo>
                <a:cubicBezTo>
                  <a:pt x="262952" y="504681"/>
                  <a:pt x="252064" y="515569"/>
                  <a:pt x="238632" y="515569"/>
                </a:cubicBezTo>
                <a:cubicBezTo>
                  <a:pt x="225200" y="515569"/>
                  <a:pt x="214312" y="504681"/>
                  <a:pt x="214312" y="491249"/>
                </a:cubicBezTo>
                <a:cubicBezTo>
                  <a:pt x="214312" y="477817"/>
                  <a:pt x="225200" y="466929"/>
                  <a:pt x="238632" y="466929"/>
                </a:cubicBezTo>
                <a:close/>
                <a:moveTo>
                  <a:pt x="345788" y="466929"/>
                </a:moveTo>
                <a:cubicBezTo>
                  <a:pt x="359220" y="466929"/>
                  <a:pt x="370108" y="477817"/>
                  <a:pt x="370108" y="491249"/>
                </a:cubicBezTo>
                <a:cubicBezTo>
                  <a:pt x="370108" y="504681"/>
                  <a:pt x="359220" y="515569"/>
                  <a:pt x="345788" y="515569"/>
                </a:cubicBezTo>
                <a:cubicBezTo>
                  <a:pt x="332356" y="515569"/>
                  <a:pt x="321468" y="504681"/>
                  <a:pt x="321468" y="491249"/>
                </a:cubicBezTo>
                <a:cubicBezTo>
                  <a:pt x="321468" y="477817"/>
                  <a:pt x="332356" y="466929"/>
                  <a:pt x="345788" y="466929"/>
                </a:cubicBezTo>
                <a:close/>
                <a:moveTo>
                  <a:pt x="452944" y="466929"/>
                </a:moveTo>
                <a:cubicBezTo>
                  <a:pt x="466376" y="466929"/>
                  <a:pt x="477264" y="477817"/>
                  <a:pt x="477264" y="491249"/>
                </a:cubicBezTo>
                <a:cubicBezTo>
                  <a:pt x="477264" y="504681"/>
                  <a:pt x="466376" y="515569"/>
                  <a:pt x="452944" y="515569"/>
                </a:cubicBezTo>
                <a:cubicBezTo>
                  <a:pt x="439512" y="515569"/>
                  <a:pt x="428624" y="504681"/>
                  <a:pt x="428624" y="491249"/>
                </a:cubicBezTo>
                <a:cubicBezTo>
                  <a:pt x="428624" y="477817"/>
                  <a:pt x="439512" y="466929"/>
                  <a:pt x="452944" y="466929"/>
                </a:cubicBezTo>
                <a:close/>
                <a:moveTo>
                  <a:pt x="24320" y="311287"/>
                </a:moveTo>
                <a:cubicBezTo>
                  <a:pt x="37752" y="311287"/>
                  <a:pt x="48640" y="322175"/>
                  <a:pt x="48640" y="335607"/>
                </a:cubicBezTo>
                <a:cubicBezTo>
                  <a:pt x="48640" y="349038"/>
                  <a:pt x="37752" y="359926"/>
                  <a:pt x="24320" y="359926"/>
                </a:cubicBezTo>
                <a:cubicBezTo>
                  <a:pt x="10888" y="359926"/>
                  <a:pt x="0" y="349038"/>
                  <a:pt x="0" y="335607"/>
                </a:cubicBezTo>
                <a:cubicBezTo>
                  <a:pt x="0" y="322175"/>
                  <a:pt x="10888" y="311287"/>
                  <a:pt x="24320" y="311287"/>
                </a:cubicBezTo>
                <a:close/>
                <a:moveTo>
                  <a:pt x="131476" y="311286"/>
                </a:moveTo>
                <a:cubicBezTo>
                  <a:pt x="144908" y="311286"/>
                  <a:pt x="155796" y="322174"/>
                  <a:pt x="155796" y="335606"/>
                </a:cubicBezTo>
                <a:cubicBezTo>
                  <a:pt x="155796" y="349038"/>
                  <a:pt x="144908" y="359926"/>
                  <a:pt x="131476" y="359926"/>
                </a:cubicBezTo>
                <a:cubicBezTo>
                  <a:pt x="118044" y="359926"/>
                  <a:pt x="107156" y="349038"/>
                  <a:pt x="107156" y="335606"/>
                </a:cubicBezTo>
                <a:cubicBezTo>
                  <a:pt x="107156" y="322174"/>
                  <a:pt x="118044" y="311286"/>
                  <a:pt x="131476" y="311286"/>
                </a:cubicBezTo>
                <a:close/>
                <a:moveTo>
                  <a:pt x="238632" y="311286"/>
                </a:moveTo>
                <a:cubicBezTo>
                  <a:pt x="252064" y="311286"/>
                  <a:pt x="262952" y="322174"/>
                  <a:pt x="262952" y="335606"/>
                </a:cubicBezTo>
                <a:cubicBezTo>
                  <a:pt x="262952" y="349038"/>
                  <a:pt x="252064" y="359926"/>
                  <a:pt x="238632" y="359926"/>
                </a:cubicBezTo>
                <a:cubicBezTo>
                  <a:pt x="225200" y="359926"/>
                  <a:pt x="214312" y="349038"/>
                  <a:pt x="214312" y="335606"/>
                </a:cubicBezTo>
                <a:cubicBezTo>
                  <a:pt x="214312" y="322174"/>
                  <a:pt x="225200" y="311286"/>
                  <a:pt x="238632" y="311286"/>
                </a:cubicBezTo>
                <a:close/>
                <a:moveTo>
                  <a:pt x="345788" y="311286"/>
                </a:moveTo>
                <a:cubicBezTo>
                  <a:pt x="359220" y="311286"/>
                  <a:pt x="370108" y="322174"/>
                  <a:pt x="370108" y="335606"/>
                </a:cubicBezTo>
                <a:cubicBezTo>
                  <a:pt x="370108" y="349038"/>
                  <a:pt x="359220" y="359926"/>
                  <a:pt x="345788" y="359926"/>
                </a:cubicBezTo>
                <a:cubicBezTo>
                  <a:pt x="332356" y="359926"/>
                  <a:pt x="321468" y="349038"/>
                  <a:pt x="321468" y="335606"/>
                </a:cubicBezTo>
                <a:cubicBezTo>
                  <a:pt x="321468" y="322174"/>
                  <a:pt x="332356" y="311286"/>
                  <a:pt x="345788" y="311286"/>
                </a:cubicBezTo>
                <a:close/>
                <a:moveTo>
                  <a:pt x="452944" y="311286"/>
                </a:moveTo>
                <a:cubicBezTo>
                  <a:pt x="466376" y="311286"/>
                  <a:pt x="477264" y="322174"/>
                  <a:pt x="477264" y="335606"/>
                </a:cubicBezTo>
                <a:cubicBezTo>
                  <a:pt x="477264" y="349038"/>
                  <a:pt x="466376" y="359926"/>
                  <a:pt x="452944" y="359926"/>
                </a:cubicBezTo>
                <a:cubicBezTo>
                  <a:pt x="439512" y="359926"/>
                  <a:pt x="428624" y="349038"/>
                  <a:pt x="428624" y="335606"/>
                </a:cubicBezTo>
                <a:cubicBezTo>
                  <a:pt x="428624" y="322174"/>
                  <a:pt x="439512" y="311286"/>
                  <a:pt x="452944" y="311286"/>
                </a:cubicBezTo>
                <a:close/>
                <a:moveTo>
                  <a:pt x="24320" y="155643"/>
                </a:moveTo>
                <a:cubicBezTo>
                  <a:pt x="37752" y="155643"/>
                  <a:pt x="48640" y="166531"/>
                  <a:pt x="48640" y="179963"/>
                </a:cubicBezTo>
                <a:cubicBezTo>
                  <a:pt x="48640" y="193395"/>
                  <a:pt x="37752" y="204283"/>
                  <a:pt x="24320" y="204283"/>
                </a:cubicBezTo>
                <a:cubicBezTo>
                  <a:pt x="10888" y="204283"/>
                  <a:pt x="0" y="193395"/>
                  <a:pt x="0" y="179963"/>
                </a:cubicBezTo>
                <a:cubicBezTo>
                  <a:pt x="0" y="166531"/>
                  <a:pt x="10888" y="155643"/>
                  <a:pt x="24320" y="155643"/>
                </a:cubicBezTo>
                <a:close/>
                <a:moveTo>
                  <a:pt x="131476" y="155643"/>
                </a:moveTo>
                <a:cubicBezTo>
                  <a:pt x="144908" y="155643"/>
                  <a:pt x="155796" y="166531"/>
                  <a:pt x="155796" y="179963"/>
                </a:cubicBezTo>
                <a:cubicBezTo>
                  <a:pt x="155796" y="193395"/>
                  <a:pt x="144908" y="204283"/>
                  <a:pt x="131476" y="204283"/>
                </a:cubicBezTo>
                <a:cubicBezTo>
                  <a:pt x="118044" y="204283"/>
                  <a:pt x="107156" y="193395"/>
                  <a:pt x="107156" y="179963"/>
                </a:cubicBezTo>
                <a:cubicBezTo>
                  <a:pt x="107156" y="166531"/>
                  <a:pt x="118044" y="155643"/>
                  <a:pt x="131476" y="155643"/>
                </a:cubicBezTo>
                <a:close/>
                <a:moveTo>
                  <a:pt x="238632" y="155643"/>
                </a:moveTo>
                <a:cubicBezTo>
                  <a:pt x="252064" y="155643"/>
                  <a:pt x="262952" y="166531"/>
                  <a:pt x="262952" y="179963"/>
                </a:cubicBezTo>
                <a:cubicBezTo>
                  <a:pt x="262952" y="193395"/>
                  <a:pt x="252064" y="204283"/>
                  <a:pt x="238632" y="204283"/>
                </a:cubicBezTo>
                <a:cubicBezTo>
                  <a:pt x="225200" y="204283"/>
                  <a:pt x="214312" y="193395"/>
                  <a:pt x="214312" y="179963"/>
                </a:cubicBezTo>
                <a:cubicBezTo>
                  <a:pt x="214312" y="166531"/>
                  <a:pt x="225200" y="155643"/>
                  <a:pt x="238632" y="155643"/>
                </a:cubicBezTo>
                <a:close/>
                <a:moveTo>
                  <a:pt x="345788" y="155643"/>
                </a:moveTo>
                <a:cubicBezTo>
                  <a:pt x="359220" y="155643"/>
                  <a:pt x="370108" y="166531"/>
                  <a:pt x="370108" y="179963"/>
                </a:cubicBezTo>
                <a:cubicBezTo>
                  <a:pt x="370108" y="193395"/>
                  <a:pt x="359220" y="204283"/>
                  <a:pt x="345788" y="204283"/>
                </a:cubicBezTo>
                <a:cubicBezTo>
                  <a:pt x="332356" y="204283"/>
                  <a:pt x="321468" y="193395"/>
                  <a:pt x="321468" y="179963"/>
                </a:cubicBezTo>
                <a:cubicBezTo>
                  <a:pt x="321468" y="166531"/>
                  <a:pt x="332356" y="155643"/>
                  <a:pt x="345788" y="155643"/>
                </a:cubicBezTo>
                <a:close/>
                <a:moveTo>
                  <a:pt x="452944" y="155643"/>
                </a:moveTo>
                <a:cubicBezTo>
                  <a:pt x="466376" y="155643"/>
                  <a:pt x="477264" y="166531"/>
                  <a:pt x="477264" y="179963"/>
                </a:cubicBezTo>
                <a:cubicBezTo>
                  <a:pt x="477264" y="193395"/>
                  <a:pt x="466376" y="204283"/>
                  <a:pt x="452944" y="204283"/>
                </a:cubicBezTo>
                <a:cubicBezTo>
                  <a:pt x="439512" y="204283"/>
                  <a:pt x="428624" y="193395"/>
                  <a:pt x="428624" y="179963"/>
                </a:cubicBezTo>
                <a:cubicBezTo>
                  <a:pt x="428624" y="166531"/>
                  <a:pt x="439512" y="155643"/>
                  <a:pt x="452944" y="155643"/>
                </a:cubicBezTo>
                <a:close/>
                <a:moveTo>
                  <a:pt x="452944" y="0"/>
                </a:moveTo>
                <a:cubicBezTo>
                  <a:pt x="466376" y="0"/>
                  <a:pt x="477264" y="10888"/>
                  <a:pt x="477264" y="24320"/>
                </a:cubicBezTo>
                <a:cubicBezTo>
                  <a:pt x="477264" y="37752"/>
                  <a:pt x="466376" y="48640"/>
                  <a:pt x="452944" y="48640"/>
                </a:cubicBezTo>
                <a:cubicBezTo>
                  <a:pt x="439512" y="48640"/>
                  <a:pt x="428624" y="37752"/>
                  <a:pt x="428624" y="24320"/>
                </a:cubicBezTo>
                <a:cubicBezTo>
                  <a:pt x="428624" y="10888"/>
                  <a:pt x="439512" y="0"/>
                  <a:pt x="452944" y="0"/>
                </a:cubicBezTo>
                <a:close/>
                <a:moveTo>
                  <a:pt x="345788" y="0"/>
                </a:moveTo>
                <a:cubicBezTo>
                  <a:pt x="359220" y="0"/>
                  <a:pt x="370108" y="10888"/>
                  <a:pt x="370108" y="24320"/>
                </a:cubicBezTo>
                <a:cubicBezTo>
                  <a:pt x="370108" y="37752"/>
                  <a:pt x="359220" y="48640"/>
                  <a:pt x="345788" y="48640"/>
                </a:cubicBezTo>
                <a:cubicBezTo>
                  <a:pt x="332356" y="48640"/>
                  <a:pt x="321468" y="37752"/>
                  <a:pt x="321468" y="24320"/>
                </a:cubicBezTo>
                <a:cubicBezTo>
                  <a:pt x="321468" y="10888"/>
                  <a:pt x="332356" y="0"/>
                  <a:pt x="345788" y="0"/>
                </a:cubicBezTo>
                <a:close/>
                <a:moveTo>
                  <a:pt x="238632" y="0"/>
                </a:moveTo>
                <a:cubicBezTo>
                  <a:pt x="252064" y="0"/>
                  <a:pt x="262952" y="10888"/>
                  <a:pt x="262952" y="24320"/>
                </a:cubicBezTo>
                <a:cubicBezTo>
                  <a:pt x="262952" y="37752"/>
                  <a:pt x="252064" y="48640"/>
                  <a:pt x="238632" y="48640"/>
                </a:cubicBezTo>
                <a:cubicBezTo>
                  <a:pt x="225200" y="48640"/>
                  <a:pt x="214312" y="37752"/>
                  <a:pt x="214312" y="24320"/>
                </a:cubicBezTo>
                <a:cubicBezTo>
                  <a:pt x="214312" y="10888"/>
                  <a:pt x="225200" y="0"/>
                  <a:pt x="238632" y="0"/>
                </a:cubicBezTo>
                <a:close/>
                <a:moveTo>
                  <a:pt x="131476" y="0"/>
                </a:moveTo>
                <a:cubicBezTo>
                  <a:pt x="144908" y="0"/>
                  <a:pt x="155796" y="10888"/>
                  <a:pt x="155796" y="24320"/>
                </a:cubicBezTo>
                <a:cubicBezTo>
                  <a:pt x="155796" y="37752"/>
                  <a:pt x="144908" y="48640"/>
                  <a:pt x="131476" y="48640"/>
                </a:cubicBezTo>
                <a:cubicBezTo>
                  <a:pt x="118044" y="48640"/>
                  <a:pt x="107156" y="37752"/>
                  <a:pt x="107156" y="24320"/>
                </a:cubicBezTo>
                <a:cubicBezTo>
                  <a:pt x="107156" y="10888"/>
                  <a:pt x="118044" y="0"/>
                  <a:pt x="131476" y="0"/>
                </a:cubicBezTo>
                <a:close/>
                <a:moveTo>
                  <a:pt x="24320" y="0"/>
                </a:moveTo>
                <a:cubicBezTo>
                  <a:pt x="37752" y="0"/>
                  <a:pt x="48640" y="10888"/>
                  <a:pt x="48640" y="24320"/>
                </a:cubicBezTo>
                <a:cubicBezTo>
                  <a:pt x="48640" y="37752"/>
                  <a:pt x="37752" y="48640"/>
                  <a:pt x="24320" y="48640"/>
                </a:cubicBezTo>
                <a:cubicBezTo>
                  <a:pt x="10888" y="48640"/>
                  <a:pt x="0" y="37752"/>
                  <a:pt x="0" y="24320"/>
                </a:cubicBezTo>
                <a:cubicBezTo>
                  <a:pt x="0" y="10888"/>
                  <a:pt x="10888" y="0"/>
                  <a:pt x="2432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2024/6/21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2024/6/21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墨迹 6"/>
          <p:cNvPicPr/>
          <p:nvPr/>
        </p:nvPicPr>
        <p:blipFill>
          <a:blip r:embed="rId2"/>
          <a:stretch>
            <a:fillRect/>
          </a:stretch>
        </p:blipFill>
        <p:spPr>
          <a:xfrm>
            <a:off x="-1286677" y="471795"/>
            <a:ext cx="36000" cy="162000"/>
          </a:xfrm>
          <a:prstGeom prst="rect">
            <a:avLst/>
          </a:prstGeom>
        </p:spPr>
      </p:pic>
      <p:sp>
        <p:nvSpPr>
          <p:cNvPr id="3" name="TextBox 4"/>
          <p:cNvSpPr txBox="1"/>
          <p:nvPr/>
        </p:nvSpPr>
        <p:spPr>
          <a:xfrm>
            <a:off x="270030" y="494801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8873970" y="0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 rot="5400000">
            <a:off x="11140255" y="687045"/>
            <a:ext cx="648568" cy="300247"/>
          </a:xfrm>
          <a:custGeom>
            <a:avLst/>
            <a:gdLst>
              <a:gd name="connsiteX0" fmla="*/ 505104 w 1010208"/>
              <a:gd name="connsiteY0" fmla="*/ 359664 h 467664"/>
              <a:gd name="connsiteX1" fmla="*/ 559104 w 1010208"/>
              <a:gd name="connsiteY1" fmla="*/ 413664 h 467664"/>
              <a:gd name="connsiteX2" fmla="*/ 505104 w 1010208"/>
              <a:gd name="connsiteY2" fmla="*/ 467664 h 467664"/>
              <a:gd name="connsiteX3" fmla="*/ 451104 w 1010208"/>
              <a:gd name="connsiteY3" fmla="*/ 413664 h 467664"/>
              <a:gd name="connsiteX4" fmla="*/ 505104 w 1010208"/>
              <a:gd name="connsiteY4" fmla="*/ 359664 h 467664"/>
              <a:gd name="connsiteX5" fmla="*/ 279552 w 1010208"/>
              <a:gd name="connsiteY5" fmla="*/ 359664 h 467664"/>
              <a:gd name="connsiteX6" fmla="*/ 333552 w 1010208"/>
              <a:gd name="connsiteY6" fmla="*/ 413664 h 467664"/>
              <a:gd name="connsiteX7" fmla="*/ 279552 w 1010208"/>
              <a:gd name="connsiteY7" fmla="*/ 467664 h 467664"/>
              <a:gd name="connsiteX8" fmla="*/ 225552 w 1010208"/>
              <a:gd name="connsiteY8" fmla="*/ 413664 h 467664"/>
              <a:gd name="connsiteX9" fmla="*/ 279552 w 1010208"/>
              <a:gd name="connsiteY9" fmla="*/ 359664 h 467664"/>
              <a:gd name="connsiteX10" fmla="*/ 54000 w 1010208"/>
              <a:gd name="connsiteY10" fmla="*/ 359664 h 467664"/>
              <a:gd name="connsiteX11" fmla="*/ 108000 w 1010208"/>
              <a:gd name="connsiteY11" fmla="*/ 413664 h 467664"/>
              <a:gd name="connsiteX12" fmla="*/ 54000 w 1010208"/>
              <a:gd name="connsiteY12" fmla="*/ 467664 h 467664"/>
              <a:gd name="connsiteX13" fmla="*/ 0 w 1010208"/>
              <a:gd name="connsiteY13" fmla="*/ 413664 h 467664"/>
              <a:gd name="connsiteX14" fmla="*/ 54000 w 1010208"/>
              <a:gd name="connsiteY14" fmla="*/ 359664 h 467664"/>
              <a:gd name="connsiteX15" fmla="*/ 730656 w 1010208"/>
              <a:gd name="connsiteY15" fmla="*/ 179832 h 467664"/>
              <a:gd name="connsiteX16" fmla="*/ 784656 w 1010208"/>
              <a:gd name="connsiteY16" fmla="*/ 233832 h 467664"/>
              <a:gd name="connsiteX17" fmla="*/ 730656 w 1010208"/>
              <a:gd name="connsiteY17" fmla="*/ 287832 h 467664"/>
              <a:gd name="connsiteX18" fmla="*/ 676656 w 1010208"/>
              <a:gd name="connsiteY18" fmla="*/ 233832 h 467664"/>
              <a:gd name="connsiteX19" fmla="*/ 730656 w 1010208"/>
              <a:gd name="connsiteY19" fmla="*/ 179832 h 467664"/>
              <a:gd name="connsiteX20" fmla="*/ 505104 w 1010208"/>
              <a:gd name="connsiteY20" fmla="*/ 179832 h 467664"/>
              <a:gd name="connsiteX21" fmla="*/ 559104 w 1010208"/>
              <a:gd name="connsiteY21" fmla="*/ 233832 h 467664"/>
              <a:gd name="connsiteX22" fmla="*/ 505104 w 1010208"/>
              <a:gd name="connsiteY22" fmla="*/ 287832 h 467664"/>
              <a:gd name="connsiteX23" fmla="*/ 451104 w 1010208"/>
              <a:gd name="connsiteY23" fmla="*/ 233832 h 467664"/>
              <a:gd name="connsiteX24" fmla="*/ 505104 w 1010208"/>
              <a:gd name="connsiteY24" fmla="*/ 179832 h 467664"/>
              <a:gd name="connsiteX25" fmla="*/ 279552 w 1010208"/>
              <a:gd name="connsiteY25" fmla="*/ 179832 h 467664"/>
              <a:gd name="connsiteX26" fmla="*/ 333552 w 1010208"/>
              <a:gd name="connsiteY26" fmla="*/ 233832 h 467664"/>
              <a:gd name="connsiteX27" fmla="*/ 279552 w 1010208"/>
              <a:gd name="connsiteY27" fmla="*/ 287832 h 467664"/>
              <a:gd name="connsiteX28" fmla="*/ 225552 w 1010208"/>
              <a:gd name="connsiteY28" fmla="*/ 233832 h 467664"/>
              <a:gd name="connsiteX29" fmla="*/ 279552 w 1010208"/>
              <a:gd name="connsiteY29" fmla="*/ 179832 h 467664"/>
              <a:gd name="connsiteX30" fmla="*/ 54000 w 1010208"/>
              <a:gd name="connsiteY30" fmla="*/ 179832 h 467664"/>
              <a:gd name="connsiteX31" fmla="*/ 108000 w 1010208"/>
              <a:gd name="connsiteY31" fmla="*/ 233832 h 467664"/>
              <a:gd name="connsiteX32" fmla="*/ 54000 w 1010208"/>
              <a:gd name="connsiteY32" fmla="*/ 287832 h 467664"/>
              <a:gd name="connsiteX33" fmla="*/ 0 w 1010208"/>
              <a:gd name="connsiteY33" fmla="*/ 233832 h 467664"/>
              <a:gd name="connsiteX34" fmla="*/ 54000 w 1010208"/>
              <a:gd name="connsiteY34" fmla="*/ 179832 h 467664"/>
              <a:gd name="connsiteX35" fmla="*/ 956208 w 1010208"/>
              <a:gd name="connsiteY35" fmla="*/ 0 h 467664"/>
              <a:gd name="connsiteX36" fmla="*/ 1010208 w 1010208"/>
              <a:gd name="connsiteY36" fmla="*/ 54000 h 467664"/>
              <a:gd name="connsiteX37" fmla="*/ 956208 w 1010208"/>
              <a:gd name="connsiteY37" fmla="*/ 108000 h 467664"/>
              <a:gd name="connsiteX38" fmla="*/ 902208 w 1010208"/>
              <a:gd name="connsiteY38" fmla="*/ 54000 h 467664"/>
              <a:gd name="connsiteX39" fmla="*/ 956208 w 1010208"/>
              <a:gd name="connsiteY39" fmla="*/ 0 h 467664"/>
              <a:gd name="connsiteX40" fmla="*/ 730656 w 1010208"/>
              <a:gd name="connsiteY40" fmla="*/ 0 h 467664"/>
              <a:gd name="connsiteX41" fmla="*/ 784656 w 1010208"/>
              <a:gd name="connsiteY41" fmla="*/ 54000 h 467664"/>
              <a:gd name="connsiteX42" fmla="*/ 730656 w 1010208"/>
              <a:gd name="connsiteY42" fmla="*/ 108000 h 467664"/>
              <a:gd name="connsiteX43" fmla="*/ 676656 w 1010208"/>
              <a:gd name="connsiteY43" fmla="*/ 54000 h 467664"/>
              <a:gd name="connsiteX44" fmla="*/ 730656 w 1010208"/>
              <a:gd name="connsiteY44" fmla="*/ 0 h 467664"/>
              <a:gd name="connsiteX45" fmla="*/ 505104 w 1010208"/>
              <a:gd name="connsiteY45" fmla="*/ 0 h 467664"/>
              <a:gd name="connsiteX46" fmla="*/ 559104 w 1010208"/>
              <a:gd name="connsiteY46" fmla="*/ 54000 h 467664"/>
              <a:gd name="connsiteX47" fmla="*/ 505104 w 1010208"/>
              <a:gd name="connsiteY47" fmla="*/ 108000 h 467664"/>
              <a:gd name="connsiteX48" fmla="*/ 451104 w 1010208"/>
              <a:gd name="connsiteY48" fmla="*/ 54000 h 467664"/>
              <a:gd name="connsiteX49" fmla="*/ 505104 w 1010208"/>
              <a:gd name="connsiteY49" fmla="*/ 0 h 467664"/>
              <a:gd name="connsiteX50" fmla="*/ 279552 w 1010208"/>
              <a:gd name="connsiteY50" fmla="*/ 0 h 467664"/>
              <a:gd name="connsiteX51" fmla="*/ 333552 w 1010208"/>
              <a:gd name="connsiteY51" fmla="*/ 54000 h 467664"/>
              <a:gd name="connsiteX52" fmla="*/ 279552 w 1010208"/>
              <a:gd name="connsiteY52" fmla="*/ 108000 h 467664"/>
              <a:gd name="connsiteX53" fmla="*/ 225552 w 1010208"/>
              <a:gd name="connsiteY53" fmla="*/ 54000 h 467664"/>
              <a:gd name="connsiteX54" fmla="*/ 279552 w 1010208"/>
              <a:gd name="connsiteY54" fmla="*/ 0 h 467664"/>
              <a:gd name="connsiteX55" fmla="*/ 54000 w 1010208"/>
              <a:gd name="connsiteY55" fmla="*/ 0 h 467664"/>
              <a:gd name="connsiteX56" fmla="*/ 108000 w 1010208"/>
              <a:gd name="connsiteY56" fmla="*/ 54000 h 467664"/>
              <a:gd name="connsiteX57" fmla="*/ 54000 w 1010208"/>
              <a:gd name="connsiteY57" fmla="*/ 108000 h 467664"/>
              <a:gd name="connsiteX58" fmla="*/ 0 w 1010208"/>
              <a:gd name="connsiteY58" fmla="*/ 54000 h 467664"/>
              <a:gd name="connsiteX59" fmla="*/ 54000 w 1010208"/>
              <a:gd name="connsiteY59" fmla="*/ 0 h 4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010208" h="467664">
                <a:moveTo>
                  <a:pt x="505104" y="359664"/>
                </a:moveTo>
                <a:cubicBezTo>
                  <a:pt x="534927" y="359664"/>
                  <a:pt x="559104" y="383841"/>
                  <a:pt x="559104" y="413664"/>
                </a:cubicBezTo>
                <a:cubicBezTo>
                  <a:pt x="559104" y="443487"/>
                  <a:pt x="534927" y="467664"/>
                  <a:pt x="505104" y="467664"/>
                </a:cubicBezTo>
                <a:cubicBezTo>
                  <a:pt x="475281" y="467664"/>
                  <a:pt x="451104" y="443487"/>
                  <a:pt x="451104" y="413664"/>
                </a:cubicBezTo>
                <a:cubicBezTo>
                  <a:pt x="451104" y="383841"/>
                  <a:pt x="475281" y="359664"/>
                  <a:pt x="505104" y="359664"/>
                </a:cubicBezTo>
                <a:close/>
                <a:moveTo>
                  <a:pt x="279552" y="359664"/>
                </a:moveTo>
                <a:cubicBezTo>
                  <a:pt x="309375" y="359664"/>
                  <a:pt x="333552" y="383841"/>
                  <a:pt x="333552" y="413664"/>
                </a:cubicBezTo>
                <a:cubicBezTo>
                  <a:pt x="333552" y="443487"/>
                  <a:pt x="309375" y="467664"/>
                  <a:pt x="279552" y="467664"/>
                </a:cubicBezTo>
                <a:cubicBezTo>
                  <a:pt x="249729" y="467664"/>
                  <a:pt x="225552" y="443487"/>
                  <a:pt x="225552" y="413664"/>
                </a:cubicBezTo>
                <a:cubicBezTo>
                  <a:pt x="225552" y="383841"/>
                  <a:pt x="249729" y="359664"/>
                  <a:pt x="279552" y="359664"/>
                </a:cubicBezTo>
                <a:close/>
                <a:moveTo>
                  <a:pt x="54000" y="359664"/>
                </a:moveTo>
                <a:cubicBezTo>
                  <a:pt x="83823" y="359664"/>
                  <a:pt x="108000" y="383841"/>
                  <a:pt x="108000" y="413664"/>
                </a:cubicBezTo>
                <a:cubicBezTo>
                  <a:pt x="108000" y="443487"/>
                  <a:pt x="83823" y="467664"/>
                  <a:pt x="54000" y="467664"/>
                </a:cubicBezTo>
                <a:cubicBezTo>
                  <a:pt x="24177" y="467664"/>
                  <a:pt x="0" y="443487"/>
                  <a:pt x="0" y="413664"/>
                </a:cubicBezTo>
                <a:cubicBezTo>
                  <a:pt x="0" y="383841"/>
                  <a:pt x="24177" y="359664"/>
                  <a:pt x="54000" y="359664"/>
                </a:cubicBezTo>
                <a:close/>
                <a:moveTo>
                  <a:pt x="730656" y="179832"/>
                </a:moveTo>
                <a:cubicBezTo>
                  <a:pt x="760479" y="179832"/>
                  <a:pt x="784656" y="204009"/>
                  <a:pt x="784656" y="233832"/>
                </a:cubicBezTo>
                <a:cubicBezTo>
                  <a:pt x="784656" y="263655"/>
                  <a:pt x="760479" y="287832"/>
                  <a:pt x="730656" y="287832"/>
                </a:cubicBezTo>
                <a:cubicBezTo>
                  <a:pt x="700833" y="287832"/>
                  <a:pt x="676656" y="263655"/>
                  <a:pt x="676656" y="233832"/>
                </a:cubicBezTo>
                <a:cubicBezTo>
                  <a:pt x="676656" y="204009"/>
                  <a:pt x="700833" y="179832"/>
                  <a:pt x="730656" y="179832"/>
                </a:cubicBezTo>
                <a:close/>
                <a:moveTo>
                  <a:pt x="505104" y="179832"/>
                </a:moveTo>
                <a:cubicBezTo>
                  <a:pt x="534927" y="179832"/>
                  <a:pt x="559104" y="204009"/>
                  <a:pt x="559104" y="233832"/>
                </a:cubicBezTo>
                <a:cubicBezTo>
                  <a:pt x="559104" y="263655"/>
                  <a:pt x="534927" y="287832"/>
                  <a:pt x="505104" y="287832"/>
                </a:cubicBezTo>
                <a:cubicBezTo>
                  <a:pt x="475281" y="287832"/>
                  <a:pt x="451104" y="263655"/>
                  <a:pt x="451104" y="233832"/>
                </a:cubicBezTo>
                <a:cubicBezTo>
                  <a:pt x="451104" y="204009"/>
                  <a:pt x="475281" y="179832"/>
                  <a:pt x="505104" y="179832"/>
                </a:cubicBezTo>
                <a:close/>
                <a:moveTo>
                  <a:pt x="279552" y="179832"/>
                </a:moveTo>
                <a:cubicBezTo>
                  <a:pt x="309375" y="179832"/>
                  <a:pt x="333552" y="204009"/>
                  <a:pt x="333552" y="233832"/>
                </a:cubicBezTo>
                <a:cubicBezTo>
                  <a:pt x="333552" y="263655"/>
                  <a:pt x="309375" y="287832"/>
                  <a:pt x="279552" y="287832"/>
                </a:cubicBezTo>
                <a:cubicBezTo>
                  <a:pt x="249729" y="287832"/>
                  <a:pt x="225552" y="263655"/>
                  <a:pt x="225552" y="233832"/>
                </a:cubicBezTo>
                <a:cubicBezTo>
                  <a:pt x="225552" y="204009"/>
                  <a:pt x="249729" y="179832"/>
                  <a:pt x="279552" y="179832"/>
                </a:cubicBezTo>
                <a:close/>
                <a:moveTo>
                  <a:pt x="54000" y="179832"/>
                </a:moveTo>
                <a:cubicBezTo>
                  <a:pt x="83823" y="179832"/>
                  <a:pt x="108000" y="204009"/>
                  <a:pt x="108000" y="233832"/>
                </a:cubicBezTo>
                <a:cubicBezTo>
                  <a:pt x="108000" y="263655"/>
                  <a:pt x="83823" y="287832"/>
                  <a:pt x="54000" y="287832"/>
                </a:cubicBezTo>
                <a:cubicBezTo>
                  <a:pt x="24177" y="287832"/>
                  <a:pt x="0" y="263655"/>
                  <a:pt x="0" y="233832"/>
                </a:cubicBezTo>
                <a:cubicBezTo>
                  <a:pt x="0" y="204009"/>
                  <a:pt x="24177" y="179832"/>
                  <a:pt x="54000" y="179832"/>
                </a:cubicBezTo>
                <a:close/>
                <a:moveTo>
                  <a:pt x="956208" y="0"/>
                </a:moveTo>
                <a:cubicBezTo>
                  <a:pt x="986031" y="0"/>
                  <a:pt x="1010208" y="24177"/>
                  <a:pt x="1010208" y="54000"/>
                </a:cubicBezTo>
                <a:cubicBezTo>
                  <a:pt x="1010208" y="83823"/>
                  <a:pt x="986031" y="108000"/>
                  <a:pt x="956208" y="108000"/>
                </a:cubicBezTo>
                <a:cubicBezTo>
                  <a:pt x="926385" y="108000"/>
                  <a:pt x="902208" y="83823"/>
                  <a:pt x="902208" y="54000"/>
                </a:cubicBezTo>
                <a:cubicBezTo>
                  <a:pt x="902208" y="24177"/>
                  <a:pt x="926385" y="0"/>
                  <a:pt x="956208" y="0"/>
                </a:cubicBezTo>
                <a:close/>
                <a:moveTo>
                  <a:pt x="730656" y="0"/>
                </a:moveTo>
                <a:cubicBezTo>
                  <a:pt x="760479" y="0"/>
                  <a:pt x="784656" y="24177"/>
                  <a:pt x="784656" y="54000"/>
                </a:cubicBezTo>
                <a:cubicBezTo>
                  <a:pt x="784656" y="83823"/>
                  <a:pt x="760479" y="108000"/>
                  <a:pt x="730656" y="108000"/>
                </a:cubicBezTo>
                <a:cubicBezTo>
                  <a:pt x="700833" y="108000"/>
                  <a:pt x="676656" y="83823"/>
                  <a:pt x="676656" y="54000"/>
                </a:cubicBezTo>
                <a:cubicBezTo>
                  <a:pt x="676656" y="24177"/>
                  <a:pt x="700833" y="0"/>
                  <a:pt x="730656" y="0"/>
                </a:cubicBezTo>
                <a:close/>
                <a:moveTo>
                  <a:pt x="505104" y="0"/>
                </a:moveTo>
                <a:cubicBezTo>
                  <a:pt x="534927" y="0"/>
                  <a:pt x="559104" y="24177"/>
                  <a:pt x="559104" y="54000"/>
                </a:cubicBezTo>
                <a:cubicBezTo>
                  <a:pt x="559104" y="83823"/>
                  <a:pt x="534927" y="108000"/>
                  <a:pt x="505104" y="108000"/>
                </a:cubicBezTo>
                <a:cubicBezTo>
                  <a:pt x="475281" y="108000"/>
                  <a:pt x="451104" y="83823"/>
                  <a:pt x="451104" y="54000"/>
                </a:cubicBezTo>
                <a:cubicBezTo>
                  <a:pt x="451104" y="24177"/>
                  <a:pt x="475281" y="0"/>
                  <a:pt x="505104" y="0"/>
                </a:cubicBezTo>
                <a:close/>
                <a:moveTo>
                  <a:pt x="279552" y="0"/>
                </a:moveTo>
                <a:cubicBezTo>
                  <a:pt x="309375" y="0"/>
                  <a:pt x="333552" y="24177"/>
                  <a:pt x="333552" y="54000"/>
                </a:cubicBezTo>
                <a:cubicBezTo>
                  <a:pt x="333552" y="83823"/>
                  <a:pt x="309375" y="108000"/>
                  <a:pt x="279552" y="108000"/>
                </a:cubicBezTo>
                <a:cubicBezTo>
                  <a:pt x="249729" y="108000"/>
                  <a:pt x="225552" y="83823"/>
                  <a:pt x="225552" y="54000"/>
                </a:cubicBezTo>
                <a:cubicBezTo>
                  <a:pt x="225552" y="24177"/>
                  <a:pt x="249729" y="0"/>
                  <a:pt x="279552" y="0"/>
                </a:cubicBezTo>
                <a:close/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cubicBezTo>
                  <a:pt x="108000" y="83823"/>
                  <a:pt x="83823" y="108000"/>
                  <a:pt x="54000" y="108000"/>
                </a:cubicBezTo>
                <a:cubicBezTo>
                  <a:pt x="24177" y="108000"/>
                  <a:pt x="0" y="83823"/>
                  <a:pt x="0" y="54000"/>
                </a:cubicBez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任意多边形: 形状 35"/>
          <p:cNvSpPr/>
          <p:nvPr/>
        </p:nvSpPr>
        <p:spPr>
          <a:xfrm>
            <a:off x="1" y="0"/>
            <a:ext cx="3078415" cy="4585049"/>
          </a:xfrm>
          <a:custGeom>
            <a:avLst/>
            <a:gdLst>
              <a:gd name="connsiteX0" fmla="*/ 2548784 w 3078415"/>
              <a:gd name="connsiteY0" fmla="*/ 669498 h 4585049"/>
              <a:gd name="connsiteX1" fmla="*/ 3056342 w 3078415"/>
              <a:gd name="connsiteY1" fmla="*/ 1418321 h 4585049"/>
              <a:gd name="connsiteX2" fmla="*/ 2891386 w 3078415"/>
              <a:gd name="connsiteY2" fmla="*/ 1691197 h 4585049"/>
              <a:gd name="connsiteX3" fmla="*/ 0 w 3078415"/>
              <a:gd name="connsiteY3" fmla="*/ 4585049 h 4585049"/>
              <a:gd name="connsiteX4" fmla="*/ 0 w 3078415"/>
              <a:gd name="connsiteY4" fmla="*/ 2761134 h 4585049"/>
              <a:gd name="connsiteX5" fmla="*/ 49688 w 3078415"/>
              <a:gd name="connsiteY5" fmla="*/ 2750763 h 4585049"/>
              <a:gd name="connsiteX6" fmla="*/ 122026 w 3078415"/>
              <a:gd name="connsiteY6" fmla="*/ 2725587 h 4585049"/>
              <a:gd name="connsiteX7" fmla="*/ 318704 w 3078415"/>
              <a:gd name="connsiteY7" fmla="*/ 2589149 h 4585049"/>
              <a:gd name="connsiteX8" fmla="*/ 2060260 w 3078415"/>
              <a:gd name="connsiteY8" fmla="*/ 847185 h 4585049"/>
              <a:gd name="connsiteX9" fmla="*/ 2548784 w 3078415"/>
              <a:gd name="connsiteY9" fmla="*/ 669498 h 4585049"/>
              <a:gd name="connsiteX10" fmla="*/ 0 w 3078415"/>
              <a:gd name="connsiteY10" fmla="*/ 0 h 4585049"/>
              <a:gd name="connsiteX11" fmla="*/ 1264030 w 3078415"/>
              <a:gd name="connsiteY11" fmla="*/ 0 h 4585049"/>
              <a:gd name="connsiteX12" fmla="*/ 1238652 w 3078415"/>
              <a:gd name="connsiteY12" fmla="*/ 28557 h 4585049"/>
              <a:gd name="connsiteX13" fmla="*/ 17342 w 3078415"/>
              <a:gd name="connsiteY13" fmla="*/ 1250153 h 4585049"/>
              <a:gd name="connsiteX14" fmla="*/ 0 w 3078415"/>
              <a:gd name="connsiteY14" fmla="*/ 1267604 h 458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8415" h="4585049">
                <a:moveTo>
                  <a:pt x="2548784" y="669498"/>
                </a:moveTo>
                <a:cubicBezTo>
                  <a:pt x="2913591" y="704401"/>
                  <a:pt x="3154681" y="1066120"/>
                  <a:pt x="3056342" y="1418321"/>
                </a:cubicBezTo>
                <a:cubicBezTo>
                  <a:pt x="3027792" y="1523029"/>
                  <a:pt x="2970691" y="1615045"/>
                  <a:pt x="2891386" y="1691197"/>
                </a:cubicBezTo>
                <a:lnTo>
                  <a:pt x="0" y="4585049"/>
                </a:lnTo>
                <a:lnTo>
                  <a:pt x="0" y="2761134"/>
                </a:lnTo>
                <a:lnTo>
                  <a:pt x="49688" y="2750763"/>
                </a:lnTo>
                <a:cubicBezTo>
                  <a:pt x="73885" y="2744067"/>
                  <a:pt x="98036" y="2735701"/>
                  <a:pt x="122026" y="2725587"/>
                </a:cubicBezTo>
                <a:cubicBezTo>
                  <a:pt x="198159" y="2693857"/>
                  <a:pt x="261604" y="2646262"/>
                  <a:pt x="318704" y="2589149"/>
                </a:cubicBezTo>
                <a:cubicBezTo>
                  <a:pt x="899223" y="2008494"/>
                  <a:pt x="1479741" y="1427840"/>
                  <a:pt x="2060260" y="847185"/>
                </a:cubicBezTo>
                <a:cubicBezTo>
                  <a:pt x="2193495" y="710747"/>
                  <a:pt x="2358450" y="650460"/>
                  <a:pt x="2548784" y="669498"/>
                </a:cubicBezTo>
                <a:close/>
                <a:moveTo>
                  <a:pt x="0" y="0"/>
                </a:moveTo>
                <a:lnTo>
                  <a:pt x="1264030" y="0"/>
                </a:lnTo>
                <a:cubicBezTo>
                  <a:pt x="1257685" y="9519"/>
                  <a:pt x="1248169" y="19038"/>
                  <a:pt x="1238652" y="28557"/>
                </a:cubicBezTo>
                <a:cubicBezTo>
                  <a:pt x="832606" y="434698"/>
                  <a:pt x="426560" y="844012"/>
                  <a:pt x="17342" y="1250153"/>
                </a:cubicBezTo>
                <a:lnTo>
                  <a:pt x="0" y="12676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5226" y="2304370"/>
            <a:ext cx="36663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正大黑简体" panose="02000000000000000000" charset="-122"/>
                <a:ea typeface="方正正大黑简体" panose="02000000000000000000" charset="-122"/>
              </a:rPr>
              <a:t>CATALOG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方正正大黑简体" panose="02000000000000000000" charset="-122"/>
              <a:ea typeface="方正正大黑简体" panose="02000000000000000000" charset="-122"/>
            </a:endParaRPr>
          </a:p>
        </p:txBody>
      </p:sp>
      <p:grpSp>
        <p:nvGrpSpPr>
          <p:cNvPr id="39" name="组合 38"/>
          <p:cNvGrpSpPr/>
          <p:nvPr>
            <p:custDataLst>
              <p:tags r:id="rId1"/>
            </p:custDataLst>
          </p:nvPr>
        </p:nvGrpSpPr>
        <p:grpSpPr>
          <a:xfrm>
            <a:off x="4865907" y="1288359"/>
            <a:ext cx="6876015" cy="944379"/>
            <a:chOff x="4241800" y="4511675"/>
            <a:chExt cx="2774057" cy="381000"/>
          </a:xfrm>
        </p:grpSpPr>
        <p:sp>
          <p:nvSpPr>
            <p:cNvPr id="40" name="矩形: 圆角 39"/>
            <p:cNvSpPr/>
            <p:nvPr>
              <p:custDataLst>
                <p:tags r:id="rId8"/>
              </p:custDataLst>
            </p:nvPr>
          </p:nvSpPr>
          <p:spPr>
            <a:xfrm flipH="1">
              <a:off x="4241800" y="4511675"/>
              <a:ext cx="2774057" cy="381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8000" rtlCol="0" anchor="ctr"/>
            <a:lstStyle/>
            <a:p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Introduction to </a:t>
              </a:r>
              <a:r>
                <a:rPr lang="en-US" altLang="zh-CN" sz="2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Github</a:t>
              </a:r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 Copilot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9"/>
              </p:custDataLst>
            </p:nvPr>
          </p:nvSpPr>
          <p:spPr>
            <a:xfrm>
              <a:off x="4279900" y="4546600"/>
              <a:ext cx="311150" cy="311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2" name="矩形: 圆角 10"/>
          <p:cNvSpPr/>
          <p:nvPr/>
        </p:nvSpPr>
        <p:spPr>
          <a:xfrm rot="18826406">
            <a:off x="10435231" y="5245942"/>
            <a:ext cx="2879116" cy="776327"/>
          </a:xfrm>
          <a:prstGeom prst="roundRect">
            <a:avLst>
              <a:gd name="adj" fmla="val 50000"/>
            </a:avLst>
          </a:prstGeom>
          <a:gradFill>
            <a:gsLst>
              <a:gs pos="16000">
                <a:schemeClr val="accent1">
                  <a:alpha val="0"/>
                </a:schemeClr>
              </a:gs>
              <a:gs pos="85000">
                <a:schemeClr val="accent1">
                  <a:lumMod val="75000"/>
                </a:schemeClr>
              </a:gs>
            </a:gsLst>
            <a:lin ang="0" scaled="0"/>
          </a:gradFill>
          <a:ln w="12700">
            <a:noFill/>
            <a:round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>
            <p:custDataLst>
              <p:tags r:id="rId2"/>
            </p:custDataLst>
          </p:nvPr>
        </p:nvGrpSpPr>
        <p:grpSpPr>
          <a:xfrm>
            <a:off x="4865907" y="2940701"/>
            <a:ext cx="5732696" cy="944379"/>
            <a:chOff x="4241800" y="4511675"/>
            <a:chExt cx="2312797" cy="381000"/>
          </a:xfrm>
        </p:grpSpPr>
        <p:sp>
          <p:nvSpPr>
            <p:cNvPr id="44" name="矩形: 圆角 43"/>
            <p:cNvSpPr/>
            <p:nvPr>
              <p:custDataLst>
                <p:tags r:id="rId6"/>
              </p:custDataLst>
            </p:nvPr>
          </p:nvSpPr>
          <p:spPr>
            <a:xfrm flipH="1">
              <a:off x="4241800" y="4511675"/>
              <a:ext cx="2312797" cy="381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8000" rtlCol="0" anchor="ctr"/>
            <a:lstStyle/>
            <a:p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Application at work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7"/>
              </p:custDataLst>
            </p:nvPr>
          </p:nvSpPr>
          <p:spPr>
            <a:xfrm>
              <a:off x="4279900" y="4546600"/>
              <a:ext cx="311150" cy="311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6" name="组合 45"/>
          <p:cNvGrpSpPr/>
          <p:nvPr>
            <p:custDataLst>
              <p:tags r:id="rId3"/>
            </p:custDataLst>
          </p:nvPr>
        </p:nvGrpSpPr>
        <p:grpSpPr>
          <a:xfrm>
            <a:off x="4865907" y="4593043"/>
            <a:ext cx="7326092" cy="944379"/>
            <a:chOff x="4241800" y="4511675"/>
            <a:chExt cx="2955636" cy="381000"/>
          </a:xfrm>
        </p:grpSpPr>
        <p:sp>
          <p:nvSpPr>
            <p:cNvPr id="47" name="矩形: 圆角 46"/>
            <p:cNvSpPr/>
            <p:nvPr>
              <p:custDataLst>
                <p:tags r:id="rId4"/>
              </p:custDataLst>
            </p:nvPr>
          </p:nvSpPr>
          <p:spPr>
            <a:xfrm flipH="1">
              <a:off x="4241800" y="4511675"/>
              <a:ext cx="2955636" cy="381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08000" rtlCol="0" anchor="ctr"/>
            <a:lstStyle/>
            <a:p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Comparison before and after using 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8" name="椭圆 47"/>
            <p:cNvSpPr/>
            <p:nvPr>
              <p:custDataLst>
                <p:tags r:id="rId5"/>
              </p:custDataLst>
            </p:nvPr>
          </p:nvSpPr>
          <p:spPr>
            <a:xfrm>
              <a:off x="4279900" y="4546600"/>
              <a:ext cx="311150" cy="311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2" name="任意多边形: 形状 51"/>
          <p:cNvSpPr/>
          <p:nvPr/>
        </p:nvSpPr>
        <p:spPr>
          <a:xfrm rot="5400000">
            <a:off x="1430469" y="5074553"/>
            <a:ext cx="459771" cy="946487"/>
          </a:xfrm>
          <a:custGeom>
            <a:avLst/>
            <a:gdLst>
              <a:gd name="connsiteX0" fmla="*/ 452944 w 477264"/>
              <a:gd name="connsiteY0" fmla="*/ 933858 h 982498"/>
              <a:gd name="connsiteX1" fmla="*/ 477264 w 477264"/>
              <a:gd name="connsiteY1" fmla="*/ 958178 h 982498"/>
              <a:gd name="connsiteX2" fmla="*/ 452944 w 477264"/>
              <a:gd name="connsiteY2" fmla="*/ 982498 h 982498"/>
              <a:gd name="connsiteX3" fmla="*/ 428624 w 477264"/>
              <a:gd name="connsiteY3" fmla="*/ 958178 h 982498"/>
              <a:gd name="connsiteX4" fmla="*/ 452944 w 477264"/>
              <a:gd name="connsiteY4" fmla="*/ 933858 h 982498"/>
              <a:gd name="connsiteX5" fmla="*/ 345788 w 477264"/>
              <a:gd name="connsiteY5" fmla="*/ 933858 h 982498"/>
              <a:gd name="connsiteX6" fmla="*/ 370108 w 477264"/>
              <a:gd name="connsiteY6" fmla="*/ 958178 h 982498"/>
              <a:gd name="connsiteX7" fmla="*/ 345788 w 477264"/>
              <a:gd name="connsiteY7" fmla="*/ 982498 h 982498"/>
              <a:gd name="connsiteX8" fmla="*/ 321468 w 477264"/>
              <a:gd name="connsiteY8" fmla="*/ 958178 h 982498"/>
              <a:gd name="connsiteX9" fmla="*/ 345788 w 477264"/>
              <a:gd name="connsiteY9" fmla="*/ 933858 h 982498"/>
              <a:gd name="connsiteX10" fmla="*/ 238632 w 477264"/>
              <a:gd name="connsiteY10" fmla="*/ 933858 h 982498"/>
              <a:gd name="connsiteX11" fmla="*/ 262952 w 477264"/>
              <a:gd name="connsiteY11" fmla="*/ 958178 h 982498"/>
              <a:gd name="connsiteX12" fmla="*/ 238632 w 477264"/>
              <a:gd name="connsiteY12" fmla="*/ 982498 h 982498"/>
              <a:gd name="connsiteX13" fmla="*/ 214312 w 477264"/>
              <a:gd name="connsiteY13" fmla="*/ 958178 h 982498"/>
              <a:gd name="connsiteX14" fmla="*/ 238632 w 477264"/>
              <a:gd name="connsiteY14" fmla="*/ 933858 h 982498"/>
              <a:gd name="connsiteX15" fmla="*/ 131476 w 477264"/>
              <a:gd name="connsiteY15" fmla="*/ 933858 h 982498"/>
              <a:gd name="connsiteX16" fmla="*/ 155796 w 477264"/>
              <a:gd name="connsiteY16" fmla="*/ 958178 h 982498"/>
              <a:gd name="connsiteX17" fmla="*/ 131476 w 477264"/>
              <a:gd name="connsiteY17" fmla="*/ 982498 h 982498"/>
              <a:gd name="connsiteX18" fmla="*/ 107156 w 477264"/>
              <a:gd name="connsiteY18" fmla="*/ 958178 h 982498"/>
              <a:gd name="connsiteX19" fmla="*/ 131476 w 477264"/>
              <a:gd name="connsiteY19" fmla="*/ 933858 h 982498"/>
              <a:gd name="connsiteX20" fmla="*/ 24320 w 477264"/>
              <a:gd name="connsiteY20" fmla="*/ 933858 h 982498"/>
              <a:gd name="connsiteX21" fmla="*/ 48640 w 477264"/>
              <a:gd name="connsiteY21" fmla="*/ 958178 h 982498"/>
              <a:gd name="connsiteX22" fmla="*/ 24320 w 477264"/>
              <a:gd name="connsiteY22" fmla="*/ 982498 h 982498"/>
              <a:gd name="connsiteX23" fmla="*/ 0 w 477264"/>
              <a:gd name="connsiteY23" fmla="*/ 958178 h 982498"/>
              <a:gd name="connsiteX24" fmla="*/ 24320 w 477264"/>
              <a:gd name="connsiteY24" fmla="*/ 933858 h 982498"/>
              <a:gd name="connsiteX25" fmla="*/ 452944 w 477264"/>
              <a:gd name="connsiteY25" fmla="*/ 778215 h 982498"/>
              <a:gd name="connsiteX26" fmla="*/ 477264 w 477264"/>
              <a:gd name="connsiteY26" fmla="*/ 802535 h 982498"/>
              <a:gd name="connsiteX27" fmla="*/ 452944 w 477264"/>
              <a:gd name="connsiteY27" fmla="*/ 826855 h 982498"/>
              <a:gd name="connsiteX28" fmla="*/ 428624 w 477264"/>
              <a:gd name="connsiteY28" fmla="*/ 802535 h 982498"/>
              <a:gd name="connsiteX29" fmla="*/ 452944 w 477264"/>
              <a:gd name="connsiteY29" fmla="*/ 778215 h 982498"/>
              <a:gd name="connsiteX30" fmla="*/ 345788 w 477264"/>
              <a:gd name="connsiteY30" fmla="*/ 778215 h 982498"/>
              <a:gd name="connsiteX31" fmla="*/ 370108 w 477264"/>
              <a:gd name="connsiteY31" fmla="*/ 802535 h 982498"/>
              <a:gd name="connsiteX32" fmla="*/ 345788 w 477264"/>
              <a:gd name="connsiteY32" fmla="*/ 826855 h 982498"/>
              <a:gd name="connsiteX33" fmla="*/ 321468 w 477264"/>
              <a:gd name="connsiteY33" fmla="*/ 802535 h 982498"/>
              <a:gd name="connsiteX34" fmla="*/ 345788 w 477264"/>
              <a:gd name="connsiteY34" fmla="*/ 778215 h 982498"/>
              <a:gd name="connsiteX35" fmla="*/ 238632 w 477264"/>
              <a:gd name="connsiteY35" fmla="*/ 778215 h 982498"/>
              <a:gd name="connsiteX36" fmla="*/ 262952 w 477264"/>
              <a:gd name="connsiteY36" fmla="*/ 802535 h 982498"/>
              <a:gd name="connsiteX37" fmla="*/ 238632 w 477264"/>
              <a:gd name="connsiteY37" fmla="*/ 826855 h 982498"/>
              <a:gd name="connsiteX38" fmla="*/ 214312 w 477264"/>
              <a:gd name="connsiteY38" fmla="*/ 802535 h 982498"/>
              <a:gd name="connsiteX39" fmla="*/ 238632 w 477264"/>
              <a:gd name="connsiteY39" fmla="*/ 778215 h 982498"/>
              <a:gd name="connsiteX40" fmla="*/ 131476 w 477264"/>
              <a:gd name="connsiteY40" fmla="*/ 778215 h 982498"/>
              <a:gd name="connsiteX41" fmla="*/ 155796 w 477264"/>
              <a:gd name="connsiteY41" fmla="*/ 802535 h 982498"/>
              <a:gd name="connsiteX42" fmla="*/ 131476 w 477264"/>
              <a:gd name="connsiteY42" fmla="*/ 826855 h 982498"/>
              <a:gd name="connsiteX43" fmla="*/ 107156 w 477264"/>
              <a:gd name="connsiteY43" fmla="*/ 802535 h 982498"/>
              <a:gd name="connsiteX44" fmla="*/ 131476 w 477264"/>
              <a:gd name="connsiteY44" fmla="*/ 778215 h 982498"/>
              <a:gd name="connsiteX45" fmla="*/ 24320 w 477264"/>
              <a:gd name="connsiteY45" fmla="*/ 778215 h 982498"/>
              <a:gd name="connsiteX46" fmla="*/ 48640 w 477264"/>
              <a:gd name="connsiteY46" fmla="*/ 802535 h 982498"/>
              <a:gd name="connsiteX47" fmla="*/ 24320 w 477264"/>
              <a:gd name="connsiteY47" fmla="*/ 826855 h 982498"/>
              <a:gd name="connsiteX48" fmla="*/ 0 w 477264"/>
              <a:gd name="connsiteY48" fmla="*/ 802535 h 982498"/>
              <a:gd name="connsiteX49" fmla="*/ 24320 w 477264"/>
              <a:gd name="connsiteY49" fmla="*/ 778215 h 982498"/>
              <a:gd name="connsiteX50" fmla="*/ 452944 w 477264"/>
              <a:gd name="connsiteY50" fmla="*/ 622572 h 982498"/>
              <a:gd name="connsiteX51" fmla="*/ 477264 w 477264"/>
              <a:gd name="connsiteY51" fmla="*/ 646892 h 982498"/>
              <a:gd name="connsiteX52" fmla="*/ 452944 w 477264"/>
              <a:gd name="connsiteY52" fmla="*/ 671212 h 982498"/>
              <a:gd name="connsiteX53" fmla="*/ 428624 w 477264"/>
              <a:gd name="connsiteY53" fmla="*/ 646892 h 982498"/>
              <a:gd name="connsiteX54" fmla="*/ 452944 w 477264"/>
              <a:gd name="connsiteY54" fmla="*/ 622572 h 982498"/>
              <a:gd name="connsiteX55" fmla="*/ 345788 w 477264"/>
              <a:gd name="connsiteY55" fmla="*/ 622572 h 982498"/>
              <a:gd name="connsiteX56" fmla="*/ 370108 w 477264"/>
              <a:gd name="connsiteY56" fmla="*/ 646892 h 982498"/>
              <a:gd name="connsiteX57" fmla="*/ 345788 w 477264"/>
              <a:gd name="connsiteY57" fmla="*/ 671212 h 982498"/>
              <a:gd name="connsiteX58" fmla="*/ 321468 w 477264"/>
              <a:gd name="connsiteY58" fmla="*/ 646892 h 982498"/>
              <a:gd name="connsiteX59" fmla="*/ 345788 w 477264"/>
              <a:gd name="connsiteY59" fmla="*/ 622572 h 982498"/>
              <a:gd name="connsiteX60" fmla="*/ 238632 w 477264"/>
              <a:gd name="connsiteY60" fmla="*/ 622572 h 982498"/>
              <a:gd name="connsiteX61" fmla="*/ 262952 w 477264"/>
              <a:gd name="connsiteY61" fmla="*/ 646892 h 982498"/>
              <a:gd name="connsiteX62" fmla="*/ 238632 w 477264"/>
              <a:gd name="connsiteY62" fmla="*/ 671212 h 982498"/>
              <a:gd name="connsiteX63" fmla="*/ 214312 w 477264"/>
              <a:gd name="connsiteY63" fmla="*/ 646892 h 982498"/>
              <a:gd name="connsiteX64" fmla="*/ 238632 w 477264"/>
              <a:gd name="connsiteY64" fmla="*/ 622572 h 982498"/>
              <a:gd name="connsiteX65" fmla="*/ 131476 w 477264"/>
              <a:gd name="connsiteY65" fmla="*/ 622572 h 982498"/>
              <a:gd name="connsiteX66" fmla="*/ 155796 w 477264"/>
              <a:gd name="connsiteY66" fmla="*/ 646892 h 982498"/>
              <a:gd name="connsiteX67" fmla="*/ 131476 w 477264"/>
              <a:gd name="connsiteY67" fmla="*/ 671212 h 982498"/>
              <a:gd name="connsiteX68" fmla="*/ 107156 w 477264"/>
              <a:gd name="connsiteY68" fmla="*/ 646892 h 982498"/>
              <a:gd name="connsiteX69" fmla="*/ 131476 w 477264"/>
              <a:gd name="connsiteY69" fmla="*/ 622572 h 982498"/>
              <a:gd name="connsiteX70" fmla="*/ 24320 w 477264"/>
              <a:gd name="connsiteY70" fmla="*/ 622572 h 982498"/>
              <a:gd name="connsiteX71" fmla="*/ 48640 w 477264"/>
              <a:gd name="connsiteY71" fmla="*/ 646892 h 982498"/>
              <a:gd name="connsiteX72" fmla="*/ 24320 w 477264"/>
              <a:gd name="connsiteY72" fmla="*/ 671212 h 982498"/>
              <a:gd name="connsiteX73" fmla="*/ 0 w 477264"/>
              <a:gd name="connsiteY73" fmla="*/ 646892 h 982498"/>
              <a:gd name="connsiteX74" fmla="*/ 24320 w 477264"/>
              <a:gd name="connsiteY74" fmla="*/ 622572 h 982498"/>
              <a:gd name="connsiteX75" fmla="*/ 24320 w 477264"/>
              <a:gd name="connsiteY75" fmla="*/ 466929 h 982498"/>
              <a:gd name="connsiteX76" fmla="*/ 48640 w 477264"/>
              <a:gd name="connsiteY76" fmla="*/ 491249 h 982498"/>
              <a:gd name="connsiteX77" fmla="*/ 24320 w 477264"/>
              <a:gd name="connsiteY77" fmla="*/ 515569 h 982498"/>
              <a:gd name="connsiteX78" fmla="*/ 0 w 477264"/>
              <a:gd name="connsiteY78" fmla="*/ 491249 h 982498"/>
              <a:gd name="connsiteX79" fmla="*/ 24320 w 477264"/>
              <a:gd name="connsiteY79" fmla="*/ 466929 h 982498"/>
              <a:gd name="connsiteX80" fmla="*/ 131476 w 477264"/>
              <a:gd name="connsiteY80" fmla="*/ 466929 h 982498"/>
              <a:gd name="connsiteX81" fmla="*/ 155796 w 477264"/>
              <a:gd name="connsiteY81" fmla="*/ 491249 h 982498"/>
              <a:gd name="connsiteX82" fmla="*/ 131476 w 477264"/>
              <a:gd name="connsiteY82" fmla="*/ 515569 h 982498"/>
              <a:gd name="connsiteX83" fmla="*/ 107156 w 477264"/>
              <a:gd name="connsiteY83" fmla="*/ 491249 h 982498"/>
              <a:gd name="connsiteX84" fmla="*/ 131476 w 477264"/>
              <a:gd name="connsiteY84" fmla="*/ 466929 h 982498"/>
              <a:gd name="connsiteX85" fmla="*/ 238632 w 477264"/>
              <a:gd name="connsiteY85" fmla="*/ 466929 h 982498"/>
              <a:gd name="connsiteX86" fmla="*/ 262952 w 477264"/>
              <a:gd name="connsiteY86" fmla="*/ 491249 h 982498"/>
              <a:gd name="connsiteX87" fmla="*/ 238632 w 477264"/>
              <a:gd name="connsiteY87" fmla="*/ 515569 h 982498"/>
              <a:gd name="connsiteX88" fmla="*/ 214312 w 477264"/>
              <a:gd name="connsiteY88" fmla="*/ 491249 h 982498"/>
              <a:gd name="connsiteX89" fmla="*/ 238632 w 477264"/>
              <a:gd name="connsiteY89" fmla="*/ 466929 h 982498"/>
              <a:gd name="connsiteX90" fmla="*/ 345788 w 477264"/>
              <a:gd name="connsiteY90" fmla="*/ 466929 h 982498"/>
              <a:gd name="connsiteX91" fmla="*/ 370108 w 477264"/>
              <a:gd name="connsiteY91" fmla="*/ 491249 h 982498"/>
              <a:gd name="connsiteX92" fmla="*/ 345788 w 477264"/>
              <a:gd name="connsiteY92" fmla="*/ 515569 h 982498"/>
              <a:gd name="connsiteX93" fmla="*/ 321468 w 477264"/>
              <a:gd name="connsiteY93" fmla="*/ 491249 h 982498"/>
              <a:gd name="connsiteX94" fmla="*/ 345788 w 477264"/>
              <a:gd name="connsiteY94" fmla="*/ 466929 h 982498"/>
              <a:gd name="connsiteX95" fmla="*/ 452944 w 477264"/>
              <a:gd name="connsiteY95" fmla="*/ 466929 h 982498"/>
              <a:gd name="connsiteX96" fmla="*/ 477264 w 477264"/>
              <a:gd name="connsiteY96" fmla="*/ 491249 h 982498"/>
              <a:gd name="connsiteX97" fmla="*/ 452944 w 477264"/>
              <a:gd name="connsiteY97" fmla="*/ 515569 h 982498"/>
              <a:gd name="connsiteX98" fmla="*/ 428624 w 477264"/>
              <a:gd name="connsiteY98" fmla="*/ 491249 h 982498"/>
              <a:gd name="connsiteX99" fmla="*/ 452944 w 477264"/>
              <a:gd name="connsiteY99" fmla="*/ 466929 h 982498"/>
              <a:gd name="connsiteX100" fmla="*/ 24320 w 477264"/>
              <a:gd name="connsiteY100" fmla="*/ 311287 h 982498"/>
              <a:gd name="connsiteX101" fmla="*/ 48640 w 477264"/>
              <a:gd name="connsiteY101" fmla="*/ 335607 h 982498"/>
              <a:gd name="connsiteX102" fmla="*/ 24320 w 477264"/>
              <a:gd name="connsiteY102" fmla="*/ 359926 h 982498"/>
              <a:gd name="connsiteX103" fmla="*/ 0 w 477264"/>
              <a:gd name="connsiteY103" fmla="*/ 335607 h 982498"/>
              <a:gd name="connsiteX104" fmla="*/ 24320 w 477264"/>
              <a:gd name="connsiteY104" fmla="*/ 311287 h 982498"/>
              <a:gd name="connsiteX105" fmla="*/ 131476 w 477264"/>
              <a:gd name="connsiteY105" fmla="*/ 311286 h 982498"/>
              <a:gd name="connsiteX106" fmla="*/ 155796 w 477264"/>
              <a:gd name="connsiteY106" fmla="*/ 335606 h 982498"/>
              <a:gd name="connsiteX107" fmla="*/ 131476 w 477264"/>
              <a:gd name="connsiteY107" fmla="*/ 359926 h 982498"/>
              <a:gd name="connsiteX108" fmla="*/ 107156 w 477264"/>
              <a:gd name="connsiteY108" fmla="*/ 335606 h 982498"/>
              <a:gd name="connsiteX109" fmla="*/ 131476 w 477264"/>
              <a:gd name="connsiteY109" fmla="*/ 311286 h 982498"/>
              <a:gd name="connsiteX110" fmla="*/ 238632 w 477264"/>
              <a:gd name="connsiteY110" fmla="*/ 311286 h 982498"/>
              <a:gd name="connsiteX111" fmla="*/ 262952 w 477264"/>
              <a:gd name="connsiteY111" fmla="*/ 335606 h 982498"/>
              <a:gd name="connsiteX112" fmla="*/ 238632 w 477264"/>
              <a:gd name="connsiteY112" fmla="*/ 359926 h 982498"/>
              <a:gd name="connsiteX113" fmla="*/ 214312 w 477264"/>
              <a:gd name="connsiteY113" fmla="*/ 335606 h 982498"/>
              <a:gd name="connsiteX114" fmla="*/ 238632 w 477264"/>
              <a:gd name="connsiteY114" fmla="*/ 311286 h 982498"/>
              <a:gd name="connsiteX115" fmla="*/ 345788 w 477264"/>
              <a:gd name="connsiteY115" fmla="*/ 311286 h 982498"/>
              <a:gd name="connsiteX116" fmla="*/ 370108 w 477264"/>
              <a:gd name="connsiteY116" fmla="*/ 335606 h 982498"/>
              <a:gd name="connsiteX117" fmla="*/ 345788 w 477264"/>
              <a:gd name="connsiteY117" fmla="*/ 359926 h 982498"/>
              <a:gd name="connsiteX118" fmla="*/ 321468 w 477264"/>
              <a:gd name="connsiteY118" fmla="*/ 335606 h 982498"/>
              <a:gd name="connsiteX119" fmla="*/ 345788 w 477264"/>
              <a:gd name="connsiteY119" fmla="*/ 311286 h 982498"/>
              <a:gd name="connsiteX120" fmla="*/ 452944 w 477264"/>
              <a:gd name="connsiteY120" fmla="*/ 311286 h 982498"/>
              <a:gd name="connsiteX121" fmla="*/ 477264 w 477264"/>
              <a:gd name="connsiteY121" fmla="*/ 335606 h 982498"/>
              <a:gd name="connsiteX122" fmla="*/ 452944 w 477264"/>
              <a:gd name="connsiteY122" fmla="*/ 359926 h 982498"/>
              <a:gd name="connsiteX123" fmla="*/ 428624 w 477264"/>
              <a:gd name="connsiteY123" fmla="*/ 335606 h 982498"/>
              <a:gd name="connsiteX124" fmla="*/ 452944 w 477264"/>
              <a:gd name="connsiteY124" fmla="*/ 311286 h 982498"/>
              <a:gd name="connsiteX125" fmla="*/ 24320 w 477264"/>
              <a:gd name="connsiteY125" fmla="*/ 155643 h 982498"/>
              <a:gd name="connsiteX126" fmla="*/ 48640 w 477264"/>
              <a:gd name="connsiteY126" fmla="*/ 179963 h 982498"/>
              <a:gd name="connsiteX127" fmla="*/ 24320 w 477264"/>
              <a:gd name="connsiteY127" fmla="*/ 204283 h 982498"/>
              <a:gd name="connsiteX128" fmla="*/ 0 w 477264"/>
              <a:gd name="connsiteY128" fmla="*/ 179963 h 982498"/>
              <a:gd name="connsiteX129" fmla="*/ 24320 w 477264"/>
              <a:gd name="connsiteY129" fmla="*/ 155643 h 982498"/>
              <a:gd name="connsiteX130" fmla="*/ 131476 w 477264"/>
              <a:gd name="connsiteY130" fmla="*/ 155643 h 982498"/>
              <a:gd name="connsiteX131" fmla="*/ 155796 w 477264"/>
              <a:gd name="connsiteY131" fmla="*/ 179963 h 982498"/>
              <a:gd name="connsiteX132" fmla="*/ 131476 w 477264"/>
              <a:gd name="connsiteY132" fmla="*/ 204283 h 982498"/>
              <a:gd name="connsiteX133" fmla="*/ 107156 w 477264"/>
              <a:gd name="connsiteY133" fmla="*/ 179963 h 982498"/>
              <a:gd name="connsiteX134" fmla="*/ 131476 w 477264"/>
              <a:gd name="connsiteY134" fmla="*/ 155643 h 982498"/>
              <a:gd name="connsiteX135" fmla="*/ 238632 w 477264"/>
              <a:gd name="connsiteY135" fmla="*/ 155643 h 982498"/>
              <a:gd name="connsiteX136" fmla="*/ 262952 w 477264"/>
              <a:gd name="connsiteY136" fmla="*/ 179963 h 982498"/>
              <a:gd name="connsiteX137" fmla="*/ 238632 w 477264"/>
              <a:gd name="connsiteY137" fmla="*/ 204283 h 982498"/>
              <a:gd name="connsiteX138" fmla="*/ 214312 w 477264"/>
              <a:gd name="connsiteY138" fmla="*/ 179963 h 982498"/>
              <a:gd name="connsiteX139" fmla="*/ 238632 w 477264"/>
              <a:gd name="connsiteY139" fmla="*/ 155643 h 982498"/>
              <a:gd name="connsiteX140" fmla="*/ 345788 w 477264"/>
              <a:gd name="connsiteY140" fmla="*/ 155643 h 982498"/>
              <a:gd name="connsiteX141" fmla="*/ 370108 w 477264"/>
              <a:gd name="connsiteY141" fmla="*/ 179963 h 982498"/>
              <a:gd name="connsiteX142" fmla="*/ 345788 w 477264"/>
              <a:gd name="connsiteY142" fmla="*/ 204283 h 982498"/>
              <a:gd name="connsiteX143" fmla="*/ 321468 w 477264"/>
              <a:gd name="connsiteY143" fmla="*/ 179963 h 982498"/>
              <a:gd name="connsiteX144" fmla="*/ 345788 w 477264"/>
              <a:gd name="connsiteY144" fmla="*/ 155643 h 982498"/>
              <a:gd name="connsiteX145" fmla="*/ 452944 w 477264"/>
              <a:gd name="connsiteY145" fmla="*/ 155643 h 982498"/>
              <a:gd name="connsiteX146" fmla="*/ 477264 w 477264"/>
              <a:gd name="connsiteY146" fmla="*/ 179963 h 982498"/>
              <a:gd name="connsiteX147" fmla="*/ 452944 w 477264"/>
              <a:gd name="connsiteY147" fmla="*/ 204283 h 982498"/>
              <a:gd name="connsiteX148" fmla="*/ 428624 w 477264"/>
              <a:gd name="connsiteY148" fmla="*/ 179963 h 982498"/>
              <a:gd name="connsiteX149" fmla="*/ 452944 w 477264"/>
              <a:gd name="connsiteY149" fmla="*/ 155643 h 982498"/>
              <a:gd name="connsiteX150" fmla="*/ 452944 w 477264"/>
              <a:gd name="connsiteY150" fmla="*/ 0 h 982498"/>
              <a:gd name="connsiteX151" fmla="*/ 477264 w 477264"/>
              <a:gd name="connsiteY151" fmla="*/ 24320 h 982498"/>
              <a:gd name="connsiteX152" fmla="*/ 452944 w 477264"/>
              <a:gd name="connsiteY152" fmla="*/ 48640 h 982498"/>
              <a:gd name="connsiteX153" fmla="*/ 428624 w 477264"/>
              <a:gd name="connsiteY153" fmla="*/ 24320 h 982498"/>
              <a:gd name="connsiteX154" fmla="*/ 452944 w 477264"/>
              <a:gd name="connsiteY154" fmla="*/ 0 h 982498"/>
              <a:gd name="connsiteX155" fmla="*/ 345788 w 477264"/>
              <a:gd name="connsiteY155" fmla="*/ 0 h 982498"/>
              <a:gd name="connsiteX156" fmla="*/ 370108 w 477264"/>
              <a:gd name="connsiteY156" fmla="*/ 24320 h 982498"/>
              <a:gd name="connsiteX157" fmla="*/ 345788 w 477264"/>
              <a:gd name="connsiteY157" fmla="*/ 48640 h 982498"/>
              <a:gd name="connsiteX158" fmla="*/ 321468 w 477264"/>
              <a:gd name="connsiteY158" fmla="*/ 24320 h 982498"/>
              <a:gd name="connsiteX159" fmla="*/ 345788 w 477264"/>
              <a:gd name="connsiteY159" fmla="*/ 0 h 982498"/>
              <a:gd name="connsiteX160" fmla="*/ 238632 w 477264"/>
              <a:gd name="connsiteY160" fmla="*/ 0 h 982498"/>
              <a:gd name="connsiteX161" fmla="*/ 262952 w 477264"/>
              <a:gd name="connsiteY161" fmla="*/ 24320 h 982498"/>
              <a:gd name="connsiteX162" fmla="*/ 238632 w 477264"/>
              <a:gd name="connsiteY162" fmla="*/ 48640 h 982498"/>
              <a:gd name="connsiteX163" fmla="*/ 214312 w 477264"/>
              <a:gd name="connsiteY163" fmla="*/ 24320 h 982498"/>
              <a:gd name="connsiteX164" fmla="*/ 238632 w 477264"/>
              <a:gd name="connsiteY164" fmla="*/ 0 h 982498"/>
              <a:gd name="connsiteX165" fmla="*/ 131476 w 477264"/>
              <a:gd name="connsiteY165" fmla="*/ 0 h 982498"/>
              <a:gd name="connsiteX166" fmla="*/ 155796 w 477264"/>
              <a:gd name="connsiteY166" fmla="*/ 24320 h 982498"/>
              <a:gd name="connsiteX167" fmla="*/ 131476 w 477264"/>
              <a:gd name="connsiteY167" fmla="*/ 48640 h 982498"/>
              <a:gd name="connsiteX168" fmla="*/ 107156 w 477264"/>
              <a:gd name="connsiteY168" fmla="*/ 24320 h 982498"/>
              <a:gd name="connsiteX169" fmla="*/ 131476 w 477264"/>
              <a:gd name="connsiteY169" fmla="*/ 0 h 982498"/>
              <a:gd name="connsiteX170" fmla="*/ 24320 w 477264"/>
              <a:gd name="connsiteY170" fmla="*/ 0 h 982498"/>
              <a:gd name="connsiteX171" fmla="*/ 48640 w 477264"/>
              <a:gd name="connsiteY171" fmla="*/ 24320 h 982498"/>
              <a:gd name="connsiteX172" fmla="*/ 24320 w 477264"/>
              <a:gd name="connsiteY172" fmla="*/ 48640 h 982498"/>
              <a:gd name="connsiteX173" fmla="*/ 0 w 477264"/>
              <a:gd name="connsiteY173" fmla="*/ 24320 h 982498"/>
              <a:gd name="connsiteX174" fmla="*/ 24320 w 477264"/>
              <a:gd name="connsiteY174" fmla="*/ 0 h 98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477264" h="982498">
                <a:moveTo>
                  <a:pt x="452944" y="933858"/>
                </a:moveTo>
                <a:cubicBezTo>
                  <a:pt x="466376" y="933858"/>
                  <a:pt x="477264" y="944746"/>
                  <a:pt x="477264" y="958178"/>
                </a:cubicBezTo>
                <a:cubicBezTo>
                  <a:pt x="477264" y="971610"/>
                  <a:pt x="466376" y="982498"/>
                  <a:pt x="452944" y="982498"/>
                </a:cubicBezTo>
                <a:cubicBezTo>
                  <a:pt x="439512" y="982498"/>
                  <a:pt x="428624" y="971610"/>
                  <a:pt x="428624" y="958178"/>
                </a:cubicBezTo>
                <a:cubicBezTo>
                  <a:pt x="428624" y="944746"/>
                  <a:pt x="439512" y="933858"/>
                  <a:pt x="452944" y="933858"/>
                </a:cubicBezTo>
                <a:close/>
                <a:moveTo>
                  <a:pt x="345788" y="933858"/>
                </a:moveTo>
                <a:cubicBezTo>
                  <a:pt x="359220" y="933858"/>
                  <a:pt x="370108" y="944746"/>
                  <a:pt x="370108" y="958178"/>
                </a:cubicBezTo>
                <a:cubicBezTo>
                  <a:pt x="370108" y="971610"/>
                  <a:pt x="359220" y="982498"/>
                  <a:pt x="345788" y="982498"/>
                </a:cubicBezTo>
                <a:cubicBezTo>
                  <a:pt x="332356" y="982498"/>
                  <a:pt x="321468" y="971610"/>
                  <a:pt x="321468" y="958178"/>
                </a:cubicBezTo>
                <a:cubicBezTo>
                  <a:pt x="321468" y="944746"/>
                  <a:pt x="332356" y="933858"/>
                  <a:pt x="345788" y="933858"/>
                </a:cubicBezTo>
                <a:close/>
                <a:moveTo>
                  <a:pt x="238632" y="933858"/>
                </a:moveTo>
                <a:cubicBezTo>
                  <a:pt x="252064" y="933858"/>
                  <a:pt x="262952" y="944746"/>
                  <a:pt x="262952" y="958178"/>
                </a:cubicBezTo>
                <a:cubicBezTo>
                  <a:pt x="262952" y="971610"/>
                  <a:pt x="252064" y="982498"/>
                  <a:pt x="238632" y="982498"/>
                </a:cubicBezTo>
                <a:cubicBezTo>
                  <a:pt x="225200" y="982498"/>
                  <a:pt x="214312" y="971610"/>
                  <a:pt x="214312" y="958178"/>
                </a:cubicBezTo>
                <a:cubicBezTo>
                  <a:pt x="214312" y="944746"/>
                  <a:pt x="225200" y="933858"/>
                  <a:pt x="238632" y="933858"/>
                </a:cubicBezTo>
                <a:close/>
                <a:moveTo>
                  <a:pt x="131476" y="933858"/>
                </a:moveTo>
                <a:cubicBezTo>
                  <a:pt x="144908" y="933858"/>
                  <a:pt x="155796" y="944746"/>
                  <a:pt x="155796" y="958178"/>
                </a:cubicBezTo>
                <a:cubicBezTo>
                  <a:pt x="155796" y="971610"/>
                  <a:pt x="144908" y="982498"/>
                  <a:pt x="131476" y="982498"/>
                </a:cubicBezTo>
                <a:cubicBezTo>
                  <a:pt x="118044" y="982498"/>
                  <a:pt x="107156" y="971610"/>
                  <a:pt x="107156" y="958178"/>
                </a:cubicBezTo>
                <a:cubicBezTo>
                  <a:pt x="107156" y="944746"/>
                  <a:pt x="118044" y="933858"/>
                  <a:pt x="131476" y="933858"/>
                </a:cubicBezTo>
                <a:close/>
                <a:moveTo>
                  <a:pt x="24320" y="933858"/>
                </a:moveTo>
                <a:cubicBezTo>
                  <a:pt x="37752" y="933858"/>
                  <a:pt x="48640" y="944746"/>
                  <a:pt x="48640" y="958178"/>
                </a:cubicBezTo>
                <a:cubicBezTo>
                  <a:pt x="48640" y="971610"/>
                  <a:pt x="37752" y="982498"/>
                  <a:pt x="24320" y="982498"/>
                </a:cubicBezTo>
                <a:cubicBezTo>
                  <a:pt x="10888" y="982498"/>
                  <a:pt x="0" y="971610"/>
                  <a:pt x="0" y="958178"/>
                </a:cubicBezTo>
                <a:cubicBezTo>
                  <a:pt x="0" y="944746"/>
                  <a:pt x="10888" y="933858"/>
                  <a:pt x="24320" y="933858"/>
                </a:cubicBezTo>
                <a:close/>
                <a:moveTo>
                  <a:pt x="452944" y="778215"/>
                </a:moveTo>
                <a:cubicBezTo>
                  <a:pt x="466376" y="778215"/>
                  <a:pt x="477264" y="789103"/>
                  <a:pt x="477264" y="802535"/>
                </a:cubicBezTo>
                <a:cubicBezTo>
                  <a:pt x="477264" y="815967"/>
                  <a:pt x="466376" y="826855"/>
                  <a:pt x="452944" y="826855"/>
                </a:cubicBezTo>
                <a:cubicBezTo>
                  <a:pt x="439512" y="826855"/>
                  <a:pt x="428624" y="815967"/>
                  <a:pt x="428624" y="802535"/>
                </a:cubicBezTo>
                <a:cubicBezTo>
                  <a:pt x="428624" y="789103"/>
                  <a:pt x="439512" y="778215"/>
                  <a:pt x="452944" y="778215"/>
                </a:cubicBezTo>
                <a:close/>
                <a:moveTo>
                  <a:pt x="345788" y="778215"/>
                </a:moveTo>
                <a:cubicBezTo>
                  <a:pt x="359220" y="778215"/>
                  <a:pt x="370108" y="789103"/>
                  <a:pt x="370108" y="802535"/>
                </a:cubicBezTo>
                <a:cubicBezTo>
                  <a:pt x="370108" y="815967"/>
                  <a:pt x="359220" y="826855"/>
                  <a:pt x="345788" y="826855"/>
                </a:cubicBezTo>
                <a:cubicBezTo>
                  <a:pt x="332356" y="826855"/>
                  <a:pt x="321468" y="815967"/>
                  <a:pt x="321468" y="802535"/>
                </a:cubicBezTo>
                <a:cubicBezTo>
                  <a:pt x="321468" y="789103"/>
                  <a:pt x="332356" y="778215"/>
                  <a:pt x="345788" y="778215"/>
                </a:cubicBezTo>
                <a:close/>
                <a:moveTo>
                  <a:pt x="238632" y="778215"/>
                </a:moveTo>
                <a:cubicBezTo>
                  <a:pt x="252064" y="778215"/>
                  <a:pt x="262952" y="789103"/>
                  <a:pt x="262952" y="802535"/>
                </a:cubicBezTo>
                <a:cubicBezTo>
                  <a:pt x="262952" y="815967"/>
                  <a:pt x="252064" y="826855"/>
                  <a:pt x="238632" y="826855"/>
                </a:cubicBezTo>
                <a:cubicBezTo>
                  <a:pt x="225200" y="826855"/>
                  <a:pt x="214312" y="815967"/>
                  <a:pt x="214312" y="802535"/>
                </a:cubicBezTo>
                <a:cubicBezTo>
                  <a:pt x="214312" y="789103"/>
                  <a:pt x="225200" y="778215"/>
                  <a:pt x="238632" y="778215"/>
                </a:cubicBezTo>
                <a:close/>
                <a:moveTo>
                  <a:pt x="131476" y="778215"/>
                </a:moveTo>
                <a:cubicBezTo>
                  <a:pt x="144908" y="778215"/>
                  <a:pt x="155796" y="789103"/>
                  <a:pt x="155796" y="802535"/>
                </a:cubicBezTo>
                <a:cubicBezTo>
                  <a:pt x="155796" y="815967"/>
                  <a:pt x="144908" y="826855"/>
                  <a:pt x="131476" y="826855"/>
                </a:cubicBezTo>
                <a:cubicBezTo>
                  <a:pt x="118044" y="826855"/>
                  <a:pt x="107156" y="815967"/>
                  <a:pt x="107156" y="802535"/>
                </a:cubicBezTo>
                <a:cubicBezTo>
                  <a:pt x="107156" y="789103"/>
                  <a:pt x="118044" y="778215"/>
                  <a:pt x="131476" y="778215"/>
                </a:cubicBezTo>
                <a:close/>
                <a:moveTo>
                  <a:pt x="24320" y="778215"/>
                </a:moveTo>
                <a:cubicBezTo>
                  <a:pt x="37752" y="778215"/>
                  <a:pt x="48640" y="789103"/>
                  <a:pt x="48640" y="802535"/>
                </a:cubicBezTo>
                <a:cubicBezTo>
                  <a:pt x="48640" y="815967"/>
                  <a:pt x="37752" y="826855"/>
                  <a:pt x="24320" y="826855"/>
                </a:cubicBezTo>
                <a:cubicBezTo>
                  <a:pt x="10888" y="826855"/>
                  <a:pt x="0" y="815967"/>
                  <a:pt x="0" y="802535"/>
                </a:cubicBezTo>
                <a:cubicBezTo>
                  <a:pt x="0" y="789103"/>
                  <a:pt x="10888" y="778215"/>
                  <a:pt x="24320" y="778215"/>
                </a:cubicBezTo>
                <a:close/>
                <a:moveTo>
                  <a:pt x="452944" y="622572"/>
                </a:moveTo>
                <a:cubicBezTo>
                  <a:pt x="466376" y="622572"/>
                  <a:pt x="477264" y="633460"/>
                  <a:pt x="477264" y="646892"/>
                </a:cubicBezTo>
                <a:cubicBezTo>
                  <a:pt x="477264" y="660324"/>
                  <a:pt x="466376" y="671212"/>
                  <a:pt x="452944" y="671212"/>
                </a:cubicBezTo>
                <a:cubicBezTo>
                  <a:pt x="439512" y="671212"/>
                  <a:pt x="428624" y="660324"/>
                  <a:pt x="428624" y="646892"/>
                </a:cubicBezTo>
                <a:cubicBezTo>
                  <a:pt x="428624" y="633460"/>
                  <a:pt x="439512" y="622572"/>
                  <a:pt x="452944" y="622572"/>
                </a:cubicBezTo>
                <a:close/>
                <a:moveTo>
                  <a:pt x="345788" y="622572"/>
                </a:moveTo>
                <a:cubicBezTo>
                  <a:pt x="359220" y="622572"/>
                  <a:pt x="370108" y="633460"/>
                  <a:pt x="370108" y="646892"/>
                </a:cubicBezTo>
                <a:cubicBezTo>
                  <a:pt x="370108" y="660324"/>
                  <a:pt x="359220" y="671212"/>
                  <a:pt x="345788" y="671212"/>
                </a:cubicBezTo>
                <a:cubicBezTo>
                  <a:pt x="332356" y="671212"/>
                  <a:pt x="321468" y="660324"/>
                  <a:pt x="321468" y="646892"/>
                </a:cubicBezTo>
                <a:cubicBezTo>
                  <a:pt x="321468" y="633460"/>
                  <a:pt x="332356" y="622572"/>
                  <a:pt x="345788" y="622572"/>
                </a:cubicBezTo>
                <a:close/>
                <a:moveTo>
                  <a:pt x="238632" y="622572"/>
                </a:moveTo>
                <a:cubicBezTo>
                  <a:pt x="252064" y="622572"/>
                  <a:pt x="262952" y="633460"/>
                  <a:pt x="262952" y="646892"/>
                </a:cubicBezTo>
                <a:cubicBezTo>
                  <a:pt x="262952" y="660324"/>
                  <a:pt x="252064" y="671212"/>
                  <a:pt x="238632" y="671212"/>
                </a:cubicBezTo>
                <a:cubicBezTo>
                  <a:pt x="225200" y="671212"/>
                  <a:pt x="214312" y="660324"/>
                  <a:pt x="214312" y="646892"/>
                </a:cubicBezTo>
                <a:cubicBezTo>
                  <a:pt x="214312" y="633460"/>
                  <a:pt x="225200" y="622572"/>
                  <a:pt x="238632" y="622572"/>
                </a:cubicBezTo>
                <a:close/>
                <a:moveTo>
                  <a:pt x="131476" y="622572"/>
                </a:moveTo>
                <a:cubicBezTo>
                  <a:pt x="144908" y="622572"/>
                  <a:pt x="155796" y="633460"/>
                  <a:pt x="155796" y="646892"/>
                </a:cubicBezTo>
                <a:cubicBezTo>
                  <a:pt x="155796" y="660324"/>
                  <a:pt x="144908" y="671212"/>
                  <a:pt x="131476" y="671212"/>
                </a:cubicBezTo>
                <a:cubicBezTo>
                  <a:pt x="118044" y="671212"/>
                  <a:pt x="107156" y="660324"/>
                  <a:pt x="107156" y="646892"/>
                </a:cubicBezTo>
                <a:cubicBezTo>
                  <a:pt x="107156" y="633460"/>
                  <a:pt x="118044" y="622572"/>
                  <a:pt x="131476" y="622572"/>
                </a:cubicBezTo>
                <a:close/>
                <a:moveTo>
                  <a:pt x="24320" y="622572"/>
                </a:moveTo>
                <a:cubicBezTo>
                  <a:pt x="37752" y="622572"/>
                  <a:pt x="48640" y="633460"/>
                  <a:pt x="48640" y="646892"/>
                </a:cubicBezTo>
                <a:cubicBezTo>
                  <a:pt x="48640" y="660324"/>
                  <a:pt x="37752" y="671212"/>
                  <a:pt x="24320" y="671212"/>
                </a:cubicBezTo>
                <a:cubicBezTo>
                  <a:pt x="10888" y="671212"/>
                  <a:pt x="0" y="660324"/>
                  <a:pt x="0" y="646892"/>
                </a:cubicBezTo>
                <a:cubicBezTo>
                  <a:pt x="0" y="633460"/>
                  <a:pt x="10888" y="622572"/>
                  <a:pt x="24320" y="622572"/>
                </a:cubicBezTo>
                <a:close/>
                <a:moveTo>
                  <a:pt x="24320" y="466929"/>
                </a:moveTo>
                <a:cubicBezTo>
                  <a:pt x="37752" y="466929"/>
                  <a:pt x="48640" y="477817"/>
                  <a:pt x="48640" y="491249"/>
                </a:cubicBezTo>
                <a:cubicBezTo>
                  <a:pt x="48640" y="504681"/>
                  <a:pt x="37752" y="515569"/>
                  <a:pt x="24320" y="515569"/>
                </a:cubicBezTo>
                <a:cubicBezTo>
                  <a:pt x="10888" y="515569"/>
                  <a:pt x="0" y="504681"/>
                  <a:pt x="0" y="491249"/>
                </a:cubicBezTo>
                <a:cubicBezTo>
                  <a:pt x="0" y="477817"/>
                  <a:pt x="10888" y="466929"/>
                  <a:pt x="24320" y="466929"/>
                </a:cubicBezTo>
                <a:close/>
                <a:moveTo>
                  <a:pt x="131476" y="466929"/>
                </a:moveTo>
                <a:cubicBezTo>
                  <a:pt x="144908" y="466929"/>
                  <a:pt x="155796" y="477817"/>
                  <a:pt x="155796" y="491249"/>
                </a:cubicBezTo>
                <a:cubicBezTo>
                  <a:pt x="155796" y="504681"/>
                  <a:pt x="144908" y="515569"/>
                  <a:pt x="131476" y="515569"/>
                </a:cubicBezTo>
                <a:cubicBezTo>
                  <a:pt x="118044" y="515569"/>
                  <a:pt x="107156" y="504681"/>
                  <a:pt x="107156" y="491249"/>
                </a:cubicBezTo>
                <a:cubicBezTo>
                  <a:pt x="107156" y="477817"/>
                  <a:pt x="118044" y="466929"/>
                  <a:pt x="131476" y="466929"/>
                </a:cubicBezTo>
                <a:close/>
                <a:moveTo>
                  <a:pt x="238632" y="466929"/>
                </a:moveTo>
                <a:cubicBezTo>
                  <a:pt x="252064" y="466929"/>
                  <a:pt x="262952" y="477817"/>
                  <a:pt x="262952" y="491249"/>
                </a:cubicBezTo>
                <a:cubicBezTo>
                  <a:pt x="262952" y="504681"/>
                  <a:pt x="252064" y="515569"/>
                  <a:pt x="238632" y="515569"/>
                </a:cubicBezTo>
                <a:cubicBezTo>
                  <a:pt x="225200" y="515569"/>
                  <a:pt x="214312" y="504681"/>
                  <a:pt x="214312" y="491249"/>
                </a:cubicBezTo>
                <a:cubicBezTo>
                  <a:pt x="214312" y="477817"/>
                  <a:pt x="225200" y="466929"/>
                  <a:pt x="238632" y="466929"/>
                </a:cubicBezTo>
                <a:close/>
                <a:moveTo>
                  <a:pt x="345788" y="466929"/>
                </a:moveTo>
                <a:cubicBezTo>
                  <a:pt x="359220" y="466929"/>
                  <a:pt x="370108" y="477817"/>
                  <a:pt x="370108" y="491249"/>
                </a:cubicBezTo>
                <a:cubicBezTo>
                  <a:pt x="370108" y="504681"/>
                  <a:pt x="359220" y="515569"/>
                  <a:pt x="345788" y="515569"/>
                </a:cubicBezTo>
                <a:cubicBezTo>
                  <a:pt x="332356" y="515569"/>
                  <a:pt x="321468" y="504681"/>
                  <a:pt x="321468" y="491249"/>
                </a:cubicBezTo>
                <a:cubicBezTo>
                  <a:pt x="321468" y="477817"/>
                  <a:pt x="332356" y="466929"/>
                  <a:pt x="345788" y="466929"/>
                </a:cubicBezTo>
                <a:close/>
                <a:moveTo>
                  <a:pt x="452944" y="466929"/>
                </a:moveTo>
                <a:cubicBezTo>
                  <a:pt x="466376" y="466929"/>
                  <a:pt x="477264" y="477817"/>
                  <a:pt x="477264" y="491249"/>
                </a:cubicBezTo>
                <a:cubicBezTo>
                  <a:pt x="477264" y="504681"/>
                  <a:pt x="466376" y="515569"/>
                  <a:pt x="452944" y="515569"/>
                </a:cubicBezTo>
                <a:cubicBezTo>
                  <a:pt x="439512" y="515569"/>
                  <a:pt x="428624" y="504681"/>
                  <a:pt x="428624" y="491249"/>
                </a:cubicBezTo>
                <a:cubicBezTo>
                  <a:pt x="428624" y="477817"/>
                  <a:pt x="439512" y="466929"/>
                  <a:pt x="452944" y="466929"/>
                </a:cubicBezTo>
                <a:close/>
                <a:moveTo>
                  <a:pt x="24320" y="311287"/>
                </a:moveTo>
                <a:cubicBezTo>
                  <a:pt x="37752" y="311287"/>
                  <a:pt x="48640" y="322175"/>
                  <a:pt x="48640" y="335607"/>
                </a:cubicBezTo>
                <a:cubicBezTo>
                  <a:pt x="48640" y="349038"/>
                  <a:pt x="37752" y="359926"/>
                  <a:pt x="24320" y="359926"/>
                </a:cubicBezTo>
                <a:cubicBezTo>
                  <a:pt x="10888" y="359926"/>
                  <a:pt x="0" y="349038"/>
                  <a:pt x="0" y="335607"/>
                </a:cubicBezTo>
                <a:cubicBezTo>
                  <a:pt x="0" y="322175"/>
                  <a:pt x="10888" y="311287"/>
                  <a:pt x="24320" y="311287"/>
                </a:cubicBezTo>
                <a:close/>
                <a:moveTo>
                  <a:pt x="131476" y="311286"/>
                </a:moveTo>
                <a:cubicBezTo>
                  <a:pt x="144908" y="311286"/>
                  <a:pt x="155796" y="322174"/>
                  <a:pt x="155796" y="335606"/>
                </a:cubicBezTo>
                <a:cubicBezTo>
                  <a:pt x="155796" y="349038"/>
                  <a:pt x="144908" y="359926"/>
                  <a:pt x="131476" y="359926"/>
                </a:cubicBezTo>
                <a:cubicBezTo>
                  <a:pt x="118044" y="359926"/>
                  <a:pt x="107156" y="349038"/>
                  <a:pt x="107156" y="335606"/>
                </a:cubicBezTo>
                <a:cubicBezTo>
                  <a:pt x="107156" y="322174"/>
                  <a:pt x="118044" y="311286"/>
                  <a:pt x="131476" y="311286"/>
                </a:cubicBezTo>
                <a:close/>
                <a:moveTo>
                  <a:pt x="238632" y="311286"/>
                </a:moveTo>
                <a:cubicBezTo>
                  <a:pt x="252064" y="311286"/>
                  <a:pt x="262952" y="322174"/>
                  <a:pt x="262952" y="335606"/>
                </a:cubicBezTo>
                <a:cubicBezTo>
                  <a:pt x="262952" y="349038"/>
                  <a:pt x="252064" y="359926"/>
                  <a:pt x="238632" y="359926"/>
                </a:cubicBezTo>
                <a:cubicBezTo>
                  <a:pt x="225200" y="359926"/>
                  <a:pt x="214312" y="349038"/>
                  <a:pt x="214312" y="335606"/>
                </a:cubicBezTo>
                <a:cubicBezTo>
                  <a:pt x="214312" y="322174"/>
                  <a:pt x="225200" y="311286"/>
                  <a:pt x="238632" y="311286"/>
                </a:cubicBezTo>
                <a:close/>
                <a:moveTo>
                  <a:pt x="345788" y="311286"/>
                </a:moveTo>
                <a:cubicBezTo>
                  <a:pt x="359220" y="311286"/>
                  <a:pt x="370108" y="322174"/>
                  <a:pt x="370108" y="335606"/>
                </a:cubicBezTo>
                <a:cubicBezTo>
                  <a:pt x="370108" y="349038"/>
                  <a:pt x="359220" y="359926"/>
                  <a:pt x="345788" y="359926"/>
                </a:cubicBezTo>
                <a:cubicBezTo>
                  <a:pt x="332356" y="359926"/>
                  <a:pt x="321468" y="349038"/>
                  <a:pt x="321468" y="335606"/>
                </a:cubicBezTo>
                <a:cubicBezTo>
                  <a:pt x="321468" y="322174"/>
                  <a:pt x="332356" y="311286"/>
                  <a:pt x="345788" y="311286"/>
                </a:cubicBezTo>
                <a:close/>
                <a:moveTo>
                  <a:pt x="452944" y="311286"/>
                </a:moveTo>
                <a:cubicBezTo>
                  <a:pt x="466376" y="311286"/>
                  <a:pt x="477264" y="322174"/>
                  <a:pt x="477264" y="335606"/>
                </a:cubicBezTo>
                <a:cubicBezTo>
                  <a:pt x="477264" y="349038"/>
                  <a:pt x="466376" y="359926"/>
                  <a:pt x="452944" y="359926"/>
                </a:cubicBezTo>
                <a:cubicBezTo>
                  <a:pt x="439512" y="359926"/>
                  <a:pt x="428624" y="349038"/>
                  <a:pt x="428624" y="335606"/>
                </a:cubicBezTo>
                <a:cubicBezTo>
                  <a:pt x="428624" y="322174"/>
                  <a:pt x="439512" y="311286"/>
                  <a:pt x="452944" y="311286"/>
                </a:cubicBezTo>
                <a:close/>
                <a:moveTo>
                  <a:pt x="24320" y="155643"/>
                </a:moveTo>
                <a:cubicBezTo>
                  <a:pt x="37752" y="155643"/>
                  <a:pt x="48640" y="166531"/>
                  <a:pt x="48640" y="179963"/>
                </a:cubicBezTo>
                <a:cubicBezTo>
                  <a:pt x="48640" y="193395"/>
                  <a:pt x="37752" y="204283"/>
                  <a:pt x="24320" y="204283"/>
                </a:cubicBezTo>
                <a:cubicBezTo>
                  <a:pt x="10888" y="204283"/>
                  <a:pt x="0" y="193395"/>
                  <a:pt x="0" y="179963"/>
                </a:cubicBezTo>
                <a:cubicBezTo>
                  <a:pt x="0" y="166531"/>
                  <a:pt x="10888" y="155643"/>
                  <a:pt x="24320" y="155643"/>
                </a:cubicBezTo>
                <a:close/>
                <a:moveTo>
                  <a:pt x="131476" y="155643"/>
                </a:moveTo>
                <a:cubicBezTo>
                  <a:pt x="144908" y="155643"/>
                  <a:pt x="155796" y="166531"/>
                  <a:pt x="155796" y="179963"/>
                </a:cubicBezTo>
                <a:cubicBezTo>
                  <a:pt x="155796" y="193395"/>
                  <a:pt x="144908" y="204283"/>
                  <a:pt x="131476" y="204283"/>
                </a:cubicBezTo>
                <a:cubicBezTo>
                  <a:pt x="118044" y="204283"/>
                  <a:pt x="107156" y="193395"/>
                  <a:pt x="107156" y="179963"/>
                </a:cubicBezTo>
                <a:cubicBezTo>
                  <a:pt x="107156" y="166531"/>
                  <a:pt x="118044" y="155643"/>
                  <a:pt x="131476" y="155643"/>
                </a:cubicBezTo>
                <a:close/>
                <a:moveTo>
                  <a:pt x="238632" y="155643"/>
                </a:moveTo>
                <a:cubicBezTo>
                  <a:pt x="252064" y="155643"/>
                  <a:pt x="262952" y="166531"/>
                  <a:pt x="262952" y="179963"/>
                </a:cubicBezTo>
                <a:cubicBezTo>
                  <a:pt x="262952" y="193395"/>
                  <a:pt x="252064" y="204283"/>
                  <a:pt x="238632" y="204283"/>
                </a:cubicBezTo>
                <a:cubicBezTo>
                  <a:pt x="225200" y="204283"/>
                  <a:pt x="214312" y="193395"/>
                  <a:pt x="214312" y="179963"/>
                </a:cubicBezTo>
                <a:cubicBezTo>
                  <a:pt x="214312" y="166531"/>
                  <a:pt x="225200" y="155643"/>
                  <a:pt x="238632" y="155643"/>
                </a:cubicBezTo>
                <a:close/>
                <a:moveTo>
                  <a:pt x="345788" y="155643"/>
                </a:moveTo>
                <a:cubicBezTo>
                  <a:pt x="359220" y="155643"/>
                  <a:pt x="370108" y="166531"/>
                  <a:pt x="370108" y="179963"/>
                </a:cubicBezTo>
                <a:cubicBezTo>
                  <a:pt x="370108" y="193395"/>
                  <a:pt x="359220" y="204283"/>
                  <a:pt x="345788" y="204283"/>
                </a:cubicBezTo>
                <a:cubicBezTo>
                  <a:pt x="332356" y="204283"/>
                  <a:pt x="321468" y="193395"/>
                  <a:pt x="321468" y="179963"/>
                </a:cubicBezTo>
                <a:cubicBezTo>
                  <a:pt x="321468" y="166531"/>
                  <a:pt x="332356" y="155643"/>
                  <a:pt x="345788" y="155643"/>
                </a:cubicBezTo>
                <a:close/>
                <a:moveTo>
                  <a:pt x="452944" y="155643"/>
                </a:moveTo>
                <a:cubicBezTo>
                  <a:pt x="466376" y="155643"/>
                  <a:pt x="477264" y="166531"/>
                  <a:pt x="477264" y="179963"/>
                </a:cubicBezTo>
                <a:cubicBezTo>
                  <a:pt x="477264" y="193395"/>
                  <a:pt x="466376" y="204283"/>
                  <a:pt x="452944" y="204283"/>
                </a:cubicBezTo>
                <a:cubicBezTo>
                  <a:pt x="439512" y="204283"/>
                  <a:pt x="428624" y="193395"/>
                  <a:pt x="428624" y="179963"/>
                </a:cubicBezTo>
                <a:cubicBezTo>
                  <a:pt x="428624" y="166531"/>
                  <a:pt x="439512" y="155643"/>
                  <a:pt x="452944" y="155643"/>
                </a:cubicBezTo>
                <a:close/>
                <a:moveTo>
                  <a:pt x="452944" y="0"/>
                </a:moveTo>
                <a:cubicBezTo>
                  <a:pt x="466376" y="0"/>
                  <a:pt x="477264" y="10888"/>
                  <a:pt x="477264" y="24320"/>
                </a:cubicBezTo>
                <a:cubicBezTo>
                  <a:pt x="477264" y="37752"/>
                  <a:pt x="466376" y="48640"/>
                  <a:pt x="452944" y="48640"/>
                </a:cubicBezTo>
                <a:cubicBezTo>
                  <a:pt x="439512" y="48640"/>
                  <a:pt x="428624" y="37752"/>
                  <a:pt x="428624" y="24320"/>
                </a:cubicBezTo>
                <a:cubicBezTo>
                  <a:pt x="428624" y="10888"/>
                  <a:pt x="439512" y="0"/>
                  <a:pt x="452944" y="0"/>
                </a:cubicBezTo>
                <a:close/>
                <a:moveTo>
                  <a:pt x="345788" y="0"/>
                </a:moveTo>
                <a:cubicBezTo>
                  <a:pt x="359220" y="0"/>
                  <a:pt x="370108" y="10888"/>
                  <a:pt x="370108" y="24320"/>
                </a:cubicBezTo>
                <a:cubicBezTo>
                  <a:pt x="370108" y="37752"/>
                  <a:pt x="359220" y="48640"/>
                  <a:pt x="345788" y="48640"/>
                </a:cubicBezTo>
                <a:cubicBezTo>
                  <a:pt x="332356" y="48640"/>
                  <a:pt x="321468" y="37752"/>
                  <a:pt x="321468" y="24320"/>
                </a:cubicBezTo>
                <a:cubicBezTo>
                  <a:pt x="321468" y="10888"/>
                  <a:pt x="332356" y="0"/>
                  <a:pt x="345788" y="0"/>
                </a:cubicBezTo>
                <a:close/>
                <a:moveTo>
                  <a:pt x="238632" y="0"/>
                </a:moveTo>
                <a:cubicBezTo>
                  <a:pt x="252064" y="0"/>
                  <a:pt x="262952" y="10888"/>
                  <a:pt x="262952" y="24320"/>
                </a:cubicBezTo>
                <a:cubicBezTo>
                  <a:pt x="262952" y="37752"/>
                  <a:pt x="252064" y="48640"/>
                  <a:pt x="238632" y="48640"/>
                </a:cubicBezTo>
                <a:cubicBezTo>
                  <a:pt x="225200" y="48640"/>
                  <a:pt x="214312" y="37752"/>
                  <a:pt x="214312" y="24320"/>
                </a:cubicBezTo>
                <a:cubicBezTo>
                  <a:pt x="214312" y="10888"/>
                  <a:pt x="225200" y="0"/>
                  <a:pt x="238632" y="0"/>
                </a:cubicBezTo>
                <a:close/>
                <a:moveTo>
                  <a:pt x="131476" y="0"/>
                </a:moveTo>
                <a:cubicBezTo>
                  <a:pt x="144908" y="0"/>
                  <a:pt x="155796" y="10888"/>
                  <a:pt x="155796" y="24320"/>
                </a:cubicBezTo>
                <a:cubicBezTo>
                  <a:pt x="155796" y="37752"/>
                  <a:pt x="144908" y="48640"/>
                  <a:pt x="131476" y="48640"/>
                </a:cubicBezTo>
                <a:cubicBezTo>
                  <a:pt x="118044" y="48640"/>
                  <a:pt x="107156" y="37752"/>
                  <a:pt x="107156" y="24320"/>
                </a:cubicBezTo>
                <a:cubicBezTo>
                  <a:pt x="107156" y="10888"/>
                  <a:pt x="118044" y="0"/>
                  <a:pt x="131476" y="0"/>
                </a:cubicBezTo>
                <a:close/>
                <a:moveTo>
                  <a:pt x="24320" y="0"/>
                </a:moveTo>
                <a:cubicBezTo>
                  <a:pt x="37752" y="0"/>
                  <a:pt x="48640" y="10888"/>
                  <a:pt x="48640" y="24320"/>
                </a:cubicBezTo>
                <a:cubicBezTo>
                  <a:pt x="48640" y="37752"/>
                  <a:pt x="37752" y="48640"/>
                  <a:pt x="24320" y="48640"/>
                </a:cubicBezTo>
                <a:cubicBezTo>
                  <a:pt x="10888" y="48640"/>
                  <a:pt x="0" y="37752"/>
                  <a:pt x="0" y="24320"/>
                </a:cubicBezTo>
                <a:cubicBezTo>
                  <a:pt x="0" y="10888"/>
                  <a:pt x="10888" y="0"/>
                  <a:pt x="2432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0" y="5"/>
            <a:ext cx="604867" cy="13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35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35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5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35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000">
        <p14:flip dir="r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42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"/>
          <p:cNvSpPr txBox="1"/>
          <p:nvPr/>
        </p:nvSpPr>
        <p:spPr>
          <a:xfrm>
            <a:off x="744281" y="433288"/>
            <a:ext cx="1045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字魂58号-创中黑" panose="00000500000000000000" charset="-122"/>
                <a:sym typeface="微软雅黑" panose="020B0503020204020204" pitchFamily="34" charset="-122"/>
              </a:rPr>
              <a:t>GitHub Copilot capabilities and usage scenarios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字魂58号-创中黑" panose="00000500000000000000" charset="-122"/>
              <a:sym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13863" y="1820777"/>
            <a:ext cx="9467080" cy="576000"/>
            <a:chOff x="894141" y="1700857"/>
            <a:chExt cx="9467080" cy="576000"/>
          </a:xfrm>
        </p:grpSpPr>
        <p:sp>
          <p:nvSpPr>
            <p:cNvPr id="4" name="矩形: 圆角 3"/>
            <p:cNvSpPr/>
            <p:nvPr/>
          </p:nvSpPr>
          <p:spPr>
            <a:xfrm>
              <a:off x="894141" y="1700857"/>
              <a:ext cx="576000" cy="576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+mj-ea"/>
                  <a:ea typeface="+mj-ea"/>
                  <a:sym typeface="微软雅黑" panose="020B0503020204020204" pitchFamily="34" charset="-122"/>
                </a:rPr>
                <a:t>01</a:t>
              </a:r>
              <a:endParaRPr lang="zh-CN" altLang="en-US"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565836" y="1787808"/>
              <a:ext cx="8795385" cy="3627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Based on the context, guess what you are going to do and give suggestions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13863" y="2691267"/>
            <a:ext cx="9467079" cy="576000"/>
            <a:chOff x="894141" y="1700857"/>
            <a:chExt cx="9467079" cy="576000"/>
          </a:xfrm>
        </p:grpSpPr>
        <p:sp>
          <p:nvSpPr>
            <p:cNvPr id="8" name="矩形: 圆角 7"/>
            <p:cNvSpPr/>
            <p:nvPr/>
          </p:nvSpPr>
          <p:spPr>
            <a:xfrm>
              <a:off x="894141" y="1700857"/>
              <a:ext cx="576000" cy="576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+mj-ea"/>
                  <a:ea typeface="+mj-ea"/>
                  <a:sym typeface="微软雅黑" panose="020B0503020204020204" pitchFamily="34" charset="-122"/>
                </a:rPr>
                <a:t>02</a:t>
              </a:r>
              <a:endParaRPr lang="zh-CN" altLang="en-US"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565835" y="1785301"/>
              <a:ext cx="8795385" cy="3627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Generate functions, complete code, unit test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313863" y="3594355"/>
            <a:ext cx="9467080" cy="576000"/>
            <a:chOff x="894141" y="1700857"/>
            <a:chExt cx="9467080" cy="576000"/>
          </a:xfrm>
        </p:grpSpPr>
        <p:sp>
          <p:nvSpPr>
            <p:cNvPr id="35" name="矩形: 圆角 34"/>
            <p:cNvSpPr/>
            <p:nvPr/>
          </p:nvSpPr>
          <p:spPr>
            <a:xfrm>
              <a:off x="894141" y="1700857"/>
              <a:ext cx="576000" cy="576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+mj-ea"/>
                  <a:ea typeface="+mj-ea"/>
                  <a:sym typeface="微软雅黑" panose="020B0503020204020204" pitchFamily="34" charset="-122"/>
                </a:rPr>
                <a:t>03</a:t>
              </a:r>
              <a:endParaRPr lang="zh-CN" altLang="en-US"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565836" y="1787808"/>
              <a:ext cx="8795385" cy="3627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Code review, optimization and debug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7414D6D-B7A7-F258-FE97-393E3288EFB8}"/>
              </a:ext>
            </a:extLst>
          </p:cNvPr>
          <p:cNvGrpSpPr/>
          <p:nvPr/>
        </p:nvGrpSpPr>
        <p:grpSpPr>
          <a:xfrm>
            <a:off x="1313862" y="4527400"/>
            <a:ext cx="9467080" cy="576000"/>
            <a:chOff x="894141" y="1700857"/>
            <a:chExt cx="9467080" cy="57600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57BC809-C159-3E4E-5BCC-5CCB561E75BC}"/>
                </a:ext>
              </a:extLst>
            </p:cNvPr>
            <p:cNvSpPr/>
            <p:nvPr/>
          </p:nvSpPr>
          <p:spPr>
            <a:xfrm>
              <a:off x="894141" y="1700857"/>
              <a:ext cx="576000" cy="576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ea"/>
                  <a:ea typeface="+mj-ea"/>
                  <a:sym typeface="微软雅黑" panose="020B0503020204020204" pitchFamily="34" charset="-122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8F36E40-B08B-2E5F-6105-DFF58A694F05}"/>
                </a:ext>
              </a:extLst>
            </p:cNvPr>
            <p:cNvSpPr txBox="1"/>
            <p:nvPr/>
          </p:nvSpPr>
          <p:spPr>
            <a:xfrm>
              <a:off x="1565836" y="1787808"/>
              <a:ext cx="8795385" cy="3627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Combine with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Jupyter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for data analysis and visualization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形"/>
          <p:cNvSpPr txBox="1"/>
          <p:nvPr/>
        </p:nvSpPr>
        <p:spPr>
          <a:xfrm>
            <a:off x="744281" y="433288"/>
            <a:ext cx="4216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字魂58号-创中黑" panose="00000500000000000000" charset="-122"/>
                <a:sym typeface="微软雅黑" panose="020B0503020204020204" pitchFamily="34" charset="-122"/>
              </a:rPr>
              <a:t>Application at work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字魂58号-创中黑" panose="00000500000000000000" charset="-122"/>
              <a:sym typeface="微软雅黑" panose="020B0503020204020204" pitchFamily="34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061235" y="3008236"/>
            <a:ext cx="9417299" cy="1750653"/>
          </a:xfrm>
          <a:custGeom>
            <a:avLst/>
            <a:gdLst>
              <a:gd name="connsiteX0" fmla="*/ 0 w 9434285"/>
              <a:gd name="connsiteY0" fmla="*/ 1960972 h 1987316"/>
              <a:gd name="connsiteX1" fmla="*/ 1262742 w 9434285"/>
              <a:gd name="connsiteY1" fmla="*/ 1714229 h 1987316"/>
              <a:gd name="connsiteX2" fmla="*/ 3672114 w 9434285"/>
              <a:gd name="connsiteY2" fmla="*/ 1543 h 1987316"/>
              <a:gd name="connsiteX3" fmla="*/ 6037942 w 9434285"/>
              <a:gd name="connsiteY3" fmla="*/ 1394914 h 1987316"/>
              <a:gd name="connsiteX4" fmla="*/ 8461828 w 9434285"/>
              <a:gd name="connsiteY4" fmla="*/ 640172 h 1987316"/>
              <a:gd name="connsiteX5" fmla="*/ 9434285 w 9434285"/>
              <a:gd name="connsiteY5" fmla="*/ 1119143 h 1987316"/>
              <a:gd name="connsiteX0-1" fmla="*/ 0 w 9434285"/>
              <a:gd name="connsiteY0-2" fmla="*/ 1960972 h 2026019"/>
              <a:gd name="connsiteX1-3" fmla="*/ 1262742 w 9434285"/>
              <a:gd name="connsiteY1-4" fmla="*/ 1714229 h 2026019"/>
              <a:gd name="connsiteX2-5" fmla="*/ 3672114 w 9434285"/>
              <a:gd name="connsiteY2-6" fmla="*/ 1543 h 2026019"/>
              <a:gd name="connsiteX3-7" fmla="*/ 6037942 w 9434285"/>
              <a:gd name="connsiteY3-8" fmla="*/ 1394914 h 2026019"/>
              <a:gd name="connsiteX4-9" fmla="*/ 8461828 w 9434285"/>
              <a:gd name="connsiteY4-10" fmla="*/ 640172 h 2026019"/>
              <a:gd name="connsiteX5-11" fmla="*/ 9434285 w 9434285"/>
              <a:gd name="connsiteY5-12" fmla="*/ 1119143 h 2026019"/>
              <a:gd name="connsiteX0-13" fmla="*/ 0 w 9405476"/>
              <a:gd name="connsiteY0-14" fmla="*/ 1773712 h 1902888"/>
              <a:gd name="connsiteX1-15" fmla="*/ 1233933 w 9405476"/>
              <a:gd name="connsiteY1-16" fmla="*/ 1714229 h 1902888"/>
              <a:gd name="connsiteX2-17" fmla="*/ 3643305 w 9405476"/>
              <a:gd name="connsiteY2-18" fmla="*/ 1543 h 1902888"/>
              <a:gd name="connsiteX3-19" fmla="*/ 6009133 w 9405476"/>
              <a:gd name="connsiteY3-20" fmla="*/ 1394914 h 1902888"/>
              <a:gd name="connsiteX4-21" fmla="*/ 8433019 w 9405476"/>
              <a:gd name="connsiteY4-22" fmla="*/ 640172 h 1902888"/>
              <a:gd name="connsiteX5-23" fmla="*/ 9405476 w 9405476"/>
              <a:gd name="connsiteY5-24" fmla="*/ 1119143 h 1902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405476" h="1902888">
                <a:moveTo>
                  <a:pt x="0" y="1773712"/>
                </a:moveTo>
                <a:cubicBezTo>
                  <a:pt x="426961" y="1900712"/>
                  <a:pt x="626716" y="2009590"/>
                  <a:pt x="1233933" y="1714229"/>
                </a:cubicBezTo>
                <a:cubicBezTo>
                  <a:pt x="1841150" y="1418868"/>
                  <a:pt x="2847438" y="54762"/>
                  <a:pt x="3643305" y="1543"/>
                </a:cubicBezTo>
                <a:cubicBezTo>
                  <a:pt x="4439172" y="-51676"/>
                  <a:pt x="5210847" y="1288476"/>
                  <a:pt x="6009133" y="1394914"/>
                </a:cubicBezTo>
                <a:cubicBezTo>
                  <a:pt x="6807419" y="1501352"/>
                  <a:pt x="7866962" y="686134"/>
                  <a:pt x="8433019" y="640172"/>
                </a:cubicBezTo>
                <a:cubicBezTo>
                  <a:pt x="8999076" y="594210"/>
                  <a:pt x="9202276" y="856676"/>
                  <a:pt x="9405476" y="1119143"/>
                </a:cubicBezTo>
              </a:path>
            </a:pathLst>
          </a:custGeom>
          <a:solidFill>
            <a:schemeClr val="bg1"/>
          </a:solidFill>
          <a:ln w="28575" cap="rnd">
            <a:solidFill>
              <a:schemeClr val="tx2">
                <a:lumMod val="40000"/>
                <a:lumOff val="60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201450" y="2304751"/>
            <a:ext cx="1896419" cy="18229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rPr>
              <a:t>Complete documentation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4248137" y="3735435"/>
            <a:ext cx="1424418" cy="14244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rPr>
              <a:t>文化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  <a:sym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rPr>
              <a:t>战略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5238374" y="1483322"/>
            <a:ext cx="1424418" cy="14244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rPr>
              <a:t>Generate unit test cases for API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7629697" y="4447644"/>
            <a:ext cx="1424418" cy="14244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rPr>
              <a:t>计划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rPr>
              <a:t>资源目标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9017329" y="1791827"/>
            <a:ext cx="1424418" cy="14244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j-ea"/>
                <a:ea typeface="+mj-ea"/>
                <a:sym typeface="微软雅黑" panose="020B0503020204020204" pitchFamily="34" charset="-122"/>
              </a:rPr>
              <a:t>Optimize CICD pipeline</a:t>
            </a:r>
            <a:endParaRPr lang="zh-CN" altLang="en-US" sz="1200" dirty="0">
              <a:solidFill>
                <a:schemeClr val="bg1"/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00670" y="14801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14:gallery dir="l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  <p:tag name="ISLIDE.GUIDESSETTING" val="{&quot;Id&quot;:&quot;4ad20954-e761-4f83-9537-d01e72e29ff9&quot;,&quot;Name&quot;:null,&quot;Kind&quot;:&quot;Custom&quot;,&quot;OldGuidesSetting&quot;:{&quot;HeaderHeight&quot;:0.0,&quot;FooterHeight&quot;:0.0,&quot;SideMargin&quot;:0.0,&quot;TopMargin&quot;:0.0,&quot;BottomMargin&quot;:0.0,&quot;IntervalMargin&quot;:0.0}}"/>
  <p:tag name="COMMONDATA" val="eyJoZGlkIjoiMmMxNzY4NzliODJmOGYzMWEyZDdkODA0MWI0NTdiO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4.5718897637795,&quot;left&quot;:383.14228346456696,&quot;top&quot;:101.4455905511811,&quot;width&quot;:451.393385826771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4.5718897637795,&quot;left&quot;:383.14228346456696,&quot;top&quot;:101.4455905511811,&quot;width&quot;:451.393385826771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4.5718897637795,&quot;left&quot;:383.14228346456696,&quot;top&quot;:101.4455905511811,&quot;width&quot;:451.393385826771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4.5718897637795,&quot;left&quot;:383.14228346456696,&quot;top&quot;:101.4455905511811,&quot;width&quot;:451.393385826771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4.5718897637795,&quot;left&quot;:383.14228346456696,&quot;top&quot;:101.4455905511811,&quot;width&quot;:451.393385826771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4.5718897637795,&quot;left&quot;:383.14228346456696,&quot;top&quot;:101.4455905511811,&quot;width&quot;:451.3933858267716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4.5718897637795,&quot;left&quot;:383.14228346456696,&quot;top&quot;:101.4455905511811,&quot;width&quot;:451.3933858267716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4.5718897637795,&quot;left&quot;:383.14228346456696,&quot;top&quot;:101.4455905511811,&quot;width&quot;:451.3933858267716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4.5718897637795,&quot;left&quot;:383.14228346456696,&quot;top&quot;:101.4455905511811,&quot;width&quot;:451.3933858267716}"/>
</p:tagLst>
</file>

<file path=ppt/theme/theme1.xml><?xml version="1.0" encoding="utf-8"?>
<a:theme xmlns:a="http://schemas.openxmlformats.org/drawingml/2006/main" name="第一PPT，www.1ppt.com">
  <a:themeElements>
    <a:clrScheme name="自定义">
      <a:dk1>
        <a:srgbClr val="000000"/>
      </a:dk1>
      <a:lt1>
        <a:srgbClr val="FFFFFF"/>
      </a:lt1>
      <a:dk2>
        <a:srgbClr val="2D3847"/>
      </a:dk2>
      <a:lt2>
        <a:srgbClr val="262626"/>
      </a:lt2>
      <a:accent1>
        <a:srgbClr val="366FD6"/>
      </a:accent1>
      <a:accent2>
        <a:srgbClr val="366FD6"/>
      </a:accent2>
      <a:accent3>
        <a:srgbClr val="0076E1"/>
      </a:accent3>
      <a:accent4>
        <a:srgbClr val="D82D27"/>
      </a:accent4>
      <a:accent5>
        <a:srgbClr val="62DBD8"/>
      </a:accent5>
      <a:accent6>
        <a:srgbClr val="FD9348"/>
      </a:accent6>
      <a:hlink>
        <a:srgbClr val="FEFFFE"/>
      </a:hlink>
      <a:folHlink>
        <a:srgbClr val="CFCCD0"/>
      </a:folHlink>
    </a:clrScheme>
    <a:fontScheme name="自定义 1">
      <a:majorFont>
        <a:latin typeface="微软雅黑"/>
        <a:ea typeface="微软雅黑"/>
        <a:cs typeface="Arial"/>
      </a:majorFont>
      <a:minorFont>
        <a:latin typeface="微软雅黑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744</TotalTime>
  <Words>109</Words>
  <Application>Microsoft Office PowerPoint</Application>
  <PresentationFormat>宽屏</PresentationFormat>
  <Paragraphs>26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方正正大黑简体</vt:lpstr>
      <vt:lpstr>Microsoft YaHei</vt:lpstr>
      <vt:lpstr>Arial</vt:lpstr>
      <vt:lpstr>Calibri</vt:lpstr>
      <vt:lpstr>第一PPT，www.1ppt.com</vt:lpstr>
      <vt:lpstr>第一PPT，www.1ppt.com 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流程管理</dc:title>
  <dc:creator>第一PPT</dc:creator>
  <cp:keywords>www.1ppt.com</cp:keywords>
  <dc:description>www.1ppt.com</dc:description>
  <cp:lastModifiedBy>文刚 卢</cp:lastModifiedBy>
  <cp:revision>156</cp:revision>
  <dcterms:created xsi:type="dcterms:W3CDTF">2023-07-01T07:30:00Z</dcterms:created>
  <dcterms:modified xsi:type="dcterms:W3CDTF">2024-06-21T02:47:45Z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E6C362BFED2B4436867C2FA8F2D6D729_12</vt:lpwstr>
  </property>
  <property fmtid="{D5CDD505-2E9C-101B-9397-08002B2CF9AE}" pid="3" name="KSOProductBuildVer">
    <vt:lpwstr>2052-12.1.0.16729</vt:lpwstr>
  </property>
</Properties>
</file>