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9" r:id="rId11"/>
    <p:sldId id="286" r:id="rId12"/>
    <p:sldId id="287" r:id="rId13"/>
    <p:sldId id="288" r:id="rId14"/>
    <p:sldId id="292" r:id="rId15"/>
    <p:sldId id="293" r:id="rId16"/>
    <p:sldId id="290" r:id="rId17"/>
    <p:sldId id="294" r:id="rId18"/>
    <p:sldId id="295" r:id="rId19"/>
    <p:sldId id="296" r:id="rId20"/>
    <p:sldId id="297" r:id="rId21"/>
    <p:sldId id="291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22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3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3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C484F-AB54-44E5-96CE-7ECB8EBCD788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B93B1A7-DD5A-42BF-97D1-FA67AA6C0B66}">
      <dgm:prSet/>
      <dgm:spPr/>
      <dgm:t>
        <a:bodyPr/>
        <a:lstStyle/>
        <a:p>
          <a:r>
            <a:rPr lang="en-US"/>
            <a:t>Python 3</a:t>
          </a:r>
        </a:p>
      </dgm:t>
    </dgm:pt>
    <dgm:pt modelId="{32894808-37A4-40C2-8177-2BF76E5DD470}" type="parTrans" cxnId="{F095FD69-26F9-4515-9096-CD2638FCBEBF}">
      <dgm:prSet/>
      <dgm:spPr/>
      <dgm:t>
        <a:bodyPr/>
        <a:lstStyle/>
        <a:p>
          <a:endParaRPr lang="en-US"/>
        </a:p>
      </dgm:t>
    </dgm:pt>
    <dgm:pt modelId="{F9CFF088-87FA-4079-8754-8B045AC9C517}" type="sibTrans" cxnId="{F095FD69-26F9-4515-9096-CD2638FCBEBF}">
      <dgm:prSet/>
      <dgm:spPr/>
      <dgm:t>
        <a:bodyPr/>
        <a:lstStyle/>
        <a:p>
          <a:endParaRPr lang="en-US"/>
        </a:p>
      </dgm:t>
    </dgm:pt>
    <dgm:pt modelId="{F7EED16D-CE5C-44AB-80CE-0D9D165D3BB1}">
      <dgm:prSet/>
      <dgm:spPr/>
      <dgm:t>
        <a:bodyPr/>
        <a:lstStyle/>
        <a:p>
          <a:r>
            <a:rPr lang="en-US"/>
            <a:t>Jupyter Notebooks</a:t>
          </a:r>
        </a:p>
      </dgm:t>
    </dgm:pt>
    <dgm:pt modelId="{C236B577-8E36-4E71-9BD2-346795565072}" type="parTrans" cxnId="{295953B5-954B-4953-B82B-7C1A84222A31}">
      <dgm:prSet/>
      <dgm:spPr/>
      <dgm:t>
        <a:bodyPr/>
        <a:lstStyle/>
        <a:p>
          <a:endParaRPr lang="en-US"/>
        </a:p>
      </dgm:t>
    </dgm:pt>
    <dgm:pt modelId="{C11D11EA-120C-4058-9B36-A7FC3232C5F9}" type="sibTrans" cxnId="{295953B5-954B-4953-B82B-7C1A84222A31}">
      <dgm:prSet/>
      <dgm:spPr/>
      <dgm:t>
        <a:bodyPr/>
        <a:lstStyle/>
        <a:p>
          <a:endParaRPr lang="en-US"/>
        </a:p>
      </dgm:t>
    </dgm:pt>
    <dgm:pt modelId="{3DE3EDEA-3C68-4C73-965B-BE7392E9D8BF}">
      <dgm:prSet/>
      <dgm:spPr/>
      <dgm:t>
        <a:bodyPr/>
        <a:lstStyle/>
        <a:p>
          <a:r>
            <a:rPr lang="en-US"/>
            <a:t>Anatomy of a function call and traceback</a:t>
          </a:r>
        </a:p>
      </dgm:t>
    </dgm:pt>
    <dgm:pt modelId="{EEDFA0CC-4820-4903-82FE-491199EFDEF0}" type="parTrans" cxnId="{B301381A-F13E-4A4E-83B3-889069AF3040}">
      <dgm:prSet/>
      <dgm:spPr/>
      <dgm:t>
        <a:bodyPr/>
        <a:lstStyle/>
        <a:p>
          <a:endParaRPr lang="en-US"/>
        </a:p>
      </dgm:t>
    </dgm:pt>
    <dgm:pt modelId="{56CD4B3C-EE6B-4FC6-98AA-C81D82D8853F}" type="sibTrans" cxnId="{B301381A-F13E-4A4E-83B3-889069AF3040}">
      <dgm:prSet/>
      <dgm:spPr/>
      <dgm:t>
        <a:bodyPr/>
        <a:lstStyle/>
        <a:p>
          <a:endParaRPr lang="en-US"/>
        </a:p>
      </dgm:t>
    </dgm:pt>
    <dgm:pt modelId="{5D1020DC-BD0C-4F90-890F-75A7A34FBF2A}">
      <dgm:prSet/>
      <dgm:spPr/>
      <dgm:t>
        <a:bodyPr/>
        <a:lstStyle/>
        <a:p>
          <a:r>
            <a:rPr lang="en-US"/>
            <a:t>Literals</a:t>
          </a:r>
        </a:p>
      </dgm:t>
    </dgm:pt>
    <dgm:pt modelId="{C400A56C-F75F-40CD-8893-0595B1F81BE2}" type="parTrans" cxnId="{82D9E8FF-A2E3-41D8-8154-D350991073E4}">
      <dgm:prSet/>
      <dgm:spPr/>
      <dgm:t>
        <a:bodyPr/>
        <a:lstStyle/>
        <a:p>
          <a:endParaRPr lang="en-US"/>
        </a:p>
      </dgm:t>
    </dgm:pt>
    <dgm:pt modelId="{A9C81B40-FA61-4574-95D5-EEDFCC1CB179}" type="sibTrans" cxnId="{82D9E8FF-A2E3-41D8-8154-D350991073E4}">
      <dgm:prSet/>
      <dgm:spPr/>
      <dgm:t>
        <a:bodyPr/>
        <a:lstStyle/>
        <a:p>
          <a:endParaRPr lang="en-US"/>
        </a:p>
      </dgm:t>
    </dgm:pt>
    <dgm:pt modelId="{E3897EF0-5B78-4DFA-A8A2-8F626874E9EC}">
      <dgm:prSet/>
      <dgm:spPr/>
      <dgm:t>
        <a:bodyPr/>
        <a:lstStyle/>
        <a:p>
          <a:r>
            <a:rPr lang="en-US"/>
            <a:t>Type casting</a:t>
          </a:r>
        </a:p>
      </dgm:t>
    </dgm:pt>
    <dgm:pt modelId="{46A5A1F8-6407-4B14-B4B3-2E116743448B}" type="parTrans" cxnId="{A58B35FC-4229-4798-80D1-2C57D83A16E7}">
      <dgm:prSet/>
      <dgm:spPr/>
      <dgm:t>
        <a:bodyPr/>
        <a:lstStyle/>
        <a:p>
          <a:endParaRPr lang="en-US"/>
        </a:p>
      </dgm:t>
    </dgm:pt>
    <dgm:pt modelId="{79243920-1A3D-406C-9960-D969593EC47B}" type="sibTrans" cxnId="{A58B35FC-4229-4798-80D1-2C57D83A16E7}">
      <dgm:prSet/>
      <dgm:spPr/>
      <dgm:t>
        <a:bodyPr/>
        <a:lstStyle/>
        <a:p>
          <a:endParaRPr lang="en-US"/>
        </a:p>
      </dgm:t>
    </dgm:pt>
    <dgm:pt modelId="{74D95678-0058-4973-92FB-B48FE8A0B988}">
      <dgm:prSet/>
      <dgm:spPr/>
      <dgm:t>
        <a:bodyPr/>
        <a:lstStyle/>
        <a:p>
          <a:r>
            <a:rPr lang="en-US"/>
            <a:t>Truthiness and Falseiness</a:t>
          </a:r>
        </a:p>
      </dgm:t>
    </dgm:pt>
    <dgm:pt modelId="{B5D7430E-FE83-4284-BE8A-FB4353D9C3F0}" type="parTrans" cxnId="{F9299B02-2AAA-498B-9193-5C9674949396}">
      <dgm:prSet/>
      <dgm:spPr/>
      <dgm:t>
        <a:bodyPr/>
        <a:lstStyle/>
        <a:p>
          <a:endParaRPr lang="en-US"/>
        </a:p>
      </dgm:t>
    </dgm:pt>
    <dgm:pt modelId="{C0C73984-F1A0-4140-AFB6-9320821072CB}" type="sibTrans" cxnId="{F9299B02-2AAA-498B-9193-5C9674949396}">
      <dgm:prSet/>
      <dgm:spPr/>
      <dgm:t>
        <a:bodyPr/>
        <a:lstStyle/>
        <a:p>
          <a:endParaRPr lang="en-US"/>
        </a:p>
      </dgm:t>
    </dgm:pt>
    <dgm:pt modelId="{8A660505-0E23-4A41-B5C4-6DF795934958}">
      <dgm:prSet/>
      <dgm:spPr/>
      <dgm:t>
        <a:bodyPr/>
        <a:lstStyle/>
        <a:p>
          <a:r>
            <a:rPr lang="en-US"/>
            <a:t>Variable Assignment</a:t>
          </a:r>
        </a:p>
      </dgm:t>
    </dgm:pt>
    <dgm:pt modelId="{C4BA2D29-10D5-4E6C-99EA-B971AF148CB4}" type="parTrans" cxnId="{A0275C12-5220-4AA3-8A0D-1EA42574E1CF}">
      <dgm:prSet/>
      <dgm:spPr/>
      <dgm:t>
        <a:bodyPr/>
        <a:lstStyle/>
        <a:p>
          <a:endParaRPr lang="en-US"/>
        </a:p>
      </dgm:t>
    </dgm:pt>
    <dgm:pt modelId="{8EF597FC-78AF-4E61-9DC9-E0D3D77DD2EC}" type="sibTrans" cxnId="{A0275C12-5220-4AA3-8A0D-1EA42574E1CF}">
      <dgm:prSet/>
      <dgm:spPr/>
      <dgm:t>
        <a:bodyPr/>
        <a:lstStyle/>
        <a:p>
          <a:endParaRPr lang="en-US"/>
        </a:p>
      </dgm:t>
    </dgm:pt>
    <dgm:pt modelId="{61955848-511F-4AE4-8F1E-13752E409B94}">
      <dgm:prSet/>
      <dgm:spPr/>
      <dgm:t>
        <a:bodyPr/>
        <a:lstStyle/>
        <a:p>
          <a:r>
            <a:rPr lang="en-US"/>
            <a:t>Anatomy of a method, dict, set, list, and  tuple</a:t>
          </a:r>
        </a:p>
      </dgm:t>
    </dgm:pt>
    <dgm:pt modelId="{E128C666-F1C8-4359-91B1-ABB08218F992}" type="parTrans" cxnId="{07B9486D-6111-4BC9-BC1A-C22D07403EDB}">
      <dgm:prSet/>
      <dgm:spPr/>
      <dgm:t>
        <a:bodyPr/>
        <a:lstStyle/>
        <a:p>
          <a:endParaRPr lang="en-US"/>
        </a:p>
      </dgm:t>
    </dgm:pt>
    <dgm:pt modelId="{4972D7FC-E41D-4BDA-ACAF-97563296A35B}" type="sibTrans" cxnId="{07B9486D-6111-4BC9-BC1A-C22D07403EDB}">
      <dgm:prSet/>
      <dgm:spPr/>
      <dgm:t>
        <a:bodyPr/>
        <a:lstStyle/>
        <a:p>
          <a:endParaRPr lang="en-US"/>
        </a:p>
      </dgm:t>
    </dgm:pt>
    <dgm:pt modelId="{EC9E7A18-7A63-477B-96C2-551885EA2111}">
      <dgm:prSet/>
      <dgm:spPr/>
      <dgm:t>
        <a:bodyPr/>
        <a:lstStyle/>
        <a:p>
          <a:r>
            <a:rPr lang="en-US"/>
            <a:t>Comparisons</a:t>
          </a:r>
        </a:p>
      </dgm:t>
    </dgm:pt>
    <dgm:pt modelId="{1560737C-C110-47C0-B307-271800E4AD8F}" type="parTrans" cxnId="{18C91C64-FA20-457D-859E-F35893111E50}">
      <dgm:prSet/>
      <dgm:spPr/>
      <dgm:t>
        <a:bodyPr/>
        <a:lstStyle/>
        <a:p>
          <a:endParaRPr lang="en-US"/>
        </a:p>
      </dgm:t>
    </dgm:pt>
    <dgm:pt modelId="{9375AD9A-C5A9-4596-8472-3A973265A6B8}" type="sibTrans" cxnId="{18C91C64-FA20-457D-859E-F35893111E50}">
      <dgm:prSet/>
      <dgm:spPr/>
      <dgm:t>
        <a:bodyPr/>
        <a:lstStyle/>
        <a:p>
          <a:endParaRPr lang="en-US"/>
        </a:p>
      </dgm:t>
    </dgm:pt>
    <dgm:pt modelId="{3CCE2C41-952F-445B-B0A2-80192E0BA0AA}">
      <dgm:prSet/>
      <dgm:spPr/>
      <dgm:t>
        <a:bodyPr/>
        <a:lstStyle/>
        <a:p>
          <a:r>
            <a:rPr lang="en-US" dirty="0"/>
            <a:t>Your first python statement</a:t>
          </a:r>
        </a:p>
      </dgm:t>
    </dgm:pt>
    <dgm:pt modelId="{E22CF1DB-00CB-4F3C-9172-D55C7BE48859}" type="sibTrans" cxnId="{71D0024A-6A4F-4EE9-804D-9D14C3B8FCBB}">
      <dgm:prSet/>
      <dgm:spPr/>
      <dgm:t>
        <a:bodyPr/>
        <a:lstStyle/>
        <a:p>
          <a:endParaRPr lang="en-US"/>
        </a:p>
      </dgm:t>
    </dgm:pt>
    <dgm:pt modelId="{A04ACEDE-ED7F-4021-BC1C-0851B965FEBD}" type="parTrans" cxnId="{71D0024A-6A4F-4EE9-804D-9D14C3B8FCBB}">
      <dgm:prSet/>
      <dgm:spPr/>
      <dgm:t>
        <a:bodyPr/>
        <a:lstStyle/>
        <a:p>
          <a:endParaRPr lang="en-US"/>
        </a:p>
      </dgm:t>
    </dgm:pt>
    <dgm:pt modelId="{CDB8F10D-D948-6F40-A930-99E11A07BDF4}" type="pres">
      <dgm:prSet presAssocID="{855C484F-AB54-44E5-96CE-7ECB8EBCD788}" presName="diagram" presStyleCnt="0">
        <dgm:presLayoutVars>
          <dgm:dir/>
          <dgm:resizeHandles val="exact"/>
        </dgm:presLayoutVars>
      </dgm:prSet>
      <dgm:spPr/>
    </dgm:pt>
    <dgm:pt modelId="{438A48D2-8432-D64E-973D-FD96DD646159}" type="pres">
      <dgm:prSet presAssocID="{9B93B1A7-DD5A-42BF-97D1-FA67AA6C0B66}" presName="node" presStyleLbl="node1" presStyleIdx="0" presStyleCnt="10">
        <dgm:presLayoutVars>
          <dgm:bulletEnabled val="1"/>
        </dgm:presLayoutVars>
      </dgm:prSet>
      <dgm:spPr/>
    </dgm:pt>
    <dgm:pt modelId="{5290FC49-7FC2-7A46-AA57-B047E2998F56}" type="pres">
      <dgm:prSet presAssocID="{F9CFF088-87FA-4079-8754-8B045AC9C517}" presName="sibTrans" presStyleCnt="0"/>
      <dgm:spPr/>
    </dgm:pt>
    <dgm:pt modelId="{208088F7-F1B7-9E4C-B91F-834DF0E5AAEB}" type="pres">
      <dgm:prSet presAssocID="{F7EED16D-CE5C-44AB-80CE-0D9D165D3BB1}" presName="node" presStyleLbl="node1" presStyleIdx="1" presStyleCnt="10">
        <dgm:presLayoutVars>
          <dgm:bulletEnabled val="1"/>
        </dgm:presLayoutVars>
      </dgm:prSet>
      <dgm:spPr/>
    </dgm:pt>
    <dgm:pt modelId="{017348F2-93D0-014D-BACF-F03A1FF96354}" type="pres">
      <dgm:prSet presAssocID="{C11D11EA-120C-4058-9B36-A7FC3232C5F9}" presName="sibTrans" presStyleCnt="0"/>
      <dgm:spPr/>
    </dgm:pt>
    <dgm:pt modelId="{83183BA5-3DED-0641-8FAA-19DB7C867C9F}" type="pres">
      <dgm:prSet presAssocID="{3CCE2C41-952F-445B-B0A2-80192E0BA0AA}" presName="node" presStyleLbl="node1" presStyleIdx="2" presStyleCnt="10">
        <dgm:presLayoutVars>
          <dgm:bulletEnabled val="1"/>
        </dgm:presLayoutVars>
      </dgm:prSet>
      <dgm:spPr/>
    </dgm:pt>
    <dgm:pt modelId="{B24C7A38-2273-7A45-BB49-B54D760E40D3}" type="pres">
      <dgm:prSet presAssocID="{E22CF1DB-00CB-4F3C-9172-D55C7BE48859}" presName="sibTrans" presStyleCnt="0"/>
      <dgm:spPr/>
    </dgm:pt>
    <dgm:pt modelId="{87F147F6-ED7F-9E4F-8495-BC914CF7EC63}" type="pres">
      <dgm:prSet presAssocID="{3DE3EDEA-3C68-4C73-965B-BE7392E9D8BF}" presName="node" presStyleLbl="node1" presStyleIdx="3" presStyleCnt="10">
        <dgm:presLayoutVars>
          <dgm:bulletEnabled val="1"/>
        </dgm:presLayoutVars>
      </dgm:prSet>
      <dgm:spPr/>
    </dgm:pt>
    <dgm:pt modelId="{0196CAE0-63A0-AE4A-9CF7-3DE9ACCACCE7}" type="pres">
      <dgm:prSet presAssocID="{56CD4B3C-EE6B-4FC6-98AA-C81D82D8853F}" presName="sibTrans" presStyleCnt="0"/>
      <dgm:spPr/>
    </dgm:pt>
    <dgm:pt modelId="{67665D38-DA14-2D44-B7F2-BB6663775064}" type="pres">
      <dgm:prSet presAssocID="{5D1020DC-BD0C-4F90-890F-75A7A34FBF2A}" presName="node" presStyleLbl="node1" presStyleIdx="4" presStyleCnt="10">
        <dgm:presLayoutVars>
          <dgm:bulletEnabled val="1"/>
        </dgm:presLayoutVars>
      </dgm:prSet>
      <dgm:spPr/>
    </dgm:pt>
    <dgm:pt modelId="{F4FE64DC-73D2-744C-8527-6A7D7FBEC056}" type="pres">
      <dgm:prSet presAssocID="{A9C81B40-FA61-4574-95D5-EEDFCC1CB179}" presName="sibTrans" presStyleCnt="0"/>
      <dgm:spPr/>
    </dgm:pt>
    <dgm:pt modelId="{AC654C1B-E3A3-504C-B440-2D52E4FC3732}" type="pres">
      <dgm:prSet presAssocID="{E3897EF0-5B78-4DFA-A8A2-8F626874E9EC}" presName="node" presStyleLbl="node1" presStyleIdx="5" presStyleCnt="10">
        <dgm:presLayoutVars>
          <dgm:bulletEnabled val="1"/>
        </dgm:presLayoutVars>
      </dgm:prSet>
      <dgm:spPr/>
    </dgm:pt>
    <dgm:pt modelId="{C1F5E001-0398-DB47-8632-94BFDEE4BAF7}" type="pres">
      <dgm:prSet presAssocID="{79243920-1A3D-406C-9960-D969593EC47B}" presName="sibTrans" presStyleCnt="0"/>
      <dgm:spPr/>
    </dgm:pt>
    <dgm:pt modelId="{C0FEA12A-F011-5842-A3D2-7EC9303DBDE9}" type="pres">
      <dgm:prSet presAssocID="{74D95678-0058-4973-92FB-B48FE8A0B988}" presName="node" presStyleLbl="node1" presStyleIdx="6" presStyleCnt="10">
        <dgm:presLayoutVars>
          <dgm:bulletEnabled val="1"/>
        </dgm:presLayoutVars>
      </dgm:prSet>
      <dgm:spPr/>
    </dgm:pt>
    <dgm:pt modelId="{482BAB51-DFE2-B646-BAF6-93D74997E163}" type="pres">
      <dgm:prSet presAssocID="{C0C73984-F1A0-4140-AFB6-9320821072CB}" presName="sibTrans" presStyleCnt="0"/>
      <dgm:spPr/>
    </dgm:pt>
    <dgm:pt modelId="{DC3228CA-2F34-B04C-B97E-DE23E7D4CE76}" type="pres">
      <dgm:prSet presAssocID="{8A660505-0E23-4A41-B5C4-6DF795934958}" presName="node" presStyleLbl="node1" presStyleIdx="7" presStyleCnt="10">
        <dgm:presLayoutVars>
          <dgm:bulletEnabled val="1"/>
        </dgm:presLayoutVars>
      </dgm:prSet>
      <dgm:spPr/>
    </dgm:pt>
    <dgm:pt modelId="{8B018916-B3B0-9143-A408-96EA74CC38BE}" type="pres">
      <dgm:prSet presAssocID="{8EF597FC-78AF-4E61-9DC9-E0D3D77DD2EC}" presName="sibTrans" presStyleCnt="0"/>
      <dgm:spPr/>
    </dgm:pt>
    <dgm:pt modelId="{30A10B80-DCB6-214E-BD35-BFAF6826B591}" type="pres">
      <dgm:prSet presAssocID="{61955848-511F-4AE4-8F1E-13752E409B94}" presName="node" presStyleLbl="node1" presStyleIdx="8" presStyleCnt="10">
        <dgm:presLayoutVars>
          <dgm:bulletEnabled val="1"/>
        </dgm:presLayoutVars>
      </dgm:prSet>
      <dgm:spPr/>
    </dgm:pt>
    <dgm:pt modelId="{612704F3-8F4C-E64C-B971-2A1CDB982D04}" type="pres">
      <dgm:prSet presAssocID="{4972D7FC-E41D-4BDA-ACAF-97563296A35B}" presName="sibTrans" presStyleCnt="0"/>
      <dgm:spPr/>
    </dgm:pt>
    <dgm:pt modelId="{AD63F26C-C5A6-0B49-9083-C1CFAF218237}" type="pres">
      <dgm:prSet presAssocID="{EC9E7A18-7A63-477B-96C2-551885EA2111}" presName="node" presStyleLbl="node1" presStyleIdx="9" presStyleCnt="10">
        <dgm:presLayoutVars>
          <dgm:bulletEnabled val="1"/>
        </dgm:presLayoutVars>
      </dgm:prSet>
      <dgm:spPr/>
    </dgm:pt>
  </dgm:ptLst>
  <dgm:cxnLst>
    <dgm:cxn modelId="{F9299B02-2AAA-498B-9193-5C9674949396}" srcId="{855C484F-AB54-44E5-96CE-7ECB8EBCD788}" destId="{74D95678-0058-4973-92FB-B48FE8A0B988}" srcOrd="6" destOrd="0" parTransId="{B5D7430E-FE83-4284-BE8A-FB4353D9C3F0}" sibTransId="{C0C73984-F1A0-4140-AFB6-9320821072CB}"/>
    <dgm:cxn modelId="{A0275C12-5220-4AA3-8A0D-1EA42574E1CF}" srcId="{855C484F-AB54-44E5-96CE-7ECB8EBCD788}" destId="{8A660505-0E23-4A41-B5C4-6DF795934958}" srcOrd="7" destOrd="0" parTransId="{C4BA2D29-10D5-4E6C-99EA-B971AF148CB4}" sibTransId="{8EF597FC-78AF-4E61-9DC9-E0D3D77DD2EC}"/>
    <dgm:cxn modelId="{F56F9919-B03E-2842-AD67-70966D0634F6}" type="presOf" srcId="{61955848-511F-4AE4-8F1E-13752E409B94}" destId="{30A10B80-DCB6-214E-BD35-BFAF6826B591}" srcOrd="0" destOrd="0" presId="urn:microsoft.com/office/officeart/2005/8/layout/default"/>
    <dgm:cxn modelId="{B301381A-F13E-4A4E-83B3-889069AF3040}" srcId="{855C484F-AB54-44E5-96CE-7ECB8EBCD788}" destId="{3DE3EDEA-3C68-4C73-965B-BE7392E9D8BF}" srcOrd="3" destOrd="0" parTransId="{EEDFA0CC-4820-4903-82FE-491199EFDEF0}" sibTransId="{56CD4B3C-EE6B-4FC6-98AA-C81D82D8853F}"/>
    <dgm:cxn modelId="{18C91C64-FA20-457D-859E-F35893111E50}" srcId="{855C484F-AB54-44E5-96CE-7ECB8EBCD788}" destId="{EC9E7A18-7A63-477B-96C2-551885EA2111}" srcOrd="9" destOrd="0" parTransId="{1560737C-C110-47C0-B307-271800E4AD8F}" sibTransId="{9375AD9A-C5A9-4596-8472-3A973265A6B8}"/>
    <dgm:cxn modelId="{F095FD69-26F9-4515-9096-CD2638FCBEBF}" srcId="{855C484F-AB54-44E5-96CE-7ECB8EBCD788}" destId="{9B93B1A7-DD5A-42BF-97D1-FA67AA6C0B66}" srcOrd="0" destOrd="0" parTransId="{32894808-37A4-40C2-8177-2BF76E5DD470}" sibTransId="{F9CFF088-87FA-4079-8754-8B045AC9C517}"/>
    <dgm:cxn modelId="{71D0024A-6A4F-4EE9-804D-9D14C3B8FCBB}" srcId="{855C484F-AB54-44E5-96CE-7ECB8EBCD788}" destId="{3CCE2C41-952F-445B-B0A2-80192E0BA0AA}" srcOrd="2" destOrd="0" parTransId="{A04ACEDE-ED7F-4021-BC1C-0851B965FEBD}" sibTransId="{E22CF1DB-00CB-4F3C-9172-D55C7BE48859}"/>
    <dgm:cxn modelId="{07B9486D-6111-4BC9-BC1A-C22D07403EDB}" srcId="{855C484F-AB54-44E5-96CE-7ECB8EBCD788}" destId="{61955848-511F-4AE4-8F1E-13752E409B94}" srcOrd="8" destOrd="0" parTransId="{E128C666-F1C8-4359-91B1-ABB08218F992}" sibTransId="{4972D7FC-E41D-4BDA-ACAF-97563296A35B}"/>
    <dgm:cxn modelId="{46F49270-B369-1645-832B-F994055B36D3}" type="presOf" srcId="{F7EED16D-CE5C-44AB-80CE-0D9D165D3BB1}" destId="{208088F7-F1B7-9E4C-B91F-834DF0E5AAEB}" srcOrd="0" destOrd="0" presId="urn:microsoft.com/office/officeart/2005/8/layout/default"/>
    <dgm:cxn modelId="{F8CE2379-AAC6-DE48-B8EA-C4A07DD02F87}" type="presOf" srcId="{9B93B1A7-DD5A-42BF-97D1-FA67AA6C0B66}" destId="{438A48D2-8432-D64E-973D-FD96DD646159}" srcOrd="0" destOrd="0" presId="urn:microsoft.com/office/officeart/2005/8/layout/default"/>
    <dgm:cxn modelId="{F85D517F-1419-3344-BC8B-A8572AFAA28C}" type="presOf" srcId="{855C484F-AB54-44E5-96CE-7ECB8EBCD788}" destId="{CDB8F10D-D948-6F40-A930-99E11A07BDF4}" srcOrd="0" destOrd="0" presId="urn:microsoft.com/office/officeart/2005/8/layout/default"/>
    <dgm:cxn modelId="{8624F490-38A0-FA44-AF76-7CFCB46B4C16}" type="presOf" srcId="{3DE3EDEA-3C68-4C73-965B-BE7392E9D8BF}" destId="{87F147F6-ED7F-9E4F-8495-BC914CF7EC63}" srcOrd="0" destOrd="0" presId="urn:microsoft.com/office/officeart/2005/8/layout/default"/>
    <dgm:cxn modelId="{D70153A9-95E6-4346-8B8C-50747B7E26CC}" type="presOf" srcId="{E3897EF0-5B78-4DFA-A8A2-8F626874E9EC}" destId="{AC654C1B-E3A3-504C-B440-2D52E4FC3732}" srcOrd="0" destOrd="0" presId="urn:microsoft.com/office/officeart/2005/8/layout/default"/>
    <dgm:cxn modelId="{295953B5-954B-4953-B82B-7C1A84222A31}" srcId="{855C484F-AB54-44E5-96CE-7ECB8EBCD788}" destId="{F7EED16D-CE5C-44AB-80CE-0D9D165D3BB1}" srcOrd="1" destOrd="0" parTransId="{C236B577-8E36-4E71-9BD2-346795565072}" sibTransId="{C11D11EA-120C-4058-9B36-A7FC3232C5F9}"/>
    <dgm:cxn modelId="{C2A497C4-9C4F-CD48-9A4B-E2E5CED483C0}" type="presOf" srcId="{74D95678-0058-4973-92FB-B48FE8A0B988}" destId="{C0FEA12A-F011-5842-A3D2-7EC9303DBDE9}" srcOrd="0" destOrd="0" presId="urn:microsoft.com/office/officeart/2005/8/layout/default"/>
    <dgm:cxn modelId="{EE6063DC-AB81-5D46-A976-5B69D2D85F77}" type="presOf" srcId="{EC9E7A18-7A63-477B-96C2-551885EA2111}" destId="{AD63F26C-C5A6-0B49-9083-C1CFAF218237}" srcOrd="0" destOrd="0" presId="urn:microsoft.com/office/officeart/2005/8/layout/default"/>
    <dgm:cxn modelId="{0469CCDC-5E05-2947-8F02-B3E6CBEB5974}" type="presOf" srcId="{8A660505-0E23-4A41-B5C4-6DF795934958}" destId="{DC3228CA-2F34-B04C-B97E-DE23E7D4CE76}" srcOrd="0" destOrd="0" presId="urn:microsoft.com/office/officeart/2005/8/layout/default"/>
    <dgm:cxn modelId="{8C4849DF-ED3A-9544-9041-967FD97C55CE}" type="presOf" srcId="{5D1020DC-BD0C-4F90-890F-75A7A34FBF2A}" destId="{67665D38-DA14-2D44-B7F2-BB6663775064}" srcOrd="0" destOrd="0" presId="urn:microsoft.com/office/officeart/2005/8/layout/default"/>
    <dgm:cxn modelId="{D1F647E9-BF2A-FF4F-8BDB-03539B14EC0A}" type="presOf" srcId="{3CCE2C41-952F-445B-B0A2-80192E0BA0AA}" destId="{83183BA5-3DED-0641-8FAA-19DB7C867C9F}" srcOrd="0" destOrd="0" presId="urn:microsoft.com/office/officeart/2005/8/layout/default"/>
    <dgm:cxn modelId="{A58B35FC-4229-4798-80D1-2C57D83A16E7}" srcId="{855C484F-AB54-44E5-96CE-7ECB8EBCD788}" destId="{E3897EF0-5B78-4DFA-A8A2-8F626874E9EC}" srcOrd="5" destOrd="0" parTransId="{46A5A1F8-6407-4B14-B4B3-2E116743448B}" sibTransId="{79243920-1A3D-406C-9960-D969593EC47B}"/>
    <dgm:cxn modelId="{82D9E8FF-A2E3-41D8-8154-D350991073E4}" srcId="{855C484F-AB54-44E5-96CE-7ECB8EBCD788}" destId="{5D1020DC-BD0C-4F90-890F-75A7A34FBF2A}" srcOrd="4" destOrd="0" parTransId="{C400A56C-F75F-40CD-8893-0595B1F81BE2}" sibTransId="{A9C81B40-FA61-4574-95D5-EEDFCC1CB179}"/>
    <dgm:cxn modelId="{9629EC5B-CE7B-D941-9B50-B5BFD918741C}" type="presParOf" srcId="{CDB8F10D-D948-6F40-A930-99E11A07BDF4}" destId="{438A48D2-8432-D64E-973D-FD96DD646159}" srcOrd="0" destOrd="0" presId="urn:microsoft.com/office/officeart/2005/8/layout/default"/>
    <dgm:cxn modelId="{6C802E48-E8DF-A643-84AD-515D3EBB9F53}" type="presParOf" srcId="{CDB8F10D-D948-6F40-A930-99E11A07BDF4}" destId="{5290FC49-7FC2-7A46-AA57-B047E2998F56}" srcOrd="1" destOrd="0" presId="urn:microsoft.com/office/officeart/2005/8/layout/default"/>
    <dgm:cxn modelId="{9D25EFA4-3C4D-D24D-AC77-0C463F38C3B6}" type="presParOf" srcId="{CDB8F10D-D948-6F40-A930-99E11A07BDF4}" destId="{208088F7-F1B7-9E4C-B91F-834DF0E5AAEB}" srcOrd="2" destOrd="0" presId="urn:microsoft.com/office/officeart/2005/8/layout/default"/>
    <dgm:cxn modelId="{A32A3679-FED0-FC4F-9A0D-7797C3E007F5}" type="presParOf" srcId="{CDB8F10D-D948-6F40-A930-99E11A07BDF4}" destId="{017348F2-93D0-014D-BACF-F03A1FF96354}" srcOrd="3" destOrd="0" presId="urn:microsoft.com/office/officeart/2005/8/layout/default"/>
    <dgm:cxn modelId="{C5F304ED-A86D-5945-B5DF-8585C3CAEBB6}" type="presParOf" srcId="{CDB8F10D-D948-6F40-A930-99E11A07BDF4}" destId="{83183BA5-3DED-0641-8FAA-19DB7C867C9F}" srcOrd="4" destOrd="0" presId="urn:microsoft.com/office/officeart/2005/8/layout/default"/>
    <dgm:cxn modelId="{A292B6DD-56D3-014F-8152-CCFD851FCBA6}" type="presParOf" srcId="{CDB8F10D-D948-6F40-A930-99E11A07BDF4}" destId="{B24C7A38-2273-7A45-BB49-B54D760E40D3}" srcOrd="5" destOrd="0" presId="urn:microsoft.com/office/officeart/2005/8/layout/default"/>
    <dgm:cxn modelId="{0A6FC3C5-6D7E-9A4A-B2F7-02EC73B878F5}" type="presParOf" srcId="{CDB8F10D-D948-6F40-A930-99E11A07BDF4}" destId="{87F147F6-ED7F-9E4F-8495-BC914CF7EC63}" srcOrd="6" destOrd="0" presId="urn:microsoft.com/office/officeart/2005/8/layout/default"/>
    <dgm:cxn modelId="{F6BDF63D-6FF7-6A4F-AD48-3050AA73011E}" type="presParOf" srcId="{CDB8F10D-D948-6F40-A930-99E11A07BDF4}" destId="{0196CAE0-63A0-AE4A-9CF7-3DE9ACCACCE7}" srcOrd="7" destOrd="0" presId="urn:microsoft.com/office/officeart/2005/8/layout/default"/>
    <dgm:cxn modelId="{E7C907AD-1D2B-5F42-BAA1-58426EB66D55}" type="presParOf" srcId="{CDB8F10D-D948-6F40-A930-99E11A07BDF4}" destId="{67665D38-DA14-2D44-B7F2-BB6663775064}" srcOrd="8" destOrd="0" presId="urn:microsoft.com/office/officeart/2005/8/layout/default"/>
    <dgm:cxn modelId="{4DEC20A9-D3DA-9C48-BAF0-79E24105F468}" type="presParOf" srcId="{CDB8F10D-D948-6F40-A930-99E11A07BDF4}" destId="{F4FE64DC-73D2-744C-8527-6A7D7FBEC056}" srcOrd="9" destOrd="0" presId="urn:microsoft.com/office/officeart/2005/8/layout/default"/>
    <dgm:cxn modelId="{53EBF0AF-70A7-4C40-9E31-6EE2D5F1F519}" type="presParOf" srcId="{CDB8F10D-D948-6F40-A930-99E11A07BDF4}" destId="{AC654C1B-E3A3-504C-B440-2D52E4FC3732}" srcOrd="10" destOrd="0" presId="urn:microsoft.com/office/officeart/2005/8/layout/default"/>
    <dgm:cxn modelId="{2171637B-6347-924C-887D-120E351505D1}" type="presParOf" srcId="{CDB8F10D-D948-6F40-A930-99E11A07BDF4}" destId="{C1F5E001-0398-DB47-8632-94BFDEE4BAF7}" srcOrd="11" destOrd="0" presId="urn:microsoft.com/office/officeart/2005/8/layout/default"/>
    <dgm:cxn modelId="{5735BA31-2873-C74F-8C48-B294B2D8DC27}" type="presParOf" srcId="{CDB8F10D-D948-6F40-A930-99E11A07BDF4}" destId="{C0FEA12A-F011-5842-A3D2-7EC9303DBDE9}" srcOrd="12" destOrd="0" presId="urn:microsoft.com/office/officeart/2005/8/layout/default"/>
    <dgm:cxn modelId="{DA66EA27-77C8-1C4E-8235-DC1778457D04}" type="presParOf" srcId="{CDB8F10D-D948-6F40-A930-99E11A07BDF4}" destId="{482BAB51-DFE2-B646-BAF6-93D74997E163}" srcOrd="13" destOrd="0" presId="urn:microsoft.com/office/officeart/2005/8/layout/default"/>
    <dgm:cxn modelId="{9A315CAF-8268-8F4D-A861-730F03BAF1EB}" type="presParOf" srcId="{CDB8F10D-D948-6F40-A930-99E11A07BDF4}" destId="{DC3228CA-2F34-B04C-B97E-DE23E7D4CE76}" srcOrd="14" destOrd="0" presId="urn:microsoft.com/office/officeart/2005/8/layout/default"/>
    <dgm:cxn modelId="{894BCE4D-2175-F949-B293-1B4AB1C1E635}" type="presParOf" srcId="{CDB8F10D-D948-6F40-A930-99E11A07BDF4}" destId="{8B018916-B3B0-9143-A408-96EA74CC38BE}" srcOrd="15" destOrd="0" presId="urn:microsoft.com/office/officeart/2005/8/layout/default"/>
    <dgm:cxn modelId="{E6197BA5-414C-3443-9DA3-B5B610C74C33}" type="presParOf" srcId="{CDB8F10D-D948-6F40-A930-99E11A07BDF4}" destId="{30A10B80-DCB6-214E-BD35-BFAF6826B591}" srcOrd="16" destOrd="0" presId="urn:microsoft.com/office/officeart/2005/8/layout/default"/>
    <dgm:cxn modelId="{66740BCD-8E3F-934E-9F2D-C2F36A90D645}" type="presParOf" srcId="{CDB8F10D-D948-6F40-A930-99E11A07BDF4}" destId="{612704F3-8F4C-E64C-B971-2A1CDB982D04}" srcOrd="17" destOrd="0" presId="urn:microsoft.com/office/officeart/2005/8/layout/default"/>
    <dgm:cxn modelId="{2CAF0FC9-3BC4-0F45-A4A1-60DB1947BA30}" type="presParOf" srcId="{CDB8F10D-D948-6F40-A930-99E11A07BDF4}" destId="{AD63F26C-C5A6-0B49-9083-C1CFAF21823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612068-5863-4CC4-80CB-309CF248F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06492A-6D53-4668-8443-22A485BF7FB0}">
      <dgm:prSet/>
      <dgm:spPr/>
      <dgm:t>
        <a:bodyPr/>
        <a:lstStyle/>
        <a:p>
          <a:r>
            <a:rPr lang="en-US"/>
            <a:t>list</a:t>
          </a:r>
        </a:p>
      </dgm:t>
    </dgm:pt>
    <dgm:pt modelId="{35F6E7CA-A2C2-43E0-A939-FE0F36CB397B}" type="parTrans" cxnId="{0C9DF48B-C369-4002-8DF0-8B38A14050AA}">
      <dgm:prSet/>
      <dgm:spPr/>
      <dgm:t>
        <a:bodyPr/>
        <a:lstStyle/>
        <a:p>
          <a:endParaRPr lang="en-US"/>
        </a:p>
      </dgm:t>
    </dgm:pt>
    <dgm:pt modelId="{4CD38397-9379-4A30-B1DC-A27050557CC7}" type="sibTrans" cxnId="{0C9DF48B-C369-4002-8DF0-8B38A14050AA}">
      <dgm:prSet/>
      <dgm:spPr/>
      <dgm:t>
        <a:bodyPr/>
        <a:lstStyle/>
        <a:p>
          <a:endParaRPr lang="en-US"/>
        </a:p>
      </dgm:t>
    </dgm:pt>
    <dgm:pt modelId="{429B255D-E098-4598-B13E-E63626AFF9C0}">
      <dgm:prSet/>
      <dgm:spPr/>
      <dgm:t>
        <a:bodyPr/>
        <a:lstStyle/>
        <a:p>
          <a:r>
            <a:rPr lang="en-US"/>
            <a:t>Show example</a:t>
          </a:r>
        </a:p>
      </dgm:t>
    </dgm:pt>
    <dgm:pt modelId="{8872B95A-77DC-467D-AEC0-E2BFFA380E9C}" type="parTrans" cxnId="{5BC5F11D-5A89-4CCD-9A8E-4887AAAACC7F}">
      <dgm:prSet/>
      <dgm:spPr/>
      <dgm:t>
        <a:bodyPr/>
        <a:lstStyle/>
        <a:p>
          <a:endParaRPr lang="en-US"/>
        </a:p>
      </dgm:t>
    </dgm:pt>
    <dgm:pt modelId="{CD489015-427B-4130-8E03-A6D02A88A486}" type="sibTrans" cxnId="{5BC5F11D-5A89-4CCD-9A8E-4887AAAACC7F}">
      <dgm:prSet/>
      <dgm:spPr/>
      <dgm:t>
        <a:bodyPr/>
        <a:lstStyle/>
        <a:p>
          <a:endParaRPr lang="en-US"/>
        </a:p>
      </dgm:t>
    </dgm:pt>
    <dgm:pt modelId="{2A96653E-B2B0-4C34-93A1-050D39D2D0C1}">
      <dgm:prSet/>
      <dgm:spPr/>
      <dgm:t>
        <a:bodyPr/>
        <a:lstStyle/>
        <a:p>
          <a:r>
            <a:rPr lang="en-US"/>
            <a:t>set</a:t>
          </a:r>
        </a:p>
      </dgm:t>
    </dgm:pt>
    <dgm:pt modelId="{55E9EB00-2D56-40D9-9F70-0284675B0C8C}" type="parTrans" cxnId="{578808BA-03C9-440E-8EEE-27C0D1409B65}">
      <dgm:prSet/>
      <dgm:spPr/>
      <dgm:t>
        <a:bodyPr/>
        <a:lstStyle/>
        <a:p>
          <a:endParaRPr lang="en-US"/>
        </a:p>
      </dgm:t>
    </dgm:pt>
    <dgm:pt modelId="{5B2BC8F7-A192-4C92-8BBD-93AE18A10CD5}" type="sibTrans" cxnId="{578808BA-03C9-440E-8EEE-27C0D1409B65}">
      <dgm:prSet/>
      <dgm:spPr/>
      <dgm:t>
        <a:bodyPr/>
        <a:lstStyle/>
        <a:p>
          <a:endParaRPr lang="en-US"/>
        </a:p>
      </dgm:t>
    </dgm:pt>
    <dgm:pt modelId="{5DD26744-4224-47EF-91B6-412EE0DBD013}">
      <dgm:prSet/>
      <dgm:spPr/>
      <dgm:t>
        <a:bodyPr/>
        <a:lstStyle/>
        <a:p>
          <a:r>
            <a:rPr lang="en-US"/>
            <a:t>dict</a:t>
          </a:r>
        </a:p>
      </dgm:t>
    </dgm:pt>
    <dgm:pt modelId="{FA9E6AD2-860E-46D1-84F0-2A7915C0C9C7}" type="parTrans" cxnId="{0B0BDC0A-BFD9-44A1-934A-5A3E98DDB56A}">
      <dgm:prSet/>
      <dgm:spPr/>
      <dgm:t>
        <a:bodyPr/>
        <a:lstStyle/>
        <a:p>
          <a:endParaRPr lang="en-US"/>
        </a:p>
      </dgm:t>
    </dgm:pt>
    <dgm:pt modelId="{BCFF7FCE-006A-4F6B-81B1-3D55615FA334}" type="sibTrans" cxnId="{0B0BDC0A-BFD9-44A1-934A-5A3E98DDB56A}">
      <dgm:prSet/>
      <dgm:spPr/>
      <dgm:t>
        <a:bodyPr/>
        <a:lstStyle/>
        <a:p>
          <a:endParaRPr lang="en-US"/>
        </a:p>
      </dgm:t>
    </dgm:pt>
    <dgm:pt modelId="{B5EDC53C-E8BB-4F0B-AAF1-364288794954}">
      <dgm:prSet/>
      <dgm:spPr/>
      <dgm:t>
        <a:bodyPr/>
        <a:lstStyle/>
        <a:p>
          <a:r>
            <a:rPr lang="en-US"/>
            <a:t>tuple</a:t>
          </a:r>
        </a:p>
      </dgm:t>
    </dgm:pt>
    <dgm:pt modelId="{7C555694-A905-400F-8FE0-FD4644422258}" type="parTrans" cxnId="{EB3B00EA-B3F0-4CDA-847E-AAAA49380C79}">
      <dgm:prSet/>
      <dgm:spPr/>
      <dgm:t>
        <a:bodyPr/>
        <a:lstStyle/>
        <a:p>
          <a:endParaRPr lang="en-US"/>
        </a:p>
      </dgm:t>
    </dgm:pt>
    <dgm:pt modelId="{886BE205-AF5E-44F6-B8F2-588C5E46D27C}" type="sibTrans" cxnId="{EB3B00EA-B3F0-4CDA-847E-AAAA49380C79}">
      <dgm:prSet/>
      <dgm:spPr/>
      <dgm:t>
        <a:bodyPr/>
        <a:lstStyle/>
        <a:p>
          <a:endParaRPr lang="en-US"/>
        </a:p>
      </dgm:t>
    </dgm:pt>
    <dgm:pt modelId="{F7577A2A-9753-40D9-AA32-9C029CD8B5EB}" type="pres">
      <dgm:prSet presAssocID="{F2612068-5863-4CC4-80CB-309CF248F9BC}" presName="root" presStyleCnt="0">
        <dgm:presLayoutVars>
          <dgm:dir/>
          <dgm:resizeHandles val="exact"/>
        </dgm:presLayoutVars>
      </dgm:prSet>
      <dgm:spPr/>
    </dgm:pt>
    <dgm:pt modelId="{26F703B8-868D-42A2-808C-5BD38435CC42}" type="pres">
      <dgm:prSet presAssocID="{E606492A-6D53-4668-8443-22A485BF7FB0}" presName="compNode" presStyleCnt="0"/>
      <dgm:spPr/>
    </dgm:pt>
    <dgm:pt modelId="{CCF2A2B9-30EA-48BB-9DE6-C5E9D59736D9}" type="pres">
      <dgm:prSet presAssocID="{E606492A-6D53-4668-8443-22A485BF7FB0}" presName="bgRect" presStyleLbl="bgShp" presStyleIdx="0" presStyleCnt="4"/>
      <dgm:spPr/>
    </dgm:pt>
    <dgm:pt modelId="{B7EBF31A-FC68-4F71-AD40-EFE8C8887212}" type="pres">
      <dgm:prSet presAssocID="{E606492A-6D53-4668-8443-22A485BF7F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A3CC48-EA76-4746-AB12-3FED236A2C13}" type="pres">
      <dgm:prSet presAssocID="{E606492A-6D53-4668-8443-22A485BF7FB0}" presName="spaceRect" presStyleCnt="0"/>
      <dgm:spPr/>
    </dgm:pt>
    <dgm:pt modelId="{50C8F798-5E51-4095-BD56-A527B41E35F5}" type="pres">
      <dgm:prSet presAssocID="{E606492A-6D53-4668-8443-22A485BF7FB0}" presName="parTx" presStyleLbl="revTx" presStyleIdx="0" presStyleCnt="5">
        <dgm:presLayoutVars>
          <dgm:chMax val="0"/>
          <dgm:chPref val="0"/>
        </dgm:presLayoutVars>
      </dgm:prSet>
      <dgm:spPr/>
    </dgm:pt>
    <dgm:pt modelId="{FB66FD8A-1FA0-404D-B909-4F46D304438C}" type="pres">
      <dgm:prSet presAssocID="{E606492A-6D53-4668-8443-22A485BF7FB0}" presName="desTx" presStyleLbl="revTx" presStyleIdx="1" presStyleCnt="5">
        <dgm:presLayoutVars/>
      </dgm:prSet>
      <dgm:spPr/>
    </dgm:pt>
    <dgm:pt modelId="{B48F66E6-ABE0-4D4D-9284-552D9221DDF9}" type="pres">
      <dgm:prSet presAssocID="{4CD38397-9379-4A30-B1DC-A27050557CC7}" presName="sibTrans" presStyleCnt="0"/>
      <dgm:spPr/>
    </dgm:pt>
    <dgm:pt modelId="{F8B67250-9C9E-4B6F-AE9A-02BB90735F27}" type="pres">
      <dgm:prSet presAssocID="{2A96653E-B2B0-4C34-93A1-050D39D2D0C1}" presName="compNode" presStyleCnt="0"/>
      <dgm:spPr/>
    </dgm:pt>
    <dgm:pt modelId="{268DAE94-5C31-4FFE-8ABB-8318CC34BD58}" type="pres">
      <dgm:prSet presAssocID="{2A96653E-B2B0-4C34-93A1-050D39D2D0C1}" presName="bgRect" presStyleLbl="bgShp" presStyleIdx="1" presStyleCnt="4"/>
      <dgm:spPr/>
    </dgm:pt>
    <dgm:pt modelId="{8DF4C30C-AF88-48A7-A9D1-501BF99CEDCF}" type="pres">
      <dgm:prSet presAssocID="{2A96653E-B2B0-4C34-93A1-050D39D2D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F1850F2-43A2-4B57-94C3-7F93ED732DC4}" type="pres">
      <dgm:prSet presAssocID="{2A96653E-B2B0-4C34-93A1-050D39D2D0C1}" presName="spaceRect" presStyleCnt="0"/>
      <dgm:spPr/>
    </dgm:pt>
    <dgm:pt modelId="{AD6313BA-622F-4785-A140-482FF1B7EF76}" type="pres">
      <dgm:prSet presAssocID="{2A96653E-B2B0-4C34-93A1-050D39D2D0C1}" presName="parTx" presStyleLbl="revTx" presStyleIdx="2" presStyleCnt="5">
        <dgm:presLayoutVars>
          <dgm:chMax val="0"/>
          <dgm:chPref val="0"/>
        </dgm:presLayoutVars>
      </dgm:prSet>
      <dgm:spPr/>
    </dgm:pt>
    <dgm:pt modelId="{AE0FD131-435C-4BD6-B13C-951E337F3D4D}" type="pres">
      <dgm:prSet presAssocID="{5B2BC8F7-A192-4C92-8BBD-93AE18A10CD5}" presName="sibTrans" presStyleCnt="0"/>
      <dgm:spPr/>
    </dgm:pt>
    <dgm:pt modelId="{D2A3CB45-5531-4F2C-99CD-468C77559F99}" type="pres">
      <dgm:prSet presAssocID="{5DD26744-4224-47EF-91B6-412EE0DBD013}" presName="compNode" presStyleCnt="0"/>
      <dgm:spPr/>
    </dgm:pt>
    <dgm:pt modelId="{CAD585CE-77B6-4C44-9070-9DA23AF78B14}" type="pres">
      <dgm:prSet presAssocID="{5DD26744-4224-47EF-91B6-412EE0DBD013}" presName="bgRect" presStyleLbl="bgShp" presStyleIdx="2" presStyleCnt="4"/>
      <dgm:spPr/>
    </dgm:pt>
    <dgm:pt modelId="{66A72C6E-F7F8-4A56-919A-212C03F506B1}" type="pres">
      <dgm:prSet presAssocID="{5DD26744-4224-47EF-91B6-412EE0DBD0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D816794-E66C-4253-BF6A-EFCA48254744}" type="pres">
      <dgm:prSet presAssocID="{5DD26744-4224-47EF-91B6-412EE0DBD013}" presName="spaceRect" presStyleCnt="0"/>
      <dgm:spPr/>
    </dgm:pt>
    <dgm:pt modelId="{D8678C08-9735-4818-810C-DF72B3E84699}" type="pres">
      <dgm:prSet presAssocID="{5DD26744-4224-47EF-91B6-412EE0DBD013}" presName="parTx" presStyleLbl="revTx" presStyleIdx="3" presStyleCnt="5">
        <dgm:presLayoutVars>
          <dgm:chMax val="0"/>
          <dgm:chPref val="0"/>
        </dgm:presLayoutVars>
      </dgm:prSet>
      <dgm:spPr/>
    </dgm:pt>
    <dgm:pt modelId="{CDD045A2-7B23-4B27-A2B1-4A72E0EE37D0}" type="pres">
      <dgm:prSet presAssocID="{BCFF7FCE-006A-4F6B-81B1-3D55615FA334}" presName="sibTrans" presStyleCnt="0"/>
      <dgm:spPr/>
    </dgm:pt>
    <dgm:pt modelId="{31C002DB-8276-478E-BC70-8184C940C70A}" type="pres">
      <dgm:prSet presAssocID="{B5EDC53C-E8BB-4F0B-AAF1-364288794954}" presName="compNode" presStyleCnt="0"/>
      <dgm:spPr/>
    </dgm:pt>
    <dgm:pt modelId="{2B065CDA-C414-4CEA-B2BC-C0BA929175D4}" type="pres">
      <dgm:prSet presAssocID="{B5EDC53C-E8BB-4F0B-AAF1-364288794954}" presName="bgRect" presStyleLbl="bgShp" presStyleIdx="3" presStyleCnt="4"/>
      <dgm:spPr/>
    </dgm:pt>
    <dgm:pt modelId="{83F3DD2E-7122-4F82-B661-A3FE0A3FC870}" type="pres">
      <dgm:prSet presAssocID="{B5EDC53C-E8BB-4F0B-AAF1-3642887949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6CAA00B-6DF2-417E-9E51-148DB8900260}" type="pres">
      <dgm:prSet presAssocID="{B5EDC53C-E8BB-4F0B-AAF1-364288794954}" presName="spaceRect" presStyleCnt="0"/>
      <dgm:spPr/>
    </dgm:pt>
    <dgm:pt modelId="{3F1F5EB7-8EF8-47EE-82AA-7A02A27BF989}" type="pres">
      <dgm:prSet presAssocID="{B5EDC53C-E8BB-4F0B-AAF1-3642887949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0BDC0A-BFD9-44A1-934A-5A3E98DDB56A}" srcId="{F2612068-5863-4CC4-80CB-309CF248F9BC}" destId="{5DD26744-4224-47EF-91B6-412EE0DBD013}" srcOrd="2" destOrd="0" parTransId="{FA9E6AD2-860E-46D1-84F0-2A7915C0C9C7}" sibTransId="{BCFF7FCE-006A-4F6B-81B1-3D55615FA334}"/>
    <dgm:cxn modelId="{A3701C10-6541-4E53-97FB-1EF8567F2D8B}" type="presOf" srcId="{E606492A-6D53-4668-8443-22A485BF7FB0}" destId="{50C8F798-5E51-4095-BD56-A527B41E35F5}" srcOrd="0" destOrd="0" presId="urn:microsoft.com/office/officeart/2018/2/layout/IconVerticalSolidList"/>
    <dgm:cxn modelId="{1FD51F16-F386-48AD-8F89-6367E0190B2D}" type="presOf" srcId="{F2612068-5863-4CC4-80CB-309CF248F9BC}" destId="{F7577A2A-9753-40D9-AA32-9C029CD8B5EB}" srcOrd="0" destOrd="0" presId="urn:microsoft.com/office/officeart/2018/2/layout/IconVerticalSolidList"/>
    <dgm:cxn modelId="{5BC5F11D-5A89-4CCD-9A8E-4887AAAACC7F}" srcId="{E606492A-6D53-4668-8443-22A485BF7FB0}" destId="{429B255D-E098-4598-B13E-E63626AFF9C0}" srcOrd="0" destOrd="0" parTransId="{8872B95A-77DC-467D-AEC0-E2BFFA380E9C}" sibTransId="{CD489015-427B-4130-8E03-A6D02A88A486}"/>
    <dgm:cxn modelId="{0EA56489-1920-4B04-91F1-0C8DDF11317F}" type="presOf" srcId="{5DD26744-4224-47EF-91B6-412EE0DBD013}" destId="{D8678C08-9735-4818-810C-DF72B3E84699}" srcOrd="0" destOrd="0" presId="urn:microsoft.com/office/officeart/2018/2/layout/IconVerticalSolidList"/>
    <dgm:cxn modelId="{0C9DF48B-C369-4002-8DF0-8B38A14050AA}" srcId="{F2612068-5863-4CC4-80CB-309CF248F9BC}" destId="{E606492A-6D53-4668-8443-22A485BF7FB0}" srcOrd="0" destOrd="0" parTransId="{35F6E7CA-A2C2-43E0-A939-FE0F36CB397B}" sibTransId="{4CD38397-9379-4A30-B1DC-A27050557CC7}"/>
    <dgm:cxn modelId="{D3419AA0-9AE8-4B65-8981-3C72E66EFD4E}" type="presOf" srcId="{429B255D-E098-4598-B13E-E63626AFF9C0}" destId="{FB66FD8A-1FA0-404D-B909-4F46D304438C}" srcOrd="0" destOrd="0" presId="urn:microsoft.com/office/officeart/2018/2/layout/IconVerticalSolidList"/>
    <dgm:cxn modelId="{F1EC28B9-1FB3-4D13-AA0E-06329185549E}" type="presOf" srcId="{2A96653E-B2B0-4C34-93A1-050D39D2D0C1}" destId="{AD6313BA-622F-4785-A140-482FF1B7EF76}" srcOrd="0" destOrd="0" presId="urn:microsoft.com/office/officeart/2018/2/layout/IconVerticalSolidList"/>
    <dgm:cxn modelId="{578808BA-03C9-440E-8EEE-27C0D1409B65}" srcId="{F2612068-5863-4CC4-80CB-309CF248F9BC}" destId="{2A96653E-B2B0-4C34-93A1-050D39D2D0C1}" srcOrd="1" destOrd="0" parTransId="{55E9EB00-2D56-40D9-9F70-0284675B0C8C}" sibTransId="{5B2BC8F7-A192-4C92-8BBD-93AE18A10CD5}"/>
    <dgm:cxn modelId="{4A4FBFD5-18C7-44FE-AE82-749AFFAB996D}" type="presOf" srcId="{B5EDC53C-E8BB-4F0B-AAF1-364288794954}" destId="{3F1F5EB7-8EF8-47EE-82AA-7A02A27BF989}" srcOrd="0" destOrd="0" presId="urn:microsoft.com/office/officeart/2018/2/layout/IconVerticalSolidList"/>
    <dgm:cxn modelId="{EB3B00EA-B3F0-4CDA-847E-AAAA49380C79}" srcId="{F2612068-5863-4CC4-80CB-309CF248F9BC}" destId="{B5EDC53C-E8BB-4F0B-AAF1-364288794954}" srcOrd="3" destOrd="0" parTransId="{7C555694-A905-400F-8FE0-FD4644422258}" sibTransId="{886BE205-AF5E-44F6-B8F2-588C5E46D27C}"/>
    <dgm:cxn modelId="{263D0459-887F-467F-836C-AB73127D4787}" type="presParOf" srcId="{F7577A2A-9753-40D9-AA32-9C029CD8B5EB}" destId="{26F703B8-868D-42A2-808C-5BD38435CC42}" srcOrd="0" destOrd="0" presId="urn:microsoft.com/office/officeart/2018/2/layout/IconVerticalSolidList"/>
    <dgm:cxn modelId="{EF26CF2C-45BB-462B-8E90-78F2EC0C9A5C}" type="presParOf" srcId="{26F703B8-868D-42A2-808C-5BD38435CC42}" destId="{CCF2A2B9-30EA-48BB-9DE6-C5E9D59736D9}" srcOrd="0" destOrd="0" presId="urn:microsoft.com/office/officeart/2018/2/layout/IconVerticalSolidList"/>
    <dgm:cxn modelId="{AF185FFF-A8F4-4B52-8550-1BCAB9768A1B}" type="presParOf" srcId="{26F703B8-868D-42A2-808C-5BD38435CC42}" destId="{B7EBF31A-FC68-4F71-AD40-EFE8C8887212}" srcOrd="1" destOrd="0" presId="urn:microsoft.com/office/officeart/2018/2/layout/IconVerticalSolidList"/>
    <dgm:cxn modelId="{685B9F10-F113-43F3-9384-54FF87C29D5E}" type="presParOf" srcId="{26F703B8-868D-42A2-808C-5BD38435CC42}" destId="{A7A3CC48-EA76-4746-AB12-3FED236A2C13}" srcOrd="2" destOrd="0" presId="urn:microsoft.com/office/officeart/2018/2/layout/IconVerticalSolidList"/>
    <dgm:cxn modelId="{DE88FF08-3121-4BDE-B7EC-F5FCA26CEA5E}" type="presParOf" srcId="{26F703B8-868D-42A2-808C-5BD38435CC42}" destId="{50C8F798-5E51-4095-BD56-A527B41E35F5}" srcOrd="3" destOrd="0" presId="urn:microsoft.com/office/officeart/2018/2/layout/IconVerticalSolidList"/>
    <dgm:cxn modelId="{646E7AFD-5940-4CA8-81A0-28F104EF19B1}" type="presParOf" srcId="{26F703B8-868D-42A2-808C-5BD38435CC42}" destId="{FB66FD8A-1FA0-404D-B909-4F46D304438C}" srcOrd="4" destOrd="0" presId="urn:microsoft.com/office/officeart/2018/2/layout/IconVerticalSolidList"/>
    <dgm:cxn modelId="{1EE6D727-4E4B-4466-BD21-1E491BFF7751}" type="presParOf" srcId="{F7577A2A-9753-40D9-AA32-9C029CD8B5EB}" destId="{B48F66E6-ABE0-4D4D-9284-552D9221DDF9}" srcOrd="1" destOrd="0" presId="urn:microsoft.com/office/officeart/2018/2/layout/IconVerticalSolidList"/>
    <dgm:cxn modelId="{AB93551E-833E-4DE6-BFAC-B11388DBFA05}" type="presParOf" srcId="{F7577A2A-9753-40D9-AA32-9C029CD8B5EB}" destId="{F8B67250-9C9E-4B6F-AE9A-02BB90735F27}" srcOrd="2" destOrd="0" presId="urn:microsoft.com/office/officeart/2018/2/layout/IconVerticalSolidList"/>
    <dgm:cxn modelId="{FAAAC2B3-3043-4BC9-A650-8798C52D8DC5}" type="presParOf" srcId="{F8B67250-9C9E-4B6F-AE9A-02BB90735F27}" destId="{268DAE94-5C31-4FFE-8ABB-8318CC34BD58}" srcOrd="0" destOrd="0" presId="urn:microsoft.com/office/officeart/2018/2/layout/IconVerticalSolidList"/>
    <dgm:cxn modelId="{564FD6C3-10C9-4F0C-BA9E-A71312D3D686}" type="presParOf" srcId="{F8B67250-9C9E-4B6F-AE9A-02BB90735F27}" destId="{8DF4C30C-AF88-48A7-A9D1-501BF99CEDCF}" srcOrd="1" destOrd="0" presId="urn:microsoft.com/office/officeart/2018/2/layout/IconVerticalSolidList"/>
    <dgm:cxn modelId="{CE409D55-83C1-4C04-A6F3-5CB40BFD8BCC}" type="presParOf" srcId="{F8B67250-9C9E-4B6F-AE9A-02BB90735F27}" destId="{8F1850F2-43A2-4B57-94C3-7F93ED732DC4}" srcOrd="2" destOrd="0" presId="urn:microsoft.com/office/officeart/2018/2/layout/IconVerticalSolidList"/>
    <dgm:cxn modelId="{C46831D8-6F46-433D-B05C-2D55612B119A}" type="presParOf" srcId="{F8B67250-9C9E-4B6F-AE9A-02BB90735F27}" destId="{AD6313BA-622F-4785-A140-482FF1B7EF76}" srcOrd="3" destOrd="0" presId="urn:microsoft.com/office/officeart/2018/2/layout/IconVerticalSolidList"/>
    <dgm:cxn modelId="{8022EB96-FC0B-4118-83F0-6101B22AAC90}" type="presParOf" srcId="{F7577A2A-9753-40D9-AA32-9C029CD8B5EB}" destId="{AE0FD131-435C-4BD6-B13C-951E337F3D4D}" srcOrd="3" destOrd="0" presId="urn:microsoft.com/office/officeart/2018/2/layout/IconVerticalSolidList"/>
    <dgm:cxn modelId="{47301173-6BDB-4C29-9D6D-68EEBF31C8B8}" type="presParOf" srcId="{F7577A2A-9753-40D9-AA32-9C029CD8B5EB}" destId="{D2A3CB45-5531-4F2C-99CD-468C77559F99}" srcOrd="4" destOrd="0" presId="urn:microsoft.com/office/officeart/2018/2/layout/IconVerticalSolidList"/>
    <dgm:cxn modelId="{B4ADA092-B649-495E-94DE-69D50741867B}" type="presParOf" srcId="{D2A3CB45-5531-4F2C-99CD-468C77559F99}" destId="{CAD585CE-77B6-4C44-9070-9DA23AF78B14}" srcOrd="0" destOrd="0" presId="urn:microsoft.com/office/officeart/2018/2/layout/IconVerticalSolidList"/>
    <dgm:cxn modelId="{C623360C-FE88-4E11-95F3-39C51A0E8F9E}" type="presParOf" srcId="{D2A3CB45-5531-4F2C-99CD-468C77559F99}" destId="{66A72C6E-F7F8-4A56-919A-212C03F506B1}" srcOrd="1" destOrd="0" presId="urn:microsoft.com/office/officeart/2018/2/layout/IconVerticalSolidList"/>
    <dgm:cxn modelId="{27792586-F9C9-499D-9117-E4EF93A6AD0D}" type="presParOf" srcId="{D2A3CB45-5531-4F2C-99CD-468C77559F99}" destId="{0D816794-E66C-4253-BF6A-EFCA48254744}" srcOrd="2" destOrd="0" presId="urn:microsoft.com/office/officeart/2018/2/layout/IconVerticalSolidList"/>
    <dgm:cxn modelId="{1CFBB29B-4BAD-47B7-93E4-63D39474F876}" type="presParOf" srcId="{D2A3CB45-5531-4F2C-99CD-468C77559F99}" destId="{D8678C08-9735-4818-810C-DF72B3E84699}" srcOrd="3" destOrd="0" presId="urn:microsoft.com/office/officeart/2018/2/layout/IconVerticalSolidList"/>
    <dgm:cxn modelId="{A7C54B62-EE90-4B21-927C-488F50044841}" type="presParOf" srcId="{F7577A2A-9753-40D9-AA32-9C029CD8B5EB}" destId="{CDD045A2-7B23-4B27-A2B1-4A72E0EE37D0}" srcOrd="5" destOrd="0" presId="urn:microsoft.com/office/officeart/2018/2/layout/IconVerticalSolidList"/>
    <dgm:cxn modelId="{5DE040A0-48A2-4823-BC6F-D7D53C41ACA0}" type="presParOf" srcId="{F7577A2A-9753-40D9-AA32-9C029CD8B5EB}" destId="{31C002DB-8276-478E-BC70-8184C940C70A}" srcOrd="6" destOrd="0" presId="urn:microsoft.com/office/officeart/2018/2/layout/IconVerticalSolidList"/>
    <dgm:cxn modelId="{26D58E94-3BAE-49BE-A60F-03967E605E2F}" type="presParOf" srcId="{31C002DB-8276-478E-BC70-8184C940C70A}" destId="{2B065CDA-C414-4CEA-B2BC-C0BA929175D4}" srcOrd="0" destOrd="0" presId="urn:microsoft.com/office/officeart/2018/2/layout/IconVerticalSolidList"/>
    <dgm:cxn modelId="{1CD1E4D8-19D1-4D49-8773-A814C3AFCEED}" type="presParOf" srcId="{31C002DB-8276-478E-BC70-8184C940C70A}" destId="{83F3DD2E-7122-4F82-B661-A3FE0A3FC870}" srcOrd="1" destOrd="0" presId="urn:microsoft.com/office/officeart/2018/2/layout/IconVerticalSolidList"/>
    <dgm:cxn modelId="{E630B851-4B5E-40BC-8564-4C1725B70EB7}" type="presParOf" srcId="{31C002DB-8276-478E-BC70-8184C940C70A}" destId="{B6CAA00B-6DF2-417E-9E51-148DB8900260}" srcOrd="2" destOrd="0" presId="urn:microsoft.com/office/officeart/2018/2/layout/IconVerticalSolidList"/>
    <dgm:cxn modelId="{411FD269-E1EA-4A26-96FC-C7B765EB1460}" type="presParOf" srcId="{31C002DB-8276-478E-BC70-8184C940C70A}" destId="{3F1F5EB7-8EF8-47EE-82AA-7A02A27BF9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612068-5863-4CC4-80CB-309CF248F9B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606492A-6D53-4668-8443-22A485BF7FB0}">
      <dgm:prSet/>
      <dgm:spPr/>
      <dgm:t>
        <a:bodyPr/>
        <a:lstStyle/>
        <a:p>
          <a:pPr>
            <a:defRPr b="1"/>
          </a:pPr>
          <a:r>
            <a:rPr lang="en-US"/>
            <a:t>None</a:t>
          </a:r>
        </a:p>
      </dgm:t>
    </dgm:pt>
    <dgm:pt modelId="{35F6E7CA-A2C2-43E0-A939-FE0F36CB397B}" type="parTrans" cxnId="{0C9DF48B-C369-4002-8DF0-8B38A14050AA}">
      <dgm:prSet/>
      <dgm:spPr/>
      <dgm:t>
        <a:bodyPr/>
        <a:lstStyle/>
        <a:p>
          <a:endParaRPr lang="en-US"/>
        </a:p>
      </dgm:t>
    </dgm:pt>
    <dgm:pt modelId="{4CD38397-9379-4A30-B1DC-A27050557CC7}" type="sibTrans" cxnId="{0C9DF48B-C369-4002-8DF0-8B38A14050AA}">
      <dgm:prSet/>
      <dgm:spPr/>
      <dgm:t>
        <a:bodyPr/>
        <a:lstStyle/>
        <a:p>
          <a:endParaRPr lang="en-US"/>
        </a:p>
      </dgm:t>
    </dgm:pt>
    <dgm:pt modelId="{429B255D-E098-4598-B13E-E63626AFF9C0}">
      <dgm:prSet/>
      <dgm:spPr/>
      <dgm:t>
        <a:bodyPr/>
        <a:lstStyle/>
        <a:p>
          <a:r>
            <a:rPr lang="en-US"/>
            <a:t>No data or null</a:t>
          </a:r>
        </a:p>
      </dgm:t>
    </dgm:pt>
    <dgm:pt modelId="{8872B95A-77DC-467D-AEC0-E2BFFA380E9C}" type="parTrans" cxnId="{5BC5F11D-5A89-4CCD-9A8E-4887AAAACC7F}">
      <dgm:prSet/>
      <dgm:spPr/>
      <dgm:t>
        <a:bodyPr/>
        <a:lstStyle/>
        <a:p>
          <a:endParaRPr lang="en-US"/>
        </a:p>
      </dgm:t>
    </dgm:pt>
    <dgm:pt modelId="{CD489015-427B-4130-8E03-A6D02A88A486}" type="sibTrans" cxnId="{5BC5F11D-5A89-4CCD-9A8E-4887AAAACC7F}">
      <dgm:prSet/>
      <dgm:spPr/>
      <dgm:t>
        <a:bodyPr/>
        <a:lstStyle/>
        <a:p>
          <a:endParaRPr lang="en-US"/>
        </a:p>
      </dgm:t>
    </dgm:pt>
    <dgm:pt modelId="{2A96653E-B2B0-4C34-93A1-050D39D2D0C1}">
      <dgm:prSet/>
      <dgm:spPr/>
      <dgm:t>
        <a:bodyPr/>
        <a:lstStyle/>
        <a:p>
          <a:pPr>
            <a:defRPr b="1"/>
          </a:pPr>
          <a:r>
            <a:rPr lang="en-US"/>
            <a:t>file-like</a:t>
          </a:r>
        </a:p>
      </dgm:t>
    </dgm:pt>
    <dgm:pt modelId="{55E9EB00-2D56-40D9-9F70-0284675B0C8C}" type="parTrans" cxnId="{578808BA-03C9-440E-8EEE-27C0D1409B65}">
      <dgm:prSet/>
      <dgm:spPr/>
      <dgm:t>
        <a:bodyPr/>
        <a:lstStyle/>
        <a:p>
          <a:endParaRPr lang="en-US"/>
        </a:p>
      </dgm:t>
    </dgm:pt>
    <dgm:pt modelId="{5B2BC8F7-A192-4C92-8BBD-93AE18A10CD5}" type="sibTrans" cxnId="{578808BA-03C9-440E-8EEE-27C0D1409B65}">
      <dgm:prSet/>
      <dgm:spPr/>
      <dgm:t>
        <a:bodyPr/>
        <a:lstStyle/>
        <a:p>
          <a:endParaRPr lang="en-US"/>
        </a:p>
      </dgm:t>
    </dgm:pt>
    <dgm:pt modelId="{6C33A912-2B59-0241-9062-DF11752E9965}">
      <dgm:prSet/>
      <dgm:spPr/>
      <dgm:t>
        <a:bodyPr/>
        <a:lstStyle/>
        <a:p>
          <a:r>
            <a:rPr lang="en-US" b="0" i="0"/>
            <a:t>data type that represents a file on disk</a:t>
          </a:r>
          <a:endParaRPr lang="en-US"/>
        </a:p>
      </dgm:t>
    </dgm:pt>
    <dgm:pt modelId="{C5915614-DC91-FE45-A73B-818885F3A862}" type="parTrans" cxnId="{EDE5B4F2-0DCC-9F47-97D5-9F58208656D9}">
      <dgm:prSet/>
      <dgm:spPr/>
      <dgm:t>
        <a:bodyPr/>
        <a:lstStyle/>
        <a:p>
          <a:endParaRPr lang="en-US"/>
        </a:p>
      </dgm:t>
    </dgm:pt>
    <dgm:pt modelId="{5CD0CBB9-6176-2848-9125-080DEC8153A5}" type="sibTrans" cxnId="{EDE5B4F2-0DCC-9F47-97D5-9F58208656D9}">
      <dgm:prSet/>
      <dgm:spPr/>
      <dgm:t>
        <a:bodyPr/>
        <a:lstStyle/>
        <a:p>
          <a:endParaRPr lang="en-US"/>
        </a:p>
      </dgm:t>
    </dgm:pt>
    <dgm:pt modelId="{314A4092-1DED-4655-B0AB-6417466FAD04}" type="pres">
      <dgm:prSet presAssocID="{F2612068-5863-4CC4-80CB-309CF248F9BC}" presName="root" presStyleCnt="0">
        <dgm:presLayoutVars>
          <dgm:dir/>
          <dgm:resizeHandles val="exact"/>
        </dgm:presLayoutVars>
      </dgm:prSet>
      <dgm:spPr/>
    </dgm:pt>
    <dgm:pt modelId="{2BAE4411-CE40-4E8C-ADB9-FA250121F8E2}" type="pres">
      <dgm:prSet presAssocID="{E606492A-6D53-4668-8443-22A485BF7FB0}" presName="compNode" presStyleCnt="0"/>
      <dgm:spPr/>
    </dgm:pt>
    <dgm:pt modelId="{FB964CE5-5F55-408A-832F-CF2A6105ECE4}" type="pres">
      <dgm:prSet presAssocID="{E606492A-6D53-4668-8443-22A485BF7F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DB4FC-D14D-482E-ABAC-622693B0315A}" type="pres">
      <dgm:prSet presAssocID="{E606492A-6D53-4668-8443-22A485BF7FB0}" presName="iconSpace" presStyleCnt="0"/>
      <dgm:spPr/>
    </dgm:pt>
    <dgm:pt modelId="{21F89C68-EE63-4782-BAE3-E4AEAF86E6F5}" type="pres">
      <dgm:prSet presAssocID="{E606492A-6D53-4668-8443-22A485BF7FB0}" presName="parTx" presStyleLbl="revTx" presStyleIdx="0" presStyleCnt="4">
        <dgm:presLayoutVars>
          <dgm:chMax val="0"/>
          <dgm:chPref val="0"/>
        </dgm:presLayoutVars>
      </dgm:prSet>
      <dgm:spPr/>
    </dgm:pt>
    <dgm:pt modelId="{B06D8002-B651-41E7-852D-1D7925FD76FF}" type="pres">
      <dgm:prSet presAssocID="{E606492A-6D53-4668-8443-22A485BF7FB0}" presName="txSpace" presStyleCnt="0"/>
      <dgm:spPr/>
    </dgm:pt>
    <dgm:pt modelId="{564B5B72-448A-4FB9-86CC-51C7412C8AAC}" type="pres">
      <dgm:prSet presAssocID="{E606492A-6D53-4668-8443-22A485BF7FB0}" presName="desTx" presStyleLbl="revTx" presStyleIdx="1" presStyleCnt="4">
        <dgm:presLayoutVars/>
      </dgm:prSet>
      <dgm:spPr/>
    </dgm:pt>
    <dgm:pt modelId="{AAC53293-933B-0A4B-BE61-1AF464201B2F}" type="pres">
      <dgm:prSet presAssocID="{4CD38397-9379-4A30-B1DC-A27050557CC7}" presName="sibTrans" presStyleCnt="0"/>
      <dgm:spPr/>
    </dgm:pt>
    <dgm:pt modelId="{79F58B29-C75E-C14A-8FEC-219EC4A86258}" type="pres">
      <dgm:prSet presAssocID="{2A96653E-B2B0-4C34-93A1-050D39D2D0C1}" presName="compNode" presStyleCnt="0"/>
      <dgm:spPr/>
    </dgm:pt>
    <dgm:pt modelId="{A88D809D-8435-7F41-BA6C-F1E7C07AB838}" type="pres">
      <dgm:prSet presAssocID="{2A96653E-B2B0-4C34-93A1-050D39D2D0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12801F7-AB66-EF4C-9844-482E3D0EBC6C}" type="pres">
      <dgm:prSet presAssocID="{2A96653E-B2B0-4C34-93A1-050D39D2D0C1}" presName="iconSpace" presStyleCnt="0"/>
      <dgm:spPr/>
    </dgm:pt>
    <dgm:pt modelId="{4950912D-DD97-EA4D-87A5-4BCA2D49BD15}" type="pres">
      <dgm:prSet presAssocID="{2A96653E-B2B0-4C34-93A1-050D39D2D0C1}" presName="parTx" presStyleLbl="revTx" presStyleIdx="2" presStyleCnt="4">
        <dgm:presLayoutVars>
          <dgm:chMax val="0"/>
          <dgm:chPref val="0"/>
        </dgm:presLayoutVars>
      </dgm:prSet>
      <dgm:spPr/>
    </dgm:pt>
    <dgm:pt modelId="{CD4503F8-870D-AC45-9854-8087504A4587}" type="pres">
      <dgm:prSet presAssocID="{2A96653E-B2B0-4C34-93A1-050D39D2D0C1}" presName="txSpace" presStyleCnt="0"/>
      <dgm:spPr/>
    </dgm:pt>
    <dgm:pt modelId="{97F2E30E-59F8-1541-A119-F9A85F0CB5F7}" type="pres">
      <dgm:prSet presAssocID="{2A96653E-B2B0-4C34-93A1-050D39D2D0C1}" presName="desTx" presStyleLbl="revTx" presStyleIdx="3" presStyleCnt="4">
        <dgm:presLayoutVars/>
      </dgm:prSet>
      <dgm:spPr/>
    </dgm:pt>
  </dgm:ptLst>
  <dgm:cxnLst>
    <dgm:cxn modelId="{710BBA07-1F14-AF41-849B-5796345A94D9}" type="presOf" srcId="{E606492A-6D53-4668-8443-22A485BF7FB0}" destId="{21F89C68-EE63-4782-BAE3-E4AEAF86E6F5}" srcOrd="0" destOrd="0" presId="urn:microsoft.com/office/officeart/2018/5/layout/CenteredIconLabelDescriptionList"/>
    <dgm:cxn modelId="{5BC5F11D-5A89-4CCD-9A8E-4887AAAACC7F}" srcId="{E606492A-6D53-4668-8443-22A485BF7FB0}" destId="{429B255D-E098-4598-B13E-E63626AFF9C0}" srcOrd="0" destOrd="0" parTransId="{8872B95A-77DC-467D-AEC0-E2BFFA380E9C}" sibTransId="{CD489015-427B-4130-8E03-A6D02A88A486}"/>
    <dgm:cxn modelId="{E8F2B32A-97AC-5049-8E1D-A66E71C607ED}" type="presOf" srcId="{429B255D-E098-4598-B13E-E63626AFF9C0}" destId="{564B5B72-448A-4FB9-86CC-51C7412C8AAC}" srcOrd="0" destOrd="0" presId="urn:microsoft.com/office/officeart/2018/5/layout/CenteredIconLabelDescriptionList"/>
    <dgm:cxn modelId="{6FF03736-FB60-0A46-9B3F-B4C792431E46}" type="presOf" srcId="{2A96653E-B2B0-4C34-93A1-050D39D2D0C1}" destId="{4950912D-DD97-EA4D-87A5-4BCA2D49BD15}" srcOrd="0" destOrd="0" presId="urn:microsoft.com/office/officeart/2018/5/layout/CenteredIconLabelDescriptionList"/>
    <dgm:cxn modelId="{36E04760-F500-6E4F-83E7-97325F1C1898}" type="presOf" srcId="{F2612068-5863-4CC4-80CB-309CF248F9BC}" destId="{314A4092-1DED-4655-B0AB-6417466FAD04}" srcOrd="0" destOrd="0" presId="urn:microsoft.com/office/officeart/2018/5/layout/CenteredIconLabelDescriptionList"/>
    <dgm:cxn modelId="{380F5B47-90D9-254B-8DE9-DBE317A62038}" type="presOf" srcId="{6C33A912-2B59-0241-9062-DF11752E9965}" destId="{97F2E30E-59F8-1541-A119-F9A85F0CB5F7}" srcOrd="0" destOrd="0" presId="urn:microsoft.com/office/officeart/2018/5/layout/CenteredIconLabelDescriptionList"/>
    <dgm:cxn modelId="{0C9DF48B-C369-4002-8DF0-8B38A14050AA}" srcId="{F2612068-5863-4CC4-80CB-309CF248F9BC}" destId="{E606492A-6D53-4668-8443-22A485BF7FB0}" srcOrd="0" destOrd="0" parTransId="{35F6E7CA-A2C2-43E0-A939-FE0F36CB397B}" sibTransId="{4CD38397-9379-4A30-B1DC-A27050557CC7}"/>
    <dgm:cxn modelId="{578808BA-03C9-440E-8EEE-27C0D1409B65}" srcId="{F2612068-5863-4CC4-80CB-309CF248F9BC}" destId="{2A96653E-B2B0-4C34-93A1-050D39D2D0C1}" srcOrd="1" destOrd="0" parTransId="{55E9EB00-2D56-40D9-9F70-0284675B0C8C}" sibTransId="{5B2BC8F7-A192-4C92-8BBD-93AE18A10CD5}"/>
    <dgm:cxn modelId="{EDE5B4F2-0DCC-9F47-97D5-9F58208656D9}" srcId="{2A96653E-B2B0-4C34-93A1-050D39D2D0C1}" destId="{6C33A912-2B59-0241-9062-DF11752E9965}" srcOrd="0" destOrd="0" parTransId="{C5915614-DC91-FE45-A73B-818885F3A862}" sibTransId="{5CD0CBB9-6176-2848-9125-080DEC8153A5}"/>
    <dgm:cxn modelId="{C2A8A815-7040-8447-9632-5C0EC993486F}" type="presParOf" srcId="{314A4092-1DED-4655-B0AB-6417466FAD04}" destId="{2BAE4411-CE40-4E8C-ADB9-FA250121F8E2}" srcOrd="0" destOrd="0" presId="urn:microsoft.com/office/officeart/2018/5/layout/CenteredIconLabelDescriptionList"/>
    <dgm:cxn modelId="{EFC27B01-1DCD-D64C-852F-E3C9604E937D}" type="presParOf" srcId="{2BAE4411-CE40-4E8C-ADB9-FA250121F8E2}" destId="{FB964CE5-5F55-408A-832F-CF2A6105ECE4}" srcOrd="0" destOrd="0" presId="urn:microsoft.com/office/officeart/2018/5/layout/CenteredIconLabelDescriptionList"/>
    <dgm:cxn modelId="{0778B593-EA45-4840-BE22-5FF5B3D53BCB}" type="presParOf" srcId="{2BAE4411-CE40-4E8C-ADB9-FA250121F8E2}" destId="{B56DB4FC-D14D-482E-ABAC-622693B0315A}" srcOrd="1" destOrd="0" presId="urn:microsoft.com/office/officeart/2018/5/layout/CenteredIconLabelDescriptionList"/>
    <dgm:cxn modelId="{08199913-9D9C-3642-B5AE-6BBCAA1BFB95}" type="presParOf" srcId="{2BAE4411-CE40-4E8C-ADB9-FA250121F8E2}" destId="{21F89C68-EE63-4782-BAE3-E4AEAF86E6F5}" srcOrd="2" destOrd="0" presId="urn:microsoft.com/office/officeart/2018/5/layout/CenteredIconLabelDescriptionList"/>
    <dgm:cxn modelId="{BA204110-3EE7-A046-9671-129A84124A55}" type="presParOf" srcId="{2BAE4411-CE40-4E8C-ADB9-FA250121F8E2}" destId="{B06D8002-B651-41E7-852D-1D7925FD76FF}" srcOrd="3" destOrd="0" presId="urn:microsoft.com/office/officeart/2018/5/layout/CenteredIconLabelDescriptionList"/>
    <dgm:cxn modelId="{2F6245F7-0C28-F74F-A31B-1FA34C42B6CC}" type="presParOf" srcId="{2BAE4411-CE40-4E8C-ADB9-FA250121F8E2}" destId="{564B5B72-448A-4FB9-86CC-51C7412C8AAC}" srcOrd="4" destOrd="0" presId="urn:microsoft.com/office/officeart/2018/5/layout/CenteredIconLabelDescriptionList"/>
    <dgm:cxn modelId="{675F5E03-5B79-7242-B69E-4EAEE0DB2918}" type="presParOf" srcId="{314A4092-1DED-4655-B0AB-6417466FAD04}" destId="{AAC53293-933B-0A4B-BE61-1AF464201B2F}" srcOrd="1" destOrd="0" presId="urn:microsoft.com/office/officeart/2018/5/layout/CenteredIconLabelDescriptionList"/>
    <dgm:cxn modelId="{363DE1DF-3E8C-074A-AAD8-45FB7363638E}" type="presParOf" srcId="{314A4092-1DED-4655-B0AB-6417466FAD04}" destId="{79F58B29-C75E-C14A-8FEC-219EC4A86258}" srcOrd="2" destOrd="0" presId="urn:microsoft.com/office/officeart/2018/5/layout/CenteredIconLabelDescriptionList"/>
    <dgm:cxn modelId="{B0D9319E-1884-824C-8891-3BFF1547A7BD}" type="presParOf" srcId="{79F58B29-C75E-C14A-8FEC-219EC4A86258}" destId="{A88D809D-8435-7F41-BA6C-F1E7C07AB838}" srcOrd="0" destOrd="0" presId="urn:microsoft.com/office/officeart/2018/5/layout/CenteredIconLabelDescriptionList"/>
    <dgm:cxn modelId="{74FB053F-8E7E-B347-AEB0-6B31E13842A6}" type="presParOf" srcId="{79F58B29-C75E-C14A-8FEC-219EC4A86258}" destId="{312801F7-AB66-EF4C-9844-482E3D0EBC6C}" srcOrd="1" destOrd="0" presId="urn:microsoft.com/office/officeart/2018/5/layout/CenteredIconLabelDescriptionList"/>
    <dgm:cxn modelId="{7C96D2FA-769F-354C-A380-EE2CF8F3FAB0}" type="presParOf" srcId="{79F58B29-C75E-C14A-8FEC-219EC4A86258}" destId="{4950912D-DD97-EA4D-87A5-4BCA2D49BD15}" srcOrd="2" destOrd="0" presId="urn:microsoft.com/office/officeart/2018/5/layout/CenteredIconLabelDescriptionList"/>
    <dgm:cxn modelId="{A2C3E957-2A21-8D48-90AA-9A960C6D87C9}" type="presParOf" srcId="{79F58B29-C75E-C14A-8FEC-219EC4A86258}" destId="{CD4503F8-870D-AC45-9854-8087504A4587}" srcOrd="3" destOrd="0" presId="urn:microsoft.com/office/officeart/2018/5/layout/CenteredIconLabelDescriptionList"/>
    <dgm:cxn modelId="{7AB3CA20-339D-3643-8103-20B17457B730}" type="presParOf" srcId="{79F58B29-C75E-C14A-8FEC-219EC4A86258}" destId="{97F2E30E-59F8-1541-A119-F9A85F0CB5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0ED376-AD1F-4C1B-BD9F-CDE6723EC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6DE210-4BF1-4810-BC79-947F6DDCDF2E}">
      <dgm:prSet/>
      <dgm:spPr/>
      <dgm:t>
        <a:bodyPr/>
        <a:lstStyle/>
        <a:p>
          <a:r>
            <a:rPr lang="en-US"/>
            <a:t>Functions</a:t>
          </a:r>
        </a:p>
      </dgm:t>
    </dgm:pt>
    <dgm:pt modelId="{2D8FDA99-AE7C-4F1F-AED9-707C2D483AE0}" type="parTrans" cxnId="{7E1BCE0D-614D-4CDF-ACFB-FA53E0B1F679}">
      <dgm:prSet/>
      <dgm:spPr/>
      <dgm:t>
        <a:bodyPr/>
        <a:lstStyle/>
        <a:p>
          <a:endParaRPr lang="en-US"/>
        </a:p>
      </dgm:t>
    </dgm:pt>
    <dgm:pt modelId="{58DBC568-3493-46FB-8260-CC4CD0660580}" type="sibTrans" cxnId="{7E1BCE0D-614D-4CDF-ACFB-FA53E0B1F679}">
      <dgm:prSet/>
      <dgm:spPr/>
      <dgm:t>
        <a:bodyPr/>
        <a:lstStyle/>
        <a:p>
          <a:endParaRPr lang="en-US"/>
        </a:p>
      </dgm:t>
    </dgm:pt>
    <dgm:pt modelId="{ECB6ABE0-CB7A-4478-9A14-2B593E4CBCFF}">
      <dgm:prSet/>
      <dgm:spPr/>
      <dgm:t>
        <a:bodyPr/>
        <a:lstStyle/>
        <a:p>
          <a:r>
            <a:rPr lang="en-US"/>
            <a:t>len()</a:t>
          </a:r>
        </a:p>
      </dgm:t>
    </dgm:pt>
    <dgm:pt modelId="{25654B06-9850-4166-8D26-165D61CA53B2}" type="parTrans" cxnId="{D01F7687-1203-4D40-8D36-43A255C767F2}">
      <dgm:prSet/>
      <dgm:spPr/>
      <dgm:t>
        <a:bodyPr/>
        <a:lstStyle/>
        <a:p>
          <a:endParaRPr lang="en-US"/>
        </a:p>
      </dgm:t>
    </dgm:pt>
    <dgm:pt modelId="{1F7040A9-223B-4A34-B1FA-7D08FF045663}" type="sibTrans" cxnId="{D01F7687-1203-4D40-8D36-43A255C767F2}">
      <dgm:prSet/>
      <dgm:spPr/>
      <dgm:t>
        <a:bodyPr/>
        <a:lstStyle/>
        <a:p>
          <a:endParaRPr lang="en-US"/>
        </a:p>
      </dgm:t>
    </dgm:pt>
    <dgm:pt modelId="{1B72B728-0B0A-45CB-A4B5-CB7CFFDE5F87}">
      <dgm:prSet/>
      <dgm:spPr/>
      <dgm:t>
        <a:bodyPr/>
        <a:lstStyle/>
        <a:p>
          <a:r>
            <a:rPr lang="en-US"/>
            <a:t>Methods</a:t>
          </a:r>
        </a:p>
      </dgm:t>
    </dgm:pt>
    <dgm:pt modelId="{C47F5FED-FED0-40F7-B696-784888A7FCF5}" type="parTrans" cxnId="{89375CBA-5989-4026-B276-73B42223537D}">
      <dgm:prSet/>
      <dgm:spPr/>
      <dgm:t>
        <a:bodyPr/>
        <a:lstStyle/>
        <a:p>
          <a:endParaRPr lang="en-US"/>
        </a:p>
      </dgm:t>
    </dgm:pt>
    <dgm:pt modelId="{2B0862F7-8B7B-41F7-80B9-FAC2D2D5DCCB}" type="sibTrans" cxnId="{89375CBA-5989-4026-B276-73B42223537D}">
      <dgm:prSet/>
      <dgm:spPr/>
      <dgm:t>
        <a:bodyPr/>
        <a:lstStyle/>
        <a:p>
          <a:endParaRPr lang="en-US"/>
        </a:p>
      </dgm:t>
    </dgm:pt>
    <dgm:pt modelId="{06DD6BDE-A32D-4060-A7FE-5661AC0FA412}">
      <dgm:prSet/>
      <dgm:spPr/>
      <dgm:t>
        <a:bodyPr/>
        <a:lstStyle/>
        <a:p>
          <a:r>
            <a:rPr lang="en-US"/>
            <a:t>Modify</a:t>
          </a:r>
        </a:p>
      </dgm:t>
    </dgm:pt>
    <dgm:pt modelId="{E7E9C187-7632-4DAC-A90D-581FFA45E23A}" type="parTrans" cxnId="{2512675B-DC48-4AB0-8384-2C4182B8A428}">
      <dgm:prSet/>
      <dgm:spPr/>
      <dgm:t>
        <a:bodyPr/>
        <a:lstStyle/>
        <a:p>
          <a:endParaRPr lang="en-US"/>
        </a:p>
      </dgm:t>
    </dgm:pt>
    <dgm:pt modelId="{8D099456-E582-4712-B026-BCBB8BD05A24}" type="sibTrans" cxnId="{2512675B-DC48-4AB0-8384-2C4182B8A428}">
      <dgm:prSet/>
      <dgm:spPr/>
      <dgm:t>
        <a:bodyPr/>
        <a:lstStyle/>
        <a:p>
          <a:endParaRPr lang="en-US"/>
        </a:p>
      </dgm:t>
    </dgm:pt>
    <dgm:pt modelId="{682872E0-EC0A-4ECA-BBDA-6476059D5FB1}">
      <dgm:prSet/>
      <dgm:spPr/>
      <dgm:t>
        <a:bodyPr/>
        <a:lstStyle/>
        <a:p>
          <a:r>
            <a:rPr lang="en-US"/>
            <a:t>Dicts</a:t>
          </a:r>
        </a:p>
      </dgm:t>
    </dgm:pt>
    <dgm:pt modelId="{DE84E69F-1167-4799-909C-D78D2E6B95F5}" type="parTrans" cxnId="{F57B2936-7FE0-401E-B7F9-5CE2D09AA555}">
      <dgm:prSet/>
      <dgm:spPr/>
      <dgm:t>
        <a:bodyPr/>
        <a:lstStyle/>
        <a:p>
          <a:endParaRPr lang="en-US"/>
        </a:p>
      </dgm:t>
    </dgm:pt>
    <dgm:pt modelId="{1F8388D2-397C-4CFC-A642-8E6186E04058}" type="sibTrans" cxnId="{F57B2936-7FE0-401E-B7F9-5CE2D09AA555}">
      <dgm:prSet/>
      <dgm:spPr/>
      <dgm:t>
        <a:bodyPr/>
        <a:lstStyle/>
        <a:p>
          <a:endParaRPr lang="en-US"/>
        </a:p>
      </dgm:t>
    </dgm:pt>
    <dgm:pt modelId="{FCE0AEE4-0CF1-4283-BBF3-412E3A380E6B}">
      <dgm:prSet/>
      <dgm:spPr/>
      <dgm:t>
        <a:bodyPr/>
        <a:lstStyle/>
        <a:p>
          <a:r>
            <a:rPr lang="en-US"/>
            <a:t>lists</a:t>
          </a:r>
        </a:p>
      </dgm:t>
    </dgm:pt>
    <dgm:pt modelId="{35F5ACFF-40BA-412D-9929-8CD31218FF16}" type="parTrans" cxnId="{B4F4C1D3-C109-4D9E-8E36-502536EEFE3F}">
      <dgm:prSet/>
      <dgm:spPr/>
      <dgm:t>
        <a:bodyPr/>
        <a:lstStyle/>
        <a:p>
          <a:endParaRPr lang="en-US"/>
        </a:p>
      </dgm:t>
    </dgm:pt>
    <dgm:pt modelId="{7B71DBEF-7796-4644-B16D-C2ED130FBD80}" type="sibTrans" cxnId="{B4F4C1D3-C109-4D9E-8E36-502536EEFE3F}">
      <dgm:prSet/>
      <dgm:spPr/>
      <dgm:t>
        <a:bodyPr/>
        <a:lstStyle/>
        <a:p>
          <a:endParaRPr lang="en-US"/>
        </a:p>
      </dgm:t>
    </dgm:pt>
    <dgm:pt modelId="{B861C892-2B7D-42D9-A5DC-81CE1CF38DDE}" type="pres">
      <dgm:prSet presAssocID="{610ED376-AD1F-4C1B-BD9F-CDE6723EC0B0}" presName="root" presStyleCnt="0">
        <dgm:presLayoutVars>
          <dgm:dir/>
          <dgm:resizeHandles val="exact"/>
        </dgm:presLayoutVars>
      </dgm:prSet>
      <dgm:spPr/>
    </dgm:pt>
    <dgm:pt modelId="{187DCE3E-3A75-4ADE-82C3-E5C95079D65A}" type="pres">
      <dgm:prSet presAssocID="{446DE210-4BF1-4810-BC79-947F6DDCDF2E}" presName="compNode" presStyleCnt="0"/>
      <dgm:spPr/>
    </dgm:pt>
    <dgm:pt modelId="{86038C12-E3CD-4EC2-B478-7BB3BDD5F72C}" type="pres">
      <dgm:prSet presAssocID="{446DE210-4BF1-4810-BC79-947F6DDCDF2E}" presName="bgRect" presStyleLbl="bgShp" presStyleIdx="0" presStyleCnt="2"/>
      <dgm:spPr/>
    </dgm:pt>
    <dgm:pt modelId="{0104FC23-E278-4797-B172-A12BE2A80E75}" type="pres">
      <dgm:prSet presAssocID="{446DE210-4BF1-4810-BC79-947F6DDCDF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199D578-6633-4BA2-BD09-1C190DA32017}" type="pres">
      <dgm:prSet presAssocID="{446DE210-4BF1-4810-BC79-947F6DDCDF2E}" presName="spaceRect" presStyleCnt="0"/>
      <dgm:spPr/>
    </dgm:pt>
    <dgm:pt modelId="{6E750F73-13EC-4189-B468-0D1E30559C84}" type="pres">
      <dgm:prSet presAssocID="{446DE210-4BF1-4810-BC79-947F6DDCDF2E}" presName="parTx" presStyleLbl="revTx" presStyleIdx="0" presStyleCnt="4">
        <dgm:presLayoutVars>
          <dgm:chMax val="0"/>
          <dgm:chPref val="0"/>
        </dgm:presLayoutVars>
      </dgm:prSet>
      <dgm:spPr/>
    </dgm:pt>
    <dgm:pt modelId="{B7339F33-C346-4FF5-8FD5-5D1B1FDF663D}" type="pres">
      <dgm:prSet presAssocID="{446DE210-4BF1-4810-BC79-947F6DDCDF2E}" presName="desTx" presStyleLbl="revTx" presStyleIdx="1" presStyleCnt="4">
        <dgm:presLayoutVars/>
      </dgm:prSet>
      <dgm:spPr/>
    </dgm:pt>
    <dgm:pt modelId="{749955B4-30D6-418F-9809-E6374C579F9C}" type="pres">
      <dgm:prSet presAssocID="{58DBC568-3493-46FB-8260-CC4CD0660580}" presName="sibTrans" presStyleCnt="0"/>
      <dgm:spPr/>
    </dgm:pt>
    <dgm:pt modelId="{DFC2F7BF-8237-468A-9E0B-4B083ECA7A2D}" type="pres">
      <dgm:prSet presAssocID="{1B72B728-0B0A-45CB-A4B5-CB7CFFDE5F87}" presName="compNode" presStyleCnt="0"/>
      <dgm:spPr/>
    </dgm:pt>
    <dgm:pt modelId="{CE7952E6-648F-4378-A4D4-B8FE6416DC35}" type="pres">
      <dgm:prSet presAssocID="{1B72B728-0B0A-45CB-A4B5-CB7CFFDE5F87}" presName="bgRect" presStyleLbl="bgShp" presStyleIdx="1" presStyleCnt="2"/>
      <dgm:spPr/>
    </dgm:pt>
    <dgm:pt modelId="{6B1C14ED-6A85-4126-969A-76305B52C695}" type="pres">
      <dgm:prSet presAssocID="{1B72B728-0B0A-45CB-A4B5-CB7CFFDE5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2DE62A3-2200-4269-AD67-0F6A2B7A3228}" type="pres">
      <dgm:prSet presAssocID="{1B72B728-0B0A-45CB-A4B5-CB7CFFDE5F87}" presName="spaceRect" presStyleCnt="0"/>
      <dgm:spPr/>
    </dgm:pt>
    <dgm:pt modelId="{AC57BDCA-50E1-4B0E-9808-70F80F61F328}" type="pres">
      <dgm:prSet presAssocID="{1B72B728-0B0A-45CB-A4B5-CB7CFFDE5F87}" presName="parTx" presStyleLbl="revTx" presStyleIdx="2" presStyleCnt="4">
        <dgm:presLayoutVars>
          <dgm:chMax val="0"/>
          <dgm:chPref val="0"/>
        </dgm:presLayoutVars>
      </dgm:prSet>
      <dgm:spPr/>
    </dgm:pt>
    <dgm:pt modelId="{1ACAD54A-0BEC-409E-B5B2-246553CD823F}" type="pres">
      <dgm:prSet presAssocID="{1B72B728-0B0A-45CB-A4B5-CB7CFFDE5F87}" presName="desTx" presStyleLbl="revTx" presStyleIdx="3" presStyleCnt="4">
        <dgm:presLayoutVars/>
      </dgm:prSet>
      <dgm:spPr/>
    </dgm:pt>
  </dgm:ptLst>
  <dgm:cxnLst>
    <dgm:cxn modelId="{91C9A907-FE34-4992-A3F1-0167FE2CCC5A}" type="presOf" srcId="{610ED376-AD1F-4C1B-BD9F-CDE6723EC0B0}" destId="{B861C892-2B7D-42D9-A5DC-81CE1CF38DDE}" srcOrd="0" destOrd="0" presId="urn:microsoft.com/office/officeart/2018/2/layout/IconVerticalSolidList"/>
    <dgm:cxn modelId="{7E1BCE0D-614D-4CDF-ACFB-FA53E0B1F679}" srcId="{610ED376-AD1F-4C1B-BD9F-CDE6723EC0B0}" destId="{446DE210-4BF1-4810-BC79-947F6DDCDF2E}" srcOrd="0" destOrd="0" parTransId="{2D8FDA99-AE7C-4F1F-AED9-707C2D483AE0}" sibTransId="{58DBC568-3493-46FB-8260-CC4CD0660580}"/>
    <dgm:cxn modelId="{CC118030-C518-49ED-AAFB-6AC490CAC6A1}" type="presOf" srcId="{06DD6BDE-A32D-4060-A7FE-5661AC0FA412}" destId="{1ACAD54A-0BEC-409E-B5B2-246553CD823F}" srcOrd="0" destOrd="0" presId="urn:microsoft.com/office/officeart/2018/2/layout/IconVerticalSolidList"/>
    <dgm:cxn modelId="{F57B2936-7FE0-401E-B7F9-5CE2D09AA555}" srcId="{06DD6BDE-A32D-4060-A7FE-5661AC0FA412}" destId="{682872E0-EC0A-4ECA-BBDA-6476059D5FB1}" srcOrd="0" destOrd="0" parTransId="{DE84E69F-1167-4799-909C-D78D2E6B95F5}" sibTransId="{1F8388D2-397C-4CFC-A642-8E6186E04058}"/>
    <dgm:cxn modelId="{2512675B-DC48-4AB0-8384-2C4182B8A428}" srcId="{1B72B728-0B0A-45CB-A4B5-CB7CFFDE5F87}" destId="{06DD6BDE-A32D-4060-A7FE-5661AC0FA412}" srcOrd="0" destOrd="0" parTransId="{E7E9C187-7632-4DAC-A90D-581FFA45E23A}" sibTransId="{8D099456-E582-4712-B026-BCBB8BD05A24}"/>
    <dgm:cxn modelId="{9BE4AC49-DDD8-467E-BC11-03FA391D68AC}" type="presOf" srcId="{1B72B728-0B0A-45CB-A4B5-CB7CFFDE5F87}" destId="{AC57BDCA-50E1-4B0E-9808-70F80F61F328}" srcOrd="0" destOrd="0" presId="urn:microsoft.com/office/officeart/2018/2/layout/IconVerticalSolidList"/>
    <dgm:cxn modelId="{8973224B-FF6A-4274-A0E0-086B758B4B5D}" type="presOf" srcId="{682872E0-EC0A-4ECA-BBDA-6476059D5FB1}" destId="{1ACAD54A-0BEC-409E-B5B2-246553CD823F}" srcOrd="0" destOrd="1" presId="urn:microsoft.com/office/officeart/2018/2/layout/IconVerticalSolidList"/>
    <dgm:cxn modelId="{D01F7687-1203-4D40-8D36-43A255C767F2}" srcId="{446DE210-4BF1-4810-BC79-947F6DDCDF2E}" destId="{ECB6ABE0-CB7A-4478-9A14-2B593E4CBCFF}" srcOrd="0" destOrd="0" parTransId="{25654B06-9850-4166-8D26-165D61CA53B2}" sibTransId="{1F7040A9-223B-4A34-B1FA-7D08FF045663}"/>
    <dgm:cxn modelId="{3F07338C-39A6-4774-89D4-F1A25AF87870}" type="presOf" srcId="{FCE0AEE4-0CF1-4283-BBF3-412E3A380E6B}" destId="{1ACAD54A-0BEC-409E-B5B2-246553CD823F}" srcOrd="0" destOrd="2" presId="urn:microsoft.com/office/officeart/2018/2/layout/IconVerticalSolidList"/>
    <dgm:cxn modelId="{8882E2A1-BAA9-49CC-A501-DFAD55EC36A9}" type="presOf" srcId="{446DE210-4BF1-4810-BC79-947F6DDCDF2E}" destId="{6E750F73-13EC-4189-B468-0D1E30559C84}" srcOrd="0" destOrd="0" presId="urn:microsoft.com/office/officeart/2018/2/layout/IconVerticalSolidList"/>
    <dgm:cxn modelId="{89375CBA-5989-4026-B276-73B42223537D}" srcId="{610ED376-AD1F-4C1B-BD9F-CDE6723EC0B0}" destId="{1B72B728-0B0A-45CB-A4B5-CB7CFFDE5F87}" srcOrd="1" destOrd="0" parTransId="{C47F5FED-FED0-40F7-B696-784888A7FCF5}" sibTransId="{2B0862F7-8B7B-41F7-80B9-FAC2D2D5DCCB}"/>
    <dgm:cxn modelId="{B4F4C1D3-C109-4D9E-8E36-502536EEFE3F}" srcId="{06DD6BDE-A32D-4060-A7FE-5661AC0FA412}" destId="{FCE0AEE4-0CF1-4283-BBF3-412E3A380E6B}" srcOrd="1" destOrd="0" parTransId="{35F5ACFF-40BA-412D-9929-8CD31218FF16}" sibTransId="{7B71DBEF-7796-4644-B16D-C2ED130FBD80}"/>
    <dgm:cxn modelId="{30C86BFB-1B7D-488E-BDE4-7AC8D92C7C5F}" type="presOf" srcId="{ECB6ABE0-CB7A-4478-9A14-2B593E4CBCFF}" destId="{B7339F33-C346-4FF5-8FD5-5D1B1FDF663D}" srcOrd="0" destOrd="0" presId="urn:microsoft.com/office/officeart/2018/2/layout/IconVerticalSolidList"/>
    <dgm:cxn modelId="{268F836A-9C03-47D1-959B-5CDD3C97409C}" type="presParOf" srcId="{B861C892-2B7D-42D9-A5DC-81CE1CF38DDE}" destId="{187DCE3E-3A75-4ADE-82C3-E5C95079D65A}" srcOrd="0" destOrd="0" presId="urn:microsoft.com/office/officeart/2018/2/layout/IconVerticalSolidList"/>
    <dgm:cxn modelId="{E479AE4B-0A68-472A-A63B-A5D37EEC9EA9}" type="presParOf" srcId="{187DCE3E-3A75-4ADE-82C3-E5C95079D65A}" destId="{86038C12-E3CD-4EC2-B478-7BB3BDD5F72C}" srcOrd="0" destOrd="0" presId="urn:microsoft.com/office/officeart/2018/2/layout/IconVerticalSolidList"/>
    <dgm:cxn modelId="{03848AA6-24A1-462C-BFEA-3F2E158890AE}" type="presParOf" srcId="{187DCE3E-3A75-4ADE-82C3-E5C95079D65A}" destId="{0104FC23-E278-4797-B172-A12BE2A80E75}" srcOrd="1" destOrd="0" presId="urn:microsoft.com/office/officeart/2018/2/layout/IconVerticalSolidList"/>
    <dgm:cxn modelId="{57D1AC28-00DF-4499-B963-50C8EE94D97B}" type="presParOf" srcId="{187DCE3E-3A75-4ADE-82C3-E5C95079D65A}" destId="{A199D578-6633-4BA2-BD09-1C190DA32017}" srcOrd="2" destOrd="0" presId="urn:microsoft.com/office/officeart/2018/2/layout/IconVerticalSolidList"/>
    <dgm:cxn modelId="{7B1C4110-17F8-47DB-B1B1-F09FF6F9C5A7}" type="presParOf" srcId="{187DCE3E-3A75-4ADE-82C3-E5C95079D65A}" destId="{6E750F73-13EC-4189-B468-0D1E30559C84}" srcOrd="3" destOrd="0" presId="urn:microsoft.com/office/officeart/2018/2/layout/IconVerticalSolidList"/>
    <dgm:cxn modelId="{D64D08CE-02AE-407F-9A1C-26160446F485}" type="presParOf" srcId="{187DCE3E-3A75-4ADE-82C3-E5C95079D65A}" destId="{B7339F33-C346-4FF5-8FD5-5D1B1FDF663D}" srcOrd="4" destOrd="0" presId="urn:microsoft.com/office/officeart/2018/2/layout/IconVerticalSolidList"/>
    <dgm:cxn modelId="{8ABCBD78-7016-4237-9104-81D66E849937}" type="presParOf" srcId="{B861C892-2B7D-42D9-A5DC-81CE1CF38DDE}" destId="{749955B4-30D6-418F-9809-E6374C579F9C}" srcOrd="1" destOrd="0" presId="urn:microsoft.com/office/officeart/2018/2/layout/IconVerticalSolidList"/>
    <dgm:cxn modelId="{5184797D-A423-4515-A196-5843FBDBA9D6}" type="presParOf" srcId="{B861C892-2B7D-42D9-A5DC-81CE1CF38DDE}" destId="{DFC2F7BF-8237-468A-9E0B-4B083ECA7A2D}" srcOrd="2" destOrd="0" presId="urn:microsoft.com/office/officeart/2018/2/layout/IconVerticalSolidList"/>
    <dgm:cxn modelId="{28D70A13-4893-46EA-BA5B-9FAFD85D7309}" type="presParOf" srcId="{DFC2F7BF-8237-468A-9E0B-4B083ECA7A2D}" destId="{CE7952E6-648F-4378-A4D4-B8FE6416DC35}" srcOrd="0" destOrd="0" presId="urn:microsoft.com/office/officeart/2018/2/layout/IconVerticalSolidList"/>
    <dgm:cxn modelId="{211849A4-A715-47B7-9F28-2C2A5E4B1375}" type="presParOf" srcId="{DFC2F7BF-8237-468A-9E0B-4B083ECA7A2D}" destId="{6B1C14ED-6A85-4126-969A-76305B52C695}" srcOrd="1" destOrd="0" presId="urn:microsoft.com/office/officeart/2018/2/layout/IconVerticalSolidList"/>
    <dgm:cxn modelId="{5436C45F-BE4A-4545-A80B-80AFE3D5AFA7}" type="presParOf" srcId="{DFC2F7BF-8237-468A-9E0B-4B083ECA7A2D}" destId="{E2DE62A3-2200-4269-AD67-0F6A2B7A3228}" srcOrd="2" destOrd="0" presId="urn:microsoft.com/office/officeart/2018/2/layout/IconVerticalSolidList"/>
    <dgm:cxn modelId="{63D8C82F-1AB1-475C-8807-F1BED85FD495}" type="presParOf" srcId="{DFC2F7BF-8237-468A-9E0B-4B083ECA7A2D}" destId="{AC57BDCA-50E1-4B0E-9808-70F80F61F328}" srcOrd="3" destOrd="0" presId="urn:microsoft.com/office/officeart/2018/2/layout/IconVerticalSolidList"/>
    <dgm:cxn modelId="{97DFBE57-6AAC-4F16-A623-FD550ED777F3}" type="presParOf" srcId="{DFC2F7BF-8237-468A-9E0B-4B083ECA7A2D}" destId="{1ACAD54A-0BEC-409E-B5B2-246553CD82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517DB-FCC7-43B5-A952-EA1EB13DCAC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D9C1EF-E8FA-45DF-A0EE-59F026573200}">
      <dgm:prSet/>
      <dgm:spPr/>
      <dgm:t>
        <a:bodyPr/>
        <a:lstStyle/>
        <a:p>
          <a:r>
            <a:rPr lang="en-US"/>
            <a:t>function_namespace(argument,argument, argument, ...)</a:t>
          </a:r>
        </a:p>
      </dgm:t>
    </dgm:pt>
    <dgm:pt modelId="{ECFF3E91-6FFD-46EC-9E42-554F578DA72A}" type="parTrans" cxnId="{356CF946-7D57-4EE6-82D8-A1E84CC53753}">
      <dgm:prSet/>
      <dgm:spPr/>
      <dgm:t>
        <a:bodyPr/>
        <a:lstStyle/>
        <a:p>
          <a:endParaRPr lang="en-US"/>
        </a:p>
      </dgm:t>
    </dgm:pt>
    <dgm:pt modelId="{223780A8-D9EE-4B63-AEDF-C9DBF341747B}" type="sibTrans" cxnId="{356CF946-7D57-4EE6-82D8-A1E84CC53753}">
      <dgm:prSet/>
      <dgm:spPr/>
      <dgm:t>
        <a:bodyPr/>
        <a:lstStyle/>
        <a:p>
          <a:endParaRPr lang="en-US"/>
        </a:p>
      </dgm:t>
    </dgm:pt>
    <dgm:pt modelId="{D6734005-3476-43A2-AF4A-82FC57349097}">
      <dgm:prSet/>
      <dgm:spPr/>
      <dgm:t>
        <a:bodyPr/>
        <a:lstStyle/>
        <a:p>
          <a:r>
            <a:rPr lang="en-US"/>
            <a:t>function_namespace</a:t>
          </a:r>
        </a:p>
      </dgm:t>
    </dgm:pt>
    <dgm:pt modelId="{0E1E9A6D-3754-4407-A771-45329432844D}" type="parTrans" cxnId="{54028267-9718-47F3-8484-9EE10D181878}">
      <dgm:prSet/>
      <dgm:spPr/>
      <dgm:t>
        <a:bodyPr/>
        <a:lstStyle/>
        <a:p>
          <a:endParaRPr lang="en-US"/>
        </a:p>
      </dgm:t>
    </dgm:pt>
    <dgm:pt modelId="{991FCA10-9894-40AB-AF99-B24775DB464A}" type="sibTrans" cxnId="{54028267-9718-47F3-8484-9EE10D181878}">
      <dgm:prSet/>
      <dgm:spPr/>
      <dgm:t>
        <a:bodyPr/>
        <a:lstStyle/>
        <a:p>
          <a:endParaRPr lang="en-US"/>
        </a:p>
      </dgm:t>
    </dgm:pt>
    <dgm:pt modelId="{68F67A0A-B101-451C-A30F-95C75FF2E3B1}">
      <dgm:prSet/>
      <dgm:spPr/>
      <dgm:t>
        <a:bodyPr/>
        <a:lstStyle/>
        <a:p>
          <a:r>
            <a:rPr lang="en-US"/>
            <a:t>Starts with an alphabetical character</a:t>
          </a:r>
        </a:p>
      </dgm:t>
    </dgm:pt>
    <dgm:pt modelId="{3D80D3D5-90DE-42E4-AA15-B69F1AA71B45}" type="parTrans" cxnId="{B9C6DCF1-F0B4-4579-9DDA-240052F80116}">
      <dgm:prSet/>
      <dgm:spPr/>
      <dgm:t>
        <a:bodyPr/>
        <a:lstStyle/>
        <a:p>
          <a:endParaRPr lang="en-US"/>
        </a:p>
      </dgm:t>
    </dgm:pt>
    <dgm:pt modelId="{A72923D4-3601-42AC-B324-70D2178A4F8E}" type="sibTrans" cxnId="{B9C6DCF1-F0B4-4579-9DDA-240052F80116}">
      <dgm:prSet/>
      <dgm:spPr/>
      <dgm:t>
        <a:bodyPr/>
        <a:lstStyle/>
        <a:p>
          <a:endParaRPr lang="en-US"/>
        </a:p>
      </dgm:t>
    </dgm:pt>
    <dgm:pt modelId="{629096D6-E5DE-40C8-B6BC-B7EE4ACC92B1}">
      <dgm:prSet/>
      <dgm:spPr/>
      <dgm:t>
        <a:bodyPr/>
        <a:lstStyle/>
        <a:p>
          <a:r>
            <a:rPr lang="en-US"/>
            <a:t>No spaces</a:t>
          </a:r>
        </a:p>
      </dgm:t>
    </dgm:pt>
    <dgm:pt modelId="{908B435E-4FE5-4ACF-B4EE-324CF88F23C0}" type="parTrans" cxnId="{98B01B57-1BCF-43CA-8B89-EC21BAFC5EAD}">
      <dgm:prSet/>
      <dgm:spPr/>
      <dgm:t>
        <a:bodyPr/>
        <a:lstStyle/>
        <a:p>
          <a:endParaRPr lang="en-US"/>
        </a:p>
      </dgm:t>
    </dgm:pt>
    <dgm:pt modelId="{8A3C178B-2F71-4E4A-A75D-36E15BBE6A4B}" type="sibTrans" cxnId="{98B01B57-1BCF-43CA-8B89-EC21BAFC5EAD}">
      <dgm:prSet/>
      <dgm:spPr/>
      <dgm:t>
        <a:bodyPr/>
        <a:lstStyle/>
        <a:p>
          <a:endParaRPr lang="en-US"/>
        </a:p>
      </dgm:t>
    </dgm:pt>
    <dgm:pt modelId="{47A11D3E-DF9A-42ED-9A0E-DD31271C44ED}">
      <dgm:prSet/>
      <dgm:spPr/>
      <dgm:t>
        <a:bodyPr/>
        <a:lstStyle/>
        <a:p>
          <a:r>
            <a:rPr lang="en-US"/>
            <a:t>No special characters except underscores</a:t>
          </a:r>
        </a:p>
      </dgm:t>
    </dgm:pt>
    <dgm:pt modelId="{CF429E38-5E83-47D2-B850-5D408D075DB4}" type="parTrans" cxnId="{B6ED1A3E-9E5F-463E-A575-F7F42B3AB885}">
      <dgm:prSet/>
      <dgm:spPr/>
      <dgm:t>
        <a:bodyPr/>
        <a:lstStyle/>
        <a:p>
          <a:endParaRPr lang="en-US"/>
        </a:p>
      </dgm:t>
    </dgm:pt>
    <dgm:pt modelId="{5C8BFD20-7B31-4C7C-BA4D-548564247182}" type="sibTrans" cxnId="{B6ED1A3E-9E5F-463E-A575-F7F42B3AB885}">
      <dgm:prSet/>
      <dgm:spPr/>
      <dgm:t>
        <a:bodyPr/>
        <a:lstStyle/>
        <a:p>
          <a:endParaRPr lang="en-US"/>
        </a:p>
      </dgm:t>
    </dgm:pt>
    <dgm:pt modelId="{2AB27646-37AE-4C8C-A980-E17D24F14368}">
      <dgm:prSet/>
      <dgm:spPr/>
      <dgm:t>
        <a:bodyPr/>
        <a:lstStyle/>
        <a:p>
          <a:r>
            <a:rPr lang="en-US"/>
            <a:t>It has open and closing parentheses around the arguments</a:t>
          </a:r>
        </a:p>
      </dgm:t>
    </dgm:pt>
    <dgm:pt modelId="{D835E8AD-0E46-41A2-8156-F5706E747AF3}" type="parTrans" cxnId="{EEC6A884-E643-44E0-8D75-932201B7BC29}">
      <dgm:prSet/>
      <dgm:spPr/>
      <dgm:t>
        <a:bodyPr/>
        <a:lstStyle/>
        <a:p>
          <a:endParaRPr lang="en-US"/>
        </a:p>
      </dgm:t>
    </dgm:pt>
    <dgm:pt modelId="{175863BA-C237-478D-A7D9-02912E515318}" type="sibTrans" cxnId="{EEC6A884-E643-44E0-8D75-932201B7BC29}">
      <dgm:prSet/>
      <dgm:spPr/>
      <dgm:t>
        <a:bodyPr/>
        <a:lstStyle/>
        <a:p>
          <a:endParaRPr lang="en-US"/>
        </a:p>
      </dgm:t>
    </dgm:pt>
    <dgm:pt modelId="{23D34384-27D4-E74D-91F2-4537CE86C1E8}" type="pres">
      <dgm:prSet presAssocID="{ED4517DB-FCC7-43B5-A952-EA1EB13DCACF}" presName="Name0" presStyleCnt="0">
        <dgm:presLayoutVars>
          <dgm:dir/>
          <dgm:animLvl val="lvl"/>
          <dgm:resizeHandles val="exact"/>
        </dgm:presLayoutVars>
      </dgm:prSet>
      <dgm:spPr/>
    </dgm:pt>
    <dgm:pt modelId="{1BB7CE31-EFC5-0E4A-93F0-4690588ADC51}" type="pres">
      <dgm:prSet presAssocID="{D6734005-3476-43A2-AF4A-82FC57349097}" presName="boxAndChildren" presStyleCnt="0"/>
      <dgm:spPr/>
    </dgm:pt>
    <dgm:pt modelId="{AEBE6028-653E-E14A-9D7B-10473588CE18}" type="pres">
      <dgm:prSet presAssocID="{D6734005-3476-43A2-AF4A-82FC57349097}" presName="parentTextBox" presStyleLbl="node1" presStyleIdx="0" presStyleCnt="2"/>
      <dgm:spPr/>
    </dgm:pt>
    <dgm:pt modelId="{76367868-E9FB-5746-B03E-7996B53C2BB9}" type="pres">
      <dgm:prSet presAssocID="{D6734005-3476-43A2-AF4A-82FC57349097}" presName="entireBox" presStyleLbl="node1" presStyleIdx="0" presStyleCnt="2"/>
      <dgm:spPr/>
    </dgm:pt>
    <dgm:pt modelId="{5FDFD19C-F458-7146-88F5-A3233E005989}" type="pres">
      <dgm:prSet presAssocID="{D6734005-3476-43A2-AF4A-82FC57349097}" presName="descendantBox" presStyleCnt="0"/>
      <dgm:spPr/>
    </dgm:pt>
    <dgm:pt modelId="{001BE7E4-A06F-8340-A4D8-14545C17A746}" type="pres">
      <dgm:prSet presAssocID="{68F67A0A-B101-451C-A30F-95C75FF2E3B1}" presName="childTextBox" presStyleLbl="fgAccFollowNode1" presStyleIdx="0" presStyleCnt="4">
        <dgm:presLayoutVars>
          <dgm:bulletEnabled val="1"/>
        </dgm:presLayoutVars>
      </dgm:prSet>
      <dgm:spPr/>
    </dgm:pt>
    <dgm:pt modelId="{A418B15E-DBA6-4445-92A6-99B8694FE79D}" type="pres">
      <dgm:prSet presAssocID="{629096D6-E5DE-40C8-B6BC-B7EE4ACC92B1}" presName="childTextBox" presStyleLbl="fgAccFollowNode1" presStyleIdx="1" presStyleCnt="4">
        <dgm:presLayoutVars>
          <dgm:bulletEnabled val="1"/>
        </dgm:presLayoutVars>
      </dgm:prSet>
      <dgm:spPr/>
    </dgm:pt>
    <dgm:pt modelId="{CF38DB67-C132-C441-BE50-B89E3A8D53C4}" type="pres">
      <dgm:prSet presAssocID="{47A11D3E-DF9A-42ED-9A0E-DD31271C44ED}" presName="childTextBox" presStyleLbl="fgAccFollowNode1" presStyleIdx="2" presStyleCnt="4">
        <dgm:presLayoutVars>
          <dgm:bulletEnabled val="1"/>
        </dgm:presLayoutVars>
      </dgm:prSet>
      <dgm:spPr/>
    </dgm:pt>
    <dgm:pt modelId="{7EF9C0D9-D880-0A4A-9EC1-DEBF71FF580F}" type="pres">
      <dgm:prSet presAssocID="{2AB27646-37AE-4C8C-A980-E17D24F14368}" presName="childTextBox" presStyleLbl="fgAccFollowNode1" presStyleIdx="3" presStyleCnt="4">
        <dgm:presLayoutVars>
          <dgm:bulletEnabled val="1"/>
        </dgm:presLayoutVars>
      </dgm:prSet>
      <dgm:spPr/>
    </dgm:pt>
    <dgm:pt modelId="{086F03DA-33FD-F641-A96A-4B8F5A3F9719}" type="pres">
      <dgm:prSet presAssocID="{223780A8-D9EE-4B63-AEDF-C9DBF341747B}" presName="sp" presStyleCnt="0"/>
      <dgm:spPr/>
    </dgm:pt>
    <dgm:pt modelId="{AA6DD7DB-B0DC-9248-B685-0B2ABA959B3D}" type="pres">
      <dgm:prSet presAssocID="{9ED9C1EF-E8FA-45DF-A0EE-59F026573200}" presName="arrowAndChildren" presStyleCnt="0"/>
      <dgm:spPr/>
    </dgm:pt>
    <dgm:pt modelId="{0A10F23E-7654-3346-B2C4-12AE96F8CA6E}" type="pres">
      <dgm:prSet presAssocID="{9ED9C1EF-E8FA-45DF-A0EE-59F026573200}" presName="parentTextArrow" presStyleLbl="node1" presStyleIdx="1" presStyleCnt="2"/>
      <dgm:spPr/>
    </dgm:pt>
  </dgm:ptLst>
  <dgm:cxnLst>
    <dgm:cxn modelId="{45F99E06-9E66-BB49-A6BD-24F5E93DB2D8}" type="presOf" srcId="{47A11D3E-DF9A-42ED-9A0E-DD31271C44ED}" destId="{CF38DB67-C132-C441-BE50-B89E3A8D53C4}" srcOrd="0" destOrd="0" presId="urn:microsoft.com/office/officeart/2005/8/layout/process4"/>
    <dgm:cxn modelId="{4EB28F2F-98B0-9549-82C0-B15F413D7B07}" type="presOf" srcId="{9ED9C1EF-E8FA-45DF-A0EE-59F026573200}" destId="{0A10F23E-7654-3346-B2C4-12AE96F8CA6E}" srcOrd="0" destOrd="0" presId="urn:microsoft.com/office/officeart/2005/8/layout/process4"/>
    <dgm:cxn modelId="{B6ED1A3E-9E5F-463E-A575-F7F42B3AB885}" srcId="{D6734005-3476-43A2-AF4A-82FC57349097}" destId="{47A11D3E-DF9A-42ED-9A0E-DD31271C44ED}" srcOrd="2" destOrd="0" parTransId="{CF429E38-5E83-47D2-B850-5D408D075DB4}" sibTransId="{5C8BFD20-7B31-4C7C-BA4D-548564247182}"/>
    <dgm:cxn modelId="{CF685140-D88E-7448-96D4-EDF8B158DAF6}" type="presOf" srcId="{629096D6-E5DE-40C8-B6BC-B7EE4ACC92B1}" destId="{A418B15E-DBA6-4445-92A6-99B8694FE79D}" srcOrd="0" destOrd="0" presId="urn:microsoft.com/office/officeart/2005/8/layout/process4"/>
    <dgm:cxn modelId="{356CF946-7D57-4EE6-82D8-A1E84CC53753}" srcId="{ED4517DB-FCC7-43B5-A952-EA1EB13DCACF}" destId="{9ED9C1EF-E8FA-45DF-A0EE-59F026573200}" srcOrd="0" destOrd="0" parTransId="{ECFF3E91-6FFD-46EC-9E42-554F578DA72A}" sibTransId="{223780A8-D9EE-4B63-AEDF-C9DBF341747B}"/>
    <dgm:cxn modelId="{54028267-9718-47F3-8484-9EE10D181878}" srcId="{ED4517DB-FCC7-43B5-A952-EA1EB13DCACF}" destId="{D6734005-3476-43A2-AF4A-82FC57349097}" srcOrd="1" destOrd="0" parTransId="{0E1E9A6D-3754-4407-A771-45329432844D}" sibTransId="{991FCA10-9894-40AB-AF99-B24775DB464A}"/>
    <dgm:cxn modelId="{98B01B57-1BCF-43CA-8B89-EC21BAFC5EAD}" srcId="{D6734005-3476-43A2-AF4A-82FC57349097}" destId="{629096D6-E5DE-40C8-B6BC-B7EE4ACC92B1}" srcOrd="1" destOrd="0" parTransId="{908B435E-4FE5-4ACF-B4EE-324CF88F23C0}" sibTransId="{8A3C178B-2F71-4E4A-A75D-36E15BBE6A4B}"/>
    <dgm:cxn modelId="{EEC6A884-E643-44E0-8D75-932201B7BC29}" srcId="{D6734005-3476-43A2-AF4A-82FC57349097}" destId="{2AB27646-37AE-4C8C-A980-E17D24F14368}" srcOrd="3" destOrd="0" parTransId="{D835E8AD-0E46-41A2-8156-F5706E747AF3}" sibTransId="{175863BA-C237-478D-A7D9-02912E515318}"/>
    <dgm:cxn modelId="{09621B85-9CFD-2B48-A3F5-77CF82CF348E}" type="presOf" srcId="{D6734005-3476-43A2-AF4A-82FC57349097}" destId="{AEBE6028-653E-E14A-9D7B-10473588CE18}" srcOrd="0" destOrd="0" presId="urn:microsoft.com/office/officeart/2005/8/layout/process4"/>
    <dgm:cxn modelId="{25DCA1C3-AADA-B041-85E7-D392933A564A}" type="presOf" srcId="{D6734005-3476-43A2-AF4A-82FC57349097}" destId="{76367868-E9FB-5746-B03E-7996B53C2BB9}" srcOrd="1" destOrd="0" presId="urn:microsoft.com/office/officeart/2005/8/layout/process4"/>
    <dgm:cxn modelId="{B9C6DCF1-F0B4-4579-9DDA-240052F80116}" srcId="{D6734005-3476-43A2-AF4A-82FC57349097}" destId="{68F67A0A-B101-451C-A30F-95C75FF2E3B1}" srcOrd="0" destOrd="0" parTransId="{3D80D3D5-90DE-42E4-AA15-B69F1AA71B45}" sibTransId="{A72923D4-3601-42AC-B324-70D2178A4F8E}"/>
    <dgm:cxn modelId="{275B84F2-BCDB-BB4A-A4FB-4EDFEDD16FF1}" type="presOf" srcId="{68F67A0A-B101-451C-A30F-95C75FF2E3B1}" destId="{001BE7E4-A06F-8340-A4D8-14545C17A746}" srcOrd="0" destOrd="0" presId="urn:microsoft.com/office/officeart/2005/8/layout/process4"/>
    <dgm:cxn modelId="{81B6C5F5-EA1E-4442-B4C7-234C2792F3FB}" type="presOf" srcId="{2AB27646-37AE-4C8C-A980-E17D24F14368}" destId="{7EF9C0D9-D880-0A4A-9EC1-DEBF71FF580F}" srcOrd="0" destOrd="0" presId="urn:microsoft.com/office/officeart/2005/8/layout/process4"/>
    <dgm:cxn modelId="{858AB8FC-2C2C-1A46-BDA5-5442015D49EC}" type="presOf" srcId="{ED4517DB-FCC7-43B5-A952-EA1EB13DCACF}" destId="{23D34384-27D4-E74D-91F2-4537CE86C1E8}" srcOrd="0" destOrd="0" presId="urn:microsoft.com/office/officeart/2005/8/layout/process4"/>
    <dgm:cxn modelId="{A8CF597D-81DA-2545-8123-54C0871616A8}" type="presParOf" srcId="{23D34384-27D4-E74D-91F2-4537CE86C1E8}" destId="{1BB7CE31-EFC5-0E4A-93F0-4690588ADC51}" srcOrd="0" destOrd="0" presId="urn:microsoft.com/office/officeart/2005/8/layout/process4"/>
    <dgm:cxn modelId="{D83AD435-640C-C144-8272-EAA46D81CB26}" type="presParOf" srcId="{1BB7CE31-EFC5-0E4A-93F0-4690588ADC51}" destId="{AEBE6028-653E-E14A-9D7B-10473588CE18}" srcOrd="0" destOrd="0" presId="urn:microsoft.com/office/officeart/2005/8/layout/process4"/>
    <dgm:cxn modelId="{579DDD7E-E1D8-1A41-B79C-BDDDE2846600}" type="presParOf" srcId="{1BB7CE31-EFC5-0E4A-93F0-4690588ADC51}" destId="{76367868-E9FB-5746-B03E-7996B53C2BB9}" srcOrd="1" destOrd="0" presId="urn:microsoft.com/office/officeart/2005/8/layout/process4"/>
    <dgm:cxn modelId="{7067035E-A47D-5C4B-8860-E2846BB7DF6C}" type="presParOf" srcId="{1BB7CE31-EFC5-0E4A-93F0-4690588ADC51}" destId="{5FDFD19C-F458-7146-88F5-A3233E005989}" srcOrd="2" destOrd="0" presId="urn:microsoft.com/office/officeart/2005/8/layout/process4"/>
    <dgm:cxn modelId="{8D30A6E3-7328-9649-9D29-CA3FC285A0C8}" type="presParOf" srcId="{5FDFD19C-F458-7146-88F5-A3233E005989}" destId="{001BE7E4-A06F-8340-A4D8-14545C17A746}" srcOrd="0" destOrd="0" presId="urn:microsoft.com/office/officeart/2005/8/layout/process4"/>
    <dgm:cxn modelId="{1DD479DB-8861-8142-85B7-E688DC584602}" type="presParOf" srcId="{5FDFD19C-F458-7146-88F5-A3233E005989}" destId="{A418B15E-DBA6-4445-92A6-99B8694FE79D}" srcOrd="1" destOrd="0" presId="urn:microsoft.com/office/officeart/2005/8/layout/process4"/>
    <dgm:cxn modelId="{9C47DD9F-08A1-FA44-BF4B-AE20AAF1B245}" type="presParOf" srcId="{5FDFD19C-F458-7146-88F5-A3233E005989}" destId="{CF38DB67-C132-C441-BE50-B89E3A8D53C4}" srcOrd="2" destOrd="0" presId="urn:microsoft.com/office/officeart/2005/8/layout/process4"/>
    <dgm:cxn modelId="{682401D6-540F-8145-A51A-7D98375DD170}" type="presParOf" srcId="{5FDFD19C-F458-7146-88F5-A3233E005989}" destId="{7EF9C0D9-D880-0A4A-9EC1-DEBF71FF580F}" srcOrd="3" destOrd="0" presId="urn:microsoft.com/office/officeart/2005/8/layout/process4"/>
    <dgm:cxn modelId="{410F4E8A-6A51-9544-8DEA-A98961A9D30B}" type="presParOf" srcId="{23D34384-27D4-E74D-91F2-4537CE86C1E8}" destId="{086F03DA-33FD-F641-A96A-4B8F5A3F9719}" srcOrd="1" destOrd="0" presId="urn:microsoft.com/office/officeart/2005/8/layout/process4"/>
    <dgm:cxn modelId="{566BE089-C044-FA4C-B34B-CE4796532C34}" type="presParOf" srcId="{23D34384-27D4-E74D-91F2-4537CE86C1E8}" destId="{AA6DD7DB-B0DC-9248-B685-0B2ABA959B3D}" srcOrd="2" destOrd="0" presId="urn:microsoft.com/office/officeart/2005/8/layout/process4"/>
    <dgm:cxn modelId="{D06D8EE4-8958-FB43-8C6F-8506470DFC14}" type="presParOf" srcId="{AA6DD7DB-B0DC-9248-B685-0B2ABA959B3D}" destId="{0A10F23E-7654-3346-B2C4-12AE96F8CA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66278-55BF-4688-AA0F-9944F103B1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D5923B-EB7D-4164-9BD7-6974DFBBF3BE}">
      <dgm:prSet/>
      <dgm:spPr/>
      <dgm:t>
        <a:bodyPr/>
        <a:lstStyle/>
        <a:p>
          <a:pPr>
            <a:defRPr cap="all"/>
          </a:pPr>
          <a:r>
            <a:rPr lang="en-US"/>
            <a:t>SPACING matters</a:t>
          </a:r>
        </a:p>
      </dgm:t>
    </dgm:pt>
    <dgm:pt modelId="{48F4D760-B9B7-494E-93C6-A9F4DFE64E64}" type="parTrans" cxnId="{328EA4ED-7C4D-4AB0-8BB5-4A31D106F0C0}">
      <dgm:prSet/>
      <dgm:spPr/>
      <dgm:t>
        <a:bodyPr/>
        <a:lstStyle/>
        <a:p>
          <a:endParaRPr lang="en-US"/>
        </a:p>
      </dgm:t>
    </dgm:pt>
    <dgm:pt modelId="{D13C11D5-3159-4F69-9B51-FFD931ACF387}" type="sibTrans" cxnId="{328EA4ED-7C4D-4AB0-8BB5-4A31D106F0C0}">
      <dgm:prSet/>
      <dgm:spPr/>
      <dgm:t>
        <a:bodyPr/>
        <a:lstStyle/>
        <a:p>
          <a:endParaRPr lang="en-US"/>
        </a:p>
      </dgm:t>
    </dgm:pt>
    <dgm:pt modelId="{A07ED75B-454C-4C83-ABD4-4C6C5C738438}">
      <dgm:prSet/>
      <dgm:spPr/>
      <dgm:t>
        <a:bodyPr/>
        <a:lstStyle/>
        <a:p>
          <a:pPr>
            <a:defRPr cap="all"/>
          </a:pPr>
          <a:r>
            <a:rPr lang="en-US"/>
            <a:t>CASE matters</a:t>
          </a:r>
        </a:p>
      </dgm:t>
    </dgm:pt>
    <dgm:pt modelId="{DDD18E5B-38D1-450C-895A-92795D704524}" type="parTrans" cxnId="{3A6F7900-B0E9-4E76-A194-59062218AEEC}">
      <dgm:prSet/>
      <dgm:spPr/>
      <dgm:t>
        <a:bodyPr/>
        <a:lstStyle/>
        <a:p>
          <a:endParaRPr lang="en-US"/>
        </a:p>
      </dgm:t>
    </dgm:pt>
    <dgm:pt modelId="{875D4ECA-3F19-48AB-9242-08FCD8D7B535}" type="sibTrans" cxnId="{3A6F7900-B0E9-4E76-A194-59062218AEEC}">
      <dgm:prSet/>
      <dgm:spPr/>
      <dgm:t>
        <a:bodyPr/>
        <a:lstStyle/>
        <a:p>
          <a:endParaRPr lang="en-US"/>
        </a:p>
      </dgm:t>
    </dgm:pt>
    <dgm:pt modelId="{90DED8F3-FEE0-434C-8FD2-34019CC3C71A}">
      <dgm:prSet/>
      <dgm:spPr/>
      <dgm:t>
        <a:bodyPr/>
        <a:lstStyle/>
        <a:p>
          <a:pPr>
            <a:defRPr cap="all"/>
          </a:pPr>
          <a:r>
            <a:rPr lang="en-US"/>
            <a:t>ALL MINUTE DETAILS RELATED TO SYNTAX matter</a:t>
          </a:r>
        </a:p>
      </dgm:t>
    </dgm:pt>
    <dgm:pt modelId="{046A5709-D5F8-45E3-8333-B3E312D4FE7E}" type="parTrans" cxnId="{93315B33-608A-4632-B941-E2D4E57E9066}">
      <dgm:prSet/>
      <dgm:spPr/>
      <dgm:t>
        <a:bodyPr/>
        <a:lstStyle/>
        <a:p>
          <a:endParaRPr lang="en-US"/>
        </a:p>
      </dgm:t>
    </dgm:pt>
    <dgm:pt modelId="{8F9BB31F-91BB-478E-9230-C1898C532862}" type="sibTrans" cxnId="{93315B33-608A-4632-B941-E2D4E57E9066}">
      <dgm:prSet/>
      <dgm:spPr/>
      <dgm:t>
        <a:bodyPr/>
        <a:lstStyle/>
        <a:p>
          <a:endParaRPr lang="en-US"/>
        </a:p>
      </dgm:t>
    </dgm:pt>
    <dgm:pt modelId="{EAEAB64F-13F4-4D95-9C35-16DEB7DEBDEA}" type="pres">
      <dgm:prSet presAssocID="{5E566278-55BF-4688-AA0F-9944F103B1CF}" presName="root" presStyleCnt="0">
        <dgm:presLayoutVars>
          <dgm:dir/>
          <dgm:resizeHandles val="exact"/>
        </dgm:presLayoutVars>
      </dgm:prSet>
      <dgm:spPr/>
    </dgm:pt>
    <dgm:pt modelId="{58758C0A-12BC-4C2F-87CC-3078A7E61C27}" type="pres">
      <dgm:prSet presAssocID="{8ED5923B-EB7D-4164-9BD7-6974DFBBF3BE}" presName="compNode" presStyleCnt="0"/>
      <dgm:spPr/>
    </dgm:pt>
    <dgm:pt modelId="{257EB774-7705-4C7E-AED8-AA284F38E9CB}" type="pres">
      <dgm:prSet presAssocID="{8ED5923B-EB7D-4164-9BD7-6974DFBBF3BE}" presName="iconBgRect" presStyleLbl="bgShp" presStyleIdx="0" presStyleCnt="3"/>
      <dgm:spPr/>
    </dgm:pt>
    <dgm:pt modelId="{54B28641-3D23-41CB-AFEE-AFD87357D030}" type="pres">
      <dgm:prSet presAssocID="{8ED5923B-EB7D-4164-9BD7-6974DFBBF3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6E4A3F-1EE6-4453-93AA-527548924A23}" type="pres">
      <dgm:prSet presAssocID="{8ED5923B-EB7D-4164-9BD7-6974DFBBF3BE}" presName="spaceRect" presStyleCnt="0"/>
      <dgm:spPr/>
    </dgm:pt>
    <dgm:pt modelId="{60AC9F2E-F390-46C8-A9A4-5E78D6617760}" type="pres">
      <dgm:prSet presAssocID="{8ED5923B-EB7D-4164-9BD7-6974DFBBF3BE}" presName="textRect" presStyleLbl="revTx" presStyleIdx="0" presStyleCnt="3">
        <dgm:presLayoutVars>
          <dgm:chMax val="1"/>
          <dgm:chPref val="1"/>
        </dgm:presLayoutVars>
      </dgm:prSet>
      <dgm:spPr/>
    </dgm:pt>
    <dgm:pt modelId="{800A0BB8-CE28-4659-B7A6-CEC246DB74D3}" type="pres">
      <dgm:prSet presAssocID="{D13C11D5-3159-4F69-9B51-FFD931ACF387}" presName="sibTrans" presStyleCnt="0"/>
      <dgm:spPr/>
    </dgm:pt>
    <dgm:pt modelId="{649A0925-C851-4734-9F4E-68552ED10C8E}" type="pres">
      <dgm:prSet presAssocID="{A07ED75B-454C-4C83-ABD4-4C6C5C738438}" presName="compNode" presStyleCnt="0"/>
      <dgm:spPr/>
    </dgm:pt>
    <dgm:pt modelId="{9FB258A0-3A5D-4772-9CAC-218C178EF1FA}" type="pres">
      <dgm:prSet presAssocID="{A07ED75B-454C-4C83-ABD4-4C6C5C738438}" presName="iconBgRect" presStyleLbl="bgShp" presStyleIdx="1" presStyleCnt="3"/>
      <dgm:spPr/>
    </dgm:pt>
    <dgm:pt modelId="{E1E37881-A702-4E0B-8264-7B1B96D687EF}" type="pres">
      <dgm:prSet presAssocID="{A07ED75B-454C-4C83-ABD4-4C6C5C7384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BAAF1D9-AEF6-4302-B159-6358750F4041}" type="pres">
      <dgm:prSet presAssocID="{A07ED75B-454C-4C83-ABD4-4C6C5C738438}" presName="spaceRect" presStyleCnt="0"/>
      <dgm:spPr/>
    </dgm:pt>
    <dgm:pt modelId="{D8CA049F-044A-4765-A225-C10A6649AD18}" type="pres">
      <dgm:prSet presAssocID="{A07ED75B-454C-4C83-ABD4-4C6C5C738438}" presName="textRect" presStyleLbl="revTx" presStyleIdx="1" presStyleCnt="3">
        <dgm:presLayoutVars>
          <dgm:chMax val="1"/>
          <dgm:chPref val="1"/>
        </dgm:presLayoutVars>
      </dgm:prSet>
      <dgm:spPr/>
    </dgm:pt>
    <dgm:pt modelId="{3E926DBF-7EA4-4301-9FBA-A80761E825A1}" type="pres">
      <dgm:prSet presAssocID="{875D4ECA-3F19-48AB-9242-08FCD8D7B535}" presName="sibTrans" presStyleCnt="0"/>
      <dgm:spPr/>
    </dgm:pt>
    <dgm:pt modelId="{7B7D50BF-D3A9-4468-A635-50C611911FB6}" type="pres">
      <dgm:prSet presAssocID="{90DED8F3-FEE0-434C-8FD2-34019CC3C71A}" presName="compNode" presStyleCnt="0"/>
      <dgm:spPr/>
    </dgm:pt>
    <dgm:pt modelId="{95F1240D-9FDD-43F9-B8EC-3D4B894A1B8A}" type="pres">
      <dgm:prSet presAssocID="{90DED8F3-FEE0-434C-8FD2-34019CC3C71A}" presName="iconBgRect" presStyleLbl="bgShp" presStyleIdx="2" presStyleCnt="3"/>
      <dgm:spPr/>
    </dgm:pt>
    <dgm:pt modelId="{278F5C41-B738-4507-A88D-25242B86E4E6}" type="pres">
      <dgm:prSet presAssocID="{90DED8F3-FEE0-434C-8FD2-34019CC3C7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318443-D16E-4BC1-9AD8-C5A2589B08CE}" type="pres">
      <dgm:prSet presAssocID="{90DED8F3-FEE0-434C-8FD2-34019CC3C71A}" presName="spaceRect" presStyleCnt="0"/>
      <dgm:spPr/>
    </dgm:pt>
    <dgm:pt modelId="{983369AF-B2FF-46E3-8D1B-B185FC6A7A4C}" type="pres">
      <dgm:prSet presAssocID="{90DED8F3-FEE0-434C-8FD2-34019CC3C7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6F7900-B0E9-4E76-A194-59062218AEEC}" srcId="{5E566278-55BF-4688-AA0F-9944F103B1CF}" destId="{A07ED75B-454C-4C83-ABD4-4C6C5C738438}" srcOrd="1" destOrd="0" parTransId="{DDD18E5B-38D1-450C-895A-92795D704524}" sibTransId="{875D4ECA-3F19-48AB-9242-08FCD8D7B535}"/>
    <dgm:cxn modelId="{76EB1F15-B2C0-4C54-8430-6CBBD832EEE6}" type="presOf" srcId="{5E566278-55BF-4688-AA0F-9944F103B1CF}" destId="{EAEAB64F-13F4-4D95-9C35-16DEB7DEBDEA}" srcOrd="0" destOrd="0" presId="urn:microsoft.com/office/officeart/2018/5/layout/IconCircleLabelList"/>
    <dgm:cxn modelId="{DCE1ED1B-6D0F-4F9D-A487-8905CFF7FEDB}" type="presOf" srcId="{8ED5923B-EB7D-4164-9BD7-6974DFBBF3BE}" destId="{60AC9F2E-F390-46C8-A9A4-5E78D6617760}" srcOrd="0" destOrd="0" presId="urn:microsoft.com/office/officeart/2018/5/layout/IconCircleLabelList"/>
    <dgm:cxn modelId="{93315B33-608A-4632-B941-E2D4E57E9066}" srcId="{5E566278-55BF-4688-AA0F-9944F103B1CF}" destId="{90DED8F3-FEE0-434C-8FD2-34019CC3C71A}" srcOrd="2" destOrd="0" parTransId="{046A5709-D5F8-45E3-8333-B3E312D4FE7E}" sibTransId="{8F9BB31F-91BB-478E-9230-C1898C532862}"/>
    <dgm:cxn modelId="{C700C66A-FF6F-4321-B979-FEAE1E0F8391}" type="presOf" srcId="{90DED8F3-FEE0-434C-8FD2-34019CC3C71A}" destId="{983369AF-B2FF-46E3-8D1B-B185FC6A7A4C}" srcOrd="0" destOrd="0" presId="urn:microsoft.com/office/officeart/2018/5/layout/IconCircleLabelList"/>
    <dgm:cxn modelId="{678BBA8A-B250-4E2D-A3C7-3AD3FE170F64}" type="presOf" srcId="{A07ED75B-454C-4C83-ABD4-4C6C5C738438}" destId="{D8CA049F-044A-4765-A225-C10A6649AD18}" srcOrd="0" destOrd="0" presId="urn:microsoft.com/office/officeart/2018/5/layout/IconCircleLabelList"/>
    <dgm:cxn modelId="{328EA4ED-7C4D-4AB0-8BB5-4A31D106F0C0}" srcId="{5E566278-55BF-4688-AA0F-9944F103B1CF}" destId="{8ED5923B-EB7D-4164-9BD7-6974DFBBF3BE}" srcOrd="0" destOrd="0" parTransId="{48F4D760-B9B7-494E-93C6-A9F4DFE64E64}" sibTransId="{D13C11D5-3159-4F69-9B51-FFD931ACF387}"/>
    <dgm:cxn modelId="{68D6BD18-EEF4-4629-A681-905FB9CE0F4F}" type="presParOf" srcId="{EAEAB64F-13F4-4D95-9C35-16DEB7DEBDEA}" destId="{58758C0A-12BC-4C2F-87CC-3078A7E61C27}" srcOrd="0" destOrd="0" presId="urn:microsoft.com/office/officeart/2018/5/layout/IconCircleLabelList"/>
    <dgm:cxn modelId="{16C18D56-8933-4C36-9103-678CBD3C9BD1}" type="presParOf" srcId="{58758C0A-12BC-4C2F-87CC-3078A7E61C27}" destId="{257EB774-7705-4C7E-AED8-AA284F38E9CB}" srcOrd="0" destOrd="0" presId="urn:microsoft.com/office/officeart/2018/5/layout/IconCircleLabelList"/>
    <dgm:cxn modelId="{D85DA557-06A9-454F-8ED9-BBAE1A3A5CBF}" type="presParOf" srcId="{58758C0A-12BC-4C2F-87CC-3078A7E61C27}" destId="{54B28641-3D23-41CB-AFEE-AFD87357D030}" srcOrd="1" destOrd="0" presId="urn:microsoft.com/office/officeart/2018/5/layout/IconCircleLabelList"/>
    <dgm:cxn modelId="{0A7A27EC-A16F-4757-A356-4FC92F907904}" type="presParOf" srcId="{58758C0A-12BC-4C2F-87CC-3078A7E61C27}" destId="{FE6E4A3F-1EE6-4453-93AA-527548924A23}" srcOrd="2" destOrd="0" presId="urn:microsoft.com/office/officeart/2018/5/layout/IconCircleLabelList"/>
    <dgm:cxn modelId="{48E1242F-5BD1-4B55-B359-243B3B20764E}" type="presParOf" srcId="{58758C0A-12BC-4C2F-87CC-3078A7E61C27}" destId="{60AC9F2E-F390-46C8-A9A4-5E78D6617760}" srcOrd="3" destOrd="0" presId="urn:microsoft.com/office/officeart/2018/5/layout/IconCircleLabelList"/>
    <dgm:cxn modelId="{33C1D58E-8660-4000-B5E7-DF91844BB99D}" type="presParOf" srcId="{EAEAB64F-13F4-4D95-9C35-16DEB7DEBDEA}" destId="{800A0BB8-CE28-4659-B7A6-CEC246DB74D3}" srcOrd="1" destOrd="0" presId="urn:microsoft.com/office/officeart/2018/5/layout/IconCircleLabelList"/>
    <dgm:cxn modelId="{5800F3BD-96F2-4D0D-9339-7C1B5673D590}" type="presParOf" srcId="{EAEAB64F-13F4-4D95-9C35-16DEB7DEBDEA}" destId="{649A0925-C851-4734-9F4E-68552ED10C8E}" srcOrd="2" destOrd="0" presId="urn:microsoft.com/office/officeart/2018/5/layout/IconCircleLabelList"/>
    <dgm:cxn modelId="{6E086478-2200-4123-94F6-4D4B17669A74}" type="presParOf" srcId="{649A0925-C851-4734-9F4E-68552ED10C8E}" destId="{9FB258A0-3A5D-4772-9CAC-218C178EF1FA}" srcOrd="0" destOrd="0" presId="urn:microsoft.com/office/officeart/2018/5/layout/IconCircleLabelList"/>
    <dgm:cxn modelId="{47799A5A-936A-43B2-8047-F0E4DFC24968}" type="presParOf" srcId="{649A0925-C851-4734-9F4E-68552ED10C8E}" destId="{E1E37881-A702-4E0B-8264-7B1B96D687EF}" srcOrd="1" destOrd="0" presId="urn:microsoft.com/office/officeart/2018/5/layout/IconCircleLabelList"/>
    <dgm:cxn modelId="{6AA812E2-A149-4CF2-BC2A-ACEB834A7B43}" type="presParOf" srcId="{649A0925-C851-4734-9F4E-68552ED10C8E}" destId="{EBAAF1D9-AEF6-4302-B159-6358750F4041}" srcOrd="2" destOrd="0" presId="urn:microsoft.com/office/officeart/2018/5/layout/IconCircleLabelList"/>
    <dgm:cxn modelId="{B4CEAB3B-F6A6-443D-85A6-65C7FA1FE6C1}" type="presParOf" srcId="{649A0925-C851-4734-9F4E-68552ED10C8E}" destId="{D8CA049F-044A-4765-A225-C10A6649AD18}" srcOrd="3" destOrd="0" presId="urn:microsoft.com/office/officeart/2018/5/layout/IconCircleLabelList"/>
    <dgm:cxn modelId="{9DD32202-DB16-4E72-B925-4773CB608B22}" type="presParOf" srcId="{EAEAB64F-13F4-4D95-9C35-16DEB7DEBDEA}" destId="{3E926DBF-7EA4-4301-9FBA-A80761E825A1}" srcOrd="3" destOrd="0" presId="urn:microsoft.com/office/officeart/2018/5/layout/IconCircleLabelList"/>
    <dgm:cxn modelId="{63E669A8-687D-4EAE-94BD-E5B659187B4D}" type="presParOf" srcId="{EAEAB64F-13F4-4D95-9C35-16DEB7DEBDEA}" destId="{7B7D50BF-D3A9-4468-A635-50C611911FB6}" srcOrd="4" destOrd="0" presId="urn:microsoft.com/office/officeart/2018/5/layout/IconCircleLabelList"/>
    <dgm:cxn modelId="{12CBC59C-CADE-4766-92D9-15F070C4BB91}" type="presParOf" srcId="{7B7D50BF-D3A9-4468-A635-50C611911FB6}" destId="{95F1240D-9FDD-43F9-B8EC-3D4B894A1B8A}" srcOrd="0" destOrd="0" presId="urn:microsoft.com/office/officeart/2018/5/layout/IconCircleLabelList"/>
    <dgm:cxn modelId="{D005CEA4-93BF-4E56-840A-551649E862E2}" type="presParOf" srcId="{7B7D50BF-D3A9-4468-A635-50C611911FB6}" destId="{278F5C41-B738-4507-A88D-25242B86E4E6}" srcOrd="1" destOrd="0" presId="urn:microsoft.com/office/officeart/2018/5/layout/IconCircleLabelList"/>
    <dgm:cxn modelId="{7FA86154-E7A9-463E-9CCE-C3C7AB7FF1ED}" type="presParOf" srcId="{7B7D50BF-D3A9-4468-A635-50C611911FB6}" destId="{98318443-D16E-4BC1-9AD8-C5A2589B08CE}" srcOrd="2" destOrd="0" presId="urn:microsoft.com/office/officeart/2018/5/layout/IconCircleLabelList"/>
    <dgm:cxn modelId="{59951C48-9FBD-4526-A0AB-0D84236BFA51}" type="presParOf" srcId="{7B7D50BF-D3A9-4468-A635-50C611911FB6}" destId="{983369AF-B2FF-46E3-8D1B-B185FC6A7A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B5423A-7987-42CE-ACA1-879957C17C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B797EB-060A-4B97-B369-B951EDB9A505}">
      <dgm:prSet/>
      <dgm:spPr/>
      <dgm:t>
        <a:bodyPr/>
        <a:lstStyle/>
        <a:p>
          <a:pPr>
            <a:defRPr cap="all"/>
          </a:pPr>
          <a:r>
            <a:rPr lang="en-US"/>
            <a:t>String</a:t>
          </a:r>
          <a:endParaRPr lang="en-US" dirty="0"/>
        </a:p>
      </dgm:t>
    </dgm:pt>
    <dgm:pt modelId="{B6A51407-C84D-43FC-A9DA-6C79E8EF0507}" type="parTrans" cxnId="{975AA3FF-4C2C-4029-A754-22A82B77CE9B}">
      <dgm:prSet/>
      <dgm:spPr/>
      <dgm:t>
        <a:bodyPr/>
        <a:lstStyle/>
        <a:p>
          <a:endParaRPr lang="en-US"/>
        </a:p>
      </dgm:t>
    </dgm:pt>
    <dgm:pt modelId="{C27579AC-CB05-4EA4-B75D-1E6D042F66E2}" type="sibTrans" cxnId="{975AA3FF-4C2C-4029-A754-22A82B77CE9B}">
      <dgm:prSet/>
      <dgm:spPr/>
      <dgm:t>
        <a:bodyPr/>
        <a:lstStyle/>
        <a:p>
          <a:endParaRPr lang="en-US"/>
        </a:p>
      </dgm:t>
    </dgm:pt>
    <dgm:pt modelId="{46D75D76-D0A5-4B4F-9F5F-12F0251AA9F3}">
      <dgm:prSet/>
      <dgm:spPr/>
      <dgm:t>
        <a:bodyPr/>
        <a:lstStyle/>
        <a:p>
          <a:pPr>
            <a:defRPr cap="all"/>
          </a:pPr>
          <a:r>
            <a:rPr lang="en-US"/>
            <a:t>Integer</a:t>
          </a:r>
        </a:p>
      </dgm:t>
    </dgm:pt>
    <dgm:pt modelId="{091C0511-ABFA-4AAF-A38A-AB8684457D99}" type="parTrans" cxnId="{0BD53C34-7D55-4E90-8474-48CA538BE16B}">
      <dgm:prSet/>
      <dgm:spPr/>
      <dgm:t>
        <a:bodyPr/>
        <a:lstStyle/>
        <a:p>
          <a:endParaRPr lang="en-US"/>
        </a:p>
      </dgm:t>
    </dgm:pt>
    <dgm:pt modelId="{DDBB5BC1-E4AB-4DDD-A756-81D96CD78F0A}" type="sibTrans" cxnId="{0BD53C34-7D55-4E90-8474-48CA538BE16B}">
      <dgm:prSet/>
      <dgm:spPr/>
      <dgm:t>
        <a:bodyPr/>
        <a:lstStyle/>
        <a:p>
          <a:endParaRPr lang="en-US"/>
        </a:p>
      </dgm:t>
    </dgm:pt>
    <dgm:pt modelId="{3136F73E-FBC8-465A-8B73-98AE4E2F4A4E}">
      <dgm:prSet/>
      <dgm:spPr/>
      <dgm:t>
        <a:bodyPr/>
        <a:lstStyle/>
        <a:p>
          <a:pPr>
            <a:defRPr cap="all"/>
          </a:pPr>
          <a:r>
            <a:rPr lang="en-US"/>
            <a:t>Float</a:t>
          </a:r>
        </a:p>
      </dgm:t>
    </dgm:pt>
    <dgm:pt modelId="{E577DE1A-2AC0-48D2-8132-80857B5E9001}" type="parTrans" cxnId="{A58D642F-BA4C-4AED-8BAA-EB9A264FC2CA}">
      <dgm:prSet/>
      <dgm:spPr/>
      <dgm:t>
        <a:bodyPr/>
        <a:lstStyle/>
        <a:p>
          <a:endParaRPr lang="en-US"/>
        </a:p>
      </dgm:t>
    </dgm:pt>
    <dgm:pt modelId="{8B628C48-0651-4ADA-9B27-33E0BB991064}" type="sibTrans" cxnId="{A58D642F-BA4C-4AED-8BAA-EB9A264FC2CA}">
      <dgm:prSet/>
      <dgm:spPr/>
      <dgm:t>
        <a:bodyPr/>
        <a:lstStyle/>
        <a:p>
          <a:endParaRPr lang="en-US"/>
        </a:p>
      </dgm:t>
    </dgm:pt>
    <dgm:pt modelId="{5025612D-81AB-45BC-BA79-9FBC0DEE6F86}">
      <dgm:prSet/>
      <dgm:spPr/>
      <dgm:t>
        <a:bodyPr/>
        <a:lstStyle/>
        <a:p>
          <a:pPr>
            <a:defRPr cap="all"/>
          </a:pPr>
          <a:r>
            <a:rPr lang="en-US"/>
            <a:t>Boolean</a:t>
          </a:r>
        </a:p>
      </dgm:t>
    </dgm:pt>
    <dgm:pt modelId="{2302E398-95A6-4220-B03B-BD62AB8D5979}" type="parTrans" cxnId="{B6487053-1432-489B-B7B6-EC8ED6880DB0}">
      <dgm:prSet/>
      <dgm:spPr/>
      <dgm:t>
        <a:bodyPr/>
        <a:lstStyle/>
        <a:p>
          <a:endParaRPr lang="en-US"/>
        </a:p>
      </dgm:t>
    </dgm:pt>
    <dgm:pt modelId="{20E2E7CA-D9FF-477A-88A9-F8831D7CAD54}" type="sibTrans" cxnId="{B6487053-1432-489B-B7B6-EC8ED6880DB0}">
      <dgm:prSet/>
      <dgm:spPr/>
      <dgm:t>
        <a:bodyPr/>
        <a:lstStyle/>
        <a:p>
          <a:endParaRPr lang="en-US"/>
        </a:p>
      </dgm:t>
    </dgm:pt>
    <dgm:pt modelId="{8E83542C-CE00-49D5-B1C5-E6DBF4329EF7}" type="pres">
      <dgm:prSet presAssocID="{68B5423A-7987-42CE-ACA1-879957C17CFE}" presName="root" presStyleCnt="0">
        <dgm:presLayoutVars>
          <dgm:dir/>
          <dgm:resizeHandles val="exact"/>
        </dgm:presLayoutVars>
      </dgm:prSet>
      <dgm:spPr/>
    </dgm:pt>
    <dgm:pt modelId="{17B70013-CE76-4AFE-BA8B-5D4F70CE8B01}" type="pres">
      <dgm:prSet presAssocID="{CEB797EB-060A-4B97-B369-B951EDB9A505}" presName="compNode" presStyleCnt="0"/>
      <dgm:spPr/>
    </dgm:pt>
    <dgm:pt modelId="{24D5394C-5AE4-436D-BF84-307D9864B748}" type="pres">
      <dgm:prSet presAssocID="{CEB797EB-060A-4B97-B369-B951EDB9A505}" presName="iconBgRect" presStyleLbl="bgShp" presStyleIdx="0" presStyleCnt="4"/>
      <dgm:spPr/>
    </dgm:pt>
    <dgm:pt modelId="{5E20BC00-B2B1-4B8F-A6AC-BBCF6AFEF1AB}" type="pres">
      <dgm:prSet presAssocID="{CEB797EB-060A-4B97-B369-B951EDB9A5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DCE10560-7D86-4141-B4F6-192833D4BDDC}" type="pres">
      <dgm:prSet presAssocID="{CEB797EB-060A-4B97-B369-B951EDB9A505}" presName="spaceRect" presStyleCnt="0"/>
      <dgm:spPr/>
    </dgm:pt>
    <dgm:pt modelId="{D5AF64E0-EE60-44AD-96EA-51B23190AC28}" type="pres">
      <dgm:prSet presAssocID="{CEB797EB-060A-4B97-B369-B951EDB9A505}" presName="textRect" presStyleLbl="revTx" presStyleIdx="0" presStyleCnt="4">
        <dgm:presLayoutVars>
          <dgm:chMax val="1"/>
          <dgm:chPref val="1"/>
        </dgm:presLayoutVars>
      </dgm:prSet>
      <dgm:spPr/>
    </dgm:pt>
    <dgm:pt modelId="{C699D258-5228-4191-9A33-0824CEF65FE0}" type="pres">
      <dgm:prSet presAssocID="{C27579AC-CB05-4EA4-B75D-1E6D042F66E2}" presName="sibTrans" presStyleCnt="0"/>
      <dgm:spPr/>
    </dgm:pt>
    <dgm:pt modelId="{4D3E0418-FB58-48EC-B3DF-E799E7EC3F5D}" type="pres">
      <dgm:prSet presAssocID="{46D75D76-D0A5-4B4F-9F5F-12F0251AA9F3}" presName="compNode" presStyleCnt="0"/>
      <dgm:spPr/>
    </dgm:pt>
    <dgm:pt modelId="{DEF5C830-71B8-4512-BE76-02A5189C1B79}" type="pres">
      <dgm:prSet presAssocID="{46D75D76-D0A5-4B4F-9F5F-12F0251AA9F3}" presName="iconBgRect" presStyleLbl="bgShp" presStyleIdx="1" presStyleCnt="4"/>
      <dgm:spPr/>
    </dgm:pt>
    <dgm:pt modelId="{426BA17C-F400-49C1-AE2A-F997CD76FDEB}" type="pres">
      <dgm:prSet presAssocID="{46D75D76-D0A5-4B4F-9F5F-12F0251AA9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Analytics Query"/>
        </a:ext>
      </dgm:extLst>
    </dgm:pt>
    <dgm:pt modelId="{7720BC77-B511-444B-9261-51666CB00571}" type="pres">
      <dgm:prSet presAssocID="{46D75D76-D0A5-4B4F-9F5F-12F0251AA9F3}" presName="spaceRect" presStyleCnt="0"/>
      <dgm:spPr/>
    </dgm:pt>
    <dgm:pt modelId="{5C15D83E-05A0-4FBB-855D-642D6E210E22}" type="pres">
      <dgm:prSet presAssocID="{46D75D76-D0A5-4B4F-9F5F-12F0251AA9F3}" presName="textRect" presStyleLbl="revTx" presStyleIdx="1" presStyleCnt="4">
        <dgm:presLayoutVars>
          <dgm:chMax val="1"/>
          <dgm:chPref val="1"/>
        </dgm:presLayoutVars>
      </dgm:prSet>
      <dgm:spPr/>
    </dgm:pt>
    <dgm:pt modelId="{3B4399BD-A570-48AB-B2B1-AA035FB7460A}" type="pres">
      <dgm:prSet presAssocID="{DDBB5BC1-E4AB-4DDD-A756-81D96CD78F0A}" presName="sibTrans" presStyleCnt="0"/>
      <dgm:spPr/>
    </dgm:pt>
    <dgm:pt modelId="{ABB4B6F6-B244-4986-9A5A-B2B33CCF7D25}" type="pres">
      <dgm:prSet presAssocID="{3136F73E-FBC8-465A-8B73-98AE4E2F4A4E}" presName="compNode" presStyleCnt="0"/>
      <dgm:spPr/>
    </dgm:pt>
    <dgm:pt modelId="{DA49CE26-99D3-4D15-9144-CD5B123BAE98}" type="pres">
      <dgm:prSet presAssocID="{3136F73E-FBC8-465A-8B73-98AE4E2F4A4E}" presName="iconBgRect" presStyleLbl="bgShp" presStyleIdx="2" presStyleCnt="4"/>
      <dgm:spPr/>
    </dgm:pt>
    <dgm:pt modelId="{DC35496C-1D76-4114-9D93-E6248412981C}" type="pres">
      <dgm:prSet presAssocID="{3136F73E-FBC8-465A-8B73-98AE4E2F4A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 Up"/>
        </a:ext>
      </dgm:extLst>
    </dgm:pt>
    <dgm:pt modelId="{71039B61-30DE-4711-B2F2-47D9A27F011A}" type="pres">
      <dgm:prSet presAssocID="{3136F73E-FBC8-465A-8B73-98AE4E2F4A4E}" presName="spaceRect" presStyleCnt="0"/>
      <dgm:spPr/>
    </dgm:pt>
    <dgm:pt modelId="{67700E1A-17A4-466E-A1DC-0E1279B75DB8}" type="pres">
      <dgm:prSet presAssocID="{3136F73E-FBC8-465A-8B73-98AE4E2F4A4E}" presName="textRect" presStyleLbl="revTx" presStyleIdx="2" presStyleCnt="4">
        <dgm:presLayoutVars>
          <dgm:chMax val="1"/>
          <dgm:chPref val="1"/>
        </dgm:presLayoutVars>
      </dgm:prSet>
      <dgm:spPr/>
    </dgm:pt>
    <dgm:pt modelId="{6ACCB9B8-713E-49E2-8039-A2A7A1B5C068}" type="pres">
      <dgm:prSet presAssocID="{8B628C48-0651-4ADA-9B27-33E0BB991064}" presName="sibTrans" presStyleCnt="0"/>
      <dgm:spPr/>
    </dgm:pt>
    <dgm:pt modelId="{5B8A3DE4-B2A0-4A79-8580-6663C14862B8}" type="pres">
      <dgm:prSet presAssocID="{5025612D-81AB-45BC-BA79-9FBC0DEE6F86}" presName="compNode" presStyleCnt="0"/>
      <dgm:spPr/>
    </dgm:pt>
    <dgm:pt modelId="{ECEB3BF8-AD25-4AF9-A231-78D700882D5E}" type="pres">
      <dgm:prSet presAssocID="{5025612D-81AB-45BC-BA79-9FBC0DEE6F86}" presName="iconBgRect" presStyleLbl="bgShp" presStyleIdx="3" presStyleCnt="4"/>
      <dgm:spPr/>
    </dgm:pt>
    <dgm:pt modelId="{2661F79B-3F16-4D84-91EB-764FCDF1D13B}" type="pres">
      <dgm:prSet presAssocID="{5025612D-81AB-45BC-BA79-9FBC0DEE6F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750C9FB0-59DE-4498-B328-6B9AD0358430}" type="pres">
      <dgm:prSet presAssocID="{5025612D-81AB-45BC-BA79-9FBC0DEE6F86}" presName="spaceRect" presStyleCnt="0"/>
      <dgm:spPr/>
    </dgm:pt>
    <dgm:pt modelId="{22BCFFA6-AAFB-4680-A3BD-6B37C936E4BC}" type="pres">
      <dgm:prSet presAssocID="{5025612D-81AB-45BC-BA79-9FBC0DEE6F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8D642F-BA4C-4AED-8BAA-EB9A264FC2CA}" srcId="{68B5423A-7987-42CE-ACA1-879957C17CFE}" destId="{3136F73E-FBC8-465A-8B73-98AE4E2F4A4E}" srcOrd="2" destOrd="0" parTransId="{E577DE1A-2AC0-48D2-8132-80857B5E9001}" sibTransId="{8B628C48-0651-4ADA-9B27-33E0BB991064}"/>
    <dgm:cxn modelId="{0BD53C34-7D55-4E90-8474-48CA538BE16B}" srcId="{68B5423A-7987-42CE-ACA1-879957C17CFE}" destId="{46D75D76-D0A5-4B4F-9F5F-12F0251AA9F3}" srcOrd="1" destOrd="0" parTransId="{091C0511-ABFA-4AAF-A38A-AB8684457D99}" sibTransId="{DDBB5BC1-E4AB-4DDD-A756-81D96CD78F0A}"/>
    <dgm:cxn modelId="{C3084064-1A1E-41C6-AC90-1150437B7A9A}" type="presOf" srcId="{CEB797EB-060A-4B97-B369-B951EDB9A505}" destId="{D5AF64E0-EE60-44AD-96EA-51B23190AC28}" srcOrd="0" destOrd="0" presId="urn:microsoft.com/office/officeart/2018/5/layout/IconCircleLabelList"/>
    <dgm:cxn modelId="{66AB0646-02D3-4325-BB7B-3B4DC3D23AC7}" type="presOf" srcId="{46D75D76-D0A5-4B4F-9F5F-12F0251AA9F3}" destId="{5C15D83E-05A0-4FBB-855D-642D6E210E22}" srcOrd="0" destOrd="0" presId="urn:microsoft.com/office/officeart/2018/5/layout/IconCircleLabelList"/>
    <dgm:cxn modelId="{47CCD549-C797-48C9-87E0-D7E48A7110B2}" type="presOf" srcId="{3136F73E-FBC8-465A-8B73-98AE4E2F4A4E}" destId="{67700E1A-17A4-466E-A1DC-0E1279B75DB8}" srcOrd="0" destOrd="0" presId="urn:microsoft.com/office/officeart/2018/5/layout/IconCircleLabelList"/>
    <dgm:cxn modelId="{B6487053-1432-489B-B7B6-EC8ED6880DB0}" srcId="{68B5423A-7987-42CE-ACA1-879957C17CFE}" destId="{5025612D-81AB-45BC-BA79-9FBC0DEE6F86}" srcOrd="3" destOrd="0" parTransId="{2302E398-95A6-4220-B03B-BD62AB8D5979}" sibTransId="{20E2E7CA-D9FF-477A-88A9-F8831D7CAD54}"/>
    <dgm:cxn modelId="{C6BAE0A9-C923-40B4-865E-C31FF2256D49}" type="presOf" srcId="{5025612D-81AB-45BC-BA79-9FBC0DEE6F86}" destId="{22BCFFA6-AAFB-4680-A3BD-6B37C936E4BC}" srcOrd="0" destOrd="0" presId="urn:microsoft.com/office/officeart/2018/5/layout/IconCircleLabelList"/>
    <dgm:cxn modelId="{3E0385D0-12A1-4CB1-ABF2-57CA8D2791DA}" type="presOf" srcId="{68B5423A-7987-42CE-ACA1-879957C17CFE}" destId="{8E83542C-CE00-49D5-B1C5-E6DBF4329EF7}" srcOrd="0" destOrd="0" presId="urn:microsoft.com/office/officeart/2018/5/layout/IconCircleLabelList"/>
    <dgm:cxn modelId="{975AA3FF-4C2C-4029-A754-22A82B77CE9B}" srcId="{68B5423A-7987-42CE-ACA1-879957C17CFE}" destId="{CEB797EB-060A-4B97-B369-B951EDB9A505}" srcOrd="0" destOrd="0" parTransId="{B6A51407-C84D-43FC-A9DA-6C79E8EF0507}" sibTransId="{C27579AC-CB05-4EA4-B75D-1E6D042F66E2}"/>
    <dgm:cxn modelId="{38551C62-625C-47D1-99E3-1F9CBB66E571}" type="presParOf" srcId="{8E83542C-CE00-49D5-B1C5-E6DBF4329EF7}" destId="{17B70013-CE76-4AFE-BA8B-5D4F70CE8B01}" srcOrd="0" destOrd="0" presId="urn:microsoft.com/office/officeart/2018/5/layout/IconCircleLabelList"/>
    <dgm:cxn modelId="{C20E7CD0-F221-4C35-8F3B-074C2EC05D2B}" type="presParOf" srcId="{17B70013-CE76-4AFE-BA8B-5D4F70CE8B01}" destId="{24D5394C-5AE4-436D-BF84-307D9864B748}" srcOrd="0" destOrd="0" presId="urn:microsoft.com/office/officeart/2018/5/layout/IconCircleLabelList"/>
    <dgm:cxn modelId="{EE6B007E-DB58-4DA1-A2FE-F85966ADE11E}" type="presParOf" srcId="{17B70013-CE76-4AFE-BA8B-5D4F70CE8B01}" destId="{5E20BC00-B2B1-4B8F-A6AC-BBCF6AFEF1AB}" srcOrd="1" destOrd="0" presId="urn:microsoft.com/office/officeart/2018/5/layout/IconCircleLabelList"/>
    <dgm:cxn modelId="{50220518-3632-4AB2-9D61-C1C203C9141A}" type="presParOf" srcId="{17B70013-CE76-4AFE-BA8B-5D4F70CE8B01}" destId="{DCE10560-7D86-4141-B4F6-192833D4BDDC}" srcOrd="2" destOrd="0" presId="urn:microsoft.com/office/officeart/2018/5/layout/IconCircleLabelList"/>
    <dgm:cxn modelId="{69EFEC5D-F4FA-4EBC-AB87-450B00A17862}" type="presParOf" srcId="{17B70013-CE76-4AFE-BA8B-5D4F70CE8B01}" destId="{D5AF64E0-EE60-44AD-96EA-51B23190AC28}" srcOrd="3" destOrd="0" presId="urn:microsoft.com/office/officeart/2018/5/layout/IconCircleLabelList"/>
    <dgm:cxn modelId="{1D76A963-9166-42BC-B81E-A680E9EC59BA}" type="presParOf" srcId="{8E83542C-CE00-49D5-B1C5-E6DBF4329EF7}" destId="{C699D258-5228-4191-9A33-0824CEF65FE0}" srcOrd="1" destOrd="0" presId="urn:microsoft.com/office/officeart/2018/5/layout/IconCircleLabelList"/>
    <dgm:cxn modelId="{6FABFDBF-6DB2-4768-AE72-28B772D636A6}" type="presParOf" srcId="{8E83542C-CE00-49D5-B1C5-E6DBF4329EF7}" destId="{4D3E0418-FB58-48EC-B3DF-E799E7EC3F5D}" srcOrd="2" destOrd="0" presId="urn:microsoft.com/office/officeart/2018/5/layout/IconCircleLabelList"/>
    <dgm:cxn modelId="{316BE8C5-E65D-4046-B028-580292CBE58C}" type="presParOf" srcId="{4D3E0418-FB58-48EC-B3DF-E799E7EC3F5D}" destId="{DEF5C830-71B8-4512-BE76-02A5189C1B79}" srcOrd="0" destOrd="0" presId="urn:microsoft.com/office/officeart/2018/5/layout/IconCircleLabelList"/>
    <dgm:cxn modelId="{0D2B1ECA-6364-42B3-B485-EEA28FF36F86}" type="presParOf" srcId="{4D3E0418-FB58-48EC-B3DF-E799E7EC3F5D}" destId="{426BA17C-F400-49C1-AE2A-F997CD76FDEB}" srcOrd="1" destOrd="0" presId="urn:microsoft.com/office/officeart/2018/5/layout/IconCircleLabelList"/>
    <dgm:cxn modelId="{17D4700C-B756-4107-A726-297259839911}" type="presParOf" srcId="{4D3E0418-FB58-48EC-B3DF-E799E7EC3F5D}" destId="{7720BC77-B511-444B-9261-51666CB00571}" srcOrd="2" destOrd="0" presId="urn:microsoft.com/office/officeart/2018/5/layout/IconCircleLabelList"/>
    <dgm:cxn modelId="{A1BC48F6-4818-4C7F-94C9-A3579E658F90}" type="presParOf" srcId="{4D3E0418-FB58-48EC-B3DF-E799E7EC3F5D}" destId="{5C15D83E-05A0-4FBB-855D-642D6E210E22}" srcOrd="3" destOrd="0" presId="urn:microsoft.com/office/officeart/2018/5/layout/IconCircleLabelList"/>
    <dgm:cxn modelId="{EF822645-E200-4F1D-BFCE-BB8E3C53A009}" type="presParOf" srcId="{8E83542C-CE00-49D5-B1C5-E6DBF4329EF7}" destId="{3B4399BD-A570-48AB-B2B1-AA035FB7460A}" srcOrd="3" destOrd="0" presId="urn:microsoft.com/office/officeart/2018/5/layout/IconCircleLabelList"/>
    <dgm:cxn modelId="{A6567340-C022-41D3-9ADD-AB0FAE3A21C7}" type="presParOf" srcId="{8E83542C-CE00-49D5-B1C5-E6DBF4329EF7}" destId="{ABB4B6F6-B244-4986-9A5A-B2B33CCF7D25}" srcOrd="4" destOrd="0" presId="urn:microsoft.com/office/officeart/2018/5/layout/IconCircleLabelList"/>
    <dgm:cxn modelId="{C23B69A1-1679-4C89-8003-33B8AEC60CB1}" type="presParOf" srcId="{ABB4B6F6-B244-4986-9A5A-B2B33CCF7D25}" destId="{DA49CE26-99D3-4D15-9144-CD5B123BAE98}" srcOrd="0" destOrd="0" presId="urn:microsoft.com/office/officeart/2018/5/layout/IconCircleLabelList"/>
    <dgm:cxn modelId="{1BF9A8AC-7CFE-4ADC-B5DC-4951DBAFE12F}" type="presParOf" srcId="{ABB4B6F6-B244-4986-9A5A-B2B33CCF7D25}" destId="{DC35496C-1D76-4114-9D93-E6248412981C}" srcOrd="1" destOrd="0" presId="urn:microsoft.com/office/officeart/2018/5/layout/IconCircleLabelList"/>
    <dgm:cxn modelId="{0BB52358-C86D-4E8C-AFC6-817B0767BEB0}" type="presParOf" srcId="{ABB4B6F6-B244-4986-9A5A-B2B33CCF7D25}" destId="{71039B61-30DE-4711-B2F2-47D9A27F011A}" srcOrd="2" destOrd="0" presId="urn:microsoft.com/office/officeart/2018/5/layout/IconCircleLabelList"/>
    <dgm:cxn modelId="{C39C6EBB-87D9-49A1-A681-2AC177A0694A}" type="presParOf" srcId="{ABB4B6F6-B244-4986-9A5A-B2B33CCF7D25}" destId="{67700E1A-17A4-466E-A1DC-0E1279B75DB8}" srcOrd="3" destOrd="0" presId="urn:microsoft.com/office/officeart/2018/5/layout/IconCircleLabelList"/>
    <dgm:cxn modelId="{CC0376BD-ACF1-48A7-BD21-7A4E51343DD8}" type="presParOf" srcId="{8E83542C-CE00-49D5-B1C5-E6DBF4329EF7}" destId="{6ACCB9B8-713E-49E2-8039-A2A7A1B5C068}" srcOrd="5" destOrd="0" presId="urn:microsoft.com/office/officeart/2018/5/layout/IconCircleLabelList"/>
    <dgm:cxn modelId="{833BF06A-4936-4E9F-B5AF-6A4902645AF5}" type="presParOf" srcId="{8E83542C-CE00-49D5-B1C5-E6DBF4329EF7}" destId="{5B8A3DE4-B2A0-4A79-8580-6663C14862B8}" srcOrd="6" destOrd="0" presId="urn:microsoft.com/office/officeart/2018/5/layout/IconCircleLabelList"/>
    <dgm:cxn modelId="{0E4923C1-C55E-485D-AC1E-67FBD987901F}" type="presParOf" srcId="{5B8A3DE4-B2A0-4A79-8580-6663C14862B8}" destId="{ECEB3BF8-AD25-4AF9-A231-78D700882D5E}" srcOrd="0" destOrd="0" presId="urn:microsoft.com/office/officeart/2018/5/layout/IconCircleLabelList"/>
    <dgm:cxn modelId="{CCCE2C41-181E-4B91-AEDC-144860046ADF}" type="presParOf" srcId="{5B8A3DE4-B2A0-4A79-8580-6663C14862B8}" destId="{2661F79B-3F16-4D84-91EB-764FCDF1D13B}" srcOrd="1" destOrd="0" presId="urn:microsoft.com/office/officeart/2018/5/layout/IconCircleLabelList"/>
    <dgm:cxn modelId="{92BF12DD-83A9-4244-A020-93B9F4EBEA52}" type="presParOf" srcId="{5B8A3DE4-B2A0-4A79-8580-6663C14862B8}" destId="{750C9FB0-59DE-4498-B328-6B9AD0358430}" srcOrd="2" destOrd="0" presId="urn:microsoft.com/office/officeart/2018/5/layout/IconCircleLabelList"/>
    <dgm:cxn modelId="{1A02CA64-8900-40ED-98E6-2F641FF2CE8E}" type="presParOf" srcId="{5B8A3DE4-B2A0-4A79-8580-6663C14862B8}" destId="{22BCFFA6-AAFB-4680-A3BD-6B37C936E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3B2A4-9942-45DA-8240-D3D310A7E6C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3FA32C-4654-491B-B6EA-67912D746B85}">
      <dgm:prSet/>
      <dgm:spPr/>
      <dgm:t>
        <a:bodyPr/>
        <a:lstStyle/>
        <a:p>
          <a:r>
            <a:rPr lang="en-US"/>
            <a:t>Strings</a:t>
          </a:r>
        </a:p>
      </dgm:t>
    </dgm:pt>
    <dgm:pt modelId="{5BCE3674-B9CC-44BE-B69C-53D2DAD94FAB}" type="parTrans" cxnId="{B9E02504-7C45-4043-A6F3-84CD7D3BB252}">
      <dgm:prSet/>
      <dgm:spPr/>
      <dgm:t>
        <a:bodyPr/>
        <a:lstStyle/>
        <a:p>
          <a:endParaRPr lang="en-US"/>
        </a:p>
      </dgm:t>
    </dgm:pt>
    <dgm:pt modelId="{80654568-0023-49B5-8609-15562CEE1754}" type="sibTrans" cxnId="{B9E02504-7C45-4043-A6F3-84CD7D3BB252}">
      <dgm:prSet/>
      <dgm:spPr/>
      <dgm:t>
        <a:bodyPr/>
        <a:lstStyle/>
        <a:p>
          <a:endParaRPr lang="en-US"/>
        </a:p>
      </dgm:t>
    </dgm:pt>
    <dgm:pt modelId="{A0D540AA-1FB9-4CAE-85D2-96260AB27563}">
      <dgm:prSet/>
      <dgm:spPr/>
      <dgm:t>
        <a:bodyPr/>
        <a:lstStyle/>
        <a:p>
          <a:r>
            <a:rPr lang="en-US"/>
            <a:t>Encased in double (””) or single quotes(‘ ‘)</a:t>
          </a:r>
        </a:p>
      </dgm:t>
    </dgm:pt>
    <dgm:pt modelId="{BE8E973E-A6A3-4BCD-A8F1-99FF04F7A202}" type="parTrans" cxnId="{F974ACDC-7CA1-4EF0-9504-B67390DBA263}">
      <dgm:prSet/>
      <dgm:spPr/>
      <dgm:t>
        <a:bodyPr/>
        <a:lstStyle/>
        <a:p>
          <a:endParaRPr lang="en-US"/>
        </a:p>
      </dgm:t>
    </dgm:pt>
    <dgm:pt modelId="{1552989A-5E13-473D-812A-D85F83A96B34}" type="sibTrans" cxnId="{F974ACDC-7CA1-4EF0-9504-B67390DBA263}">
      <dgm:prSet/>
      <dgm:spPr/>
      <dgm:t>
        <a:bodyPr/>
        <a:lstStyle/>
        <a:p>
          <a:endParaRPr lang="en-US"/>
        </a:p>
      </dgm:t>
    </dgm:pt>
    <dgm:pt modelId="{78ED9295-1036-4FA4-8860-277EE615A76E}">
      <dgm:prSet/>
      <dgm:spPr/>
      <dgm:t>
        <a:bodyPr/>
        <a:lstStyle/>
        <a:p>
          <a:r>
            <a:rPr lang="en-US"/>
            <a:t>Adding two strings concatenates them</a:t>
          </a:r>
        </a:p>
      </dgm:t>
    </dgm:pt>
    <dgm:pt modelId="{C31BB1CC-5CBF-4B8A-AF93-F27AFEC2234B}" type="parTrans" cxnId="{A87134C9-E99B-4506-A8E0-25C4EB9CCF4F}">
      <dgm:prSet/>
      <dgm:spPr/>
      <dgm:t>
        <a:bodyPr/>
        <a:lstStyle/>
        <a:p>
          <a:endParaRPr lang="en-US"/>
        </a:p>
      </dgm:t>
    </dgm:pt>
    <dgm:pt modelId="{C9136A72-AA45-4BD0-928E-B6CE3A257C14}" type="sibTrans" cxnId="{A87134C9-E99B-4506-A8E0-25C4EB9CCF4F}">
      <dgm:prSet/>
      <dgm:spPr/>
      <dgm:t>
        <a:bodyPr/>
        <a:lstStyle/>
        <a:p>
          <a:endParaRPr lang="en-US"/>
        </a:p>
      </dgm:t>
    </dgm:pt>
    <dgm:pt modelId="{2E5CF258-34EB-4474-B5C3-E977CA481EA3}">
      <dgm:prSet/>
      <dgm:spPr/>
      <dgm:t>
        <a:bodyPr/>
        <a:lstStyle/>
        <a:p>
          <a:r>
            <a:rPr lang="en-US"/>
            <a:t>“funny” + “bunny”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“funnybunny”</a:t>
          </a:r>
        </a:p>
      </dgm:t>
    </dgm:pt>
    <dgm:pt modelId="{1FB90B05-436E-4803-8E66-8F818D80BE0D}" type="parTrans" cxnId="{AAC46153-CB9A-41DA-8094-AD2C59512BB5}">
      <dgm:prSet/>
      <dgm:spPr/>
      <dgm:t>
        <a:bodyPr/>
        <a:lstStyle/>
        <a:p>
          <a:endParaRPr lang="en-US"/>
        </a:p>
      </dgm:t>
    </dgm:pt>
    <dgm:pt modelId="{A395B4CF-8954-49F1-B35E-F696FAF6CB41}" type="sibTrans" cxnId="{AAC46153-CB9A-41DA-8094-AD2C59512BB5}">
      <dgm:prSet/>
      <dgm:spPr/>
      <dgm:t>
        <a:bodyPr/>
        <a:lstStyle/>
        <a:p>
          <a:endParaRPr lang="en-US"/>
        </a:p>
      </dgm:t>
    </dgm:pt>
    <dgm:pt modelId="{7AB0FDDB-CE48-4BE9-B6AD-5C334BC26463}">
      <dgm:prSet/>
      <dgm:spPr/>
      <dgm:t>
        <a:bodyPr/>
        <a:lstStyle/>
        <a:p>
          <a:r>
            <a:rPr lang="en-US"/>
            <a:t>type()</a:t>
          </a:r>
        </a:p>
      </dgm:t>
    </dgm:pt>
    <dgm:pt modelId="{30EA233A-0BCA-4C28-8313-01A8939B04CC}" type="parTrans" cxnId="{E908F270-A0B5-4C84-B8F4-DDF9A6658FBE}">
      <dgm:prSet/>
      <dgm:spPr/>
      <dgm:t>
        <a:bodyPr/>
        <a:lstStyle/>
        <a:p>
          <a:endParaRPr lang="en-US"/>
        </a:p>
      </dgm:t>
    </dgm:pt>
    <dgm:pt modelId="{B0C5303E-AD4D-4568-BFDB-10185F0B3546}" type="sibTrans" cxnId="{E908F270-A0B5-4C84-B8F4-DDF9A6658FBE}">
      <dgm:prSet/>
      <dgm:spPr/>
      <dgm:t>
        <a:bodyPr/>
        <a:lstStyle/>
        <a:p>
          <a:endParaRPr lang="en-US"/>
        </a:p>
      </dgm:t>
    </dgm:pt>
    <dgm:pt modelId="{2398AE16-639B-45C1-AB15-50EFEE6A3C7F}">
      <dgm:prSet/>
      <dgm:spPr/>
      <dgm:t>
        <a:bodyPr/>
        <a:lstStyle/>
        <a:p>
          <a:r>
            <a:rPr lang="en-US"/>
            <a:t>Tells you the data type of a piece of data</a:t>
          </a:r>
        </a:p>
      </dgm:t>
    </dgm:pt>
    <dgm:pt modelId="{E94CB2AC-0765-4266-BDCD-9C38BA1FADBA}" type="parTrans" cxnId="{4F9359F4-F850-4BDE-B004-611AB8D225E5}">
      <dgm:prSet/>
      <dgm:spPr/>
      <dgm:t>
        <a:bodyPr/>
        <a:lstStyle/>
        <a:p>
          <a:endParaRPr lang="en-US"/>
        </a:p>
      </dgm:t>
    </dgm:pt>
    <dgm:pt modelId="{9C0E58D1-BB9F-4768-B5D1-4659FAA550B9}" type="sibTrans" cxnId="{4F9359F4-F850-4BDE-B004-611AB8D225E5}">
      <dgm:prSet/>
      <dgm:spPr/>
      <dgm:t>
        <a:bodyPr/>
        <a:lstStyle/>
        <a:p>
          <a:endParaRPr lang="en-US"/>
        </a:p>
      </dgm:t>
    </dgm:pt>
    <dgm:pt modelId="{DFBE2825-90BB-4651-8F19-9D67484A5948}">
      <dgm:prSet/>
      <dgm:spPr/>
      <dgm:t>
        <a:bodyPr/>
        <a:lstStyle/>
        <a:p>
          <a:r>
            <a:rPr lang="en-US"/>
            <a:t>type(”hello”)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str</a:t>
          </a:r>
        </a:p>
      </dgm:t>
    </dgm:pt>
    <dgm:pt modelId="{E13E9B34-752C-48A2-B5B1-56D30BEE58FB}" type="parTrans" cxnId="{B5D8E7B5-3D59-4474-8E01-0D4E05208961}">
      <dgm:prSet/>
      <dgm:spPr/>
      <dgm:t>
        <a:bodyPr/>
        <a:lstStyle/>
        <a:p>
          <a:endParaRPr lang="en-US"/>
        </a:p>
      </dgm:t>
    </dgm:pt>
    <dgm:pt modelId="{F6DB77E1-AAD8-4F45-9CA9-5A6933D46B2C}" type="sibTrans" cxnId="{B5D8E7B5-3D59-4474-8E01-0D4E05208961}">
      <dgm:prSet/>
      <dgm:spPr/>
      <dgm:t>
        <a:bodyPr/>
        <a:lstStyle/>
        <a:p>
          <a:endParaRPr lang="en-US"/>
        </a:p>
      </dgm:t>
    </dgm:pt>
    <dgm:pt modelId="{2CFF5422-C3FF-A74A-9925-4C992634D256}" type="pres">
      <dgm:prSet presAssocID="{2AC3B2A4-9942-45DA-8240-D3D310A7E6C2}" presName="linear" presStyleCnt="0">
        <dgm:presLayoutVars>
          <dgm:dir/>
          <dgm:animLvl val="lvl"/>
          <dgm:resizeHandles val="exact"/>
        </dgm:presLayoutVars>
      </dgm:prSet>
      <dgm:spPr/>
    </dgm:pt>
    <dgm:pt modelId="{8B754D67-0CA3-5047-9C0B-FF63B7E172A6}" type="pres">
      <dgm:prSet presAssocID="{E93FA32C-4654-491B-B6EA-67912D746B85}" presName="parentLin" presStyleCnt="0"/>
      <dgm:spPr/>
    </dgm:pt>
    <dgm:pt modelId="{69DE8466-B3A4-8E46-9EB2-6A14EC00ADE7}" type="pres">
      <dgm:prSet presAssocID="{E93FA32C-4654-491B-B6EA-67912D746B85}" presName="parentLeftMargin" presStyleLbl="node1" presStyleIdx="0" presStyleCnt="2"/>
      <dgm:spPr/>
    </dgm:pt>
    <dgm:pt modelId="{E087F035-5A7B-EF49-B520-3F04F2D78974}" type="pres">
      <dgm:prSet presAssocID="{E93FA32C-4654-491B-B6EA-67912D746B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4ED3B0-BC2D-BB46-B03A-7C6FC4DF932B}" type="pres">
      <dgm:prSet presAssocID="{E93FA32C-4654-491B-B6EA-67912D746B85}" presName="negativeSpace" presStyleCnt="0"/>
      <dgm:spPr/>
    </dgm:pt>
    <dgm:pt modelId="{3D81C92D-AC2F-0E4A-BD5C-F8B67A6AD0C1}" type="pres">
      <dgm:prSet presAssocID="{E93FA32C-4654-491B-B6EA-67912D746B85}" presName="childText" presStyleLbl="conFgAcc1" presStyleIdx="0" presStyleCnt="2">
        <dgm:presLayoutVars>
          <dgm:bulletEnabled val="1"/>
        </dgm:presLayoutVars>
      </dgm:prSet>
      <dgm:spPr/>
    </dgm:pt>
    <dgm:pt modelId="{31232E34-3C45-9A4B-BE92-B1DA06D853C9}" type="pres">
      <dgm:prSet presAssocID="{80654568-0023-49B5-8609-15562CEE1754}" presName="spaceBetweenRectangles" presStyleCnt="0"/>
      <dgm:spPr/>
    </dgm:pt>
    <dgm:pt modelId="{87735270-2605-D84B-B4F2-D2E8E7621AC9}" type="pres">
      <dgm:prSet presAssocID="{7AB0FDDB-CE48-4BE9-B6AD-5C334BC26463}" presName="parentLin" presStyleCnt="0"/>
      <dgm:spPr/>
    </dgm:pt>
    <dgm:pt modelId="{8A739B61-21DC-6342-9EF7-051005B29B7D}" type="pres">
      <dgm:prSet presAssocID="{7AB0FDDB-CE48-4BE9-B6AD-5C334BC26463}" presName="parentLeftMargin" presStyleLbl="node1" presStyleIdx="0" presStyleCnt="2"/>
      <dgm:spPr/>
    </dgm:pt>
    <dgm:pt modelId="{754D86B4-AE44-6C48-AE8F-766C1048E00C}" type="pres">
      <dgm:prSet presAssocID="{7AB0FDDB-CE48-4BE9-B6AD-5C334BC264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C91434-30C7-5E46-818E-2EAC83CBA8DA}" type="pres">
      <dgm:prSet presAssocID="{7AB0FDDB-CE48-4BE9-B6AD-5C334BC26463}" presName="negativeSpace" presStyleCnt="0"/>
      <dgm:spPr/>
    </dgm:pt>
    <dgm:pt modelId="{352856AC-969C-8A4A-B546-B88C2CC4BB4A}" type="pres">
      <dgm:prSet presAssocID="{7AB0FDDB-CE48-4BE9-B6AD-5C334BC264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E02504-7C45-4043-A6F3-84CD7D3BB252}" srcId="{2AC3B2A4-9942-45DA-8240-D3D310A7E6C2}" destId="{E93FA32C-4654-491B-B6EA-67912D746B85}" srcOrd="0" destOrd="0" parTransId="{5BCE3674-B9CC-44BE-B69C-53D2DAD94FAB}" sibTransId="{80654568-0023-49B5-8609-15562CEE1754}"/>
    <dgm:cxn modelId="{036D161A-1219-834F-B59A-5AAAC4EAEBA1}" type="presOf" srcId="{E93FA32C-4654-491B-B6EA-67912D746B85}" destId="{E087F035-5A7B-EF49-B520-3F04F2D78974}" srcOrd="1" destOrd="0" presId="urn:microsoft.com/office/officeart/2005/8/layout/list1"/>
    <dgm:cxn modelId="{74788424-F052-2F49-B11C-FED711D7711E}" type="presOf" srcId="{7AB0FDDB-CE48-4BE9-B6AD-5C334BC26463}" destId="{8A739B61-21DC-6342-9EF7-051005B29B7D}" srcOrd="0" destOrd="0" presId="urn:microsoft.com/office/officeart/2005/8/layout/list1"/>
    <dgm:cxn modelId="{49580D2F-C51B-EB42-A74F-71A4AAC0FB75}" type="presOf" srcId="{DFBE2825-90BB-4651-8F19-9D67484A5948}" destId="{352856AC-969C-8A4A-B546-B88C2CC4BB4A}" srcOrd="0" destOrd="1" presId="urn:microsoft.com/office/officeart/2005/8/layout/list1"/>
    <dgm:cxn modelId="{4BA86938-2B6C-0549-B616-A664564F9B52}" type="presOf" srcId="{E93FA32C-4654-491B-B6EA-67912D746B85}" destId="{69DE8466-B3A4-8E46-9EB2-6A14EC00ADE7}" srcOrd="0" destOrd="0" presId="urn:microsoft.com/office/officeart/2005/8/layout/list1"/>
    <dgm:cxn modelId="{EC34F84D-1D41-C542-A495-E8322E5FCC9A}" type="presOf" srcId="{2AC3B2A4-9942-45DA-8240-D3D310A7E6C2}" destId="{2CFF5422-C3FF-A74A-9925-4C992634D256}" srcOrd="0" destOrd="0" presId="urn:microsoft.com/office/officeart/2005/8/layout/list1"/>
    <dgm:cxn modelId="{968BC970-A9B7-D34D-A1AD-2D39D3AD14E1}" type="presOf" srcId="{2E5CF258-34EB-4474-B5C3-E977CA481EA3}" destId="{3D81C92D-AC2F-0E4A-BD5C-F8B67A6AD0C1}" srcOrd="0" destOrd="2" presId="urn:microsoft.com/office/officeart/2005/8/layout/list1"/>
    <dgm:cxn modelId="{E908F270-A0B5-4C84-B8F4-DDF9A6658FBE}" srcId="{2AC3B2A4-9942-45DA-8240-D3D310A7E6C2}" destId="{7AB0FDDB-CE48-4BE9-B6AD-5C334BC26463}" srcOrd="1" destOrd="0" parTransId="{30EA233A-0BCA-4C28-8313-01A8939B04CC}" sibTransId="{B0C5303E-AD4D-4568-BFDB-10185F0B3546}"/>
    <dgm:cxn modelId="{AAC46153-CB9A-41DA-8094-AD2C59512BB5}" srcId="{78ED9295-1036-4FA4-8860-277EE615A76E}" destId="{2E5CF258-34EB-4474-B5C3-E977CA481EA3}" srcOrd="0" destOrd="0" parTransId="{1FB90B05-436E-4803-8E66-8F818D80BE0D}" sibTransId="{A395B4CF-8954-49F1-B35E-F696FAF6CB41}"/>
    <dgm:cxn modelId="{8517C8A1-15CC-9D42-AF1D-BA4FDFF3242C}" type="presOf" srcId="{A0D540AA-1FB9-4CAE-85D2-96260AB27563}" destId="{3D81C92D-AC2F-0E4A-BD5C-F8B67A6AD0C1}" srcOrd="0" destOrd="0" presId="urn:microsoft.com/office/officeart/2005/8/layout/list1"/>
    <dgm:cxn modelId="{B5D8E7B5-3D59-4474-8E01-0D4E05208961}" srcId="{7AB0FDDB-CE48-4BE9-B6AD-5C334BC26463}" destId="{DFBE2825-90BB-4651-8F19-9D67484A5948}" srcOrd="1" destOrd="0" parTransId="{E13E9B34-752C-48A2-B5B1-56D30BEE58FB}" sibTransId="{F6DB77E1-AAD8-4F45-9CA9-5A6933D46B2C}"/>
    <dgm:cxn modelId="{744146C4-C93F-154D-8ABF-116C09720820}" type="presOf" srcId="{78ED9295-1036-4FA4-8860-277EE615A76E}" destId="{3D81C92D-AC2F-0E4A-BD5C-F8B67A6AD0C1}" srcOrd="0" destOrd="1" presId="urn:microsoft.com/office/officeart/2005/8/layout/list1"/>
    <dgm:cxn modelId="{A87134C9-E99B-4506-A8E0-25C4EB9CCF4F}" srcId="{E93FA32C-4654-491B-B6EA-67912D746B85}" destId="{78ED9295-1036-4FA4-8860-277EE615A76E}" srcOrd="1" destOrd="0" parTransId="{C31BB1CC-5CBF-4B8A-AF93-F27AFEC2234B}" sibTransId="{C9136A72-AA45-4BD0-928E-B6CE3A257C14}"/>
    <dgm:cxn modelId="{B712B0D0-D0E6-CB4B-99A2-027824544445}" type="presOf" srcId="{2398AE16-639B-45C1-AB15-50EFEE6A3C7F}" destId="{352856AC-969C-8A4A-B546-B88C2CC4BB4A}" srcOrd="0" destOrd="0" presId="urn:microsoft.com/office/officeart/2005/8/layout/list1"/>
    <dgm:cxn modelId="{F974ACDC-7CA1-4EF0-9504-B67390DBA263}" srcId="{E93FA32C-4654-491B-B6EA-67912D746B85}" destId="{A0D540AA-1FB9-4CAE-85D2-96260AB27563}" srcOrd="0" destOrd="0" parTransId="{BE8E973E-A6A3-4BCD-A8F1-99FF04F7A202}" sibTransId="{1552989A-5E13-473D-812A-D85F83A96B34}"/>
    <dgm:cxn modelId="{EB1EB4EF-9529-9B42-9ADE-F00E963038A3}" type="presOf" srcId="{7AB0FDDB-CE48-4BE9-B6AD-5C334BC26463}" destId="{754D86B4-AE44-6C48-AE8F-766C1048E00C}" srcOrd="1" destOrd="0" presId="urn:microsoft.com/office/officeart/2005/8/layout/list1"/>
    <dgm:cxn modelId="{4F9359F4-F850-4BDE-B004-611AB8D225E5}" srcId="{7AB0FDDB-CE48-4BE9-B6AD-5C334BC26463}" destId="{2398AE16-639B-45C1-AB15-50EFEE6A3C7F}" srcOrd="0" destOrd="0" parTransId="{E94CB2AC-0765-4266-BDCD-9C38BA1FADBA}" sibTransId="{9C0E58D1-BB9F-4768-B5D1-4659FAA550B9}"/>
    <dgm:cxn modelId="{3989F41B-1427-2947-9368-068A86342C6F}" type="presParOf" srcId="{2CFF5422-C3FF-A74A-9925-4C992634D256}" destId="{8B754D67-0CA3-5047-9C0B-FF63B7E172A6}" srcOrd="0" destOrd="0" presId="urn:microsoft.com/office/officeart/2005/8/layout/list1"/>
    <dgm:cxn modelId="{25A03DD3-17F9-1D4D-9BBA-C37E7B64A907}" type="presParOf" srcId="{8B754D67-0CA3-5047-9C0B-FF63B7E172A6}" destId="{69DE8466-B3A4-8E46-9EB2-6A14EC00ADE7}" srcOrd="0" destOrd="0" presId="urn:microsoft.com/office/officeart/2005/8/layout/list1"/>
    <dgm:cxn modelId="{689ECB43-21D4-7244-89CA-09760933DE0E}" type="presParOf" srcId="{8B754D67-0CA3-5047-9C0B-FF63B7E172A6}" destId="{E087F035-5A7B-EF49-B520-3F04F2D78974}" srcOrd="1" destOrd="0" presId="urn:microsoft.com/office/officeart/2005/8/layout/list1"/>
    <dgm:cxn modelId="{2DC31D2A-6EE7-4C47-88A7-D176FD95CAE9}" type="presParOf" srcId="{2CFF5422-C3FF-A74A-9925-4C992634D256}" destId="{894ED3B0-BC2D-BB46-B03A-7C6FC4DF932B}" srcOrd="1" destOrd="0" presId="urn:microsoft.com/office/officeart/2005/8/layout/list1"/>
    <dgm:cxn modelId="{81FB0803-D524-6940-B11F-D55D134649AF}" type="presParOf" srcId="{2CFF5422-C3FF-A74A-9925-4C992634D256}" destId="{3D81C92D-AC2F-0E4A-BD5C-F8B67A6AD0C1}" srcOrd="2" destOrd="0" presId="urn:microsoft.com/office/officeart/2005/8/layout/list1"/>
    <dgm:cxn modelId="{AD875B71-AECF-3C4C-ABDB-E8AC4247FDD9}" type="presParOf" srcId="{2CFF5422-C3FF-A74A-9925-4C992634D256}" destId="{31232E34-3C45-9A4B-BE92-B1DA06D853C9}" srcOrd="3" destOrd="0" presId="urn:microsoft.com/office/officeart/2005/8/layout/list1"/>
    <dgm:cxn modelId="{35CF7204-4A12-CE42-8171-B3BD5AE92D3E}" type="presParOf" srcId="{2CFF5422-C3FF-A74A-9925-4C992634D256}" destId="{87735270-2605-D84B-B4F2-D2E8E7621AC9}" srcOrd="4" destOrd="0" presId="urn:microsoft.com/office/officeart/2005/8/layout/list1"/>
    <dgm:cxn modelId="{62C62D0D-7AA4-1D45-B320-BB3B2C83D794}" type="presParOf" srcId="{87735270-2605-D84B-B4F2-D2E8E7621AC9}" destId="{8A739B61-21DC-6342-9EF7-051005B29B7D}" srcOrd="0" destOrd="0" presId="urn:microsoft.com/office/officeart/2005/8/layout/list1"/>
    <dgm:cxn modelId="{6E831670-2601-1A42-8A73-81AB97025A5F}" type="presParOf" srcId="{87735270-2605-D84B-B4F2-D2E8E7621AC9}" destId="{754D86B4-AE44-6C48-AE8F-766C1048E00C}" srcOrd="1" destOrd="0" presId="urn:microsoft.com/office/officeart/2005/8/layout/list1"/>
    <dgm:cxn modelId="{45037C8E-A6AE-C648-A7ED-57D958484461}" type="presParOf" srcId="{2CFF5422-C3FF-A74A-9925-4C992634D256}" destId="{88C91434-30C7-5E46-818E-2EAC83CBA8DA}" srcOrd="5" destOrd="0" presId="urn:microsoft.com/office/officeart/2005/8/layout/list1"/>
    <dgm:cxn modelId="{E7F73C86-B71A-2545-B300-F5A3CDE7A96F}" type="presParOf" srcId="{2CFF5422-C3FF-A74A-9925-4C992634D256}" destId="{352856AC-969C-8A4A-B546-B88C2CC4BB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022E7-9E04-4BBC-82AD-DF118BCB807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9A5A22-7DC3-4C67-921D-83D447FD138C}">
      <dgm:prSet/>
      <dgm:spPr/>
      <dgm:t>
        <a:bodyPr/>
        <a:lstStyle/>
        <a:p>
          <a:r>
            <a:rPr lang="en-US"/>
            <a:t>int()</a:t>
          </a:r>
        </a:p>
      </dgm:t>
    </dgm:pt>
    <dgm:pt modelId="{5440FECA-C614-45D8-8058-8DEF37849679}" type="parTrans" cxnId="{267152F2-7AD3-45B9-938C-98217E35ADCD}">
      <dgm:prSet/>
      <dgm:spPr/>
      <dgm:t>
        <a:bodyPr/>
        <a:lstStyle/>
        <a:p>
          <a:endParaRPr lang="en-US"/>
        </a:p>
      </dgm:t>
    </dgm:pt>
    <dgm:pt modelId="{3C06BD79-A40A-480F-A314-04D0C0763B54}" type="sibTrans" cxnId="{267152F2-7AD3-45B9-938C-98217E35ADCD}">
      <dgm:prSet/>
      <dgm:spPr/>
      <dgm:t>
        <a:bodyPr/>
        <a:lstStyle/>
        <a:p>
          <a:endParaRPr lang="en-US"/>
        </a:p>
      </dgm:t>
    </dgm:pt>
    <dgm:pt modelId="{898FD9E8-DB86-4EF8-B239-CAA0A55BC145}">
      <dgm:prSet/>
      <dgm:spPr/>
      <dgm:t>
        <a:bodyPr/>
        <a:lstStyle/>
        <a:p>
          <a:r>
            <a:rPr lang="en-US"/>
            <a:t>str()</a:t>
          </a:r>
        </a:p>
      </dgm:t>
    </dgm:pt>
    <dgm:pt modelId="{E7AE9795-DEA5-432F-A9FB-564406479E5E}" type="parTrans" cxnId="{CA7AB6C6-DA90-4B71-BBDB-DE7E9BE497F5}">
      <dgm:prSet/>
      <dgm:spPr/>
      <dgm:t>
        <a:bodyPr/>
        <a:lstStyle/>
        <a:p>
          <a:endParaRPr lang="en-US"/>
        </a:p>
      </dgm:t>
    </dgm:pt>
    <dgm:pt modelId="{37BCDBE3-B563-4E0A-A7B5-1E9A9F0B0A39}" type="sibTrans" cxnId="{CA7AB6C6-DA90-4B71-BBDB-DE7E9BE497F5}">
      <dgm:prSet/>
      <dgm:spPr/>
      <dgm:t>
        <a:bodyPr/>
        <a:lstStyle/>
        <a:p>
          <a:endParaRPr lang="en-US"/>
        </a:p>
      </dgm:t>
    </dgm:pt>
    <dgm:pt modelId="{5C4C3146-636A-4C09-9300-0C090B64F4C4}">
      <dgm:prSet/>
      <dgm:spPr/>
      <dgm:t>
        <a:bodyPr/>
        <a:lstStyle/>
        <a:p>
          <a:r>
            <a:rPr lang="en-US"/>
            <a:t>bool()</a:t>
          </a:r>
        </a:p>
      </dgm:t>
    </dgm:pt>
    <dgm:pt modelId="{AA912343-F5CB-4709-AD5F-A392F7F6A023}" type="parTrans" cxnId="{76604F73-B01A-4C4E-B3CA-92E23876E46F}">
      <dgm:prSet/>
      <dgm:spPr/>
      <dgm:t>
        <a:bodyPr/>
        <a:lstStyle/>
        <a:p>
          <a:endParaRPr lang="en-US"/>
        </a:p>
      </dgm:t>
    </dgm:pt>
    <dgm:pt modelId="{DF2C77B1-00F5-4240-AC18-79AF2F00A09E}" type="sibTrans" cxnId="{76604F73-B01A-4C4E-B3CA-92E23876E46F}">
      <dgm:prSet/>
      <dgm:spPr/>
      <dgm:t>
        <a:bodyPr/>
        <a:lstStyle/>
        <a:p>
          <a:endParaRPr lang="en-US"/>
        </a:p>
      </dgm:t>
    </dgm:pt>
    <dgm:pt modelId="{FC9D1488-122C-4685-B00F-F5A1C43F2B37}">
      <dgm:prSet/>
      <dgm:spPr/>
      <dgm:t>
        <a:bodyPr/>
        <a:lstStyle/>
        <a:p>
          <a:r>
            <a:rPr lang="en-US"/>
            <a:t>float()</a:t>
          </a:r>
        </a:p>
      </dgm:t>
    </dgm:pt>
    <dgm:pt modelId="{FE101AD2-E531-4FD6-AC3D-A7CE256644EF}" type="parTrans" cxnId="{0AF9FE97-2E16-4780-9AA6-03E10BBB7F7C}">
      <dgm:prSet/>
      <dgm:spPr/>
      <dgm:t>
        <a:bodyPr/>
        <a:lstStyle/>
        <a:p>
          <a:endParaRPr lang="en-US"/>
        </a:p>
      </dgm:t>
    </dgm:pt>
    <dgm:pt modelId="{313CF640-0294-42CB-9647-AD4A7BDC7895}" type="sibTrans" cxnId="{0AF9FE97-2E16-4780-9AA6-03E10BBB7F7C}">
      <dgm:prSet/>
      <dgm:spPr/>
      <dgm:t>
        <a:bodyPr/>
        <a:lstStyle/>
        <a:p>
          <a:endParaRPr lang="en-US"/>
        </a:p>
      </dgm:t>
    </dgm:pt>
    <dgm:pt modelId="{76ABA5E7-98D1-FB4F-903D-EFB166607D23}" type="pres">
      <dgm:prSet presAssocID="{AB1022E7-9E04-4BBC-82AD-DF118BCB8079}" presName="matrix" presStyleCnt="0">
        <dgm:presLayoutVars>
          <dgm:chMax val="1"/>
          <dgm:dir/>
          <dgm:resizeHandles val="exact"/>
        </dgm:presLayoutVars>
      </dgm:prSet>
      <dgm:spPr/>
    </dgm:pt>
    <dgm:pt modelId="{7A4DEE55-E5B8-2C47-B1AA-E3F6629B9ABD}" type="pres">
      <dgm:prSet presAssocID="{AB1022E7-9E04-4BBC-82AD-DF118BCB8079}" presName="diamond" presStyleLbl="bgShp" presStyleIdx="0" presStyleCnt="1"/>
      <dgm:spPr/>
    </dgm:pt>
    <dgm:pt modelId="{2DD4F30B-CF43-F045-9575-73FEF19781B9}" type="pres">
      <dgm:prSet presAssocID="{AB1022E7-9E04-4BBC-82AD-DF118BCB80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2F5017-0B6C-8248-B3BF-833AA70776FD}" type="pres">
      <dgm:prSet presAssocID="{AB1022E7-9E04-4BBC-82AD-DF118BCB80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7471F9-8E47-124A-A3D0-9256168CF7CC}" type="pres">
      <dgm:prSet presAssocID="{AB1022E7-9E04-4BBC-82AD-DF118BCB80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B37872-D4CB-3C4B-B415-519D246ECB25}" type="pres">
      <dgm:prSet presAssocID="{AB1022E7-9E04-4BBC-82AD-DF118BCB80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8C651D-C612-264F-AAFA-486179050589}" type="presOf" srcId="{FC9D1488-122C-4685-B00F-F5A1C43F2B37}" destId="{62B37872-D4CB-3C4B-B415-519D246ECB25}" srcOrd="0" destOrd="0" presId="urn:microsoft.com/office/officeart/2005/8/layout/matrix3"/>
    <dgm:cxn modelId="{76604F73-B01A-4C4E-B3CA-92E23876E46F}" srcId="{AB1022E7-9E04-4BBC-82AD-DF118BCB8079}" destId="{5C4C3146-636A-4C09-9300-0C090B64F4C4}" srcOrd="2" destOrd="0" parTransId="{AA912343-F5CB-4709-AD5F-A392F7F6A023}" sibTransId="{DF2C77B1-00F5-4240-AC18-79AF2F00A09E}"/>
    <dgm:cxn modelId="{CA35E492-7F68-5549-8346-B76B8E985782}" type="presOf" srcId="{0D9A5A22-7DC3-4C67-921D-83D447FD138C}" destId="{2DD4F30B-CF43-F045-9575-73FEF19781B9}" srcOrd="0" destOrd="0" presId="urn:microsoft.com/office/officeart/2005/8/layout/matrix3"/>
    <dgm:cxn modelId="{0AF9FE97-2E16-4780-9AA6-03E10BBB7F7C}" srcId="{AB1022E7-9E04-4BBC-82AD-DF118BCB8079}" destId="{FC9D1488-122C-4685-B00F-F5A1C43F2B37}" srcOrd="3" destOrd="0" parTransId="{FE101AD2-E531-4FD6-AC3D-A7CE256644EF}" sibTransId="{313CF640-0294-42CB-9647-AD4A7BDC7895}"/>
    <dgm:cxn modelId="{AA402BA8-C995-E44E-8F96-90DE20D84E9E}" type="presOf" srcId="{898FD9E8-DB86-4EF8-B239-CAA0A55BC145}" destId="{522F5017-0B6C-8248-B3BF-833AA70776FD}" srcOrd="0" destOrd="0" presId="urn:microsoft.com/office/officeart/2005/8/layout/matrix3"/>
    <dgm:cxn modelId="{86AA35B4-3F54-1A41-B5C1-BB20A5091CE6}" type="presOf" srcId="{5C4C3146-636A-4C09-9300-0C090B64F4C4}" destId="{517471F9-8E47-124A-A3D0-9256168CF7CC}" srcOrd="0" destOrd="0" presId="urn:microsoft.com/office/officeart/2005/8/layout/matrix3"/>
    <dgm:cxn modelId="{CA7AB6C6-DA90-4B71-BBDB-DE7E9BE497F5}" srcId="{AB1022E7-9E04-4BBC-82AD-DF118BCB8079}" destId="{898FD9E8-DB86-4EF8-B239-CAA0A55BC145}" srcOrd="1" destOrd="0" parTransId="{E7AE9795-DEA5-432F-A9FB-564406479E5E}" sibTransId="{37BCDBE3-B563-4E0A-A7B5-1E9A9F0B0A39}"/>
    <dgm:cxn modelId="{A7E998E6-BF24-4946-8640-41C979F8B284}" type="presOf" srcId="{AB1022E7-9E04-4BBC-82AD-DF118BCB8079}" destId="{76ABA5E7-98D1-FB4F-903D-EFB166607D23}" srcOrd="0" destOrd="0" presId="urn:microsoft.com/office/officeart/2005/8/layout/matrix3"/>
    <dgm:cxn modelId="{267152F2-7AD3-45B9-938C-98217E35ADCD}" srcId="{AB1022E7-9E04-4BBC-82AD-DF118BCB8079}" destId="{0D9A5A22-7DC3-4C67-921D-83D447FD138C}" srcOrd="0" destOrd="0" parTransId="{5440FECA-C614-45D8-8058-8DEF37849679}" sibTransId="{3C06BD79-A40A-480F-A314-04D0C0763B54}"/>
    <dgm:cxn modelId="{49ABEA71-B359-A34E-9685-7BFF652BAAEA}" type="presParOf" srcId="{76ABA5E7-98D1-FB4F-903D-EFB166607D23}" destId="{7A4DEE55-E5B8-2C47-B1AA-E3F6629B9ABD}" srcOrd="0" destOrd="0" presId="urn:microsoft.com/office/officeart/2005/8/layout/matrix3"/>
    <dgm:cxn modelId="{AD23BB4C-744C-6841-86C3-BD6AFBF50730}" type="presParOf" srcId="{76ABA5E7-98D1-FB4F-903D-EFB166607D23}" destId="{2DD4F30B-CF43-F045-9575-73FEF19781B9}" srcOrd="1" destOrd="0" presId="urn:microsoft.com/office/officeart/2005/8/layout/matrix3"/>
    <dgm:cxn modelId="{785361D2-2B74-6D4E-97F8-EC86575BB98A}" type="presParOf" srcId="{76ABA5E7-98D1-FB4F-903D-EFB166607D23}" destId="{522F5017-0B6C-8248-B3BF-833AA70776FD}" srcOrd="2" destOrd="0" presId="urn:microsoft.com/office/officeart/2005/8/layout/matrix3"/>
    <dgm:cxn modelId="{F9EEB501-C7F4-AD42-B09C-A338C8E7A6F6}" type="presParOf" srcId="{76ABA5E7-98D1-FB4F-903D-EFB166607D23}" destId="{517471F9-8E47-124A-A3D0-9256168CF7CC}" srcOrd="3" destOrd="0" presId="urn:microsoft.com/office/officeart/2005/8/layout/matrix3"/>
    <dgm:cxn modelId="{26A5EDC1-D155-CC43-A8AE-A4AADE241D30}" type="presParOf" srcId="{76ABA5E7-98D1-FB4F-903D-EFB166607D23}" destId="{62B37872-D4CB-3C4B-B415-519D246ECB2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E04AD9-BDD5-4602-8E16-D1C957B335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1C3CF5-245A-4859-BC70-988D95571922}">
      <dgm:prSet/>
      <dgm:spPr/>
      <dgm:t>
        <a:bodyPr/>
        <a:lstStyle/>
        <a:p>
          <a:r>
            <a:rPr lang="en-US"/>
            <a:t>Truthy</a:t>
          </a:r>
        </a:p>
      </dgm:t>
    </dgm:pt>
    <dgm:pt modelId="{1328C593-FA9E-493F-AAA8-EE71DE055E6C}" type="parTrans" cxnId="{47FA855E-0021-4346-B51B-52B45BCCD5E0}">
      <dgm:prSet/>
      <dgm:spPr/>
      <dgm:t>
        <a:bodyPr/>
        <a:lstStyle/>
        <a:p>
          <a:endParaRPr lang="en-US"/>
        </a:p>
      </dgm:t>
    </dgm:pt>
    <dgm:pt modelId="{EF4C95A8-99A8-49FC-AC2A-E2872FE3D32C}" type="sibTrans" cxnId="{47FA855E-0021-4346-B51B-52B45BCCD5E0}">
      <dgm:prSet/>
      <dgm:spPr/>
      <dgm:t>
        <a:bodyPr/>
        <a:lstStyle/>
        <a:p>
          <a:endParaRPr lang="en-US"/>
        </a:p>
      </dgm:t>
    </dgm:pt>
    <dgm:pt modelId="{E4BAE9BB-50CA-4FFF-B72C-63A88F9168B0}">
      <dgm:prSet/>
      <dgm:spPr/>
      <dgm:t>
        <a:bodyPr/>
        <a:lstStyle/>
        <a:p>
          <a:r>
            <a:rPr lang="en-US"/>
            <a:t>Non-empty data types are true</a:t>
          </a:r>
        </a:p>
      </dgm:t>
    </dgm:pt>
    <dgm:pt modelId="{A2B1283F-0DB3-4C6D-95EB-639DDB553E1E}" type="parTrans" cxnId="{40025196-43EA-41AA-82EA-7B4EAE791A46}">
      <dgm:prSet/>
      <dgm:spPr/>
      <dgm:t>
        <a:bodyPr/>
        <a:lstStyle/>
        <a:p>
          <a:endParaRPr lang="en-US"/>
        </a:p>
      </dgm:t>
    </dgm:pt>
    <dgm:pt modelId="{F5FD95C6-5406-4832-B8C8-00BD9F7F7237}" type="sibTrans" cxnId="{40025196-43EA-41AA-82EA-7B4EAE791A46}">
      <dgm:prSet/>
      <dgm:spPr/>
      <dgm:t>
        <a:bodyPr/>
        <a:lstStyle/>
        <a:p>
          <a:endParaRPr lang="en-US"/>
        </a:p>
      </dgm:t>
    </dgm:pt>
    <dgm:pt modelId="{1578AE2D-26DC-4B3A-A2C3-B368663A6BB3}">
      <dgm:prSet/>
      <dgm:spPr/>
      <dgm:t>
        <a:bodyPr/>
        <a:lstStyle/>
        <a:p>
          <a:r>
            <a:rPr lang="en-US"/>
            <a:t>Numerical values other than 0</a:t>
          </a:r>
        </a:p>
      </dgm:t>
    </dgm:pt>
    <dgm:pt modelId="{C0860528-68F3-4C76-BB54-46C10E7274DF}" type="parTrans" cxnId="{E584978B-22B1-4160-A219-8DFF7F33CF27}">
      <dgm:prSet/>
      <dgm:spPr/>
      <dgm:t>
        <a:bodyPr/>
        <a:lstStyle/>
        <a:p>
          <a:endParaRPr lang="en-US"/>
        </a:p>
      </dgm:t>
    </dgm:pt>
    <dgm:pt modelId="{D174E8FF-9880-4417-B43F-8412690A792C}" type="sibTrans" cxnId="{E584978B-22B1-4160-A219-8DFF7F33CF27}">
      <dgm:prSet/>
      <dgm:spPr/>
      <dgm:t>
        <a:bodyPr/>
        <a:lstStyle/>
        <a:p>
          <a:endParaRPr lang="en-US"/>
        </a:p>
      </dgm:t>
    </dgm:pt>
    <dgm:pt modelId="{8A1E37E1-EB6F-490D-AB0E-5BA778BF83F8}">
      <dgm:prSet/>
      <dgm:spPr/>
      <dgm:t>
        <a:bodyPr/>
        <a:lstStyle/>
        <a:p>
          <a:r>
            <a:rPr lang="en-US"/>
            <a:t>Strings with characters in them</a:t>
          </a:r>
        </a:p>
      </dgm:t>
    </dgm:pt>
    <dgm:pt modelId="{5B158939-B5CA-4303-87BB-0177BDB51CFF}" type="parTrans" cxnId="{D880C92F-20CB-4EFC-B237-A757326308CA}">
      <dgm:prSet/>
      <dgm:spPr/>
      <dgm:t>
        <a:bodyPr/>
        <a:lstStyle/>
        <a:p>
          <a:endParaRPr lang="en-US"/>
        </a:p>
      </dgm:t>
    </dgm:pt>
    <dgm:pt modelId="{3C7B78E2-0B5B-47A3-948E-47F91D17B7AE}" type="sibTrans" cxnId="{D880C92F-20CB-4EFC-B237-A757326308CA}">
      <dgm:prSet/>
      <dgm:spPr/>
      <dgm:t>
        <a:bodyPr/>
        <a:lstStyle/>
        <a:p>
          <a:endParaRPr lang="en-US"/>
        </a:p>
      </dgm:t>
    </dgm:pt>
    <dgm:pt modelId="{6E486627-4449-4DC2-AFF4-A5F8BDCAC013}">
      <dgm:prSet/>
      <dgm:spPr/>
      <dgm:t>
        <a:bodyPr/>
        <a:lstStyle/>
        <a:p>
          <a:r>
            <a:rPr lang="en-US"/>
            <a:t>Falsey</a:t>
          </a:r>
        </a:p>
      </dgm:t>
    </dgm:pt>
    <dgm:pt modelId="{EC17D692-128D-43A8-904C-CB41AAC8FDA7}" type="parTrans" cxnId="{C19135DC-DDD3-4118-BFE7-99FE11CB0CAB}">
      <dgm:prSet/>
      <dgm:spPr/>
      <dgm:t>
        <a:bodyPr/>
        <a:lstStyle/>
        <a:p>
          <a:endParaRPr lang="en-US"/>
        </a:p>
      </dgm:t>
    </dgm:pt>
    <dgm:pt modelId="{EECB1D9B-197D-4693-90C9-DEFF9283A4C8}" type="sibTrans" cxnId="{C19135DC-DDD3-4118-BFE7-99FE11CB0CAB}">
      <dgm:prSet/>
      <dgm:spPr/>
      <dgm:t>
        <a:bodyPr/>
        <a:lstStyle/>
        <a:p>
          <a:endParaRPr lang="en-US"/>
        </a:p>
      </dgm:t>
    </dgm:pt>
    <dgm:pt modelId="{154E8C96-11C7-4CDF-A02C-C84B61153151}">
      <dgm:prSet/>
      <dgm:spPr/>
      <dgm:t>
        <a:bodyPr/>
        <a:lstStyle/>
        <a:p>
          <a:r>
            <a:rPr lang="en-US"/>
            <a:t>Empty datatypes are false</a:t>
          </a:r>
        </a:p>
      </dgm:t>
    </dgm:pt>
    <dgm:pt modelId="{1AD3EB19-406D-4072-BA77-5DFE6A9FF178}" type="parTrans" cxnId="{A60AAB22-62BA-42AC-9E87-11E24BBBD47E}">
      <dgm:prSet/>
      <dgm:spPr/>
      <dgm:t>
        <a:bodyPr/>
        <a:lstStyle/>
        <a:p>
          <a:endParaRPr lang="en-US"/>
        </a:p>
      </dgm:t>
    </dgm:pt>
    <dgm:pt modelId="{2559E1BC-8F03-430B-9777-135A225E6C4A}" type="sibTrans" cxnId="{A60AAB22-62BA-42AC-9E87-11E24BBBD47E}">
      <dgm:prSet/>
      <dgm:spPr/>
      <dgm:t>
        <a:bodyPr/>
        <a:lstStyle/>
        <a:p>
          <a:endParaRPr lang="en-US"/>
        </a:p>
      </dgm:t>
    </dgm:pt>
    <dgm:pt modelId="{A3DCAE96-1203-4E2B-9711-847B6593F355}">
      <dgm:prSet/>
      <dgm:spPr/>
      <dgm:t>
        <a:bodyPr/>
        <a:lstStyle/>
        <a:p>
          <a:r>
            <a:rPr lang="en-US"/>
            <a:t>Numerical values of magnitude 0</a:t>
          </a:r>
        </a:p>
      </dgm:t>
    </dgm:pt>
    <dgm:pt modelId="{F9DDEB11-4D0E-4483-B317-E57AA6984B29}" type="parTrans" cxnId="{4E6C2312-523D-408C-B93C-2C6540B7AD89}">
      <dgm:prSet/>
      <dgm:spPr/>
      <dgm:t>
        <a:bodyPr/>
        <a:lstStyle/>
        <a:p>
          <a:endParaRPr lang="en-US"/>
        </a:p>
      </dgm:t>
    </dgm:pt>
    <dgm:pt modelId="{41D110D5-3EE9-45D3-ADB0-41068EB1693B}" type="sibTrans" cxnId="{4E6C2312-523D-408C-B93C-2C6540B7AD89}">
      <dgm:prSet/>
      <dgm:spPr/>
      <dgm:t>
        <a:bodyPr/>
        <a:lstStyle/>
        <a:p>
          <a:endParaRPr lang="en-US"/>
        </a:p>
      </dgm:t>
    </dgm:pt>
    <dgm:pt modelId="{DF0C2B18-3FC5-4406-8394-4B8A4B7D18D6}">
      <dgm:prSet/>
      <dgm:spPr/>
      <dgm:t>
        <a:bodyPr/>
        <a:lstStyle/>
        <a:p>
          <a:r>
            <a:rPr lang="en-US"/>
            <a:t>Empty strings</a:t>
          </a:r>
        </a:p>
      </dgm:t>
    </dgm:pt>
    <dgm:pt modelId="{F8D8BEA2-0F09-40FF-B5F1-BB725EF95226}" type="parTrans" cxnId="{F9F7144F-4202-4F06-831B-A8A322E31035}">
      <dgm:prSet/>
      <dgm:spPr/>
      <dgm:t>
        <a:bodyPr/>
        <a:lstStyle/>
        <a:p>
          <a:endParaRPr lang="en-US"/>
        </a:p>
      </dgm:t>
    </dgm:pt>
    <dgm:pt modelId="{1805330F-1972-49E4-9850-E16A90C95ADF}" type="sibTrans" cxnId="{F9F7144F-4202-4F06-831B-A8A322E31035}">
      <dgm:prSet/>
      <dgm:spPr/>
      <dgm:t>
        <a:bodyPr/>
        <a:lstStyle/>
        <a:p>
          <a:endParaRPr lang="en-US"/>
        </a:p>
      </dgm:t>
    </dgm:pt>
    <dgm:pt modelId="{11D77D79-003E-1840-ADEA-6F9D4E5A8B99}" type="pres">
      <dgm:prSet presAssocID="{3BE04AD9-BDD5-4602-8E16-D1C957B335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E41B7B-D58D-CB45-9D6B-16089B4713D0}" type="pres">
      <dgm:prSet presAssocID="{6D1C3CF5-245A-4859-BC70-988D95571922}" presName="hierRoot1" presStyleCnt="0"/>
      <dgm:spPr/>
    </dgm:pt>
    <dgm:pt modelId="{01C80F8C-812C-1248-9136-74515B6238CE}" type="pres">
      <dgm:prSet presAssocID="{6D1C3CF5-245A-4859-BC70-988D95571922}" presName="composite" presStyleCnt="0"/>
      <dgm:spPr/>
    </dgm:pt>
    <dgm:pt modelId="{1E072506-2BD6-9442-B14F-D6A5E1E5A95D}" type="pres">
      <dgm:prSet presAssocID="{6D1C3CF5-245A-4859-BC70-988D95571922}" presName="background" presStyleLbl="node0" presStyleIdx="0" presStyleCnt="2"/>
      <dgm:spPr/>
    </dgm:pt>
    <dgm:pt modelId="{830498C4-5B3F-824B-818F-9948EDAC8F4E}" type="pres">
      <dgm:prSet presAssocID="{6D1C3CF5-245A-4859-BC70-988D95571922}" presName="text" presStyleLbl="fgAcc0" presStyleIdx="0" presStyleCnt="2">
        <dgm:presLayoutVars>
          <dgm:chPref val="3"/>
        </dgm:presLayoutVars>
      </dgm:prSet>
      <dgm:spPr/>
    </dgm:pt>
    <dgm:pt modelId="{FAE6BE95-5C17-5A4F-9352-A98E6E8069CF}" type="pres">
      <dgm:prSet presAssocID="{6D1C3CF5-245A-4859-BC70-988D95571922}" presName="hierChild2" presStyleCnt="0"/>
      <dgm:spPr/>
    </dgm:pt>
    <dgm:pt modelId="{AF6535C1-B051-8946-9C2C-BCB89F783949}" type="pres">
      <dgm:prSet presAssocID="{A2B1283F-0DB3-4C6D-95EB-639DDB553E1E}" presName="Name10" presStyleLbl="parChTrans1D2" presStyleIdx="0" presStyleCnt="2"/>
      <dgm:spPr/>
    </dgm:pt>
    <dgm:pt modelId="{2CBAA130-ABD6-204C-A317-7A97EBB7F1F6}" type="pres">
      <dgm:prSet presAssocID="{E4BAE9BB-50CA-4FFF-B72C-63A88F9168B0}" presName="hierRoot2" presStyleCnt="0"/>
      <dgm:spPr/>
    </dgm:pt>
    <dgm:pt modelId="{7CA3FDED-24C8-8745-A8B4-C132108E89A9}" type="pres">
      <dgm:prSet presAssocID="{E4BAE9BB-50CA-4FFF-B72C-63A88F9168B0}" presName="composite2" presStyleCnt="0"/>
      <dgm:spPr/>
    </dgm:pt>
    <dgm:pt modelId="{3253A5BA-C330-034C-B2EC-B27C73BD4AAD}" type="pres">
      <dgm:prSet presAssocID="{E4BAE9BB-50CA-4FFF-B72C-63A88F9168B0}" presName="background2" presStyleLbl="node2" presStyleIdx="0" presStyleCnt="2"/>
      <dgm:spPr/>
    </dgm:pt>
    <dgm:pt modelId="{3F0A57A7-4455-0D42-B68F-851DA9E5799C}" type="pres">
      <dgm:prSet presAssocID="{E4BAE9BB-50CA-4FFF-B72C-63A88F9168B0}" presName="text2" presStyleLbl="fgAcc2" presStyleIdx="0" presStyleCnt="2">
        <dgm:presLayoutVars>
          <dgm:chPref val="3"/>
        </dgm:presLayoutVars>
      </dgm:prSet>
      <dgm:spPr/>
    </dgm:pt>
    <dgm:pt modelId="{E600F9EE-4D8C-6B42-B477-E7DB59BF7C06}" type="pres">
      <dgm:prSet presAssocID="{E4BAE9BB-50CA-4FFF-B72C-63A88F9168B0}" presName="hierChild3" presStyleCnt="0"/>
      <dgm:spPr/>
    </dgm:pt>
    <dgm:pt modelId="{A78CC8D9-1F48-1046-8148-EB8FE6B215C2}" type="pres">
      <dgm:prSet presAssocID="{C0860528-68F3-4C76-BB54-46C10E7274DF}" presName="Name17" presStyleLbl="parChTrans1D3" presStyleIdx="0" presStyleCnt="4"/>
      <dgm:spPr/>
    </dgm:pt>
    <dgm:pt modelId="{42D73F62-3C60-C646-A679-31659B6AD8EE}" type="pres">
      <dgm:prSet presAssocID="{1578AE2D-26DC-4B3A-A2C3-B368663A6BB3}" presName="hierRoot3" presStyleCnt="0"/>
      <dgm:spPr/>
    </dgm:pt>
    <dgm:pt modelId="{5787E093-1037-F349-93F0-A1A1FF6F234C}" type="pres">
      <dgm:prSet presAssocID="{1578AE2D-26DC-4B3A-A2C3-B368663A6BB3}" presName="composite3" presStyleCnt="0"/>
      <dgm:spPr/>
    </dgm:pt>
    <dgm:pt modelId="{866885C1-08C7-FF4B-9886-226E7A588A0A}" type="pres">
      <dgm:prSet presAssocID="{1578AE2D-26DC-4B3A-A2C3-B368663A6BB3}" presName="background3" presStyleLbl="node3" presStyleIdx="0" presStyleCnt="4"/>
      <dgm:spPr/>
    </dgm:pt>
    <dgm:pt modelId="{78FE8384-A350-104B-8976-048C32FFBC1E}" type="pres">
      <dgm:prSet presAssocID="{1578AE2D-26DC-4B3A-A2C3-B368663A6BB3}" presName="text3" presStyleLbl="fgAcc3" presStyleIdx="0" presStyleCnt="4">
        <dgm:presLayoutVars>
          <dgm:chPref val="3"/>
        </dgm:presLayoutVars>
      </dgm:prSet>
      <dgm:spPr/>
    </dgm:pt>
    <dgm:pt modelId="{1BE0BD48-0296-1D41-A614-32389EFCFBDE}" type="pres">
      <dgm:prSet presAssocID="{1578AE2D-26DC-4B3A-A2C3-B368663A6BB3}" presName="hierChild4" presStyleCnt="0"/>
      <dgm:spPr/>
    </dgm:pt>
    <dgm:pt modelId="{9E03B2D9-9FB4-6B45-BC5E-288A33A92437}" type="pres">
      <dgm:prSet presAssocID="{5B158939-B5CA-4303-87BB-0177BDB51CFF}" presName="Name17" presStyleLbl="parChTrans1D3" presStyleIdx="1" presStyleCnt="4"/>
      <dgm:spPr/>
    </dgm:pt>
    <dgm:pt modelId="{0A32C8DC-A61C-2942-BD9B-C3B0411F52B0}" type="pres">
      <dgm:prSet presAssocID="{8A1E37E1-EB6F-490D-AB0E-5BA778BF83F8}" presName="hierRoot3" presStyleCnt="0"/>
      <dgm:spPr/>
    </dgm:pt>
    <dgm:pt modelId="{69891002-794D-6C40-9DE2-4002F129F8DC}" type="pres">
      <dgm:prSet presAssocID="{8A1E37E1-EB6F-490D-AB0E-5BA778BF83F8}" presName="composite3" presStyleCnt="0"/>
      <dgm:spPr/>
    </dgm:pt>
    <dgm:pt modelId="{3BFF98B5-B6E7-994E-95A4-65AAFB8330F1}" type="pres">
      <dgm:prSet presAssocID="{8A1E37E1-EB6F-490D-AB0E-5BA778BF83F8}" presName="background3" presStyleLbl="node3" presStyleIdx="1" presStyleCnt="4"/>
      <dgm:spPr/>
    </dgm:pt>
    <dgm:pt modelId="{C4AF6FD4-AEA0-2F4C-93F3-F35A24F70C92}" type="pres">
      <dgm:prSet presAssocID="{8A1E37E1-EB6F-490D-AB0E-5BA778BF83F8}" presName="text3" presStyleLbl="fgAcc3" presStyleIdx="1" presStyleCnt="4">
        <dgm:presLayoutVars>
          <dgm:chPref val="3"/>
        </dgm:presLayoutVars>
      </dgm:prSet>
      <dgm:spPr/>
    </dgm:pt>
    <dgm:pt modelId="{D602F0F3-BE41-7440-9B91-60C1BB46151A}" type="pres">
      <dgm:prSet presAssocID="{8A1E37E1-EB6F-490D-AB0E-5BA778BF83F8}" presName="hierChild4" presStyleCnt="0"/>
      <dgm:spPr/>
    </dgm:pt>
    <dgm:pt modelId="{832AEB51-CCE3-D34E-ACF8-5C667EAD9704}" type="pres">
      <dgm:prSet presAssocID="{6E486627-4449-4DC2-AFF4-A5F8BDCAC013}" presName="hierRoot1" presStyleCnt="0"/>
      <dgm:spPr/>
    </dgm:pt>
    <dgm:pt modelId="{379450D6-D39A-7F44-9454-C5F71DDE369E}" type="pres">
      <dgm:prSet presAssocID="{6E486627-4449-4DC2-AFF4-A5F8BDCAC013}" presName="composite" presStyleCnt="0"/>
      <dgm:spPr/>
    </dgm:pt>
    <dgm:pt modelId="{8F5A904F-82B6-864A-8E5E-508FBC1C2EA2}" type="pres">
      <dgm:prSet presAssocID="{6E486627-4449-4DC2-AFF4-A5F8BDCAC013}" presName="background" presStyleLbl="node0" presStyleIdx="1" presStyleCnt="2"/>
      <dgm:spPr/>
    </dgm:pt>
    <dgm:pt modelId="{1D46659E-A0FC-1447-8D30-B635E38DB789}" type="pres">
      <dgm:prSet presAssocID="{6E486627-4449-4DC2-AFF4-A5F8BDCAC013}" presName="text" presStyleLbl="fgAcc0" presStyleIdx="1" presStyleCnt="2">
        <dgm:presLayoutVars>
          <dgm:chPref val="3"/>
        </dgm:presLayoutVars>
      </dgm:prSet>
      <dgm:spPr/>
    </dgm:pt>
    <dgm:pt modelId="{0ECD1282-3D27-BE48-A4F7-60343231B1AD}" type="pres">
      <dgm:prSet presAssocID="{6E486627-4449-4DC2-AFF4-A5F8BDCAC013}" presName="hierChild2" presStyleCnt="0"/>
      <dgm:spPr/>
    </dgm:pt>
    <dgm:pt modelId="{88611EB1-9A35-C244-969F-D5D28557942D}" type="pres">
      <dgm:prSet presAssocID="{1AD3EB19-406D-4072-BA77-5DFE6A9FF178}" presName="Name10" presStyleLbl="parChTrans1D2" presStyleIdx="1" presStyleCnt="2"/>
      <dgm:spPr/>
    </dgm:pt>
    <dgm:pt modelId="{FE4E97D8-78E2-A448-A16C-7BDBF2B33B35}" type="pres">
      <dgm:prSet presAssocID="{154E8C96-11C7-4CDF-A02C-C84B61153151}" presName="hierRoot2" presStyleCnt="0"/>
      <dgm:spPr/>
    </dgm:pt>
    <dgm:pt modelId="{E0755D78-A612-8B48-8E39-BBE19E9FDA2E}" type="pres">
      <dgm:prSet presAssocID="{154E8C96-11C7-4CDF-A02C-C84B61153151}" presName="composite2" presStyleCnt="0"/>
      <dgm:spPr/>
    </dgm:pt>
    <dgm:pt modelId="{76F558FF-3A70-A84F-A4E1-8173A17129E5}" type="pres">
      <dgm:prSet presAssocID="{154E8C96-11C7-4CDF-A02C-C84B61153151}" presName="background2" presStyleLbl="node2" presStyleIdx="1" presStyleCnt="2"/>
      <dgm:spPr/>
    </dgm:pt>
    <dgm:pt modelId="{A8EE18E7-0D0A-FD48-A41E-59FABEBE4B60}" type="pres">
      <dgm:prSet presAssocID="{154E8C96-11C7-4CDF-A02C-C84B61153151}" presName="text2" presStyleLbl="fgAcc2" presStyleIdx="1" presStyleCnt="2">
        <dgm:presLayoutVars>
          <dgm:chPref val="3"/>
        </dgm:presLayoutVars>
      </dgm:prSet>
      <dgm:spPr/>
    </dgm:pt>
    <dgm:pt modelId="{FBDD68B4-EE13-AD4F-B4DD-7000666FC2EB}" type="pres">
      <dgm:prSet presAssocID="{154E8C96-11C7-4CDF-A02C-C84B61153151}" presName="hierChild3" presStyleCnt="0"/>
      <dgm:spPr/>
    </dgm:pt>
    <dgm:pt modelId="{7ABA87B5-B774-4C40-9CDF-065412F28654}" type="pres">
      <dgm:prSet presAssocID="{F9DDEB11-4D0E-4483-B317-E57AA6984B29}" presName="Name17" presStyleLbl="parChTrans1D3" presStyleIdx="2" presStyleCnt="4"/>
      <dgm:spPr/>
    </dgm:pt>
    <dgm:pt modelId="{37DF935B-F019-C34A-9CC6-B453417403F3}" type="pres">
      <dgm:prSet presAssocID="{A3DCAE96-1203-4E2B-9711-847B6593F355}" presName="hierRoot3" presStyleCnt="0"/>
      <dgm:spPr/>
    </dgm:pt>
    <dgm:pt modelId="{9A8A3599-B67F-4341-8904-E4AF654DDD5A}" type="pres">
      <dgm:prSet presAssocID="{A3DCAE96-1203-4E2B-9711-847B6593F355}" presName="composite3" presStyleCnt="0"/>
      <dgm:spPr/>
    </dgm:pt>
    <dgm:pt modelId="{17B0DE67-22D8-B04F-B09E-1A236E744126}" type="pres">
      <dgm:prSet presAssocID="{A3DCAE96-1203-4E2B-9711-847B6593F355}" presName="background3" presStyleLbl="node3" presStyleIdx="2" presStyleCnt="4"/>
      <dgm:spPr/>
    </dgm:pt>
    <dgm:pt modelId="{F0F2E50C-E33A-444E-B5A6-764B9EC76B08}" type="pres">
      <dgm:prSet presAssocID="{A3DCAE96-1203-4E2B-9711-847B6593F355}" presName="text3" presStyleLbl="fgAcc3" presStyleIdx="2" presStyleCnt="4">
        <dgm:presLayoutVars>
          <dgm:chPref val="3"/>
        </dgm:presLayoutVars>
      </dgm:prSet>
      <dgm:spPr/>
    </dgm:pt>
    <dgm:pt modelId="{EF4827FC-9089-3340-A7F5-39AC4E32CF2E}" type="pres">
      <dgm:prSet presAssocID="{A3DCAE96-1203-4E2B-9711-847B6593F355}" presName="hierChild4" presStyleCnt="0"/>
      <dgm:spPr/>
    </dgm:pt>
    <dgm:pt modelId="{87C1AB0C-200C-3F49-BC39-509EF2690A03}" type="pres">
      <dgm:prSet presAssocID="{F8D8BEA2-0F09-40FF-B5F1-BB725EF95226}" presName="Name17" presStyleLbl="parChTrans1D3" presStyleIdx="3" presStyleCnt="4"/>
      <dgm:spPr/>
    </dgm:pt>
    <dgm:pt modelId="{F7F92393-476D-934F-B6EF-5F97A1B0270C}" type="pres">
      <dgm:prSet presAssocID="{DF0C2B18-3FC5-4406-8394-4B8A4B7D18D6}" presName="hierRoot3" presStyleCnt="0"/>
      <dgm:spPr/>
    </dgm:pt>
    <dgm:pt modelId="{98661E7E-A48B-1744-9712-DE14D759439B}" type="pres">
      <dgm:prSet presAssocID="{DF0C2B18-3FC5-4406-8394-4B8A4B7D18D6}" presName="composite3" presStyleCnt="0"/>
      <dgm:spPr/>
    </dgm:pt>
    <dgm:pt modelId="{B5E7D984-96A5-8F4C-8C67-8F635450B55F}" type="pres">
      <dgm:prSet presAssocID="{DF0C2B18-3FC5-4406-8394-4B8A4B7D18D6}" presName="background3" presStyleLbl="node3" presStyleIdx="3" presStyleCnt="4"/>
      <dgm:spPr/>
    </dgm:pt>
    <dgm:pt modelId="{96253FA1-5007-D84F-A6CD-5AD6A9776EAC}" type="pres">
      <dgm:prSet presAssocID="{DF0C2B18-3FC5-4406-8394-4B8A4B7D18D6}" presName="text3" presStyleLbl="fgAcc3" presStyleIdx="3" presStyleCnt="4">
        <dgm:presLayoutVars>
          <dgm:chPref val="3"/>
        </dgm:presLayoutVars>
      </dgm:prSet>
      <dgm:spPr/>
    </dgm:pt>
    <dgm:pt modelId="{EFE5C472-E1F4-4444-9296-2FB08FFF49E1}" type="pres">
      <dgm:prSet presAssocID="{DF0C2B18-3FC5-4406-8394-4B8A4B7D18D6}" presName="hierChild4" presStyleCnt="0"/>
      <dgm:spPr/>
    </dgm:pt>
  </dgm:ptLst>
  <dgm:cxnLst>
    <dgm:cxn modelId="{4E6C2312-523D-408C-B93C-2C6540B7AD89}" srcId="{154E8C96-11C7-4CDF-A02C-C84B61153151}" destId="{A3DCAE96-1203-4E2B-9711-847B6593F355}" srcOrd="0" destOrd="0" parTransId="{F9DDEB11-4D0E-4483-B317-E57AA6984B29}" sibTransId="{41D110D5-3EE9-45D3-ADB0-41068EB1693B}"/>
    <dgm:cxn modelId="{A60AAB22-62BA-42AC-9E87-11E24BBBD47E}" srcId="{6E486627-4449-4DC2-AFF4-A5F8BDCAC013}" destId="{154E8C96-11C7-4CDF-A02C-C84B61153151}" srcOrd="0" destOrd="0" parTransId="{1AD3EB19-406D-4072-BA77-5DFE6A9FF178}" sibTransId="{2559E1BC-8F03-430B-9777-135A225E6C4A}"/>
    <dgm:cxn modelId="{D880C92F-20CB-4EFC-B237-A757326308CA}" srcId="{E4BAE9BB-50CA-4FFF-B72C-63A88F9168B0}" destId="{8A1E37E1-EB6F-490D-AB0E-5BA778BF83F8}" srcOrd="1" destOrd="0" parTransId="{5B158939-B5CA-4303-87BB-0177BDB51CFF}" sibTransId="{3C7B78E2-0B5B-47A3-948E-47F91D17B7AE}"/>
    <dgm:cxn modelId="{47FA855E-0021-4346-B51B-52B45BCCD5E0}" srcId="{3BE04AD9-BDD5-4602-8E16-D1C957B33576}" destId="{6D1C3CF5-245A-4859-BC70-988D95571922}" srcOrd="0" destOrd="0" parTransId="{1328C593-FA9E-493F-AAA8-EE71DE055E6C}" sibTransId="{EF4C95A8-99A8-49FC-AC2A-E2872FE3D32C}"/>
    <dgm:cxn modelId="{F77F9D49-6B4F-BB44-A5EB-FAA80E4720E6}" type="presOf" srcId="{8A1E37E1-EB6F-490D-AB0E-5BA778BF83F8}" destId="{C4AF6FD4-AEA0-2F4C-93F3-F35A24F70C92}" srcOrd="0" destOrd="0" presId="urn:microsoft.com/office/officeart/2005/8/layout/hierarchy1"/>
    <dgm:cxn modelId="{66E5CB6A-892C-A64B-A48E-6E3F2B2295B3}" type="presOf" srcId="{3BE04AD9-BDD5-4602-8E16-D1C957B33576}" destId="{11D77D79-003E-1840-ADEA-6F9D4E5A8B99}" srcOrd="0" destOrd="0" presId="urn:microsoft.com/office/officeart/2005/8/layout/hierarchy1"/>
    <dgm:cxn modelId="{F9F7144F-4202-4F06-831B-A8A322E31035}" srcId="{154E8C96-11C7-4CDF-A02C-C84B61153151}" destId="{DF0C2B18-3FC5-4406-8394-4B8A4B7D18D6}" srcOrd="1" destOrd="0" parTransId="{F8D8BEA2-0F09-40FF-B5F1-BB725EF95226}" sibTransId="{1805330F-1972-49E4-9850-E16A90C95ADF}"/>
    <dgm:cxn modelId="{A2C7FC5A-2042-AE43-B4ED-37383AADC0C2}" type="presOf" srcId="{6D1C3CF5-245A-4859-BC70-988D95571922}" destId="{830498C4-5B3F-824B-818F-9948EDAC8F4E}" srcOrd="0" destOrd="0" presId="urn:microsoft.com/office/officeart/2005/8/layout/hierarchy1"/>
    <dgm:cxn modelId="{05461A87-7C8C-234C-BB51-BDAFB7B536A8}" type="presOf" srcId="{6E486627-4449-4DC2-AFF4-A5F8BDCAC013}" destId="{1D46659E-A0FC-1447-8D30-B635E38DB789}" srcOrd="0" destOrd="0" presId="urn:microsoft.com/office/officeart/2005/8/layout/hierarchy1"/>
    <dgm:cxn modelId="{CC785C88-E828-2142-B017-39A728F0EA6D}" type="presOf" srcId="{5B158939-B5CA-4303-87BB-0177BDB51CFF}" destId="{9E03B2D9-9FB4-6B45-BC5E-288A33A92437}" srcOrd="0" destOrd="0" presId="urn:microsoft.com/office/officeart/2005/8/layout/hierarchy1"/>
    <dgm:cxn modelId="{E584978B-22B1-4160-A219-8DFF7F33CF27}" srcId="{E4BAE9BB-50CA-4FFF-B72C-63A88F9168B0}" destId="{1578AE2D-26DC-4B3A-A2C3-B368663A6BB3}" srcOrd="0" destOrd="0" parTransId="{C0860528-68F3-4C76-BB54-46C10E7274DF}" sibTransId="{D174E8FF-9880-4417-B43F-8412690A792C}"/>
    <dgm:cxn modelId="{40025196-43EA-41AA-82EA-7B4EAE791A46}" srcId="{6D1C3CF5-245A-4859-BC70-988D95571922}" destId="{E4BAE9BB-50CA-4FFF-B72C-63A88F9168B0}" srcOrd="0" destOrd="0" parTransId="{A2B1283F-0DB3-4C6D-95EB-639DDB553E1E}" sibTransId="{F5FD95C6-5406-4832-B8C8-00BD9F7F7237}"/>
    <dgm:cxn modelId="{23593998-AFB5-774D-9313-AC0B02C300B7}" type="presOf" srcId="{E4BAE9BB-50CA-4FFF-B72C-63A88F9168B0}" destId="{3F0A57A7-4455-0D42-B68F-851DA9E5799C}" srcOrd="0" destOrd="0" presId="urn:microsoft.com/office/officeart/2005/8/layout/hierarchy1"/>
    <dgm:cxn modelId="{1E473A99-6381-F34F-8EAF-865B080F7374}" type="presOf" srcId="{DF0C2B18-3FC5-4406-8394-4B8A4B7D18D6}" destId="{96253FA1-5007-D84F-A6CD-5AD6A9776EAC}" srcOrd="0" destOrd="0" presId="urn:microsoft.com/office/officeart/2005/8/layout/hierarchy1"/>
    <dgm:cxn modelId="{9D4E09AD-3FB6-104B-8CD6-C525DA7F3DB9}" type="presOf" srcId="{A3DCAE96-1203-4E2B-9711-847B6593F355}" destId="{F0F2E50C-E33A-444E-B5A6-764B9EC76B08}" srcOrd="0" destOrd="0" presId="urn:microsoft.com/office/officeart/2005/8/layout/hierarchy1"/>
    <dgm:cxn modelId="{9A2CC5B4-0092-454C-B553-6E4B9B05988C}" type="presOf" srcId="{1578AE2D-26DC-4B3A-A2C3-B368663A6BB3}" destId="{78FE8384-A350-104B-8976-048C32FFBC1E}" srcOrd="0" destOrd="0" presId="urn:microsoft.com/office/officeart/2005/8/layout/hierarchy1"/>
    <dgm:cxn modelId="{EB847EC6-02AB-1540-9305-9C350E3BEE81}" type="presOf" srcId="{154E8C96-11C7-4CDF-A02C-C84B61153151}" destId="{A8EE18E7-0D0A-FD48-A41E-59FABEBE4B60}" srcOrd="0" destOrd="0" presId="urn:microsoft.com/office/officeart/2005/8/layout/hierarchy1"/>
    <dgm:cxn modelId="{BD4BD9C7-DFF8-4E47-8276-F8A702AA41B3}" type="presOf" srcId="{C0860528-68F3-4C76-BB54-46C10E7274DF}" destId="{A78CC8D9-1F48-1046-8148-EB8FE6B215C2}" srcOrd="0" destOrd="0" presId="urn:microsoft.com/office/officeart/2005/8/layout/hierarchy1"/>
    <dgm:cxn modelId="{639687D6-72FB-6C4E-B32E-360FC0E085CC}" type="presOf" srcId="{A2B1283F-0DB3-4C6D-95EB-639DDB553E1E}" destId="{AF6535C1-B051-8946-9C2C-BCB89F783949}" srcOrd="0" destOrd="0" presId="urn:microsoft.com/office/officeart/2005/8/layout/hierarchy1"/>
    <dgm:cxn modelId="{C19135DC-DDD3-4118-BFE7-99FE11CB0CAB}" srcId="{3BE04AD9-BDD5-4602-8E16-D1C957B33576}" destId="{6E486627-4449-4DC2-AFF4-A5F8BDCAC013}" srcOrd="1" destOrd="0" parTransId="{EC17D692-128D-43A8-904C-CB41AAC8FDA7}" sibTransId="{EECB1D9B-197D-4693-90C9-DEFF9283A4C8}"/>
    <dgm:cxn modelId="{F6A973E4-E7A9-F54B-93D1-A78D5246B855}" type="presOf" srcId="{1AD3EB19-406D-4072-BA77-5DFE6A9FF178}" destId="{88611EB1-9A35-C244-969F-D5D28557942D}" srcOrd="0" destOrd="0" presId="urn:microsoft.com/office/officeart/2005/8/layout/hierarchy1"/>
    <dgm:cxn modelId="{0AC1B6F1-E5D7-6945-B66B-984E610E1DDD}" type="presOf" srcId="{F9DDEB11-4D0E-4483-B317-E57AA6984B29}" destId="{7ABA87B5-B774-4C40-9CDF-065412F28654}" srcOrd="0" destOrd="0" presId="urn:microsoft.com/office/officeart/2005/8/layout/hierarchy1"/>
    <dgm:cxn modelId="{487D71FC-F00B-E14F-8CE3-27F593A2A241}" type="presOf" srcId="{F8D8BEA2-0F09-40FF-B5F1-BB725EF95226}" destId="{87C1AB0C-200C-3F49-BC39-509EF2690A03}" srcOrd="0" destOrd="0" presId="urn:microsoft.com/office/officeart/2005/8/layout/hierarchy1"/>
    <dgm:cxn modelId="{99A731A5-ECA5-B84A-90C7-D9920938FF77}" type="presParOf" srcId="{11D77D79-003E-1840-ADEA-6F9D4E5A8B99}" destId="{D2E41B7B-D58D-CB45-9D6B-16089B4713D0}" srcOrd="0" destOrd="0" presId="urn:microsoft.com/office/officeart/2005/8/layout/hierarchy1"/>
    <dgm:cxn modelId="{4753A882-A327-664A-B1DE-4647D49E1CAD}" type="presParOf" srcId="{D2E41B7B-D58D-CB45-9D6B-16089B4713D0}" destId="{01C80F8C-812C-1248-9136-74515B6238CE}" srcOrd="0" destOrd="0" presId="urn:microsoft.com/office/officeart/2005/8/layout/hierarchy1"/>
    <dgm:cxn modelId="{B7ED6F3D-6184-7F4C-87FA-E54629C4F3D9}" type="presParOf" srcId="{01C80F8C-812C-1248-9136-74515B6238CE}" destId="{1E072506-2BD6-9442-B14F-D6A5E1E5A95D}" srcOrd="0" destOrd="0" presId="urn:microsoft.com/office/officeart/2005/8/layout/hierarchy1"/>
    <dgm:cxn modelId="{2A94CDB2-1B01-7F4C-AEB2-D1001326D079}" type="presParOf" srcId="{01C80F8C-812C-1248-9136-74515B6238CE}" destId="{830498C4-5B3F-824B-818F-9948EDAC8F4E}" srcOrd="1" destOrd="0" presId="urn:microsoft.com/office/officeart/2005/8/layout/hierarchy1"/>
    <dgm:cxn modelId="{3277F25F-5C11-FD40-83DA-2FD36C98E2E5}" type="presParOf" srcId="{D2E41B7B-D58D-CB45-9D6B-16089B4713D0}" destId="{FAE6BE95-5C17-5A4F-9352-A98E6E8069CF}" srcOrd="1" destOrd="0" presId="urn:microsoft.com/office/officeart/2005/8/layout/hierarchy1"/>
    <dgm:cxn modelId="{67D3900F-0562-1043-9F79-71E1E4AEEA9D}" type="presParOf" srcId="{FAE6BE95-5C17-5A4F-9352-A98E6E8069CF}" destId="{AF6535C1-B051-8946-9C2C-BCB89F783949}" srcOrd="0" destOrd="0" presId="urn:microsoft.com/office/officeart/2005/8/layout/hierarchy1"/>
    <dgm:cxn modelId="{A002C835-1114-5947-8C83-1717E002C201}" type="presParOf" srcId="{FAE6BE95-5C17-5A4F-9352-A98E6E8069CF}" destId="{2CBAA130-ABD6-204C-A317-7A97EBB7F1F6}" srcOrd="1" destOrd="0" presId="urn:microsoft.com/office/officeart/2005/8/layout/hierarchy1"/>
    <dgm:cxn modelId="{1702B787-2FAC-9743-B3C8-D4FDF5A52FC5}" type="presParOf" srcId="{2CBAA130-ABD6-204C-A317-7A97EBB7F1F6}" destId="{7CA3FDED-24C8-8745-A8B4-C132108E89A9}" srcOrd="0" destOrd="0" presId="urn:microsoft.com/office/officeart/2005/8/layout/hierarchy1"/>
    <dgm:cxn modelId="{AD95DFC9-9DCB-FD41-A9B5-88CED3C343F0}" type="presParOf" srcId="{7CA3FDED-24C8-8745-A8B4-C132108E89A9}" destId="{3253A5BA-C330-034C-B2EC-B27C73BD4AAD}" srcOrd="0" destOrd="0" presId="urn:microsoft.com/office/officeart/2005/8/layout/hierarchy1"/>
    <dgm:cxn modelId="{FD079CC6-B6B5-8E4E-A191-495BD5D136B2}" type="presParOf" srcId="{7CA3FDED-24C8-8745-A8B4-C132108E89A9}" destId="{3F0A57A7-4455-0D42-B68F-851DA9E5799C}" srcOrd="1" destOrd="0" presId="urn:microsoft.com/office/officeart/2005/8/layout/hierarchy1"/>
    <dgm:cxn modelId="{29C9141C-9DE0-764A-AA83-3CF27730B3F1}" type="presParOf" srcId="{2CBAA130-ABD6-204C-A317-7A97EBB7F1F6}" destId="{E600F9EE-4D8C-6B42-B477-E7DB59BF7C06}" srcOrd="1" destOrd="0" presId="urn:microsoft.com/office/officeart/2005/8/layout/hierarchy1"/>
    <dgm:cxn modelId="{D0953D89-6023-3446-8C40-F7FF3449DBAE}" type="presParOf" srcId="{E600F9EE-4D8C-6B42-B477-E7DB59BF7C06}" destId="{A78CC8D9-1F48-1046-8148-EB8FE6B215C2}" srcOrd="0" destOrd="0" presId="urn:microsoft.com/office/officeart/2005/8/layout/hierarchy1"/>
    <dgm:cxn modelId="{56F43EDA-263A-A74F-9937-4C8751FCFC58}" type="presParOf" srcId="{E600F9EE-4D8C-6B42-B477-E7DB59BF7C06}" destId="{42D73F62-3C60-C646-A679-31659B6AD8EE}" srcOrd="1" destOrd="0" presId="urn:microsoft.com/office/officeart/2005/8/layout/hierarchy1"/>
    <dgm:cxn modelId="{A08E17D9-535C-E548-A079-70C21CF46571}" type="presParOf" srcId="{42D73F62-3C60-C646-A679-31659B6AD8EE}" destId="{5787E093-1037-F349-93F0-A1A1FF6F234C}" srcOrd="0" destOrd="0" presId="urn:microsoft.com/office/officeart/2005/8/layout/hierarchy1"/>
    <dgm:cxn modelId="{CD291344-FC17-864F-A813-C7F5BAB55106}" type="presParOf" srcId="{5787E093-1037-F349-93F0-A1A1FF6F234C}" destId="{866885C1-08C7-FF4B-9886-226E7A588A0A}" srcOrd="0" destOrd="0" presId="urn:microsoft.com/office/officeart/2005/8/layout/hierarchy1"/>
    <dgm:cxn modelId="{FFC9EDA7-F3B8-0348-B861-E5A8A9B14595}" type="presParOf" srcId="{5787E093-1037-F349-93F0-A1A1FF6F234C}" destId="{78FE8384-A350-104B-8976-048C32FFBC1E}" srcOrd="1" destOrd="0" presId="urn:microsoft.com/office/officeart/2005/8/layout/hierarchy1"/>
    <dgm:cxn modelId="{9BC42534-D761-4E46-B910-F6E8D4DCA6B8}" type="presParOf" srcId="{42D73F62-3C60-C646-A679-31659B6AD8EE}" destId="{1BE0BD48-0296-1D41-A614-32389EFCFBDE}" srcOrd="1" destOrd="0" presId="urn:microsoft.com/office/officeart/2005/8/layout/hierarchy1"/>
    <dgm:cxn modelId="{829BDACE-B739-0C45-9BF0-B60BEA35512D}" type="presParOf" srcId="{E600F9EE-4D8C-6B42-B477-E7DB59BF7C06}" destId="{9E03B2D9-9FB4-6B45-BC5E-288A33A92437}" srcOrd="2" destOrd="0" presId="urn:microsoft.com/office/officeart/2005/8/layout/hierarchy1"/>
    <dgm:cxn modelId="{C2665096-1D80-584E-A7E4-3C28C68DFB51}" type="presParOf" srcId="{E600F9EE-4D8C-6B42-B477-E7DB59BF7C06}" destId="{0A32C8DC-A61C-2942-BD9B-C3B0411F52B0}" srcOrd="3" destOrd="0" presId="urn:microsoft.com/office/officeart/2005/8/layout/hierarchy1"/>
    <dgm:cxn modelId="{7265BAFC-BDD4-F643-BA67-B1C6D66E8236}" type="presParOf" srcId="{0A32C8DC-A61C-2942-BD9B-C3B0411F52B0}" destId="{69891002-794D-6C40-9DE2-4002F129F8DC}" srcOrd="0" destOrd="0" presId="urn:microsoft.com/office/officeart/2005/8/layout/hierarchy1"/>
    <dgm:cxn modelId="{4E021599-7879-DE4F-922C-2CF1A0A894A9}" type="presParOf" srcId="{69891002-794D-6C40-9DE2-4002F129F8DC}" destId="{3BFF98B5-B6E7-994E-95A4-65AAFB8330F1}" srcOrd="0" destOrd="0" presId="urn:microsoft.com/office/officeart/2005/8/layout/hierarchy1"/>
    <dgm:cxn modelId="{4F8E576A-4B0D-4E41-867C-0CD04B529522}" type="presParOf" srcId="{69891002-794D-6C40-9DE2-4002F129F8DC}" destId="{C4AF6FD4-AEA0-2F4C-93F3-F35A24F70C92}" srcOrd="1" destOrd="0" presId="urn:microsoft.com/office/officeart/2005/8/layout/hierarchy1"/>
    <dgm:cxn modelId="{D9695E9C-832D-B343-A38B-9088E2661D3E}" type="presParOf" srcId="{0A32C8DC-A61C-2942-BD9B-C3B0411F52B0}" destId="{D602F0F3-BE41-7440-9B91-60C1BB46151A}" srcOrd="1" destOrd="0" presId="urn:microsoft.com/office/officeart/2005/8/layout/hierarchy1"/>
    <dgm:cxn modelId="{14D6D3A7-98CE-1549-ACC7-9AF8E41973E7}" type="presParOf" srcId="{11D77D79-003E-1840-ADEA-6F9D4E5A8B99}" destId="{832AEB51-CCE3-D34E-ACF8-5C667EAD9704}" srcOrd="1" destOrd="0" presId="urn:microsoft.com/office/officeart/2005/8/layout/hierarchy1"/>
    <dgm:cxn modelId="{DB23FB64-A1D3-794C-B3A8-36A94884A721}" type="presParOf" srcId="{832AEB51-CCE3-D34E-ACF8-5C667EAD9704}" destId="{379450D6-D39A-7F44-9454-C5F71DDE369E}" srcOrd="0" destOrd="0" presId="urn:microsoft.com/office/officeart/2005/8/layout/hierarchy1"/>
    <dgm:cxn modelId="{C4017B34-DB9F-6A4E-806D-2D7ECCB94ACC}" type="presParOf" srcId="{379450D6-D39A-7F44-9454-C5F71DDE369E}" destId="{8F5A904F-82B6-864A-8E5E-508FBC1C2EA2}" srcOrd="0" destOrd="0" presId="urn:microsoft.com/office/officeart/2005/8/layout/hierarchy1"/>
    <dgm:cxn modelId="{48883050-CEBB-6540-8C87-96A72317CC56}" type="presParOf" srcId="{379450D6-D39A-7F44-9454-C5F71DDE369E}" destId="{1D46659E-A0FC-1447-8D30-B635E38DB789}" srcOrd="1" destOrd="0" presId="urn:microsoft.com/office/officeart/2005/8/layout/hierarchy1"/>
    <dgm:cxn modelId="{70F6583F-3944-BA4A-A0E7-B7153F4654E4}" type="presParOf" srcId="{832AEB51-CCE3-D34E-ACF8-5C667EAD9704}" destId="{0ECD1282-3D27-BE48-A4F7-60343231B1AD}" srcOrd="1" destOrd="0" presId="urn:microsoft.com/office/officeart/2005/8/layout/hierarchy1"/>
    <dgm:cxn modelId="{5CDEA8A2-9581-7047-B0BA-5067D2552E4E}" type="presParOf" srcId="{0ECD1282-3D27-BE48-A4F7-60343231B1AD}" destId="{88611EB1-9A35-C244-969F-D5D28557942D}" srcOrd="0" destOrd="0" presId="urn:microsoft.com/office/officeart/2005/8/layout/hierarchy1"/>
    <dgm:cxn modelId="{A3E2967B-2223-514E-AF38-4E2B09D8322B}" type="presParOf" srcId="{0ECD1282-3D27-BE48-A4F7-60343231B1AD}" destId="{FE4E97D8-78E2-A448-A16C-7BDBF2B33B35}" srcOrd="1" destOrd="0" presId="urn:microsoft.com/office/officeart/2005/8/layout/hierarchy1"/>
    <dgm:cxn modelId="{14F38652-80DE-9F49-B6CA-69D19DC4381A}" type="presParOf" srcId="{FE4E97D8-78E2-A448-A16C-7BDBF2B33B35}" destId="{E0755D78-A612-8B48-8E39-BBE19E9FDA2E}" srcOrd="0" destOrd="0" presId="urn:microsoft.com/office/officeart/2005/8/layout/hierarchy1"/>
    <dgm:cxn modelId="{BBAA42DE-91AA-AE41-A670-106C3767A7C4}" type="presParOf" srcId="{E0755D78-A612-8B48-8E39-BBE19E9FDA2E}" destId="{76F558FF-3A70-A84F-A4E1-8173A17129E5}" srcOrd="0" destOrd="0" presId="urn:microsoft.com/office/officeart/2005/8/layout/hierarchy1"/>
    <dgm:cxn modelId="{EE5A61AD-BEF5-3241-B198-E0752A4C5347}" type="presParOf" srcId="{E0755D78-A612-8B48-8E39-BBE19E9FDA2E}" destId="{A8EE18E7-0D0A-FD48-A41E-59FABEBE4B60}" srcOrd="1" destOrd="0" presId="urn:microsoft.com/office/officeart/2005/8/layout/hierarchy1"/>
    <dgm:cxn modelId="{81385C24-D112-1147-9A1A-0F2E02187410}" type="presParOf" srcId="{FE4E97D8-78E2-A448-A16C-7BDBF2B33B35}" destId="{FBDD68B4-EE13-AD4F-B4DD-7000666FC2EB}" srcOrd="1" destOrd="0" presId="urn:microsoft.com/office/officeart/2005/8/layout/hierarchy1"/>
    <dgm:cxn modelId="{9188BFB3-5C72-1645-BDFE-D776E9D6C106}" type="presParOf" srcId="{FBDD68B4-EE13-AD4F-B4DD-7000666FC2EB}" destId="{7ABA87B5-B774-4C40-9CDF-065412F28654}" srcOrd="0" destOrd="0" presId="urn:microsoft.com/office/officeart/2005/8/layout/hierarchy1"/>
    <dgm:cxn modelId="{3FF468BB-49B4-B14D-953B-002D7689E627}" type="presParOf" srcId="{FBDD68B4-EE13-AD4F-B4DD-7000666FC2EB}" destId="{37DF935B-F019-C34A-9CC6-B453417403F3}" srcOrd="1" destOrd="0" presId="urn:microsoft.com/office/officeart/2005/8/layout/hierarchy1"/>
    <dgm:cxn modelId="{DD023248-B152-894C-93AE-908E7D38F6CF}" type="presParOf" srcId="{37DF935B-F019-C34A-9CC6-B453417403F3}" destId="{9A8A3599-B67F-4341-8904-E4AF654DDD5A}" srcOrd="0" destOrd="0" presId="urn:microsoft.com/office/officeart/2005/8/layout/hierarchy1"/>
    <dgm:cxn modelId="{AD559C07-975E-724C-A543-B4A912E5AF8E}" type="presParOf" srcId="{9A8A3599-B67F-4341-8904-E4AF654DDD5A}" destId="{17B0DE67-22D8-B04F-B09E-1A236E744126}" srcOrd="0" destOrd="0" presId="urn:microsoft.com/office/officeart/2005/8/layout/hierarchy1"/>
    <dgm:cxn modelId="{D82A1763-0B92-774A-83F8-AC37A8A0808B}" type="presParOf" srcId="{9A8A3599-B67F-4341-8904-E4AF654DDD5A}" destId="{F0F2E50C-E33A-444E-B5A6-764B9EC76B08}" srcOrd="1" destOrd="0" presId="urn:microsoft.com/office/officeart/2005/8/layout/hierarchy1"/>
    <dgm:cxn modelId="{9D223A0E-D627-C64E-B0AF-37F3EF5BEEE3}" type="presParOf" srcId="{37DF935B-F019-C34A-9CC6-B453417403F3}" destId="{EF4827FC-9089-3340-A7F5-39AC4E32CF2E}" srcOrd="1" destOrd="0" presId="urn:microsoft.com/office/officeart/2005/8/layout/hierarchy1"/>
    <dgm:cxn modelId="{9AA5E4FC-717F-E244-BB84-99E04779E3CA}" type="presParOf" srcId="{FBDD68B4-EE13-AD4F-B4DD-7000666FC2EB}" destId="{87C1AB0C-200C-3F49-BC39-509EF2690A03}" srcOrd="2" destOrd="0" presId="urn:microsoft.com/office/officeart/2005/8/layout/hierarchy1"/>
    <dgm:cxn modelId="{DFEE4DF6-0AAC-FA44-8306-847EC4C36FC2}" type="presParOf" srcId="{FBDD68B4-EE13-AD4F-B4DD-7000666FC2EB}" destId="{F7F92393-476D-934F-B6EF-5F97A1B0270C}" srcOrd="3" destOrd="0" presId="urn:microsoft.com/office/officeart/2005/8/layout/hierarchy1"/>
    <dgm:cxn modelId="{09734531-C593-894E-BC5E-C5CCD647741B}" type="presParOf" srcId="{F7F92393-476D-934F-B6EF-5F97A1B0270C}" destId="{98661E7E-A48B-1744-9712-DE14D759439B}" srcOrd="0" destOrd="0" presId="urn:microsoft.com/office/officeart/2005/8/layout/hierarchy1"/>
    <dgm:cxn modelId="{351AEC43-AEC7-F94F-B3DB-75BFBC9E0B77}" type="presParOf" srcId="{98661E7E-A48B-1744-9712-DE14D759439B}" destId="{B5E7D984-96A5-8F4C-8C67-8F635450B55F}" srcOrd="0" destOrd="0" presId="urn:microsoft.com/office/officeart/2005/8/layout/hierarchy1"/>
    <dgm:cxn modelId="{1A93A980-720E-7B49-9EE2-006CE1963BF7}" type="presParOf" srcId="{98661E7E-A48B-1744-9712-DE14D759439B}" destId="{96253FA1-5007-D84F-A6CD-5AD6A9776EAC}" srcOrd="1" destOrd="0" presId="urn:microsoft.com/office/officeart/2005/8/layout/hierarchy1"/>
    <dgm:cxn modelId="{4624179B-0D9C-FF49-AB58-364E7F6351C3}" type="presParOf" srcId="{F7F92393-476D-934F-B6EF-5F97A1B0270C}" destId="{EFE5C472-E1F4-4444-9296-2FB08FFF49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4517DB-FCC7-43B5-A952-EA1EB13DCAC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D9C1EF-E8FA-45DF-A0EE-59F026573200}">
      <dgm:prSet/>
      <dgm:spPr/>
      <dgm:t>
        <a:bodyPr/>
        <a:lstStyle/>
        <a:p>
          <a:r>
            <a:rPr lang="en-US" dirty="0" err="1">
              <a:solidFill>
                <a:srgbClr val="FFC000"/>
              </a:solidFill>
            </a:rPr>
            <a:t>Instance_of_a_data_type</a:t>
          </a:r>
          <a:r>
            <a:rPr lang="en-US" dirty="0" err="1"/>
            <a:t>.</a:t>
          </a:r>
          <a:r>
            <a:rPr lang="en-US" dirty="0" err="1">
              <a:solidFill>
                <a:srgbClr val="FF0000"/>
              </a:solidFill>
            </a:rPr>
            <a:t>method_name</a:t>
          </a:r>
          <a:r>
            <a:rPr lang="en-US" dirty="0"/>
            <a:t>(arguments, arguments)</a:t>
          </a:r>
        </a:p>
      </dgm:t>
    </dgm:pt>
    <dgm:pt modelId="{ECFF3E91-6FFD-46EC-9E42-554F578DA72A}" type="parTrans" cxnId="{356CF946-7D57-4EE6-82D8-A1E84CC53753}">
      <dgm:prSet/>
      <dgm:spPr/>
      <dgm:t>
        <a:bodyPr/>
        <a:lstStyle/>
        <a:p>
          <a:endParaRPr lang="en-US"/>
        </a:p>
      </dgm:t>
    </dgm:pt>
    <dgm:pt modelId="{223780A8-D9EE-4B63-AEDF-C9DBF341747B}" type="sibTrans" cxnId="{356CF946-7D57-4EE6-82D8-A1E84CC53753}">
      <dgm:prSet/>
      <dgm:spPr/>
      <dgm:t>
        <a:bodyPr/>
        <a:lstStyle/>
        <a:p>
          <a:endParaRPr lang="en-US"/>
        </a:p>
      </dgm:t>
    </dgm:pt>
    <dgm:pt modelId="{D6734005-3476-43A2-AF4A-82FC57349097}">
      <dgm:prSet/>
      <dgm:spPr/>
      <dgm:t>
        <a:bodyPr/>
        <a:lstStyle/>
        <a:p>
          <a:r>
            <a:rPr lang="en-US" dirty="0"/>
            <a:t>info</a:t>
          </a:r>
        </a:p>
      </dgm:t>
    </dgm:pt>
    <dgm:pt modelId="{0E1E9A6D-3754-4407-A771-45329432844D}" type="parTrans" cxnId="{54028267-9718-47F3-8484-9EE10D181878}">
      <dgm:prSet/>
      <dgm:spPr/>
      <dgm:t>
        <a:bodyPr/>
        <a:lstStyle/>
        <a:p>
          <a:endParaRPr lang="en-US"/>
        </a:p>
      </dgm:t>
    </dgm:pt>
    <dgm:pt modelId="{991FCA10-9894-40AB-AF99-B24775DB464A}" type="sibTrans" cxnId="{54028267-9718-47F3-8484-9EE10D181878}">
      <dgm:prSet/>
      <dgm:spPr/>
      <dgm:t>
        <a:bodyPr/>
        <a:lstStyle/>
        <a:p>
          <a:endParaRPr lang="en-US"/>
        </a:p>
      </dgm:t>
    </dgm:pt>
    <dgm:pt modelId="{68F67A0A-B101-451C-A30F-95C75FF2E3B1}">
      <dgm:prSet/>
      <dgm:spPr/>
      <dgm:t>
        <a:bodyPr/>
        <a:lstStyle/>
        <a:p>
          <a:r>
            <a:rPr lang="en-US" dirty="0"/>
            <a:t>Defined by a certain data type</a:t>
          </a:r>
        </a:p>
      </dgm:t>
    </dgm:pt>
    <dgm:pt modelId="{3D80D3D5-90DE-42E4-AA15-B69F1AA71B45}" type="parTrans" cxnId="{B9C6DCF1-F0B4-4579-9DDA-240052F80116}">
      <dgm:prSet/>
      <dgm:spPr/>
      <dgm:t>
        <a:bodyPr/>
        <a:lstStyle/>
        <a:p>
          <a:endParaRPr lang="en-US"/>
        </a:p>
      </dgm:t>
    </dgm:pt>
    <dgm:pt modelId="{A72923D4-3601-42AC-B324-70D2178A4F8E}" type="sibTrans" cxnId="{B9C6DCF1-F0B4-4579-9DDA-240052F80116}">
      <dgm:prSet/>
      <dgm:spPr/>
      <dgm:t>
        <a:bodyPr/>
        <a:lstStyle/>
        <a:p>
          <a:endParaRPr lang="en-US"/>
        </a:p>
      </dgm:t>
    </dgm:pt>
    <dgm:pt modelId="{629096D6-E5DE-40C8-B6BC-B7EE4ACC92B1}">
      <dgm:prSet/>
      <dgm:spPr/>
      <dgm:t>
        <a:bodyPr/>
        <a:lstStyle/>
        <a:p>
          <a:r>
            <a:rPr lang="en-US" dirty="0"/>
            <a:t>Methods are specific to data types</a:t>
          </a:r>
        </a:p>
      </dgm:t>
    </dgm:pt>
    <dgm:pt modelId="{908B435E-4FE5-4ACF-B4EE-324CF88F23C0}" type="parTrans" cxnId="{98B01B57-1BCF-43CA-8B89-EC21BAFC5EAD}">
      <dgm:prSet/>
      <dgm:spPr/>
      <dgm:t>
        <a:bodyPr/>
        <a:lstStyle/>
        <a:p>
          <a:endParaRPr lang="en-US"/>
        </a:p>
      </dgm:t>
    </dgm:pt>
    <dgm:pt modelId="{8A3C178B-2F71-4E4A-A75D-36E15BBE6A4B}" type="sibTrans" cxnId="{98B01B57-1BCF-43CA-8B89-EC21BAFC5EAD}">
      <dgm:prSet/>
      <dgm:spPr/>
      <dgm:t>
        <a:bodyPr/>
        <a:lstStyle/>
        <a:p>
          <a:endParaRPr lang="en-US"/>
        </a:p>
      </dgm:t>
    </dgm:pt>
    <dgm:pt modelId="{47A11D3E-DF9A-42ED-9A0E-DD31271C44ED}">
      <dgm:prSet/>
      <dgm:spPr/>
      <dgm:t>
        <a:bodyPr/>
        <a:lstStyle/>
        <a:p>
          <a:r>
            <a:rPr lang="en-US" dirty="0"/>
            <a:t>Methods are not functions</a:t>
          </a:r>
        </a:p>
      </dgm:t>
    </dgm:pt>
    <dgm:pt modelId="{CF429E38-5E83-47D2-B850-5D408D075DB4}" type="parTrans" cxnId="{B6ED1A3E-9E5F-463E-A575-F7F42B3AB885}">
      <dgm:prSet/>
      <dgm:spPr/>
      <dgm:t>
        <a:bodyPr/>
        <a:lstStyle/>
        <a:p>
          <a:endParaRPr lang="en-US"/>
        </a:p>
      </dgm:t>
    </dgm:pt>
    <dgm:pt modelId="{5C8BFD20-7B31-4C7C-BA4D-548564247182}" type="sibTrans" cxnId="{B6ED1A3E-9E5F-463E-A575-F7F42B3AB885}">
      <dgm:prSet/>
      <dgm:spPr/>
      <dgm:t>
        <a:bodyPr/>
        <a:lstStyle/>
        <a:p>
          <a:endParaRPr lang="en-US"/>
        </a:p>
      </dgm:t>
    </dgm:pt>
    <dgm:pt modelId="{23D34384-27D4-E74D-91F2-4537CE86C1E8}" type="pres">
      <dgm:prSet presAssocID="{ED4517DB-FCC7-43B5-A952-EA1EB13DCACF}" presName="Name0" presStyleCnt="0">
        <dgm:presLayoutVars>
          <dgm:dir/>
          <dgm:animLvl val="lvl"/>
          <dgm:resizeHandles val="exact"/>
        </dgm:presLayoutVars>
      </dgm:prSet>
      <dgm:spPr/>
    </dgm:pt>
    <dgm:pt modelId="{96EF1FEA-5E0F-4E4A-9F90-095CCF7E0C4A}" type="pres">
      <dgm:prSet presAssocID="{D6734005-3476-43A2-AF4A-82FC57349097}" presName="boxAndChildren" presStyleCnt="0"/>
      <dgm:spPr/>
    </dgm:pt>
    <dgm:pt modelId="{2C9FFD7C-4F2E-724A-9557-125256D586A9}" type="pres">
      <dgm:prSet presAssocID="{D6734005-3476-43A2-AF4A-82FC57349097}" presName="parentTextBox" presStyleLbl="node1" presStyleIdx="0" presStyleCnt="2"/>
      <dgm:spPr/>
    </dgm:pt>
    <dgm:pt modelId="{4038160C-B006-0745-BB6C-82EE7F7B3CFC}" type="pres">
      <dgm:prSet presAssocID="{D6734005-3476-43A2-AF4A-82FC57349097}" presName="entireBox" presStyleLbl="node1" presStyleIdx="0" presStyleCnt="2"/>
      <dgm:spPr/>
    </dgm:pt>
    <dgm:pt modelId="{E8D8D589-D018-724B-8B8E-F3D2CDD4F730}" type="pres">
      <dgm:prSet presAssocID="{D6734005-3476-43A2-AF4A-82FC57349097}" presName="descendantBox" presStyleCnt="0"/>
      <dgm:spPr/>
    </dgm:pt>
    <dgm:pt modelId="{D766CDAC-7239-554A-B1F2-E7B204AE1EEF}" type="pres">
      <dgm:prSet presAssocID="{68F67A0A-B101-451C-A30F-95C75FF2E3B1}" presName="childTextBox" presStyleLbl="fgAccFollowNode1" presStyleIdx="0" presStyleCnt="3">
        <dgm:presLayoutVars>
          <dgm:bulletEnabled val="1"/>
        </dgm:presLayoutVars>
      </dgm:prSet>
      <dgm:spPr/>
    </dgm:pt>
    <dgm:pt modelId="{3B7B4EB6-4128-424E-B5D9-CFE9B39D24CF}" type="pres">
      <dgm:prSet presAssocID="{629096D6-E5DE-40C8-B6BC-B7EE4ACC92B1}" presName="childTextBox" presStyleLbl="fgAccFollowNode1" presStyleIdx="1" presStyleCnt="3">
        <dgm:presLayoutVars>
          <dgm:bulletEnabled val="1"/>
        </dgm:presLayoutVars>
      </dgm:prSet>
      <dgm:spPr/>
    </dgm:pt>
    <dgm:pt modelId="{58562D1B-4AC7-9948-A70A-651DD4731188}" type="pres">
      <dgm:prSet presAssocID="{47A11D3E-DF9A-42ED-9A0E-DD31271C44ED}" presName="childTextBox" presStyleLbl="fgAccFollowNode1" presStyleIdx="2" presStyleCnt="3">
        <dgm:presLayoutVars>
          <dgm:bulletEnabled val="1"/>
        </dgm:presLayoutVars>
      </dgm:prSet>
      <dgm:spPr/>
    </dgm:pt>
    <dgm:pt modelId="{086F03DA-33FD-F641-A96A-4B8F5A3F9719}" type="pres">
      <dgm:prSet presAssocID="{223780A8-D9EE-4B63-AEDF-C9DBF341747B}" presName="sp" presStyleCnt="0"/>
      <dgm:spPr/>
    </dgm:pt>
    <dgm:pt modelId="{AA6DD7DB-B0DC-9248-B685-0B2ABA959B3D}" type="pres">
      <dgm:prSet presAssocID="{9ED9C1EF-E8FA-45DF-A0EE-59F026573200}" presName="arrowAndChildren" presStyleCnt="0"/>
      <dgm:spPr/>
    </dgm:pt>
    <dgm:pt modelId="{0A10F23E-7654-3346-B2C4-12AE96F8CA6E}" type="pres">
      <dgm:prSet presAssocID="{9ED9C1EF-E8FA-45DF-A0EE-59F026573200}" presName="parentTextArrow" presStyleLbl="node1" presStyleIdx="1" presStyleCnt="2"/>
      <dgm:spPr/>
    </dgm:pt>
  </dgm:ptLst>
  <dgm:cxnLst>
    <dgm:cxn modelId="{1FF86C2A-DB46-844E-899E-7B66FD8473A3}" type="presOf" srcId="{629096D6-E5DE-40C8-B6BC-B7EE4ACC92B1}" destId="{3B7B4EB6-4128-424E-B5D9-CFE9B39D24CF}" srcOrd="0" destOrd="0" presId="urn:microsoft.com/office/officeart/2005/8/layout/process4"/>
    <dgm:cxn modelId="{4EB28F2F-98B0-9549-82C0-B15F413D7B07}" type="presOf" srcId="{9ED9C1EF-E8FA-45DF-A0EE-59F026573200}" destId="{0A10F23E-7654-3346-B2C4-12AE96F8CA6E}" srcOrd="0" destOrd="0" presId="urn:microsoft.com/office/officeart/2005/8/layout/process4"/>
    <dgm:cxn modelId="{B6ED1A3E-9E5F-463E-A575-F7F42B3AB885}" srcId="{D6734005-3476-43A2-AF4A-82FC57349097}" destId="{47A11D3E-DF9A-42ED-9A0E-DD31271C44ED}" srcOrd="2" destOrd="0" parTransId="{CF429E38-5E83-47D2-B850-5D408D075DB4}" sibTransId="{5C8BFD20-7B31-4C7C-BA4D-548564247182}"/>
    <dgm:cxn modelId="{356CF946-7D57-4EE6-82D8-A1E84CC53753}" srcId="{ED4517DB-FCC7-43B5-A952-EA1EB13DCACF}" destId="{9ED9C1EF-E8FA-45DF-A0EE-59F026573200}" srcOrd="0" destOrd="0" parTransId="{ECFF3E91-6FFD-46EC-9E42-554F578DA72A}" sibTransId="{223780A8-D9EE-4B63-AEDF-C9DBF341747B}"/>
    <dgm:cxn modelId="{54028267-9718-47F3-8484-9EE10D181878}" srcId="{ED4517DB-FCC7-43B5-A952-EA1EB13DCACF}" destId="{D6734005-3476-43A2-AF4A-82FC57349097}" srcOrd="1" destOrd="0" parTransId="{0E1E9A6D-3754-4407-A771-45329432844D}" sibTransId="{991FCA10-9894-40AB-AF99-B24775DB464A}"/>
    <dgm:cxn modelId="{98B01B57-1BCF-43CA-8B89-EC21BAFC5EAD}" srcId="{D6734005-3476-43A2-AF4A-82FC57349097}" destId="{629096D6-E5DE-40C8-B6BC-B7EE4ACC92B1}" srcOrd="1" destOrd="0" parTransId="{908B435E-4FE5-4ACF-B4EE-324CF88F23C0}" sibTransId="{8A3C178B-2F71-4E4A-A75D-36E15BBE6A4B}"/>
    <dgm:cxn modelId="{F530508E-333F-1E47-BB23-7F0E0E614604}" type="presOf" srcId="{47A11D3E-DF9A-42ED-9A0E-DD31271C44ED}" destId="{58562D1B-4AC7-9948-A70A-651DD4731188}" srcOrd="0" destOrd="0" presId="urn:microsoft.com/office/officeart/2005/8/layout/process4"/>
    <dgm:cxn modelId="{CCF200B4-5C43-A84B-9380-534FAE44CAF3}" type="presOf" srcId="{D6734005-3476-43A2-AF4A-82FC57349097}" destId="{4038160C-B006-0745-BB6C-82EE7F7B3CFC}" srcOrd="1" destOrd="0" presId="urn:microsoft.com/office/officeart/2005/8/layout/process4"/>
    <dgm:cxn modelId="{7F617CD4-E361-F444-98D1-06E83DE5F4C3}" type="presOf" srcId="{68F67A0A-B101-451C-A30F-95C75FF2E3B1}" destId="{D766CDAC-7239-554A-B1F2-E7B204AE1EEF}" srcOrd="0" destOrd="0" presId="urn:microsoft.com/office/officeart/2005/8/layout/process4"/>
    <dgm:cxn modelId="{6DE888E9-E586-3D45-BEFF-B082203A1BDE}" type="presOf" srcId="{D6734005-3476-43A2-AF4A-82FC57349097}" destId="{2C9FFD7C-4F2E-724A-9557-125256D586A9}" srcOrd="0" destOrd="0" presId="urn:microsoft.com/office/officeart/2005/8/layout/process4"/>
    <dgm:cxn modelId="{B9C6DCF1-F0B4-4579-9DDA-240052F80116}" srcId="{D6734005-3476-43A2-AF4A-82FC57349097}" destId="{68F67A0A-B101-451C-A30F-95C75FF2E3B1}" srcOrd="0" destOrd="0" parTransId="{3D80D3D5-90DE-42E4-AA15-B69F1AA71B45}" sibTransId="{A72923D4-3601-42AC-B324-70D2178A4F8E}"/>
    <dgm:cxn modelId="{858AB8FC-2C2C-1A46-BDA5-5442015D49EC}" type="presOf" srcId="{ED4517DB-FCC7-43B5-A952-EA1EB13DCACF}" destId="{23D34384-27D4-E74D-91F2-4537CE86C1E8}" srcOrd="0" destOrd="0" presId="urn:microsoft.com/office/officeart/2005/8/layout/process4"/>
    <dgm:cxn modelId="{50D12F65-D2BF-8549-8005-530D251787D6}" type="presParOf" srcId="{23D34384-27D4-E74D-91F2-4537CE86C1E8}" destId="{96EF1FEA-5E0F-4E4A-9F90-095CCF7E0C4A}" srcOrd="0" destOrd="0" presId="urn:microsoft.com/office/officeart/2005/8/layout/process4"/>
    <dgm:cxn modelId="{E335D25D-2AA5-2A48-A3C5-B7471AB12ACC}" type="presParOf" srcId="{96EF1FEA-5E0F-4E4A-9F90-095CCF7E0C4A}" destId="{2C9FFD7C-4F2E-724A-9557-125256D586A9}" srcOrd="0" destOrd="0" presId="urn:microsoft.com/office/officeart/2005/8/layout/process4"/>
    <dgm:cxn modelId="{D0F5D164-7DEA-4B43-9FBE-BABECBAE8AC6}" type="presParOf" srcId="{96EF1FEA-5E0F-4E4A-9F90-095CCF7E0C4A}" destId="{4038160C-B006-0745-BB6C-82EE7F7B3CFC}" srcOrd="1" destOrd="0" presId="urn:microsoft.com/office/officeart/2005/8/layout/process4"/>
    <dgm:cxn modelId="{3998D351-CB80-764F-9E90-BD05504ECEF4}" type="presParOf" srcId="{96EF1FEA-5E0F-4E4A-9F90-095CCF7E0C4A}" destId="{E8D8D589-D018-724B-8B8E-F3D2CDD4F730}" srcOrd="2" destOrd="0" presId="urn:microsoft.com/office/officeart/2005/8/layout/process4"/>
    <dgm:cxn modelId="{9092AF20-BD60-484E-9987-2CF135A6FBE3}" type="presParOf" srcId="{E8D8D589-D018-724B-8B8E-F3D2CDD4F730}" destId="{D766CDAC-7239-554A-B1F2-E7B204AE1EEF}" srcOrd="0" destOrd="0" presId="urn:microsoft.com/office/officeart/2005/8/layout/process4"/>
    <dgm:cxn modelId="{0FF3DF5C-EB81-2547-9DE8-FF82371BB000}" type="presParOf" srcId="{E8D8D589-D018-724B-8B8E-F3D2CDD4F730}" destId="{3B7B4EB6-4128-424E-B5D9-CFE9B39D24CF}" srcOrd="1" destOrd="0" presId="urn:microsoft.com/office/officeart/2005/8/layout/process4"/>
    <dgm:cxn modelId="{A11216F1-9D50-9549-ACF0-FE445BB2F4A1}" type="presParOf" srcId="{E8D8D589-D018-724B-8B8E-F3D2CDD4F730}" destId="{58562D1B-4AC7-9948-A70A-651DD4731188}" srcOrd="2" destOrd="0" presId="urn:microsoft.com/office/officeart/2005/8/layout/process4"/>
    <dgm:cxn modelId="{410F4E8A-6A51-9544-8DEA-A98961A9D30B}" type="presParOf" srcId="{23D34384-27D4-E74D-91F2-4537CE86C1E8}" destId="{086F03DA-33FD-F641-A96A-4B8F5A3F9719}" srcOrd="1" destOrd="0" presId="urn:microsoft.com/office/officeart/2005/8/layout/process4"/>
    <dgm:cxn modelId="{566BE089-C044-FA4C-B34B-CE4796532C34}" type="presParOf" srcId="{23D34384-27D4-E74D-91F2-4537CE86C1E8}" destId="{AA6DD7DB-B0DC-9248-B685-0B2ABA959B3D}" srcOrd="2" destOrd="0" presId="urn:microsoft.com/office/officeart/2005/8/layout/process4"/>
    <dgm:cxn modelId="{D06D8EE4-8958-FB43-8C6F-8506470DFC14}" type="presParOf" srcId="{AA6DD7DB-B0DC-9248-B685-0B2ABA959B3D}" destId="{0A10F23E-7654-3346-B2C4-12AE96F8CA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641643-21EF-49E5-9E03-94448DC6D22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859CB1-F9C0-40A8-A963-E083E27A1127}">
      <dgm:prSet/>
      <dgm:spPr/>
      <dgm:t>
        <a:bodyPr/>
        <a:lstStyle/>
        <a:p>
          <a:r>
            <a:rPr lang="en-US"/>
            <a:t>'__add__’,</a:t>
          </a:r>
        </a:p>
      </dgm:t>
    </dgm:pt>
    <dgm:pt modelId="{E69188EE-3E87-40D8-B566-E8D35B5A7716}" type="parTrans" cxnId="{6F331226-EEC6-46FD-A84A-0567DB4D06C5}">
      <dgm:prSet/>
      <dgm:spPr/>
      <dgm:t>
        <a:bodyPr/>
        <a:lstStyle/>
        <a:p>
          <a:endParaRPr lang="en-US"/>
        </a:p>
      </dgm:t>
    </dgm:pt>
    <dgm:pt modelId="{8AF58B7E-FA72-4D46-B762-EA657DE0D268}" type="sibTrans" cxnId="{6F331226-EEC6-46FD-A84A-0567DB4D06C5}">
      <dgm:prSet/>
      <dgm:spPr/>
      <dgm:t>
        <a:bodyPr/>
        <a:lstStyle/>
        <a:p>
          <a:endParaRPr lang="en-US"/>
        </a:p>
      </dgm:t>
    </dgm:pt>
    <dgm:pt modelId="{A443FFB1-E756-4A0B-A726-61087380DD6A}">
      <dgm:prSet/>
      <dgm:spPr/>
      <dgm:t>
        <a:bodyPr/>
        <a:lstStyle/>
        <a:p>
          <a:r>
            <a:rPr lang="en-US"/>
            <a:t>'__class__’</a:t>
          </a:r>
        </a:p>
      </dgm:t>
    </dgm:pt>
    <dgm:pt modelId="{DF4F6B84-806D-4A8E-83B9-8DE6A8723C69}" type="parTrans" cxnId="{6AA6EACF-5230-45C7-958A-BF3F628CB742}">
      <dgm:prSet/>
      <dgm:spPr/>
      <dgm:t>
        <a:bodyPr/>
        <a:lstStyle/>
        <a:p>
          <a:endParaRPr lang="en-US"/>
        </a:p>
      </dgm:t>
    </dgm:pt>
    <dgm:pt modelId="{7F7CA490-2902-4949-A3C9-437AF0313040}" type="sibTrans" cxnId="{6AA6EACF-5230-45C7-958A-BF3F628CB742}">
      <dgm:prSet/>
      <dgm:spPr/>
      <dgm:t>
        <a:bodyPr/>
        <a:lstStyle/>
        <a:p>
          <a:endParaRPr lang="en-US"/>
        </a:p>
      </dgm:t>
    </dgm:pt>
    <dgm:pt modelId="{DEC234DC-CFB2-457E-9A04-6E26F5DB8647}">
      <dgm:prSet/>
      <dgm:spPr/>
      <dgm:t>
        <a:bodyPr/>
        <a:lstStyle/>
        <a:p>
          <a:r>
            <a:rPr lang="en-US"/>
            <a:t>'__contains__’</a:t>
          </a:r>
        </a:p>
      </dgm:t>
    </dgm:pt>
    <dgm:pt modelId="{6AD0F565-5B18-4C3D-8AC3-BAAF25002015}" type="parTrans" cxnId="{5DE0CACD-D5F5-46EE-8496-923FA72980B2}">
      <dgm:prSet/>
      <dgm:spPr/>
      <dgm:t>
        <a:bodyPr/>
        <a:lstStyle/>
        <a:p>
          <a:endParaRPr lang="en-US"/>
        </a:p>
      </dgm:t>
    </dgm:pt>
    <dgm:pt modelId="{93387BB7-F7B1-4EAD-99DA-CB4579787AE5}" type="sibTrans" cxnId="{5DE0CACD-D5F5-46EE-8496-923FA72980B2}">
      <dgm:prSet/>
      <dgm:spPr/>
      <dgm:t>
        <a:bodyPr/>
        <a:lstStyle/>
        <a:p>
          <a:endParaRPr lang="en-US"/>
        </a:p>
      </dgm:t>
    </dgm:pt>
    <dgm:pt modelId="{C9C46497-5760-4800-8643-C56B5C246B8C}">
      <dgm:prSet/>
      <dgm:spPr/>
      <dgm:t>
        <a:bodyPr/>
        <a:lstStyle/>
        <a:p>
          <a:r>
            <a:rPr lang="en-US"/>
            <a:t>'capitalize’</a:t>
          </a:r>
        </a:p>
      </dgm:t>
    </dgm:pt>
    <dgm:pt modelId="{2F69470C-A787-42B3-9F36-89F8373DC17B}" type="parTrans" cxnId="{8EAA860D-12BB-4389-A620-BA1DBB03AA4C}">
      <dgm:prSet/>
      <dgm:spPr/>
      <dgm:t>
        <a:bodyPr/>
        <a:lstStyle/>
        <a:p>
          <a:endParaRPr lang="en-US"/>
        </a:p>
      </dgm:t>
    </dgm:pt>
    <dgm:pt modelId="{844315CD-5992-4AAD-91FD-A5785B03A46F}" type="sibTrans" cxnId="{8EAA860D-12BB-4389-A620-BA1DBB03AA4C}">
      <dgm:prSet/>
      <dgm:spPr/>
      <dgm:t>
        <a:bodyPr/>
        <a:lstStyle/>
        <a:p>
          <a:endParaRPr lang="en-US"/>
        </a:p>
      </dgm:t>
    </dgm:pt>
    <dgm:pt modelId="{128BA2FB-E5E1-4E4C-B31A-93C53AA8959A}">
      <dgm:prSet/>
      <dgm:spPr/>
      <dgm:t>
        <a:bodyPr/>
        <a:lstStyle/>
        <a:p>
          <a:r>
            <a:rPr lang="en-US"/>
            <a:t>'count’</a:t>
          </a:r>
        </a:p>
      </dgm:t>
    </dgm:pt>
    <dgm:pt modelId="{0BA8611A-36EC-4692-B93F-B184D366EF43}" type="parTrans" cxnId="{97A5EBBE-0EAA-465C-8C0A-E26B95DF48C0}">
      <dgm:prSet/>
      <dgm:spPr/>
      <dgm:t>
        <a:bodyPr/>
        <a:lstStyle/>
        <a:p>
          <a:endParaRPr lang="en-US"/>
        </a:p>
      </dgm:t>
    </dgm:pt>
    <dgm:pt modelId="{526B8A91-877F-49AF-A855-12A9F44F93DA}" type="sibTrans" cxnId="{97A5EBBE-0EAA-465C-8C0A-E26B95DF48C0}">
      <dgm:prSet/>
      <dgm:spPr/>
      <dgm:t>
        <a:bodyPr/>
        <a:lstStyle/>
        <a:p>
          <a:endParaRPr lang="en-US"/>
        </a:p>
      </dgm:t>
    </dgm:pt>
    <dgm:pt modelId="{558F3728-D418-482C-B79C-100FD7E3C6D0}">
      <dgm:prSet/>
      <dgm:spPr/>
      <dgm:t>
        <a:bodyPr/>
        <a:lstStyle/>
        <a:p>
          <a:r>
            <a:rPr lang="en-US"/>
            <a:t>'split’,</a:t>
          </a:r>
        </a:p>
      </dgm:t>
    </dgm:pt>
    <dgm:pt modelId="{263C228B-ECD5-4546-9DB5-BF5CC7036204}" type="parTrans" cxnId="{BD691175-6038-40E0-95C5-285BE057BE99}">
      <dgm:prSet/>
      <dgm:spPr/>
      <dgm:t>
        <a:bodyPr/>
        <a:lstStyle/>
        <a:p>
          <a:endParaRPr lang="en-US"/>
        </a:p>
      </dgm:t>
    </dgm:pt>
    <dgm:pt modelId="{F57CAE4D-0889-49B0-9060-ECC38EB02F56}" type="sibTrans" cxnId="{BD691175-6038-40E0-95C5-285BE057BE99}">
      <dgm:prSet/>
      <dgm:spPr/>
      <dgm:t>
        <a:bodyPr/>
        <a:lstStyle/>
        <a:p>
          <a:endParaRPr lang="en-US"/>
        </a:p>
      </dgm:t>
    </dgm:pt>
    <dgm:pt modelId="{F6CFDA48-F5A1-4E29-9F89-59A6ADB85EAA}">
      <dgm:prSet/>
      <dgm:spPr/>
      <dgm:t>
        <a:bodyPr/>
        <a:lstStyle/>
        <a:p>
          <a:r>
            <a:rPr lang="en-US"/>
            <a:t>’strip’, </a:t>
          </a:r>
        </a:p>
      </dgm:t>
    </dgm:pt>
    <dgm:pt modelId="{1010612D-225A-450C-8F47-4D3B9216A064}" type="parTrans" cxnId="{A6EFBF75-8A5E-46E9-895C-869BE27E849E}">
      <dgm:prSet/>
      <dgm:spPr/>
      <dgm:t>
        <a:bodyPr/>
        <a:lstStyle/>
        <a:p>
          <a:endParaRPr lang="en-US"/>
        </a:p>
      </dgm:t>
    </dgm:pt>
    <dgm:pt modelId="{E578FA0E-DFD6-4E98-B006-1B3DD2B953BE}" type="sibTrans" cxnId="{A6EFBF75-8A5E-46E9-895C-869BE27E849E}">
      <dgm:prSet/>
      <dgm:spPr/>
      <dgm:t>
        <a:bodyPr/>
        <a:lstStyle/>
        <a:p>
          <a:endParaRPr lang="en-US"/>
        </a:p>
      </dgm:t>
    </dgm:pt>
    <dgm:pt modelId="{6ADC1656-5782-4DD7-98A2-1A123BAE316A}">
      <dgm:prSet/>
      <dgm:spPr/>
      <dgm:t>
        <a:bodyPr/>
        <a:lstStyle/>
        <a:p>
          <a:r>
            <a:rPr lang="en-US"/>
            <a:t>'upper’</a:t>
          </a:r>
        </a:p>
      </dgm:t>
    </dgm:pt>
    <dgm:pt modelId="{018255CF-6F5E-4D1B-8E56-21DAE7D506DE}" type="parTrans" cxnId="{AD1EA38A-6CA6-4B8A-8001-6BF02D23F3CE}">
      <dgm:prSet/>
      <dgm:spPr/>
      <dgm:t>
        <a:bodyPr/>
        <a:lstStyle/>
        <a:p>
          <a:endParaRPr lang="en-US"/>
        </a:p>
      </dgm:t>
    </dgm:pt>
    <dgm:pt modelId="{7393B5BD-AC89-4B6E-86E1-B11B706C5AA8}" type="sibTrans" cxnId="{AD1EA38A-6CA6-4B8A-8001-6BF02D23F3CE}">
      <dgm:prSet/>
      <dgm:spPr/>
      <dgm:t>
        <a:bodyPr/>
        <a:lstStyle/>
        <a:p>
          <a:endParaRPr lang="en-US"/>
        </a:p>
      </dgm:t>
    </dgm:pt>
    <dgm:pt modelId="{FCC70315-B88A-BC4E-9900-3B74E88B58F0}" type="pres">
      <dgm:prSet presAssocID="{B0641643-21EF-49E5-9E03-94448DC6D223}" presName="linear" presStyleCnt="0">
        <dgm:presLayoutVars>
          <dgm:dir/>
          <dgm:animLvl val="lvl"/>
          <dgm:resizeHandles val="exact"/>
        </dgm:presLayoutVars>
      </dgm:prSet>
      <dgm:spPr/>
    </dgm:pt>
    <dgm:pt modelId="{55702BEE-C8B6-964C-8501-3CABBFD9D8BD}" type="pres">
      <dgm:prSet presAssocID="{EC859CB1-F9C0-40A8-A963-E083E27A1127}" presName="parentLin" presStyleCnt="0"/>
      <dgm:spPr/>
    </dgm:pt>
    <dgm:pt modelId="{7B86B7AF-3DF8-0A42-AB0C-03E3C7C55A8E}" type="pres">
      <dgm:prSet presAssocID="{EC859CB1-F9C0-40A8-A963-E083E27A1127}" presName="parentLeftMargin" presStyleLbl="node1" presStyleIdx="0" presStyleCnt="8"/>
      <dgm:spPr/>
    </dgm:pt>
    <dgm:pt modelId="{49A8F6A3-A28B-A549-83A2-46904DF43A59}" type="pres">
      <dgm:prSet presAssocID="{EC859CB1-F9C0-40A8-A963-E083E27A112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3DBFA7C-79F8-6141-AA23-76E2C998917A}" type="pres">
      <dgm:prSet presAssocID="{EC859CB1-F9C0-40A8-A963-E083E27A1127}" presName="negativeSpace" presStyleCnt="0"/>
      <dgm:spPr/>
    </dgm:pt>
    <dgm:pt modelId="{C7E95AFD-2F5F-7F41-88CE-07FEB3B98BC3}" type="pres">
      <dgm:prSet presAssocID="{EC859CB1-F9C0-40A8-A963-E083E27A1127}" presName="childText" presStyleLbl="conFgAcc1" presStyleIdx="0" presStyleCnt="8">
        <dgm:presLayoutVars>
          <dgm:bulletEnabled val="1"/>
        </dgm:presLayoutVars>
      </dgm:prSet>
      <dgm:spPr/>
    </dgm:pt>
    <dgm:pt modelId="{BD0928E2-39B6-9F41-B6EF-DBA6A370D94D}" type="pres">
      <dgm:prSet presAssocID="{8AF58B7E-FA72-4D46-B762-EA657DE0D268}" presName="spaceBetweenRectangles" presStyleCnt="0"/>
      <dgm:spPr/>
    </dgm:pt>
    <dgm:pt modelId="{FCD1DB2B-A3E2-1B4F-B1DA-8A51641B2C1E}" type="pres">
      <dgm:prSet presAssocID="{A443FFB1-E756-4A0B-A726-61087380DD6A}" presName="parentLin" presStyleCnt="0"/>
      <dgm:spPr/>
    </dgm:pt>
    <dgm:pt modelId="{A63CD9E3-05C1-FB4C-BB67-2E87F8C81B3E}" type="pres">
      <dgm:prSet presAssocID="{A443FFB1-E756-4A0B-A726-61087380DD6A}" presName="parentLeftMargin" presStyleLbl="node1" presStyleIdx="0" presStyleCnt="8"/>
      <dgm:spPr/>
    </dgm:pt>
    <dgm:pt modelId="{8AA8E6A7-1EA4-9A49-9914-762F559F99E7}" type="pres">
      <dgm:prSet presAssocID="{A443FFB1-E756-4A0B-A726-61087380DD6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915E4-3DA5-A446-B3A1-959ED5005F2B}" type="pres">
      <dgm:prSet presAssocID="{A443FFB1-E756-4A0B-A726-61087380DD6A}" presName="negativeSpace" presStyleCnt="0"/>
      <dgm:spPr/>
    </dgm:pt>
    <dgm:pt modelId="{4965423B-F152-3B4A-9DA7-493449A0965D}" type="pres">
      <dgm:prSet presAssocID="{A443FFB1-E756-4A0B-A726-61087380DD6A}" presName="childText" presStyleLbl="conFgAcc1" presStyleIdx="1" presStyleCnt="8">
        <dgm:presLayoutVars>
          <dgm:bulletEnabled val="1"/>
        </dgm:presLayoutVars>
      </dgm:prSet>
      <dgm:spPr/>
    </dgm:pt>
    <dgm:pt modelId="{94C3F101-C6DD-9B4E-A96E-121AD1F2321D}" type="pres">
      <dgm:prSet presAssocID="{7F7CA490-2902-4949-A3C9-437AF0313040}" presName="spaceBetweenRectangles" presStyleCnt="0"/>
      <dgm:spPr/>
    </dgm:pt>
    <dgm:pt modelId="{6674B6ED-4233-FE4A-9959-C43F9E233F73}" type="pres">
      <dgm:prSet presAssocID="{DEC234DC-CFB2-457E-9A04-6E26F5DB8647}" presName="parentLin" presStyleCnt="0"/>
      <dgm:spPr/>
    </dgm:pt>
    <dgm:pt modelId="{A66E0203-54F4-314D-8885-38CD0CEFEBC4}" type="pres">
      <dgm:prSet presAssocID="{DEC234DC-CFB2-457E-9A04-6E26F5DB8647}" presName="parentLeftMargin" presStyleLbl="node1" presStyleIdx="1" presStyleCnt="8"/>
      <dgm:spPr/>
    </dgm:pt>
    <dgm:pt modelId="{ACA4AC69-4BC3-574E-9731-976915931659}" type="pres">
      <dgm:prSet presAssocID="{DEC234DC-CFB2-457E-9A04-6E26F5DB864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ECFB782-A320-254F-A761-FC09F13FA605}" type="pres">
      <dgm:prSet presAssocID="{DEC234DC-CFB2-457E-9A04-6E26F5DB8647}" presName="negativeSpace" presStyleCnt="0"/>
      <dgm:spPr/>
    </dgm:pt>
    <dgm:pt modelId="{CBB98F87-FD87-0743-96BF-F5DC1CF22FE0}" type="pres">
      <dgm:prSet presAssocID="{DEC234DC-CFB2-457E-9A04-6E26F5DB8647}" presName="childText" presStyleLbl="conFgAcc1" presStyleIdx="2" presStyleCnt="8">
        <dgm:presLayoutVars>
          <dgm:bulletEnabled val="1"/>
        </dgm:presLayoutVars>
      </dgm:prSet>
      <dgm:spPr/>
    </dgm:pt>
    <dgm:pt modelId="{5201E97D-E4E2-B44E-A00E-475AEB845B9B}" type="pres">
      <dgm:prSet presAssocID="{93387BB7-F7B1-4EAD-99DA-CB4579787AE5}" presName="spaceBetweenRectangles" presStyleCnt="0"/>
      <dgm:spPr/>
    </dgm:pt>
    <dgm:pt modelId="{B563F4D4-6E98-894D-BCF8-335B60986636}" type="pres">
      <dgm:prSet presAssocID="{C9C46497-5760-4800-8643-C56B5C246B8C}" presName="parentLin" presStyleCnt="0"/>
      <dgm:spPr/>
    </dgm:pt>
    <dgm:pt modelId="{FE802A5A-2D2E-7445-8E7B-E76F2C56CC06}" type="pres">
      <dgm:prSet presAssocID="{C9C46497-5760-4800-8643-C56B5C246B8C}" presName="parentLeftMargin" presStyleLbl="node1" presStyleIdx="2" presStyleCnt="8"/>
      <dgm:spPr/>
    </dgm:pt>
    <dgm:pt modelId="{CA7B1700-A605-704C-A354-3CFAFD4111F9}" type="pres">
      <dgm:prSet presAssocID="{C9C46497-5760-4800-8643-C56B5C246B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5622E3C-4B24-424D-ACE3-B3953C089974}" type="pres">
      <dgm:prSet presAssocID="{C9C46497-5760-4800-8643-C56B5C246B8C}" presName="negativeSpace" presStyleCnt="0"/>
      <dgm:spPr/>
    </dgm:pt>
    <dgm:pt modelId="{A4C0B223-F383-2F4B-965A-DEFB760ACA7C}" type="pres">
      <dgm:prSet presAssocID="{C9C46497-5760-4800-8643-C56B5C246B8C}" presName="childText" presStyleLbl="conFgAcc1" presStyleIdx="3" presStyleCnt="8">
        <dgm:presLayoutVars>
          <dgm:bulletEnabled val="1"/>
        </dgm:presLayoutVars>
      </dgm:prSet>
      <dgm:spPr/>
    </dgm:pt>
    <dgm:pt modelId="{D548321B-8527-024D-A5AC-0F153A50A9B4}" type="pres">
      <dgm:prSet presAssocID="{844315CD-5992-4AAD-91FD-A5785B03A46F}" presName="spaceBetweenRectangles" presStyleCnt="0"/>
      <dgm:spPr/>
    </dgm:pt>
    <dgm:pt modelId="{9D6C860D-6FD4-E341-935B-30CE539F6026}" type="pres">
      <dgm:prSet presAssocID="{128BA2FB-E5E1-4E4C-B31A-93C53AA8959A}" presName="parentLin" presStyleCnt="0"/>
      <dgm:spPr/>
    </dgm:pt>
    <dgm:pt modelId="{221BCE2B-CBA7-284F-94AA-8FB4ACF293F7}" type="pres">
      <dgm:prSet presAssocID="{128BA2FB-E5E1-4E4C-B31A-93C53AA8959A}" presName="parentLeftMargin" presStyleLbl="node1" presStyleIdx="3" presStyleCnt="8"/>
      <dgm:spPr/>
    </dgm:pt>
    <dgm:pt modelId="{A88A9307-C3E3-DA4C-B520-B8AEC212375B}" type="pres">
      <dgm:prSet presAssocID="{128BA2FB-E5E1-4E4C-B31A-93C53AA895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6E885A5-A94E-7240-AA59-59C96226B1EC}" type="pres">
      <dgm:prSet presAssocID="{128BA2FB-E5E1-4E4C-B31A-93C53AA8959A}" presName="negativeSpace" presStyleCnt="0"/>
      <dgm:spPr/>
    </dgm:pt>
    <dgm:pt modelId="{337BA913-4FC6-4240-A4C8-320E45D4CBE9}" type="pres">
      <dgm:prSet presAssocID="{128BA2FB-E5E1-4E4C-B31A-93C53AA8959A}" presName="childText" presStyleLbl="conFgAcc1" presStyleIdx="4" presStyleCnt="8">
        <dgm:presLayoutVars>
          <dgm:bulletEnabled val="1"/>
        </dgm:presLayoutVars>
      </dgm:prSet>
      <dgm:spPr/>
    </dgm:pt>
    <dgm:pt modelId="{50F998E4-2241-8245-AD80-8F369C022781}" type="pres">
      <dgm:prSet presAssocID="{526B8A91-877F-49AF-A855-12A9F44F93DA}" presName="spaceBetweenRectangles" presStyleCnt="0"/>
      <dgm:spPr/>
    </dgm:pt>
    <dgm:pt modelId="{195C1210-7B0F-974E-8FEB-ABE8D35C77E6}" type="pres">
      <dgm:prSet presAssocID="{558F3728-D418-482C-B79C-100FD7E3C6D0}" presName="parentLin" presStyleCnt="0"/>
      <dgm:spPr/>
    </dgm:pt>
    <dgm:pt modelId="{B4C06A7A-12A6-6544-8D9D-24F928FDADA8}" type="pres">
      <dgm:prSet presAssocID="{558F3728-D418-482C-B79C-100FD7E3C6D0}" presName="parentLeftMargin" presStyleLbl="node1" presStyleIdx="4" presStyleCnt="8"/>
      <dgm:spPr/>
    </dgm:pt>
    <dgm:pt modelId="{0150B3F0-5ED9-2846-9E92-8919F444E874}" type="pres">
      <dgm:prSet presAssocID="{558F3728-D418-482C-B79C-100FD7E3C6D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842608D-FAA8-5545-BE33-19DC0ED2AEDB}" type="pres">
      <dgm:prSet presAssocID="{558F3728-D418-482C-B79C-100FD7E3C6D0}" presName="negativeSpace" presStyleCnt="0"/>
      <dgm:spPr/>
    </dgm:pt>
    <dgm:pt modelId="{F00D3350-E8B0-A44F-BF43-2042E54C4B20}" type="pres">
      <dgm:prSet presAssocID="{558F3728-D418-482C-B79C-100FD7E3C6D0}" presName="childText" presStyleLbl="conFgAcc1" presStyleIdx="5" presStyleCnt="8">
        <dgm:presLayoutVars>
          <dgm:bulletEnabled val="1"/>
        </dgm:presLayoutVars>
      </dgm:prSet>
      <dgm:spPr/>
    </dgm:pt>
    <dgm:pt modelId="{C6EB8569-0DDF-D84A-A9CE-0CEA46A62A21}" type="pres">
      <dgm:prSet presAssocID="{F57CAE4D-0889-49B0-9060-ECC38EB02F56}" presName="spaceBetweenRectangles" presStyleCnt="0"/>
      <dgm:spPr/>
    </dgm:pt>
    <dgm:pt modelId="{2B4D7E38-7DE6-7748-8DDF-BB025B85D654}" type="pres">
      <dgm:prSet presAssocID="{F6CFDA48-F5A1-4E29-9F89-59A6ADB85EAA}" presName="parentLin" presStyleCnt="0"/>
      <dgm:spPr/>
    </dgm:pt>
    <dgm:pt modelId="{5A035FE5-127B-BF4A-8A13-A3207B6111AB}" type="pres">
      <dgm:prSet presAssocID="{F6CFDA48-F5A1-4E29-9F89-59A6ADB85EAA}" presName="parentLeftMargin" presStyleLbl="node1" presStyleIdx="5" presStyleCnt="8"/>
      <dgm:spPr/>
    </dgm:pt>
    <dgm:pt modelId="{EB829702-D368-F44E-ADE5-A58DA059EBB0}" type="pres">
      <dgm:prSet presAssocID="{F6CFDA48-F5A1-4E29-9F89-59A6ADB85EA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2EF755-70C1-3F44-A31A-C570215E9EAA}" type="pres">
      <dgm:prSet presAssocID="{F6CFDA48-F5A1-4E29-9F89-59A6ADB85EAA}" presName="negativeSpace" presStyleCnt="0"/>
      <dgm:spPr/>
    </dgm:pt>
    <dgm:pt modelId="{C98DB5CA-F260-814B-A9BC-2C591225B3F2}" type="pres">
      <dgm:prSet presAssocID="{F6CFDA48-F5A1-4E29-9F89-59A6ADB85EAA}" presName="childText" presStyleLbl="conFgAcc1" presStyleIdx="6" presStyleCnt="8">
        <dgm:presLayoutVars>
          <dgm:bulletEnabled val="1"/>
        </dgm:presLayoutVars>
      </dgm:prSet>
      <dgm:spPr/>
    </dgm:pt>
    <dgm:pt modelId="{9B80D9E2-1AE8-A14D-8BE7-0C448A01CCF9}" type="pres">
      <dgm:prSet presAssocID="{E578FA0E-DFD6-4E98-B006-1B3DD2B953BE}" presName="spaceBetweenRectangles" presStyleCnt="0"/>
      <dgm:spPr/>
    </dgm:pt>
    <dgm:pt modelId="{9E70A27F-3337-1941-BF7F-A67EA0B34AE9}" type="pres">
      <dgm:prSet presAssocID="{6ADC1656-5782-4DD7-98A2-1A123BAE316A}" presName="parentLin" presStyleCnt="0"/>
      <dgm:spPr/>
    </dgm:pt>
    <dgm:pt modelId="{3B9C43BE-F096-4446-8C97-93C07B93669F}" type="pres">
      <dgm:prSet presAssocID="{6ADC1656-5782-4DD7-98A2-1A123BAE316A}" presName="parentLeftMargin" presStyleLbl="node1" presStyleIdx="6" presStyleCnt="8"/>
      <dgm:spPr/>
    </dgm:pt>
    <dgm:pt modelId="{9D62E122-1CFB-9545-9FD1-91EEA5EB7909}" type="pres">
      <dgm:prSet presAssocID="{6ADC1656-5782-4DD7-98A2-1A123BAE316A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440445D-E0A8-A444-8BA7-B1639F6EA036}" type="pres">
      <dgm:prSet presAssocID="{6ADC1656-5782-4DD7-98A2-1A123BAE316A}" presName="negativeSpace" presStyleCnt="0"/>
      <dgm:spPr/>
    </dgm:pt>
    <dgm:pt modelId="{D1A4DB1D-7B64-CF44-B2FC-2FF54655F3A1}" type="pres">
      <dgm:prSet presAssocID="{6ADC1656-5782-4DD7-98A2-1A123BAE316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EAA860D-12BB-4389-A620-BA1DBB03AA4C}" srcId="{B0641643-21EF-49E5-9E03-94448DC6D223}" destId="{C9C46497-5760-4800-8643-C56B5C246B8C}" srcOrd="3" destOrd="0" parTransId="{2F69470C-A787-42B3-9F36-89F8373DC17B}" sibTransId="{844315CD-5992-4AAD-91FD-A5785B03A46F}"/>
    <dgm:cxn modelId="{B5C6971F-C5B9-A940-8E42-BAE600C893B6}" type="presOf" srcId="{F6CFDA48-F5A1-4E29-9F89-59A6ADB85EAA}" destId="{5A035FE5-127B-BF4A-8A13-A3207B6111AB}" srcOrd="0" destOrd="0" presId="urn:microsoft.com/office/officeart/2005/8/layout/list1"/>
    <dgm:cxn modelId="{6F331226-EEC6-46FD-A84A-0567DB4D06C5}" srcId="{B0641643-21EF-49E5-9E03-94448DC6D223}" destId="{EC859CB1-F9C0-40A8-A963-E083E27A1127}" srcOrd="0" destOrd="0" parTransId="{E69188EE-3E87-40D8-B566-E8D35B5A7716}" sibTransId="{8AF58B7E-FA72-4D46-B762-EA657DE0D268}"/>
    <dgm:cxn modelId="{F9DA8828-BA4D-C94C-BB54-EB18CDAC7529}" type="presOf" srcId="{DEC234DC-CFB2-457E-9A04-6E26F5DB8647}" destId="{ACA4AC69-4BC3-574E-9731-976915931659}" srcOrd="1" destOrd="0" presId="urn:microsoft.com/office/officeart/2005/8/layout/list1"/>
    <dgm:cxn modelId="{91F3A930-F342-E846-A421-BB7367816E8E}" type="presOf" srcId="{A443FFB1-E756-4A0B-A726-61087380DD6A}" destId="{8AA8E6A7-1EA4-9A49-9914-762F559F99E7}" srcOrd="1" destOrd="0" presId="urn:microsoft.com/office/officeart/2005/8/layout/list1"/>
    <dgm:cxn modelId="{4D524638-1820-1A46-B919-7734BFEEA1DA}" type="presOf" srcId="{558F3728-D418-482C-B79C-100FD7E3C6D0}" destId="{0150B3F0-5ED9-2846-9E92-8919F444E874}" srcOrd="1" destOrd="0" presId="urn:microsoft.com/office/officeart/2005/8/layout/list1"/>
    <dgm:cxn modelId="{AC409062-3E0F-8244-ADE4-FAF2AD2590B0}" type="presOf" srcId="{558F3728-D418-482C-B79C-100FD7E3C6D0}" destId="{B4C06A7A-12A6-6544-8D9D-24F928FDADA8}" srcOrd="0" destOrd="0" presId="urn:microsoft.com/office/officeart/2005/8/layout/list1"/>
    <dgm:cxn modelId="{56F6E542-C54F-3849-9D39-95C0ABC7D935}" type="presOf" srcId="{128BA2FB-E5E1-4E4C-B31A-93C53AA8959A}" destId="{A88A9307-C3E3-DA4C-B520-B8AEC212375B}" srcOrd="1" destOrd="0" presId="urn:microsoft.com/office/officeart/2005/8/layout/list1"/>
    <dgm:cxn modelId="{29231D67-8FBD-304E-8670-5D36E2676E96}" type="presOf" srcId="{6ADC1656-5782-4DD7-98A2-1A123BAE316A}" destId="{9D62E122-1CFB-9545-9FD1-91EEA5EB7909}" srcOrd="1" destOrd="0" presId="urn:microsoft.com/office/officeart/2005/8/layout/list1"/>
    <dgm:cxn modelId="{19EE466A-FE0C-D84E-A158-D0CBBB4C2780}" type="presOf" srcId="{C9C46497-5760-4800-8643-C56B5C246B8C}" destId="{CA7B1700-A605-704C-A354-3CFAFD4111F9}" srcOrd="1" destOrd="0" presId="urn:microsoft.com/office/officeart/2005/8/layout/list1"/>
    <dgm:cxn modelId="{3066616B-A581-4149-B304-AA9B2910AE2B}" type="presOf" srcId="{EC859CB1-F9C0-40A8-A963-E083E27A1127}" destId="{7B86B7AF-3DF8-0A42-AB0C-03E3C7C55A8E}" srcOrd="0" destOrd="0" presId="urn:microsoft.com/office/officeart/2005/8/layout/list1"/>
    <dgm:cxn modelId="{CE80B654-88C9-044D-9E6D-00057E7682E1}" type="presOf" srcId="{C9C46497-5760-4800-8643-C56B5C246B8C}" destId="{FE802A5A-2D2E-7445-8E7B-E76F2C56CC06}" srcOrd="0" destOrd="0" presId="urn:microsoft.com/office/officeart/2005/8/layout/list1"/>
    <dgm:cxn modelId="{BD691175-6038-40E0-95C5-285BE057BE99}" srcId="{B0641643-21EF-49E5-9E03-94448DC6D223}" destId="{558F3728-D418-482C-B79C-100FD7E3C6D0}" srcOrd="5" destOrd="0" parTransId="{263C228B-ECD5-4546-9DB5-BF5CC7036204}" sibTransId="{F57CAE4D-0889-49B0-9060-ECC38EB02F56}"/>
    <dgm:cxn modelId="{A6EFBF75-8A5E-46E9-895C-869BE27E849E}" srcId="{B0641643-21EF-49E5-9E03-94448DC6D223}" destId="{F6CFDA48-F5A1-4E29-9F89-59A6ADB85EAA}" srcOrd="6" destOrd="0" parTransId="{1010612D-225A-450C-8F47-4D3B9216A064}" sibTransId="{E578FA0E-DFD6-4E98-B006-1B3DD2B953BE}"/>
    <dgm:cxn modelId="{A2FAE576-EEA3-6343-9158-E76DB27AC645}" type="presOf" srcId="{EC859CB1-F9C0-40A8-A963-E083E27A1127}" destId="{49A8F6A3-A28B-A549-83A2-46904DF43A59}" srcOrd="1" destOrd="0" presId="urn:microsoft.com/office/officeart/2005/8/layout/list1"/>
    <dgm:cxn modelId="{74CCCC80-C4E6-DC4A-8A3E-5CED3B17A838}" type="presOf" srcId="{A443FFB1-E756-4A0B-A726-61087380DD6A}" destId="{A63CD9E3-05C1-FB4C-BB67-2E87F8C81B3E}" srcOrd="0" destOrd="0" presId="urn:microsoft.com/office/officeart/2005/8/layout/list1"/>
    <dgm:cxn modelId="{AD1EA38A-6CA6-4B8A-8001-6BF02D23F3CE}" srcId="{B0641643-21EF-49E5-9E03-94448DC6D223}" destId="{6ADC1656-5782-4DD7-98A2-1A123BAE316A}" srcOrd="7" destOrd="0" parTransId="{018255CF-6F5E-4D1B-8E56-21DAE7D506DE}" sibTransId="{7393B5BD-AC89-4B6E-86E1-B11B706C5AA8}"/>
    <dgm:cxn modelId="{5961329F-8766-5247-9649-39C324534619}" type="presOf" srcId="{B0641643-21EF-49E5-9E03-94448DC6D223}" destId="{FCC70315-B88A-BC4E-9900-3B74E88B58F0}" srcOrd="0" destOrd="0" presId="urn:microsoft.com/office/officeart/2005/8/layout/list1"/>
    <dgm:cxn modelId="{42B2BDB2-27BB-414E-8869-97D26BCA35D6}" type="presOf" srcId="{DEC234DC-CFB2-457E-9A04-6E26F5DB8647}" destId="{A66E0203-54F4-314D-8885-38CD0CEFEBC4}" srcOrd="0" destOrd="0" presId="urn:microsoft.com/office/officeart/2005/8/layout/list1"/>
    <dgm:cxn modelId="{97A5EBBE-0EAA-465C-8C0A-E26B95DF48C0}" srcId="{B0641643-21EF-49E5-9E03-94448DC6D223}" destId="{128BA2FB-E5E1-4E4C-B31A-93C53AA8959A}" srcOrd="4" destOrd="0" parTransId="{0BA8611A-36EC-4692-B93F-B184D366EF43}" sibTransId="{526B8A91-877F-49AF-A855-12A9F44F93DA}"/>
    <dgm:cxn modelId="{5DE0CACD-D5F5-46EE-8496-923FA72980B2}" srcId="{B0641643-21EF-49E5-9E03-94448DC6D223}" destId="{DEC234DC-CFB2-457E-9A04-6E26F5DB8647}" srcOrd="2" destOrd="0" parTransId="{6AD0F565-5B18-4C3D-8AC3-BAAF25002015}" sibTransId="{93387BB7-F7B1-4EAD-99DA-CB4579787AE5}"/>
    <dgm:cxn modelId="{6AA6EACF-5230-45C7-958A-BF3F628CB742}" srcId="{B0641643-21EF-49E5-9E03-94448DC6D223}" destId="{A443FFB1-E756-4A0B-A726-61087380DD6A}" srcOrd="1" destOrd="0" parTransId="{DF4F6B84-806D-4A8E-83B9-8DE6A8723C69}" sibTransId="{7F7CA490-2902-4949-A3C9-437AF0313040}"/>
    <dgm:cxn modelId="{BA4279D9-7016-5945-BFB4-0EDD3F633D4A}" type="presOf" srcId="{128BA2FB-E5E1-4E4C-B31A-93C53AA8959A}" destId="{221BCE2B-CBA7-284F-94AA-8FB4ACF293F7}" srcOrd="0" destOrd="0" presId="urn:microsoft.com/office/officeart/2005/8/layout/list1"/>
    <dgm:cxn modelId="{F036D9E7-902D-D14B-AB75-4F41C86697F4}" type="presOf" srcId="{F6CFDA48-F5A1-4E29-9F89-59A6ADB85EAA}" destId="{EB829702-D368-F44E-ADE5-A58DA059EBB0}" srcOrd="1" destOrd="0" presId="urn:microsoft.com/office/officeart/2005/8/layout/list1"/>
    <dgm:cxn modelId="{71D3C7FA-821C-5F49-8848-C6147E08F60B}" type="presOf" srcId="{6ADC1656-5782-4DD7-98A2-1A123BAE316A}" destId="{3B9C43BE-F096-4446-8C97-93C07B93669F}" srcOrd="0" destOrd="0" presId="urn:microsoft.com/office/officeart/2005/8/layout/list1"/>
    <dgm:cxn modelId="{22CE5624-A5DB-7D4F-BB72-31DD73F1A6E2}" type="presParOf" srcId="{FCC70315-B88A-BC4E-9900-3B74E88B58F0}" destId="{55702BEE-C8B6-964C-8501-3CABBFD9D8BD}" srcOrd="0" destOrd="0" presId="urn:microsoft.com/office/officeart/2005/8/layout/list1"/>
    <dgm:cxn modelId="{405219F7-7498-C046-86EE-1AA68C622FB1}" type="presParOf" srcId="{55702BEE-C8B6-964C-8501-3CABBFD9D8BD}" destId="{7B86B7AF-3DF8-0A42-AB0C-03E3C7C55A8E}" srcOrd="0" destOrd="0" presId="urn:microsoft.com/office/officeart/2005/8/layout/list1"/>
    <dgm:cxn modelId="{6C8F3870-DCFD-D643-9586-C8B58986CE66}" type="presParOf" srcId="{55702BEE-C8B6-964C-8501-3CABBFD9D8BD}" destId="{49A8F6A3-A28B-A549-83A2-46904DF43A59}" srcOrd="1" destOrd="0" presId="urn:microsoft.com/office/officeart/2005/8/layout/list1"/>
    <dgm:cxn modelId="{12A8D7D5-1DB1-F44B-A11C-4299CB613521}" type="presParOf" srcId="{FCC70315-B88A-BC4E-9900-3B74E88B58F0}" destId="{F3DBFA7C-79F8-6141-AA23-76E2C998917A}" srcOrd="1" destOrd="0" presId="urn:microsoft.com/office/officeart/2005/8/layout/list1"/>
    <dgm:cxn modelId="{9B3FF9EC-7955-2548-80F6-473B78053991}" type="presParOf" srcId="{FCC70315-B88A-BC4E-9900-3B74E88B58F0}" destId="{C7E95AFD-2F5F-7F41-88CE-07FEB3B98BC3}" srcOrd="2" destOrd="0" presId="urn:microsoft.com/office/officeart/2005/8/layout/list1"/>
    <dgm:cxn modelId="{36007B17-0598-E142-9B01-13EA2B3FCD6C}" type="presParOf" srcId="{FCC70315-B88A-BC4E-9900-3B74E88B58F0}" destId="{BD0928E2-39B6-9F41-B6EF-DBA6A370D94D}" srcOrd="3" destOrd="0" presId="urn:microsoft.com/office/officeart/2005/8/layout/list1"/>
    <dgm:cxn modelId="{08624279-4ECD-4C41-8232-6EC0BBCDB99F}" type="presParOf" srcId="{FCC70315-B88A-BC4E-9900-3B74E88B58F0}" destId="{FCD1DB2B-A3E2-1B4F-B1DA-8A51641B2C1E}" srcOrd="4" destOrd="0" presId="urn:microsoft.com/office/officeart/2005/8/layout/list1"/>
    <dgm:cxn modelId="{96A99BD2-9983-164E-8076-A7538695E4F6}" type="presParOf" srcId="{FCD1DB2B-A3E2-1B4F-B1DA-8A51641B2C1E}" destId="{A63CD9E3-05C1-FB4C-BB67-2E87F8C81B3E}" srcOrd="0" destOrd="0" presId="urn:microsoft.com/office/officeart/2005/8/layout/list1"/>
    <dgm:cxn modelId="{429D8275-EFBD-F147-A8D5-FD15BDA3DCCD}" type="presParOf" srcId="{FCD1DB2B-A3E2-1B4F-B1DA-8A51641B2C1E}" destId="{8AA8E6A7-1EA4-9A49-9914-762F559F99E7}" srcOrd="1" destOrd="0" presId="urn:microsoft.com/office/officeart/2005/8/layout/list1"/>
    <dgm:cxn modelId="{8F94A8AF-3E00-424B-BCC2-D54717AA22B3}" type="presParOf" srcId="{FCC70315-B88A-BC4E-9900-3B74E88B58F0}" destId="{613915E4-3DA5-A446-B3A1-959ED5005F2B}" srcOrd="5" destOrd="0" presId="urn:microsoft.com/office/officeart/2005/8/layout/list1"/>
    <dgm:cxn modelId="{504AC5CE-C5CD-C74C-9DEC-223FB8D3E754}" type="presParOf" srcId="{FCC70315-B88A-BC4E-9900-3B74E88B58F0}" destId="{4965423B-F152-3B4A-9DA7-493449A0965D}" srcOrd="6" destOrd="0" presId="urn:microsoft.com/office/officeart/2005/8/layout/list1"/>
    <dgm:cxn modelId="{5DAD2C03-3FFA-2C4F-99DC-3BFEEC21C185}" type="presParOf" srcId="{FCC70315-B88A-BC4E-9900-3B74E88B58F0}" destId="{94C3F101-C6DD-9B4E-A96E-121AD1F2321D}" srcOrd="7" destOrd="0" presId="urn:microsoft.com/office/officeart/2005/8/layout/list1"/>
    <dgm:cxn modelId="{1807D4CF-BFB9-7E41-B621-41F35DBEA283}" type="presParOf" srcId="{FCC70315-B88A-BC4E-9900-3B74E88B58F0}" destId="{6674B6ED-4233-FE4A-9959-C43F9E233F73}" srcOrd="8" destOrd="0" presId="urn:microsoft.com/office/officeart/2005/8/layout/list1"/>
    <dgm:cxn modelId="{309493D7-BE75-6448-A4DC-1A80268C2DA1}" type="presParOf" srcId="{6674B6ED-4233-FE4A-9959-C43F9E233F73}" destId="{A66E0203-54F4-314D-8885-38CD0CEFEBC4}" srcOrd="0" destOrd="0" presId="urn:microsoft.com/office/officeart/2005/8/layout/list1"/>
    <dgm:cxn modelId="{2C286E71-8EB7-9D44-A982-427D21F92E6D}" type="presParOf" srcId="{6674B6ED-4233-FE4A-9959-C43F9E233F73}" destId="{ACA4AC69-4BC3-574E-9731-976915931659}" srcOrd="1" destOrd="0" presId="urn:microsoft.com/office/officeart/2005/8/layout/list1"/>
    <dgm:cxn modelId="{AD8470E6-E122-6C4B-9693-34E1BE6B9B39}" type="presParOf" srcId="{FCC70315-B88A-BC4E-9900-3B74E88B58F0}" destId="{EECFB782-A320-254F-A761-FC09F13FA605}" srcOrd="9" destOrd="0" presId="urn:microsoft.com/office/officeart/2005/8/layout/list1"/>
    <dgm:cxn modelId="{28B94C30-6CDA-9743-BF4D-222772839034}" type="presParOf" srcId="{FCC70315-B88A-BC4E-9900-3B74E88B58F0}" destId="{CBB98F87-FD87-0743-96BF-F5DC1CF22FE0}" srcOrd="10" destOrd="0" presId="urn:microsoft.com/office/officeart/2005/8/layout/list1"/>
    <dgm:cxn modelId="{C00630AF-3769-D342-94D1-7D399130734F}" type="presParOf" srcId="{FCC70315-B88A-BC4E-9900-3B74E88B58F0}" destId="{5201E97D-E4E2-B44E-A00E-475AEB845B9B}" srcOrd="11" destOrd="0" presId="urn:microsoft.com/office/officeart/2005/8/layout/list1"/>
    <dgm:cxn modelId="{158F0AFC-1068-F645-A74B-7CD775F4B381}" type="presParOf" srcId="{FCC70315-B88A-BC4E-9900-3B74E88B58F0}" destId="{B563F4D4-6E98-894D-BCF8-335B60986636}" srcOrd="12" destOrd="0" presId="urn:microsoft.com/office/officeart/2005/8/layout/list1"/>
    <dgm:cxn modelId="{852EBD5B-C1F2-DF4E-9C3B-4B482A21F2B8}" type="presParOf" srcId="{B563F4D4-6E98-894D-BCF8-335B60986636}" destId="{FE802A5A-2D2E-7445-8E7B-E76F2C56CC06}" srcOrd="0" destOrd="0" presId="urn:microsoft.com/office/officeart/2005/8/layout/list1"/>
    <dgm:cxn modelId="{9AD32472-0DCC-6440-AD35-6F369FBEE1C2}" type="presParOf" srcId="{B563F4D4-6E98-894D-BCF8-335B60986636}" destId="{CA7B1700-A605-704C-A354-3CFAFD4111F9}" srcOrd="1" destOrd="0" presId="urn:microsoft.com/office/officeart/2005/8/layout/list1"/>
    <dgm:cxn modelId="{D8FEDEF6-896C-344F-839F-12B74C7DE91A}" type="presParOf" srcId="{FCC70315-B88A-BC4E-9900-3B74E88B58F0}" destId="{45622E3C-4B24-424D-ACE3-B3953C089974}" srcOrd="13" destOrd="0" presId="urn:microsoft.com/office/officeart/2005/8/layout/list1"/>
    <dgm:cxn modelId="{46AF260A-26C9-0746-B5B4-C27961EEBE05}" type="presParOf" srcId="{FCC70315-B88A-BC4E-9900-3B74E88B58F0}" destId="{A4C0B223-F383-2F4B-965A-DEFB760ACA7C}" srcOrd="14" destOrd="0" presId="urn:microsoft.com/office/officeart/2005/8/layout/list1"/>
    <dgm:cxn modelId="{5A39072D-1A03-8F4E-943E-22890FCF4EAA}" type="presParOf" srcId="{FCC70315-B88A-BC4E-9900-3B74E88B58F0}" destId="{D548321B-8527-024D-A5AC-0F153A50A9B4}" srcOrd="15" destOrd="0" presId="urn:microsoft.com/office/officeart/2005/8/layout/list1"/>
    <dgm:cxn modelId="{E9F43AAD-8A13-244D-8634-D153DD48DA97}" type="presParOf" srcId="{FCC70315-B88A-BC4E-9900-3B74E88B58F0}" destId="{9D6C860D-6FD4-E341-935B-30CE539F6026}" srcOrd="16" destOrd="0" presId="urn:microsoft.com/office/officeart/2005/8/layout/list1"/>
    <dgm:cxn modelId="{F81B8CB1-B15D-3943-BC1B-4031E86997CC}" type="presParOf" srcId="{9D6C860D-6FD4-E341-935B-30CE539F6026}" destId="{221BCE2B-CBA7-284F-94AA-8FB4ACF293F7}" srcOrd="0" destOrd="0" presId="urn:microsoft.com/office/officeart/2005/8/layout/list1"/>
    <dgm:cxn modelId="{4003E883-B825-6245-8BC7-44AAB9245227}" type="presParOf" srcId="{9D6C860D-6FD4-E341-935B-30CE539F6026}" destId="{A88A9307-C3E3-DA4C-B520-B8AEC212375B}" srcOrd="1" destOrd="0" presId="urn:microsoft.com/office/officeart/2005/8/layout/list1"/>
    <dgm:cxn modelId="{7E5954BB-A567-8740-8ADF-AFA08F8B1478}" type="presParOf" srcId="{FCC70315-B88A-BC4E-9900-3B74E88B58F0}" destId="{36E885A5-A94E-7240-AA59-59C96226B1EC}" srcOrd="17" destOrd="0" presId="urn:microsoft.com/office/officeart/2005/8/layout/list1"/>
    <dgm:cxn modelId="{878322C9-1989-1543-921F-9A8E0A90FC0A}" type="presParOf" srcId="{FCC70315-B88A-BC4E-9900-3B74E88B58F0}" destId="{337BA913-4FC6-4240-A4C8-320E45D4CBE9}" srcOrd="18" destOrd="0" presId="urn:microsoft.com/office/officeart/2005/8/layout/list1"/>
    <dgm:cxn modelId="{31240207-6E2C-4645-8650-75BCF9C09495}" type="presParOf" srcId="{FCC70315-B88A-BC4E-9900-3B74E88B58F0}" destId="{50F998E4-2241-8245-AD80-8F369C022781}" srcOrd="19" destOrd="0" presId="urn:microsoft.com/office/officeart/2005/8/layout/list1"/>
    <dgm:cxn modelId="{1761F874-AB27-B040-A4C0-5A317566D4B4}" type="presParOf" srcId="{FCC70315-B88A-BC4E-9900-3B74E88B58F0}" destId="{195C1210-7B0F-974E-8FEB-ABE8D35C77E6}" srcOrd="20" destOrd="0" presId="urn:microsoft.com/office/officeart/2005/8/layout/list1"/>
    <dgm:cxn modelId="{2C44987B-61AE-914A-BC8F-FFEB87A85148}" type="presParOf" srcId="{195C1210-7B0F-974E-8FEB-ABE8D35C77E6}" destId="{B4C06A7A-12A6-6544-8D9D-24F928FDADA8}" srcOrd="0" destOrd="0" presId="urn:microsoft.com/office/officeart/2005/8/layout/list1"/>
    <dgm:cxn modelId="{4EAB50C5-C935-CF40-80BF-D28D7B0C023C}" type="presParOf" srcId="{195C1210-7B0F-974E-8FEB-ABE8D35C77E6}" destId="{0150B3F0-5ED9-2846-9E92-8919F444E874}" srcOrd="1" destOrd="0" presId="urn:microsoft.com/office/officeart/2005/8/layout/list1"/>
    <dgm:cxn modelId="{02219A88-E054-414B-AA5E-F2405B924108}" type="presParOf" srcId="{FCC70315-B88A-BC4E-9900-3B74E88B58F0}" destId="{C842608D-FAA8-5545-BE33-19DC0ED2AEDB}" srcOrd="21" destOrd="0" presId="urn:microsoft.com/office/officeart/2005/8/layout/list1"/>
    <dgm:cxn modelId="{C0C9A9C5-C2C1-CF4F-AD73-3D8E429133D1}" type="presParOf" srcId="{FCC70315-B88A-BC4E-9900-3B74E88B58F0}" destId="{F00D3350-E8B0-A44F-BF43-2042E54C4B20}" srcOrd="22" destOrd="0" presId="urn:microsoft.com/office/officeart/2005/8/layout/list1"/>
    <dgm:cxn modelId="{672F3AC6-E64E-ED47-BBF6-F710BBCE921E}" type="presParOf" srcId="{FCC70315-B88A-BC4E-9900-3B74E88B58F0}" destId="{C6EB8569-0DDF-D84A-A9CE-0CEA46A62A21}" srcOrd="23" destOrd="0" presId="urn:microsoft.com/office/officeart/2005/8/layout/list1"/>
    <dgm:cxn modelId="{DE40B68F-AA7F-1147-B3E3-D0826D845ED4}" type="presParOf" srcId="{FCC70315-B88A-BC4E-9900-3B74E88B58F0}" destId="{2B4D7E38-7DE6-7748-8DDF-BB025B85D654}" srcOrd="24" destOrd="0" presId="urn:microsoft.com/office/officeart/2005/8/layout/list1"/>
    <dgm:cxn modelId="{3F3DF74D-F246-564D-AA8C-9A64FF781871}" type="presParOf" srcId="{2B4D7E38-7DE6-7748-8DDF-BB025B85D654}" destId="{5A035FE5-127B-BF4A-8A13-A3207B6111AB}" srcOrd="0" destOrd="0" presId="urn:microsoft.com/office/officeart/2005/8/layout/list1"/>
    <dgm:cxn modelId="{DFA7638E-DB87-264E-B56D-CA9740C09FC8}" type="presParOf" srcId="{2B4D7E38-7DE6-7748-8DDF-BB025B85D654}" destId="{EB829702-D368-F44E-ADE5-A58DA059EBB0}" srcOrd="1" destOrd="0" presId="urn:microsoft.com/office/officeart/2005/8/layout/list1"/>
    <dgm:cxn modelId="{8F0428A3-D926-B64F-BEC0-A42C066E56CF}" type="presParOf" srcId="{FCC70315-B88A-BC4E-9900-3B74E88B58F0}" destId="{E02EF755-70C1-3F44-A31A-C570215E9EAA}" srcOrd="25" destOrd="0" presId="urn:microsoft.com/office/officeart/2005/8/layout/list1"/>
    <dgm:cxn modelId="{0A27CDE7-67AB-E146-A0B4-CDC9DEC0FA98}" type="presParOf" srcId="{FCC70315-B88A-BC4E-9900-3B74E88B58F0}" destId="{C98DB5CA-F260-814B-A9BC-2C591225B3F2}" srcOrd="26" destOrd="0" presId="urn:microsoft.com/office/officeart/2005/8/layout/list1"/>
    <dgm:cxn modelId="{5E0F5569-FDB6-C349-9E50-566C746D1347}" type="presParOf" srcId="{FCC70315-B88A-BC4E-9900-3B74E88B58F0}" destId="{9B80D9E2-1AE8-A14D-8BE7-0C448A01CCF9}" srcOrd="27" destOrd="0" presId="urn:microsoft.com/office/officeart/2005/8/layout/list1"/>
    <dgm:cxn modelId="{17E137DA-D0B9-1546-8020-195F980F68DD}" type="presParOf" srcId="{FCC70315-B88A-BC4E-9900-3B74E88B58F0}" destId="{9E70A27F-3337-1941-BF7F-A67EA0B34AE9}" srcOrd="28" destOrd="0" presId="urn:microsoft.com/office/officeart/2005/8/layout/list1"/>
    <dgm:cxn modelId="{2F1450C2-445F-9E4A-AE41-67F55DEE4325}" type="presParOf" srcId="{9E70A27F-3337-1941-BF7F-A67EA0B34AE9}" destId="{3B9C43BE-F096-4446-8C97-93C07B93669F}" srcOrd="0" destOrd="0" presId="urn:microsoft.com/office/officeart/2005/8/layout/list1"/>
    <dgm:cxn modelId="{20D971FC-402C-C748-BD4E-DC3676895950}" type="presParOf" srcId="{9E70A27F-3337-1941-BF7F-A67EA0B34AE9}" destId="{9D62E122-1CFB-9545-9FD1-91EEA5EB7909}" srcOrd="1" destOrd="0" presId="urn:microsoft.com/office/officeart/2005/8/layout/list1"/>
    <dgm:cxn modelId="{CB3468DB-CA50-1B48-9E4D-A4F4C376957F}" type="presParOf" srcId="{FCC70315-B88A-BC4E-9900-3B74E88B58F0}" destId="{D440445D-E0A8-A444-8BA7-B1639F6EA036}" srcOrd="29" destOrd="0" presId="urn:microsoft.com/office/officeart/2005/8/layout/list1"/>
    <dgm:cxn modelId="{9B4DB715-2CBE-2543-9504-789FD3B7BF1D}" type="presParOf" srcId="{FCC70315-B88A-BC4E-9900-3B74E88B58F0}" destId="{D1A4DB1D-7B64-CF44-B2FC-2FF54655F3A1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48D2-8432-D64E-973D-FD96DD646159}">
      <dsp:nvSpPr>
        <dsp:cNvPr id="0" name=""/>
        <dsp:cNvSpPr/>
      </dsp:nvSpPr>
      <dsp:spPr>
        <a:xfrm>
          <a:off x="3478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3</a:t>
          </a:r>
        </a:p>
      </dsp:txBody>
      <dsp:txXfrm>
        <a:off x="3478" y="572464"/>
        <a:ext cx="1883585" cy="1130151"/>
      </dsp:txXfrm>
    </dsp:sp>
    <dsp:sp modelId="{208088F7-F1B7-9E4C-B91F-834DF0E5AAEB}">
      <dsp:nvSpPr>
        <dsp:cNvPr id="0" name=""/>
        <dsp:cNvSpPr/>
      </dsp:nvSpPr>
      <dsp:spPr>
        <a:xfrm>
          <a:off x="2075423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Jupyter Notebooks</a:t>
          </a:r>
        </a:p>
      </dsp:txBody>
      <dsp:txXfrm>
        <a:off x="2075423" y="572464"/>
        <a:ext cx="1883585" cy="1130151"/>
      </dsp:txXfrm>
    </dsp:sp>
    <dsp:sp modelId="{83183BA5-3DED-0641-8FAA-19DB7C867C9F}">
      <dsp:nvSpPr>
        <dsp:cNvPr id="0" name=""/>
        <dsp:cNvSpPr/>
      </dsp:nvSpPr>
      <dsp:spPr>
        <a:xfrm>
          <a:off x="4147368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Your first python statement</a:t>
          </a:r>
        </a:p>
      </dsp:txBody>
      <dsp:txXfrm>
        <a:off x="4147368" y="572464"/>
        <a:ext cx="1883585" cy="1130151"/>
      </dsp:txXfrm>
    </dsp:sp>
    <dsp:sp modelId="{87F147F6-ED7F-9E4F-8495-BC914CF7EC63}">
      <dsp:nvSpPr>
        <dsp:cNvPr id="0" name=""/>
        <dsp:cNvSpPr/>
      </dsp:nvSpPr>
      <dsp:spPr>
        <a:xfrm>
          <a:off x="6219312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Anatomy of a function call and traceback</a:t>
          </a:r>
        </a:p>
      </dsp:txBody>
      <dsp:txXfrm>
        <a:off x="6219312" y="572464"/>
        <a:ext cx="1883585" cy="1130151"/>
      </dsp:txXfrm>
    </dsp:sp>
    <dsp:sp modelId="{67665D38-DA14-2D44-B7F2-BB6663775064}">
      <dsp:nvSpPr>
        <dsp:cNvPr id="0" name=""/>
        <dsp:cNvSpPr/>
      </dsp:nvSpPr>
      <dsp:spPr>
        <a:xfrm>
          <a:off x="8291257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Literals</a:t>
          </a:r>
        </a:p>
      </dsp:txBody>
      <dsp:txXfrm>
        <a:off x="8291257" y="572464"/>
        <a:ext cx="1883585" cy="1130151"/>
      </dsp:txXfrm>
    </dsp:sp>
    <dsp:sp modelId="{AC654C1B-E3A3-504C-B440-2D52E4FC3732}">
      <dsp:nvSpPr>
        <dsp:cNvPr id="0" name=""/>
        <dsp:cNvSpPr/>
      </dsp:nvSpPr>
      <dsp:spPr>
        <a:xfrm>
          <a:off x="3478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casting</a:t>
          </a:r>
        </a:p>
      </dsp:txBody>
      <dsp:txXfrm>
        <a:off x="3478" y="1890974"/>
        <a:ext cx="1883585" cy="1130151"/>
      </dsp:txXfrm>
    </dsp:sp>
    <dsp:sp modelId="{C0FEA12A-F011-5842-A3D2-7EC9303DBDE9}">
      <dsp:nvSpPr>
        <dsp:cNvPr id="0" name=""/>
        <dsp:cNvSpPr/>
      </dsp:nvSpPr>
      <dsp:spPr>
        <a:xfrm>
          <a:off x="2075423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Truthiness and Falseiness</a:t>
          </a:r>
        </a:p>
      </dsp:txBody>
      <dsp:txXfrm>
        <a:off x="2075423" y="1890974"/>
        <a:ext cx="1883585" cy="1130151"/>
      </dsp:txXfrm>
    </dsp:sp>
    <dsp:sp modelId="{DC3228CA-2F34-B04C-B97E-DE23E7D4CE76}">
      <dsp:nvSpPr>
        <dsp:cNvPr id="0" name=""/>
        <dsp:cNvSpPr/>
      </dsp:nvSpPr>
      <dsp:spPr>
        <a:xfrm>
          <a:off x="4147368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Variable Assignment</a:t>
          </a:r>
        </a:p>
      </dsp:txBody>
      <dsp:txXfrm>
        <a:off x="4147368" y="1890974"/>
        <a:ext cx="1883585" cy="1130151"/>
      </dsp:txXfrm>
    </dsp:sp>
    <dsp:sp modelId="{30A10B80-DCB6-214E-BD35-BFAF6826B591}">
      <dsp:nvSpPr>
        <dsp:cNvPr id="0" name=""/>
        <dsp:cNvSpPr/>
      </dsp:nvSpPr>
      <dsp:spPr>
        <a:xfrm>
          <a:off x="6219312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Anatomy of a method, dict, set, list, and  tuple</a:t>
          </a:r>
        </a:p>
      </dsp:txBody>
      <dsp:txXfrm>
        <a:off x="6219312" y="1890974"/>
        <a:ext cx="1883585" cy="1130151"/>
      </dsp:txXfrm>
    </dsp:sp>
    <dsp:sp modelId="{AD63F26C-C5A6-0B49-9083-C1CFAF218237}">
      <dsp:nvSpPr>
        <dsp:cNvPr id="0" name=""/>
        <dsp:cNvSpPr/>
      </dsp:nvSpPr>
      <dsp:spPr>
        <a:xfrm>
          <a:off x="8291257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Comparisons</a:t>
          </a:r>
        </a:p>
      </dsp:txBody>
      <dsp:txXfrm>
        <a:off x="8291257" y="1890974"/>
        <a:ext cx="1883585" cy="11301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2A2B9-30EA-48BB-9DE6-C5E9D59736D9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BF31A-FC68-4F71-AD40-EFE8C8887212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F798-5E51-4095-BD56-A527B41E35F5}">
      <dsp:nvSpPr>
        <dsp:cNvPr id="0" name=""/>
        <dsp:cNvSpPr/>
      </dsp:nvSpPr>
      <dsp:spPr>
        <a:xfrm>
          <a:off x="1314116" y="2244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</a:t>
          </a:r>
        </a:p>
      </dsp:txBody>
      <dsp:txXfrm>
        <a:off x="1314116" y="2244"/>
        <a:ext cx="2814637" cy="1137763"/>
      </dsp:txXfrm>
    </dsp:sp>
    <dsp:sp modelId="{FB66FD8A-1FA0-404D-B909-4F46D304438C}">
      <dsp:nvSpPr>
        <dsp:cNvPr id="0" name=""/>
        <dsp:cNvSpPr/>
      </dsp:nvSpPr>
      <dsp:spPr>
        <a:xfrm>
          <a:off x="4128754" y="2244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 example</a:t>
          </a:r>
        </a:p>
      </dsp:txBody>
      <dsp:txXfrm>
        <a:off x="4128754" y="2244"/>
        <a:ext cx="2125995" cy="1137763"/>
      </dsp:txXfrm>
    </dsp:sp>
    <dsp:sp modelId="{268DAE94-5C31-4FFE-8ABB-8318CC34BD58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4C30C-AF88-48A7-A9D1-501BF99CEDCF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13BA-622F-4785-A140-482FF1B7EF76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</a:t>
          </a:r>
        </a:p>
      </dsp:txBody>
      <dsp:txXfrm>
        <a:off x="1314116" y="1424448"/>
        <a:ext cx="4940633" cy="1137763"/>
      </dsp:txXfrm>
    </dsp:sp>
    <dsp:sp modelId="{CAD585CE-77B6-4C44-9070-9DA23AF78B14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72C6E-F7F8-4A56-919A-212C03F506B1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78C08-9735-4818-810C-DF72B3E84699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dict</a:t>
          </a:r>
        </a:p>
      </dsp:txBody>
      <dsp:txXfrm>
        <a:off x="1314116" y="2846652"/>
        <a:ext cx="4940633" cy="1137763"/>
      </dsp:txXfrm>
    </dsp:sp>
    <dsp:sp modelId="{2B065CDA-C414-4CEA-B2BC-C0BA929175D4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3DD2E-7122-4F82-B661-A3FE0A3FC870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F5EB7-8EF8-47EE-82AA-7A02A27BF989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tuple</a:t>
          </a:r>
        </a:p>
      </dsp:txBody>
      <dsp:txXfrm>
        <a:off x="1314116" y="4268856"/>
        <a:ext cx="4940633" cy="11377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64CE5-5F55-408A-832F-CF2A6105ECE4}">
      <dsp:nvSpPr>
        <dsp:cNvPr id="0" name=""/>
        <dsp:cNvSpPr/>
      </dsp:nvSpPr>
      <dsp:spPr>
        <a:xfrm>
          <a:off x="1795524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9C68-EE63-4782-BAE3-E4AEAF86E6F5}">
      <dsp:nvSpPr>
        <dsp:cNvPr id="0" name=""/>
        <dsp:cNvSpPr/>
      </dsp:nvSpPr>
      <dsp:spPr>
        <a:xfrm>
          <a:off x="391524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None</a:t>
          </a:r>
        </a:p>
      </dsp:txBody>
      <dsp:txXfrm>
        <a:off x="391524" y="1940510"/>
        <a:ext cx="4320000" cy="648000"/>
      </dsp:txXfrm>
    </dsp:sp>
    <dsp:sp modelId="{564B5B72-448A-4FB9-86CC-51C7412C8AAC}">
      <dsp:nvSpPr>
        <dsp:cNvPr id="0" name=""/>
        <dsp:cNvSpPr/>
      </dsp:nvSpPr>
      <dsp:spPr>
        <a:xfrm>
          <a:off x="391524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data or null</a:t>
          </a:r>
        </a:p>
      </dsp:txBody>
      <dsp:txXfrm>
        <a:off x="391524" y="2648403"/>
        <a:ext cx="4320000" cy="645954"/>
      </dsp:txXfrm>
    </dsp:sp>
    <dsp:sp modelId="{A88D809D-8435-7F41-BA6C-F1E7C07AB838}">
      <dsp:nvSpPr>
        <dsp:cNvPr id="0" name=""/>
        <dsp:cNvSpPr/>
      </dsp:nvSpPr>
      <dsp:spPr>
        <a:xfrm>
          <a:off x="6871525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0912D-DD97-EA4D-87A5-4BCA2D49BD15}">
      <dsp:nvSpPr>
        <dsp:cNvPr id="0" name=""/>
        <dsp:cNvSpPr/>
      </dsp:nvSpPr>
      <dsp:spPr>
        <a:xfrm>
          <a:off x="5467525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file-like</a:t>
          </a:r>
        </a:p>
      </dsp:txBody>
      <dsp:txXfrm>
        <a:off x="5467525" y="1940510"/>
        <a:ext cx="4320000" cy="648000"/>
      </dsp:txXfrm>
    </dsp:sp>
    <dsp:sp modelId="{97F2E30E-59F8-1541-A119-F9A85F0CB5F7}">
      <dsp:nvSpPr>
        <dsp:cNvPr id="0" name=""/>
        <dsp:cNvSpPr/>
      </dsp:nvSpPr>
      <dsp:spPr>
        <a:xfrm>
          <a:off x="5467525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type that represents a file on disk</a:t>
          </a:r>
          <a:endParaRPr lang="en-US" sz="2400" kern="1200"/>
        </a:p>
      </dsp:txBody>
      <dsp:txXfrm>
        <a:off x="5467525" y="2648403"/>
        <a:ext cx="4320000" cy="6459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38C12-E3CD-4EC2-B478-7BB3BDD5F72C}">
      <dsp:nvSpPr>
        <dsp:cNvPr id="0" name=""/>
        <dsp:cNvSpPr/>
      </dsp:nvSpPr>
      <dsp:spPr>
        <a:xfrm>
          <a:off x="0" y="878940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4FC23-E278-4797-B172-A12BE2A80E75}">
      <dsp:nvSpPr>
        <dsp:cNvPr id="0" name=""/>
        <dsp:cNvSpPr/>
      </dsp:nvSpPr>
      <dsp:spPr>
        <a:xfrm>
          <a:off x="490854" y="1244038"/>
          <a:ext cx="892462" cy="89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0F73-13EC-4189-B468-0D1E30559C84}">
      <dsp:nvSpPr>
        <dsp:cNvPr id="0" name=""/>
        <dsp:cNvSpPr/>
      </dsp:nvSpPr>
      <dsp:spPr>
        <a:xfrm>
          <a:off x="1874171" y="878940"/>
          <a:ext cx="2814637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Functions</a:t>
          </a:r>
        </a:p>
      </dsp:txBody>
      <dsp:txXfrm>
        <a:off x="1874171" y="878940"/>
        <a:ext cx="2814637" cy="1622659"/>
      </dsp:txXfrm>
    </dsp:sp>
    <dsp:sp modelId="{B7339F33-C346-4FF5-8FD5-5D1B1FDF663D}">
      <dsp:nvSpPr>
        <dsp:cNvPr id="0" name=""/>
        <dsp:cNvSpPr/>
      </dsp:nvSpPr>
      <dsp:spPr>
        <a:xfrm>
          <a:off x="4688809" y="878940"/>
          <a:ext cx="1565940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len()</a:t>
          </a:r>
        </a:p>
      </dsp:txBody>
      <dsp:txXfrm>
        <a:off x="4688809" y="878940"/>
        <a:ext cx="1565940" cy="1622659"/>
      </dsp:txXfrm>
    </dsp:sp>
    <dsp:sp modelId="{CE7952E6-648F-4378-A4D4-B8FE6416DC35}">
      <dsp:nvSpPr>
        <dsp:cNvPr id="0" name=""/>
        <dsp:cNvSpPr/>
      </dsp:nvSpPr>
      <dsp:spPr>
        <a:xfrm>
          <a:off x="0" y="2907264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14ED-6A85-4126-969A-76305B52C695}">
      <dsp:nvSpPr>
        <dsp:cNvPr id="0" name=""/>
        <dsp:cNvSpPr/>
      </dsp:nvSpPr>
      <dsp:spPr>
        <a:xfrm>
          <a:off x="490854" y="3272363"/>
          <a:ext cx="892462" cy="89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BDCA-50E1-4B0E-9808-70F80F61F328}">
      <dsp:nvSpPr>
        <dsp:cNvPr id="0" name=""/>
        <dsp:cNvSpPr/>
      </dsp:nvSpPr>
      <dsp:spPr>
        <a:xfrm>
          <a:off x="1874171" y="2907264"/>
          <a:ext cx="2814637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Methods</a:t>
          </a:r>
        </a:p>
      </dsp:txBody>
      <dsp:txXfrm>
        <a:off x="1874171" y="2907264"/>
        <a:ext cx="2814637" cy="1622659"/>
      </dsp:txXfrm>
    </dsp:sp>
    <dsp:sp modelId="{1ACAD54A-0BEC-409E-B5B2-246553CD823F}">
      <dsp:nvSpPr>
        <dsp:cNvPr id="0" name=""/>
        <dsp:cNvSpPr/>
      </dsp:nvSpPr>
      <dsp:spPr>
        <a:xfrm>
          <a:off x="4688809" y="2907264"/>
          <a:ext cx="1565940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Modify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lists</a:t>
          </a:r>
        </a:p>
      </dsp:txBody>
      <dsp:txXfrm>
        <a:off x="4688809" y="2907264"/>
        <a:ext cx="1565940" cy="162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7868-E9FB-5746-B03E-7996B53C2BB9}">
      <dsp:nvSpPr>
        <dsp:cNvPr id="0" name=""/>
        <dsp:cNvSpPr/>
      </dsp:nvSpPr>
      <dsp:spPr>
        <a:xfrm>
          <a:off x="0" y="2169229"/>
          <a:ext cx="10179050" cy="1423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function_namespace</a:t>
          </a:r>
        </a:p>
      </dsp:txBody>
      <dsp:txXfrm>
        <a:off x="0" y="2169229"/>
        <a:ext cx="10179050" cy="768554"/>
      </dsp:txXfrm>
    </dsp:sp>
    <dsp:sp modelId="{001BE7E4-A06F-8340-A4D8-14545C17A746}">
      <dsp:nvSpPr>
        <dsp:cNvPr id="0" name=""/>
        <dsp:cNvSpPr/>
      </dsp:nvSpPr>
      <dsp:spPr>
        <a:xfrm>
          <a:off x="0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Starts with an alphabetical character</a:t>
          </a:r>
        </a:p>
      </dsp:txBody>
      <dsp:txXfrm>
        <a:off x="0" y="2909319"/>
        <a:ext cx="2544762" cy="654694"/>
      </dsp:txXfrm>
    </dsp:sp>
    <dsp:sp modelId="{A418B15E-DBA6-4445-92A6-99B8694FE79D}">
      <dsp:nvSpPr>
        <dsp:cNvPr id="0" name=""/>
        <dsp:cNvSpPr/>
      </dsp:nvSpPr>
      <dsp:spPr>
        <a:xfrm>
          <a:off x="2544762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2070328"/>
            <a:satOff val="9024"/>
            <a:lumOff val="98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070328"/>
              <a:satOff val="9024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spaces</a:t>
          </a:r>
        </a:p>
      </dsp:txBody>
      <dsp:txXfrm>
        <a:off x="2544762" y="2909319"/>
        <a:ext cx="2544762" cy="654694"/>
      </dsp:txXfrm>
    </dsp:sp>
    <dsp:sp modelId="{CF38DB67-C132-C441-BE50-B89E3A8D53C4}">
      <dsp:nvSpPr>
        <dsp:cNvPr id="0" name=""/>
        <dsp:cNvSpPr/>
      </dsp:nvSpPr>
      <dsp:spPr>
        <a:xfrm>
          <a:off x="5089525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4140656"/>
            <a:satOff val="18048"/>
            <a:lumOff val="196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140656"/>
              <a:satOff val="18048"/>
              <a:lumOff val="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special characters except underscores</a:t>
          </a:r>
        </a:p>
      </dsp:txBody>
      <dsp:txXfrm>
        <a:off x="5089525" y="2909319"/>
        <a:ext cx="2544762" cy="654694"/>
      </dsp:txXfrm>
    </dsp:sp>
    <dsp:sp modelId="{7EF9C0D9-D880-0A4A-9EC1-DEBF71FF580F}">
      <dsp:nvSpPr>
        <dsp:cNvPr id="0" name=""/>
        <dsp:cNvSpPr/>
      </dsp:nvSpPr>
      <dsp:spPr>
        <a:xfrm>
          <a:off x="7634287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has open and closing parentheses around the arguments</a:t>
          </a:r>
        </a:p>
      </dsp:txBody>
      <dsp:txXfrm>
        <a:off x="7634287" y="2909319"/>
        <a:ext cx="2544762" cy="654694"/>
      </dsp:txXfrm>
    </dsp:sp>
    <dsp:sp modelId="{0A10F23E-7654-3346-B2C4-12AE96F8CA6E}">
      <dsp:nvSpPr>
        <dsp:cNvPr id="0" name=""/>
        <dsp:cNvSpPr/>
      </dsp:nvSpPr>
      <dsp:spPr>
        <a:xfrm rot="10800000">
          <a:off x="0" y="1620"/>
          <a:ext cx="10179050" cy="2188957"/>
        </a:xfrm>
        <a:prstGeom prst="upArrowCallou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function_namespace(argument,argument, argument, ...)</a:t>
          </a:r>
        </a:p>
      </dsp:txBody>
      <dsp:txXfrm rot="10800000">
        <a:off x="0" y="1620"/>
        <a:ext cx="10179050" cy="1422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B774-7705-4C7E-AED8-AA284F38E9CB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28641-3D23-41CB-AFEE-AFD87357D030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9F2E-F390-46C8-A9A4-5E78D6617760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SPACING matters</a:t>
          </a:r>
        </a:p>
      </dsp:txBody>
      <dsp:txXfrm>
        <a:off x="1712" y="2652050"/>
        <a:ext cx="3037500" cy="720000"/>
      </dsp:txXfrm>
    </dsp:sp>
    <dsp:sp modelId="{9FB258A0-3A5D-4772-9CAC-218C178EF1FA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7881-A702-4E0B-8264-7B1B96D687EF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A049F-044A-4765-A225-C10A6649AD18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CASE matters</a:t>
          </a:r>
        </a:p>
      </dsp:txBody>
      <dsp:txXfrm>
        <a:off x="3570775" y="2652050"/>
        <a:ext cx="3037500" cy="720000"/>
      </dsp:txXfrm>
    </dsp:sp>
    <dsp:sp modelId="{95F1240D-9FDD-43F9-B8EC-3D4B894A1B8A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5C41-B738-4507-A88D-25242B86E4E6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369AF-B2FF-46E3-8D1B-B185FC6A7A4C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ALL MINUTE DETAILS RELATED TO SYNTAX matter</a:t>
          </a:r>
        </a:p>
      </dsp:txBody>
      <dsp:txXfrm>
        <a:off x="7139837" y="2652050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5394C-5AE4-436D-BF84-307D9864B748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BC00-B2B1-4B8F-A6AC-BBCF6AFEF1AB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64E0-EE60-44AD-96EA-51B23190AC28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String</a:t>
          </a:r>
          <a:endParaRPr lang="en-US" sz="3200" kern="1200" dirty="0"/>
        </a:p>
      </dsp:txBody>
      <dsp:txXfrm>
        <a:off x="424599" y="2261788"/>
        <a:ext cx="2061845" cy="720000"/>
      </dsp:txXfrm>
    </dsp:sp>
    <dsp:sp modelId="{DEF5C830-71B8-4512-BE76-02A5189C1B79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BA17C-F400-49C1-AE2A-F997CD76FDEB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D83E-05A0-4FBB-855D-642D6E210E22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Integer</a:t>
          </a:r>
        </a:p>
      </dsp:txBody>
      <dsp:txXfrm>
        <a:off x="2847268" y="2261788"/>
        <a:ext cx="2061845" cy="720000"/>
      </dsp:txXfrm>
    </dsp:sp>
    <dsp:sp modelId="{DA49CE26-99D3-4D15-9144-CD5B123BAE98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496C-1D76-4114-9D93-E6248412981C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0E1A-17A4-466E-A1DC-0E1279B75DB8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Float</a:t>
          </a:r>
        </a:p>
      </dsp:txBody>
      <dsp:txXfrm>
        <a:off x="5269936" y="2261788"/>
        <a:ext cx="2061845" cy="720000"/>
      </dsp:txXfrm>
    </dsp:sp>
    <dsp:sp modelId="{ECEB3BF8-AD25-4AF9-A231-78D700882D5E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F79B-3F16-4D84-91EB-764FCDF1D13B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FFA6-AAFB-4680-A3BD-6B37C936E4BC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Boolean</a:t>
          </a:r>
        </a:p>
      </dsp:txBody>
      <dsp:txXfrm>
        <a:off x="7692604" y="2261788"/>
        <a:ext cx="206184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1C92D-AC2F-0E4A-BD5C-F8B67A6AD0C1}">
      <dsp:nvSpPr>
        <dsp:cNvPr id="0" name=""/>
        <dsp:cNvSpPr/>
      </dsp:nvSpPr>
      <dsp:spPr>
        <a:xfrm>
          <a:off x="0" y="422932"/>
          <a:ext cx="6254749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8" tIns="541528" rIns="4854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Encased in double (””) or single quotes(‘ ‘)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Adding two strings concatenates them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“funny” + “bunny”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“funnybunny”</a:t>
          </a:r>
        </a:p>
      </dsp:txBody>
      <dsp:txXfrm>
        <a:off x="0" y="422932"/>
        <a:ext cx="6254749" cy="2579850"/>
      </dsp:txXfrm>
    </dsp:sp>
    <dsp:sp modelId="{E087F035-5A7B-EF49-B520-3F04F2D78974}">
      <dsp:nvSpPr>
        <dsp:cNvPr id="0" name=""/>
        <dsp:cNvSpPr/>
      </dsp:nvSpPr>
      <dsp:spPr>
        <a:xfrm>
          <a:off x="312737" y="39172"/>
          <a:ext cx="437832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Strings</a:t>
          </a:r>
        </a:p>
      </dsp:txBody>
      <dsp:txXfrm>
        <a:off x="350204" y="76639"/>
        <a:ext cx="4303391" cy="692586"/>
      </dsp:txXfrm>
    </dsp:sp>
    <dsp:sp modelId="{352856AC-969C-8A4A-B546-B88C2CC4BB4A}">
      <dsp:nvSpPr>
        <dsp:cNvPr id="0" name=""/>
        <dsp:cNvSpPr/>
      </dsp:nvSpPr>
      <dsp:spPr>
        <a:xfrm>
          <a:off x="0" y="3526942"/>
          <a:ext cx="6254749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8" tIns="541528" rIns="4854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Tells you the data type of a piece of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type(”hello”)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str</a:t>
          </a:r>
        </a:p>
      </dsp:txBody>
      <dsp:txXfrm>
        <a:off x="0" y="3526942"/>
        <a:ext cx="6254749" cy="1842750"/>
      </dsp:txXfrm>
    </dsp:sp>
    <dsp:sp modelId="{754D86B4-AE44-6C48-AE8F-766C1048E00C}">
      <dsp:nvSpPr>
        <dsp:cNvPr id="0" name=""/>
        <dsp:cNvSpPr/>
      </dsp:nvSpPr>
      <dsp:spPr>
        <a:xfrm>
          <a:off x="312737" y="3143182"/>
          <a:ext cx="4378325" cy="76752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type()</a:t>
          </a:r>
        </a:p>
      </dsp:txBody>
      <dsp:txXfrm>
        <a:off x="350204" y="3180649"/>
        <a:ext cx="4303391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DEE55-E5B8-2C47-B1AA-E3F6629B9ABD}">
      <dsp:nvSpPr>
        <dsp:cNvPr id="0" name=""/>
        <dsp:cNvSpPr/>
      </dsp:nvSpPr>
      <dsp:spPr>
        <a:xfrm>
          <a:off x="292489" y="0"/>
          <a:ext cx="5409421" cy="540942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4F30B-CF43-F045-9575-73FEF19781B9}">
      <dsp:nvSpPr>
        <dsp:cNvPr id="0" name=""/>
        <dsp:cNvSpPr/>
      </dsp:nvSpPr>
      <dsp:spPr>
        <a:xfrm>
          <a:off x="806384" y="513894"/>
          <a:ext cx="2109674" cy="2109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int()</a:t>
          </a:r>
        </a:p>
      </dsp:txBody>
      <dsp:txXfrm>
        <a:off x="909370" y="616880"/>
        <a:ext cx="1903702" cy="1903702"/>
      </dsp:txXfrm>
    </dsp:sp>
    <dsp:sp modelId="{522F5017-0B6C-8248-B3BF-833AA70776FD}">
      <dsp:nvSpPr>
        <dsp:cNvPr id="0" name=""/>
        <dsp:cNvSpPr/>
      </dsp:nvSpPr>
      <dsp:spPr>
        <a:xfrm>
          <a:off x="3078341" y="513894"/>
          <a:ext cx="2109674" cy="21096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str()</a:t>
          </a:r>
        </a:p>
      </dsp:txBody>
      <dsp:txXfrm>
        <a:off x="3181327" y="616880"/>
        <a:ext cx="1903702" cy="1903702"/>
      </dsp:txXfrm>
    </dsp:sp>
    <dsp:sp modelId="{517471F9-8E47-124A-A3D0-9256168CF7CC}">
      <dsp:nvSpPr>
        <dsp:cNvPr id="0" name=""/>
        <dsp:cNvSpPr/>
      </dsp:nvSpPr>
      <dsp:spPr>
        <a:xfrm>
          <a:off x="806384" y="2785851"/>
          <a:ext cx="2109674" cy="21096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bool()</a:t>
          </a:r>
        </a:p>
      </dsp:txBody>
      <dsp:txXfrm>
        <a:off x="909370" y="2888837"/>
        <a:ext cx="1903702" cy="1903702"/>
      </dsp:txXfrm>
    </dsp:sp>
    <dsp:sp modelId="{62B37872-D4CB-3C4B-B415-519D246ECB25}">
      <dsp:nvSpPr>
        <dsp:cNvPr id="0" name=""/>
        <dsp:cNvSpPr/>
      </dsp:nvSpPr>
      <dsp:spPr>
        <a:xfrm>
          <a:off x="3078341" y="2785851"/>
          <a:ext cx="2109674" cy="21096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float()</a:t>
          </a:r>
        </a:p>
      </dsp:txBody>
      <dsp:txXfrm>
        <a:off x="3181327" y="2888837"/>
        <a:ext cx="1903702" cy="190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1AB0C-200C-3F49-BC39-509EF2690A03}">
      <dsp:nvSpPr>
        <dsp:cNvPr id="0" name=""/>
        <dsp:cNvSpPr/>
      </dsp:nvSpPr>
      <dsp:spPr>
        <a:xfrm>
          <a:off x="6704728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92"/>
              </a:lnTo>
              <a:lnTo>
                <a:pt x="846058" y="274392"/>
              </a:lnTo>
              <a:lnTo>
                <a:pt x="846058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87B5-B774-4C40-9CDF-065412F28654}">
      <dsp:nvSpPr>
        <dsp:cNvPr id="0" name=""/>
        <dsp:cNvSpPr/>
      </dsp:nvSpPr>
      <dsp:spPr>
        <a:xfrm>
          <a:off x="5858669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846058" y="0"/>
              </a:moveTo>
              <a:lnTo>
                <a:pt x="846058" y="274392"/>
              </a:lnTo>
              <a:lnTo>
                <a:pt x="0" y="274392"/>
              </a:lnTo>
              <a:lnTo>
                <a:pt x="0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11EB1-9A35-C244-969F-D5D28557942D}">
      <dsp:nvSpPr>
        <dsp:cNvPr id="0" name=""/>
        <dsp:cNvSpPr/>
      </dsp:nvSpPr>
      <dsp:spPr>
        <a:xfrm>
          <a:off x="6659008" y="881768"/>
          <a:ext cx="91440" cy="40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47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B2D9-9FB4-6B45-BC5E-288A33A92437}">
      <dsp:nvSpPr>
        <dsp:cNvPr id="0" name=""/>
        <dsp:cNvSpPr/>
      </dsp:nvSpPr>
      <dsp:spPr>
        <a:xfrm>
          <a:off x="3320492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92"/>
              </a:lnTo>
              <a:lnTo>
                <a:pt x="846058" y="274392"/>
              </a:lnTo>
              <a:lnTo>
                <a:pt x="846058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CC8D9-1F48-1046-8148-EB8FE6B215C2}">
      <dsp:nvSpPr>
        <dsp:cNvPr id="0" name=""/>
        <dsp:cNvSpPr/>
      </dsp:nvSpPr>
      <dsp:spPr>
        <a:xfrm>
          <a:off x="2474433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846058" y="0"/>
              </a:moveTo>
              <a:lnTo>
                <a:pt x="846058" y="274392"/>
              </a:lnTo>
              <a:lnTo>
                <a:pt x="0" y="274392"/>
              </a:lnTo>
              <a:lnTo>
                <a:pt x="0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535C1-B051-8946-9C2C-BCB89F783949}">
      <dsp:nvSpPr>
        <dsp:cNvPr id="0" name=""/>
        <dsp:cNvSpPr/>
      </dsp:nvSpPr>
      <dsp:spPr>
        <a:xfrm>
          <a:off x="3274772" y="881768"/>
          <a:ext cx="91440" cy="40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47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72506-2BD6-9442-B14F-D6A5E1E5A95D}">
      <dsp:nvSpPr>
        <dsp:cNvPr id="0" name=""/>
        <dsp:cNvSpPr/>
      </dsp:nvSpPr>
      <dsp:spPr>
        <a:xfrm>
          <a:off x="2628262" y="2635"/>
          <a:ext cx="1384460" cy="87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498C4-5B3F-824B-818F-9948EDAC8F4E}">
      <dsp:nvSpPr>
        <dsp:cNvPr id="0" name=""/>
        <dsp:cNvSpPr/>
      </dsp:nvSpPr>
      <dsp:spPr>
        <a:xfrm>
          <a:off x="2782091" y="148773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Truthy</a:t>
          </a:r>
        </a:p>
      </dsp:txBody>
      <dsp:txXfrm>
        <a:off x="2807840" y="174522"/>
        <a:ext cx="1332962" cy="827634"/>
      </dsp:txXfrm>
    </dsp:sp>
    <dsp:sp modelId="{3253A5BA-C330-034C-B2EC-B27C73BD4AAD}">
      <dsp:nvSpPr>
        <dsp:cNvPr id="0" name=""/>
        <dsp:cNvSpPr/>
      </dsp:nvSpPr>
      <dsp:spPr>
        <a:xfrm>
          <a:off x="2628262" y="1284415"/>
          <a:ext cx="1384460" cy="879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57A7-4455-0D42-B68F-851DA9E5799C}">
      <dsp:nvSpPr>
        <dsp:cNvPr id="0" name=""/>
        <dsp:cNvSpPr/>
      </dsp:nvSpPr>
      <dsp:spPr>
        <a:xfrm>
          <a:off x="2782091" y="1430552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Non-empty data types are true</a:t>
          </a:r>
        </a:p>
      </dsp:txBody>
      <dsp:txXfrm>
        <a:off x="2807840" y="1456301"/>
        <a:ext cx="1332962" cy="827634"/>
      </dsp:txXfrm>
    </dsp:sp>
    <dsp:sp modelId="{866885C1-08C7-FF4B-9886-226E7A588A0A}">
      <dsp:nvSpPr>
        <dsp:cNvPr id="0" name=""/>
        <dsp:cNvSpPr/>
      </dsp:nvSpPr>
      <dsp:spPr>
        <a:xfrm>
          <a:off x="1782203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8384-A350-104B-8976-048C32FFBC1E}">
      <dsp:nvSpPr>
        <dsp:cNvPr id="0" name=""/>
        <dsp:cNvSpPr/>
      </dsp:nvSpPr>
      <dsp:spPr>
        <a:xfrm>
          <a:off x="1936032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Numerical values other than 0</a:t>
          </a:r>
        </a:p>
      </dsp:txBody>
      <dsp:txXfrm>
        <a:off x="1961781" y="2738080"/>
        <a:ext cx="1332962" cy="827634"/>
      </dsp:txXfrm>
    </dsp:sp>
    <dsp:sp modelId="{3BFF98B5-B6E7-994E-95A4-65AAFB8330F1}">
      <dsp:nvSpPr>
        <dsp:cNvPr id="0" name=""/>
        <dsp:cNvSpPr/>
      </dsp:nvSpPr>
      <dsp:spPr>
        <a:xfrm>
          <a:off x="3474321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F6FD4-AEA0-2F4C-93F3-F35A24F70C92}">
      <dsp:nvSpPr>
        <dsp:cNvPr id="0" name=""/>
        <dsp:cNvSpPr/>
      </dsp:nvSpPr>
      <dsp:spPr>
        <a:xfrm>
          <a:off x="3628150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Strings with characters in them</a:t>
          </a:r>
        </a:p>
      </dsp:txBody>
      <dsp:txXfrm>
        <a:off x="3653899" y="2738080"/>
        <a:ext cx="1332962" cy="827634"/>
      </dsp:txXfrm>
    </dsp:sp>
    <dsp:sp modelId="{8F5A904F-82B6-864A-8E5E-508FBC1C2EA2}">
      <dsp:nvSpPr>
        <dsp:cNvPr id="0" name=""/>
        <dsp:cNvSpPr/>
      </dsp:nvSpPr>
      <dsp:spPr>
        <a:xfrm>
          <a:off x="6012498" y="2635"/>
          <a:ext cx="1384460" cy="87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6659E-A0FC-1447-8D30-B635E38DB789}">
      <dsp:nvSpPr>
        <dsp:cNvPr id="0" name=""/>
        <dsp:cNvSpPr/>
      </dsp:nvSpPr>
      <dsp:spPr>
        <a:xfrm>
          <a:off x="6166327" y="148773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Falsey</a:t>
          </a:r>
        </a:p>
      </dsp:txBody>
      <dsp:txXfrm>
        <a:off x="6192076" y="174522"/>
        <a:ext cx="1332962" cy="827634"/>
      </dsp:txXfrm>
    </dsp:sp>
    <dsp:sp modelId="{76F558FF-3A70-A84F-A4E1-8173A17129E5}">
      <dsp:nvSpPr>
        <dsp:cNvPr id="0" name=""/>
        <dsp:cNvSpPr/>
      </dsp:nvSpPr>
      <dsp:spPr>
        <a:xfrm>
          <a:off x="6012498" y="1284415"/>
          <a:ext cx="1384460" cy="879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E18E7-0D0A-FD48-A41E-59FABEBE4B60}">
      <dsp:nvSpPr>
        <dsp:cNvPr id="0" name=""/>
        <dsp:cNvSpPr/>
      </dsp:nvSpPr>
      <dsp:spPr>
        <a:xfrm>
          <a:off x="6166327" y="1430552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Empty datatypes are false</a:t>
          </a:r>
        </a:p>
      </dsp:txBody>
      <dsp:txXfrm>
        <a:off x="6192076" y="1456301"/>
        <a:ext cx="1332962" cy="827634"/>
      </dsp:txXfrm>
    </dsp:sp>
    <dsp:sp modelId="{17B0DE67-22D8-B04F-B09E-1A236E744126}">
      <dsp:nvSpPr>
        <dsp:cNvPr id="0" name=""/>
        <dsp:cNvSpPr/>
      </dsp:nvSpPr>
      <dsp:spPr>
        <a:xfrm>
          <a:off x="5166439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2E50C-E33A-444E-B5A6-764B9EC76B08}">
      <dsp:nvSpPr>
        <dsp:cNvPr id="0" name=""/>
        <dsp:cNvSpPr/>
      </dsp:nvSpPr>
      <dsp:spPr>
        <a:xfrm>
          <a:off x="5320268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Numerical values of magnitude 0</a:t>
          </a:r>
        </a:p>
      </dsp:txBody>
      <dsp:txXfrm>
        <a:off x="5346017" y="2738080"/>
        <a:ext cx="1332962" cy="827634"/>
      </dsp:txXfrm>
    </dsp:sp>
    <dsp:sp modelId="{B5E7D984-96A5-8F4C-8C67-8F635450B55F}">
      <dsp:nvSpPr>
        <dsp:cNvPr id="0" name=""/>
        <dsp:cNvSpPr/>
      </dsp:nvSpPr>
      <dsp:spPr>
        <a:xfrm>
          <a:off x="6858557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53FA1-5007-D84F-A6CD-5AD6A9776EAC}">
      <dsp:nvSpPr>
        <dsp:cNvPr id="0" name=""/>
        <dsp:cNvSpPr/>
      </dsp:nvSpPr>
      <dsp:spPr>
        <a:xfrm>
          <a:off x="7012386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Empty strings</a:t>
          </a:r>
        </a:p>
      </dsp:txBody>
      <dsp:txXfrm>
        <a:off x="7038135" y="2738080"/>
        <a:ext cx="1332962" cy="8276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160C-B006-0745-BB6C-82EE7F7B3CFC}">
      <dsp:nvSpPr>
        <dsp:cNvPr id="0" name=""/>
        <dsp:cNvSpPr/>
      </dsp:nvSpPr>
      <dsp:spPr>
        <a:xfrm>
          <a:off x="0" y="2169229"/>
          <a:ext cx="10179050" cy="1423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info</a:t>
          </a:r>
        </a:p>
      </dsp:txBody>
      <dsp:txXfrm>
        <a:off x="0" y="2169229"/>
        <a:ext cx="10179050" cy="768554"/>
      </dsp:txXfrm>
    </dsp:sp>
    <dsp:sp modelId="{D766CDAC-7239-554A-B1F2-E7B204AE1EEF}">
      <dsp:nvSpPr>
        <dsp:cNvPr id="0" name=""/>
        <dsp:cNvSpPr/>
      </dsp:nvSpPr>
      <dsp:spPr>
        <a:xfrm>
          <a:off x="4970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Defined by a certain data type</a:t>
          </a:r>
        </a:p>
      </dsp:txBody>
      <dsp:txXfrm>
        <a:off x="4970" y="2909319"/>
        <a:ext cx="3389703" cy="654694"/>
      </dsp:txXfrm>
    </dsp:sp>
    <dsp:sp modelId="{3B7B4EB6-4128-424E-B5D9-CFE9B39D24CF}">
      <dsp:nvSpPr>
        <dsp:cNvPr id="0" name=""/>
        <dsp:cNvSpPr/>
      </dsp:nvSpPr>
      <dsp:spPr>
        <a:xfrm>
          <a:off x="3394673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3105492"/>
            <a:satOff val="13536"/>
            <a:lumOff val="147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3105492"/>
              <a:satOff val="13536"/>
              <a:lumOff val="1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Methods are specific to data types</a:t>
          </a:r>
        </a:p>
      </dsp:txBody>
      <dsp:txXfrm>
        <a:off x="3394673" y="2909319"/>
        <a:ext cx="3389703" cy="654694"/>
      </dsp:txXfrm>
    </dsp:sp>
    <dsp:sp modelId="{58562D1B-4AC7-9948-A70A-651DD4731188}">
      <dsp:nvSpPr>
        <dsp:cNvPr id="0" name=""/>
        <dsp:cNvSpPr/>
      </dsp:nvSpPr>
      <dsp:spPr>
        <a:xfrm>
          <a:off x="6784376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Methods are not functions</a:t>
          </a:r>
        </a:p>
      </dsp:txBody>
      <dsp:txXfrm>
        <a:off x="6784376" y="2909319"/>
        <a:ext cx="3389703" cy="654694"/>
      </dsp:txXfrm>
    </dsp:sp>
    <dsp:sp modelId="{0A10F23E-7654-3346-B2C4-12AE96F8CA6E}">
      <dsp:nvSpPr>
        <dsp:cNvPr id="0" name=""/>
        <dsp:cNvSpPr/>
      </dsp:nvSpPr>
      <dsp:spPr>
        <a:xfrm rot="10800000">
          <a:off x="0" y="1620"/>
          <a:ext cx="10179050" cy="2188957"/>
        </a:xfrm>
        <a:prstGeom prst="upArrowCallou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rgbClr val="FFC000"/>
              </a:solidFill>
            </a:rPr>
            <a:t>Instance_of_a_data_type</a:t>
          </a:r>
          <a:r>
            <a:rPr lang="en-US" sz="2700" kern="1200" dirty="0" err="1"/>
            <a:t>.</a:t>
          </a:r>
          <a:r>
            <a:rPr lang="en-US" sz="2700" kern="1200" dirty="0" err="1">
              <a:solidFill>
                <a:srgbClr val="FF0000"/>
              </a:solidFill>
            </a:rPr>
            <a:t>method_name</a:t>
          </a:r>
          <a:r>
            <a:rPr lang="en-US" sz="2700" kern="1200" dirty="0"/>
            <a:t>(arguments, arguments)</a:t>
          </a:r>
        </a:p>
      </dsp:txBody>
      <dsp:txXfrm rot="10800000">
        <a:off x="0" y="1620"/>
        <a:ext cx="10179050" cy="14223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95AFD-2F5F-7F41-88CE-07FEB3B98BC3}">
      <dsp:nvSpPr>
        <dsp:cNvPr id="0" name=""/>
        <dsp:cNvSpPr/>
      </dsp:nvSpPr>
      <dsp:spPr>
        <a:xfrm>
          <a:off x="0" y="2447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8F6A3-A28B-A549-83A2-46904DF43A59}">
      <dsp:nvSpPr>
        <dsp:cNvPr id="0" name=""/>
        <dsp:cNvSpPr/>
      </dsp:nvSpPr>
      <dsp:spPr>
        <a:xfrm>
          <a:off x="312737" y="23332"/>
          <a:ext cx="437832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'__add__’,</a:t>
          </a:r>
        </a:p>
      </dsp:txBody>
      <dsp:txXfrm>
        <a:off x="334353" y="44948"/>
        <a:ext cx="4335093" cy="399568"/>
      </dsp:txXfrm>
    </dsp:sp>
    <dsp:sp modelId="{4965423B-F152-3B4A-9DA7-493449A0965D}">
      <dsp:nvSpPr>
        <dsp:cNvPr id="0" name=""/>
        <dsp:cNvSpPr/>
      </dsp:nvSpPr>
      <dsp:spPr>
        <a:xfrm>
          <a:off x="0" y="9251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891237"/>
              <a:satOff val="5072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8E6A7-1EA4-9A49-9914-762F559F99E7}">
      <dsp:nvSpPr>
        <dsp:cNvPr id="0" name=""/>
        <dsp:cNvSpPr/>
      </dsp:nvSpPr>
      <dsp:spPr>
        <a:xfrm>
          <a:off x="312737" y="703732"/>
          <a:ext cx="4378325" cy="442800"/>
        </a:xfrm>
        <a:prstGeom prst="roundRect">
          <a:avLst/>
        </a:prstGeom>
        <a:solidFill>
          <a:schemeClr val="accent2">
            <a:hueOff val="891237"/>
            <a:satOff val="5072"/>
            <a:lumOff val="156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'__class__’</a:t>
          </a:r>
        </a:p>
      </dsp:txBody>
      <dsp:txXfrm>
        <a:off x="334353" y="725348"/>
        <a:ext cx="4335093" cy="399568"/>
      </dsp:txXfrm>
    </dsp:sp>
    <dsp:sp modelId="{CBB98F87-FD87-0743-96BF-F5DC1CF22FE0}">
      <dsp:nvSpPr>
        <dsp:cNvPr id="0" name=""/>
        <dsp:cNvSpPr/>
      </dsp:nvSpPr>
      <dsp:spPr>
        <a:xfrm>
          <a:off x="0" y="16055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782475"/>
              <a:satOff val="10144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4AC69-4BC3-574E-9731-976915931659}">
      <dsp:nvSpPr>
        <dsp:cNvPr id="0" name=""/>
        <dsp:cNvSpPr/>
      </dsp:nvSpPr>
      <dsp:spPr>
        <a:xfrm>
          <a:off x="312737" y="1384132"/>
          <a:ext cx="4378325" cy="442800"/>
        </a:xfrm>
        <a:prstGeom prst="roundRect">
          <a:avLst/>
        </a:prstGeom>
        <a:solidFill>
          <a:schemeClr val="accent2">
            <a:hueOff val="1782475"/>
            <a:satOff val="10144"/>
            <a:lumOff val="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'__contains__’</a:t>
          </a:r>
        </a:p>
      </dsp:txBody>
      <dsp:txXfrm>
        <a:off x="334353" y="1405748"/>
        <a:ext cx="4335093" cy="399568"/>
      </dsp:txXfrm>
    </dsp:sp>
    <dsp:sp modelId="{A4C0B223-F383-2F4B-965A-DEFB760ACA7C}">
      <dsp:nvSpPr>
        <dsp:cNvPr id="0" name=""/>
        <dsp:cNvSpPr/>
      </dsp:nvSpPr>
      <dsp:spPr>
        <a:xfrm>
          <a:off x="0" y="22859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2673712"/>
              <a:satOff val="15216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B1700-A605-704C-A354-3CFAFD4111F9}">
      <dsp:nvSpPr>
        <dsp:cNvPr id="0" name=""/>
        <dsp:cNvSpPr/>
      </dsp:nvSpPr>
      <dsp:spPr>
        <a:xfrm>
          <a:off x="312737" y="2064532"/>
          <a:ext cx="4378325" cy="442800"/>
        </a:xfrm>
        <a:prstGeom prst="roundRect">
          <a:avLst/>
        </a:prstGeom>
        <a:solidFill>
          <a:schemeClr val="accent2">
            <a:hueOff val="2673712"/>
            <a:satOff val="15216"/>
            <a:lumOff val="47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'capitalize’</a:t>
          </a:r>
        </a:p>
      </dsp:txBody>
      <dsp:txXfrm>
        <a:off x="334353" y="2086148"/>
        <a:ext cx="4335093" cy="399568"/>
      </dsp:txXfrm>
    </dsp:sp>
    <dsp:sp modelId="{337BA913-4FC6-4240-A4C8-320E45D4CBE9}">
      <dsp:nvSpPr>
        <dsp:cNvPr id="0" name=""/>
        <dsp:cNvSpPr/>
      </dsp:nvSpPr>
      <dsp:spPr>
        <a:xfrm>
          <a:off x="0" y="29663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564949"/>
              <a:satOff val="2028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9307-C3E3-DA4C-B520-B8AEC212375B}">
      <dsp:nvSpPr>
        <dsp:cNvPr id="0" name=""/>
        <dsp:cNvSpPr/>
      </dsp:nvSpPr>
      <dsp:spPr>
        <a:xfrm>
          <a:off x="312737" y="2744932"/>
          <a:ext cx="4378325" cy="442800"/>
        </a:xfrm>
        <a:prstGeom prst="roundRect">
          <a:avLst/>
        </a:prstGeom>
        <a:solidFill>
          <a:schemeClr val="accent2">
            <a:hueOff val="3564949"/>
            <a:satOff val="20288"/>
            <a:lumOff val="62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'count’</a:t>
          </a:r>
        </a:p>
      </dsp:txBody>
      <dsp:txXfrm>
        <a:off x="334353" y="2766548"/>
        <a:ext cx="4335093" cy="399568"/>
      </dsp:txXfrm>
    </dsp:sp>
    <dsp:sp modelId="{F00D3350-E8B0-A44F-BF43-2042E54C4B20}">
      <dsp:nvSpPr>
        <dsp:cNvPr id="0" name=""/>
        <dsp:cNvSpPr/>
      </dsp:nvSpPr>
      <dsp:spPr>
        <a:xfrm>
          <a:off x="0" y="36467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4456187"/>
              <a:satOff val="2536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B3F0-5ED9-2846-9E92-8919F444E874}">
      <dsp:nvSpPr>
        <dsp:cNvPr id="0" name=""/>
        <dsp:cNvSpPr/>
      </dsp:nvSpPr>
      <dsp:spPr>
        <a:xfrm>
          <a:off x="312737" y="3425332"/>
          <a:ext cx="4378325" cy="442800"/>
        </a:xfrm>
        <a:prstGeom prst="roundRect">
          <a:avLst/>
        </a:prstGeom>
        <a:solidFill>
          <a:schemeClr val="accent2">
            <a:hueOff val="4456187"/>
            <a:satOff val="25360"/>
            <a:lumOff val="7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'split’,</a:t>
          </a:r>
        </a:p>
      </dsp:txBody>
      <dsp:txXfrm>
        <a:off x="334353" y="3446948"/>
        <a:ext cx="4335093" cy="399568"/>
      </dsp:txXfrm>
    </dsp:sp>
    <dsp:sp modelId="{C98DB5CA-F260-814B-A9BC-2C591225B3F2}">
      <dsp:nvSpPr>
        <dsp:cNvPr id="0" name=""/>
        <dsp:cNvSpPr/>
      </dsp:nvSpPr>
      <dsp:spPr>
        <a:xfrm>
          <a:off x="0" y="43271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5347424"/>
              <a:satOff val="30432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29702-D368-F44E-ADE5-A58DA059EBB0}">
      <dsp:nvSpPr>
        <dsp:cNvPr id="0" name=""/>
        <dsp:cNvSpPr/>
      </dsp:nvSpPr>
      <dsp:spPr>
        <a:xfrm>
          <a:off x="312737" y="4105732"/>
          <a:ext cx="4378325" cy="442800"/>
        </a:xfrm>
        <a:prstGeom prst="roundRect">
          <a:avLst/>
        </a:prstGeom>
        <a:solidFill>
          <a:schemeClr val="accent2">
            <a:hueOff val="5347424"/>
            <a:satOff val="30432"/>
            <a:lumOff val="9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’strip’, </a:t>
          </a:r>
        </a:p>
      </dsp:txBody>
      <dsp:txXfrm>
        <a:off x="334353" y="4127348"/>
        <a:ext cx="4335093" cy="399568"/>
      </dsp:txXfrm>
    </dsp:sp>
    <dsp:sp modelId="{D1A4DB1D-7B64-CF44-B2FC-2FF54655F3A1}">
      <dsp:nvSpPr>
        <dsp:cNvPr id="0" name=""/>
        <dsp:cNvSpPr/>
      </dsp:nvSpPr>
      <dsp:spPr>
        <a:xfrm>
          <a:off x="0" y="50075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2E122-1CFB-9545-9FD1-91EEA5EB7909}">
      <dsp:nvSpPr>
        <dsp:cNvPr id="0" name=""/>
        <dsp:cNvSpPr/>
      </dsp:nvSpPr>
      <dsp:spPr>
        <a:xfrm>
          <a:off x="312737" y="4786132"/>
          <a:ext cx="4378325" cy="44280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'upper’</a:t>
          </a:r>
        </a:p>
      </dsp:txBody>
      <dsp:txXfrm>
        <a:off x="334353" y="4807748"/>
        <a:ext cx="43350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8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295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3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4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50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4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ax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hyperlink" Target="https://flask.palletsprojects.com/en/1.1.x/" TargetMode="External"/><Relationship Id="rId7" Type="http://schemas.openxmlformats.org/officeDocument/2006/relationships/hyperlink" Target="https://www.scikit-yb.org/en/latest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py.org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www.crummy.com/software/BeautifulSoup/bs4/do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B621A-7353-4E44-9007-FDF89E2F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720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5277-7F5B-3241-9642-4D4B4DD0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r>
              <a:rPr lang="en-US"/>
              <a:t>Section 1 Part 1</a:t>
            </a: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62C0F41-86FF-8142-9618-2BC6E12AE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3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917A-9FF3-D34D-8A2A-81BE5645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Data Types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F632461-BEE1-4298-B52C-0B45E19B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282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05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D9C-20A6-E448-AE72-5080EFF1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Type 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FA716-24C4-46B8-93F8-3D4BA1C15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3456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1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2E82-A45C-7C45-85F4-41E5E97C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Truthiness and falseiness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A39FE0-EA65-4AFD-BEF7-1D692E84B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3663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74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94FC-3A65-ED4D-850A-A266504A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E0D1-DCD9-4444-9667-8052DF5E6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 data to a variable with an equal sign</a:t>
            </a:r>
          </a:p>
          <a:p>
            <a:pPr lvl="1"/>
            <a:r>
              <a:rPr lang="en-US" dirty="0"/>
              <a:t>x = “hello”</a:t>
            </a:r>
          </a:p>
          <a:p>
            <a:r>
              <a:rPr lang="en-US" dirty="0"/>
              <a:t>Namespace rules apply</a:t>
            </a:r>
          </a:p>
          <a:p>
            <a:pPr lvl="1"/>
            <a:r>
              <a:rPr lang="en-US" dirty="0"/>
              <a:t>No spaces</a:t>
            </a:r>
          </a:p>
          <a:p>
            <a:pPr lvl="1"/>
            <a:r>
              <a:rPr lang="en-US" dirty="0"/>
              <a:t>Starts with alphabetical character</a:t>
            </a:r>
          </a:p>
          <a:p>
            <a:pPr lvl="1"/>
            <a:r>
              <a:rPr lang="en-US" dirty="0"/>
              <a:t>No special </a:t>
            </a:r>
            <a:r>
              <a:rPr lang="en-US" dirty="0" err="1"/>
              <a:t>charaters</a:t>
            </a:r>
            <a:r>
              <a:rPr lang="en-US" dirty="0"/>
              <a:t> except underscores</a:t>
            </a:r>
          </a:p>
          <a:p>
            <a:r>
              <a:rPr lang="en-US" dirty="0"/>
              <a:t>The data on the right can be referred by the name you assigned it</a:t>
            </a:r>
          </a:p>
          <a:p>
            <a:r>
              <a:rPr lang="en-US" dirty="0"/>
              <a:t>The names are referred to as variables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BE6E0-332D-744D-8526-0BBB709CE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  <a:p>
            <a:pPr lvl="1"/>
            <a:r>
              <a:rPr lang="en-US" dirty="0"/>
              <a:t>All lowercase</a:t>
            </a:r>
          </a:p>
          <a:p>
            <a:pPr lvl="1"/>
            <a:r>
              <a:rPr lang="en-US" dirty="0"/>
              <a:t>Underscores representing spaces</a:t>
            </a:r>
          </a:p>
          <a:p>
            <a:pPr lvl="1"/>
            <a:r>
              <a:rPr lang="en-US" dirty="0"/>
              <a:t>Something human readable for the future humans in your life</a:t>
            </a:r>
          </a:p>
        </p:txBody>
      </p:sp>
    </p:spTree>
    <p:extLst>
      <p:ext uri="{BB962C8B-B14F-4D97-AF65-F5344CB8AC3E}">
        <p14:creationId xmlns:p14="http://schemas.microsoft.com/office/powerpoint/2010/main" val="306738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08A-6BE3-1445-8CE3-BAB3CA35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Anatomy of a Method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106AEF-D8D7-4364-BD10-CF3D92F60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751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85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66FE-D03E-8F45-9FFD-8D0D47A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String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AAEF4-B053-480E-9A9A-7EDF71703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5170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20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153711-0999-4749-B614-7F6A5ABC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13" y="1333098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Exercise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your feet wet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Content Placeholder 5">
            <a:extLst>
              <a:ext uri="{FF2B5EF4-FFF2-40B4-BE49-F238E27FC236}">
                <a16:creationId xmlns:a16="http://schemas.microsoft.com/office/drawing/2014/main" id="{14A45C8F-5540-1C45-8A2E-93C2CF13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 a built in function to determine which of the following integers is larger: 7, 2, and 100. (You can't just print(100)!) Then use a built-in function to find the smallest number.</a:t>
            </a:r>
          </a:p>
          <a:p>
            <a:pPr lvl="1"/>
            <a:r>
              <a:rPr lang="en-US"/>
              <a:t>HINT 1: See the list at </a:t>
            </a:r>
            <a:r>
              <a:rPr lang="en-US">
                <a:hlinkClick r:id="rId2"/>
              </a:rPr>
              <a:t>https://docs.python.org/3/library/functions.html</a:t>
            </a:r>
            <a:r>
              <a:rPr lang="en-US"/>
              <a:t>.</a:t>
            </a:r>
          </a:p>
          <a:p>
            <a:pPr lvl="1"/>
            <a:r>
              <a:rPr lang="en-US"/>
              <a:t>HINT 2: Maybe check out this one in particular: </a:t>
            </a:r>
            <a:r>
              <a:rPr lang="en-US">
                <a:hlinkClick r:id="rId3"/>
              </a:rPr>
              <a:t>https://docs.python.org/3/library/functions.html#max</a:t>
            </a:r>
            <a:endParaRPr lang="en-US"/>
          </a:p>
          <a:p>
            <a:endParaRPr lang="en-US"/>
          </a:p>
          <a:p>
            <a:r>
              <a:rPr lang="en-US"/>
              <a:t>Assign the string of your full name to a variable called </a:t>
            </a:r>
            <a:r>
              <a:rPr lang="en-US" sz="2400" i="1"/>
              <a:t>my_full_name</a:t>
            </a:r>
            <a:r>
              <a:rPr lang="en-US"/>
              <a:t>. Check its type with the </a:t>
            </a:r>
            <a:r>
              <a:rPr lang="en-US" sz="2400" i="1">
                <a:solidFill>
                  <a:srgbClr val="FF0000"/>
                </a:solidFill>
              </a:rPr>
              <a:t>type</a:t>
            </a:r>
            <a:r>
              <a:rPr lang="en-US"/>
              <a:t> </a:t>
            </a:r>
            <a:r>
              <a:rPr lang="en-US" b="1"/>
              <a:t>function</a:t>
            </a:r>
            <a:r>
              <a:rPr lang="en-US"/>
              <a:t>.</a:t>
            </a:r>
          </a:p>
          <a:p>
            <a:endParaRPr lang="en-US" sz="2200" b="0" i="0">
              <a:effectLst/>
            </a:endParaRPr>
          </a:p>
          <a:p>
            <a:r>
              <a:rPr lang="en-US"/>
              <a:t>Call the </a:t>
            </a:r>
            <a:r>
              <a:rPr lang="en-US" i="1">
                <a:solidFill>
                  <a:srgbClr val="FF0000"/>
                </a:solidFill>
              </a:rPr>
              <a:t>upper</a:t>
            </a:r>
            <a:r>
              <a:rPr lang="en-US"/>
              <a:t> </a:t>
            </a:r>
            <a:r>
              <a:rPr lang="en-US" b="1"/>
              <a:t>method</a:t>
            </a:r>
            <a:r>
              <a:rPr lang="en-US"/>
              <a:t> against the variable you assigned in (2), which should be the variable </a:t>
            </a:r>
            <a:r>
              <a:rPr lang="en-US" i="1"/>
              <a:t>my_full_name.</a:t>
            </a:r>
            <a:endParaRPr lang="en-US" sz="2000" b="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57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E49-F90C-7944-891A-1B59853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Data types that contain other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6A4C6-9065-48A1-8BC2-A00A5E9D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1105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63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E49-F90C-7944-891A-1B59853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other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6A4C6-9065-48A1-8BC2-A00A5E9D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1705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46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DC7D-8D8E-0D4B-A3DB-96F63682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File-like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1618-36EF-474F-B3E0-D08A85BA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open()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Requires at least one argument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Second argument called mode, ‘r’, ‘rw’, ‘w’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Method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read()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write()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close()</a:t>
            </a:r>
          </a:p>
        </p:txBody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073019A0-169C-4F00-9684-1031F5E0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>
            <a:extLst>
              <a:ext uri="{FF2B5EF4-FFF2-40B4-BE49-F238E27FC236}">
                <a16:creationId xmlns:a16="http://schemas.microsoft.com/office/drawing/2014/main" id="{49F37015-7201-43A5-AC45-2C4A4FDEA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98" r="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D906C-DA90-CB4F-BD96-F5DA0295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48B3611E-304F-4CEF-8F28-F07180439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88540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51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CB6-5073-444F-9EAE-B859B171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Other Functions and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B88276-6BD1-4C56-9F1A-8EE6E7F1E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51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41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153711-0999-4749-B614-7F6A5ABC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13" y="1333098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Exercise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your feet wet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Content Placeholder 5">
            <a:extLst>
              <a:ext uri="{FF2B5EF4-FFF2-40B4-BE49-F238E27FC236}">
                <a16:creationId xmlns:a16="http://schemas.microsoft.com/office/drawing/2014/main" id="{14A45C8F-5540-1C45-8A2E-93C2CF13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Create a dictionary whose keys include some properties about yourself – “height”, “</a:t>
            </a:r>
            <a:r>
              <a:rPr lang="en-US" dirty="0" err="1"/>
              <a:t>fave_color</a:t>
            </a:r>
            <a:r>
              <a:rPr lang="en-US" dirty="0"/>
              <a:t>”, “name” might be a few – and their values. Have your partner do it too. Now you’ve introduced yourself! {</a:t>
            </a:r>
            <a:r>
              <a:rPr lang="en-US" dirty="0" err="1"/>
              <a:t>key:value</a:t>
            </a:r>
            <a:r>
              <a:rPr lang="en-US" dirty="0"/>
              <a:t>, </a:t>
            </a:r>
            <a:r>
              <a:rPr lang="en-US" dirty="0" err="1"/>
              <a:t>key:value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Start with a string containing your first and last name, then find a way to split it out into the two strings (one for your first name, one for your last name) using ONLY a method available on strings (don't just rewrite it!). Capture the return value in a variable, and then use that variable to print each of those strings individually.</a:t>
            </a:r>
          </a:p>
          <a:p>
            <a:pPr lvl="1"/>
            <a:r>
              <a:rPr lang="en-US" dirty="0"/>
              <a:t>HINT: use the </a:t>
            </a:r>
            <a:r>
              <a:rPr lang="en-US" b="1" dirty="0">
                <a:solidFill>
                  <a:srgbClr val="FF0000"/>
                </a:solidFill>
              </a:rPr>
              <a:t>split()</a:t>
            </a:r>
            <a:r>
              <a:rPr lang="en-US" dirty="0"/>
              <a:t> </a:t>
            </a:r>
            <a:r>
              <a:rPr lang="en-US" b="1" dirty="0"/>
              <a:t>method</a:t>
            </a:r>
            <a:r>
              <a:rPr lang="en-US" dirty="0"/>
              <a:t> available on instances of type string! What data type do you get back?</a:t>
            </a:r>
          </a:p>
          <a:p>
            <a:pPr lvl="1"/>
            <a:endParaRPr lang="en-US" dirty="0"/>
          </a:p>
          <a:p>
            <a:r>
              <a:rPr lang="en-US" dirty="0"/>
              <a:t>Create a list of the digits that are in your telephone number. Now create a set from that list.</a:t>
            </a:r>
          </a:p>
          <a:p>
            <a:pPr lvl="1"/>
            <a:r>
              <a:rPr lang="en-US" dirty="0"/>
              <a:t>HINT: There is a casting </a:t>
            </a:r>
            <a:r>
              <a:rPr lang="en-US" b="1" dirty="0"/>
              <a:t>function</a:t>
            </a:r>
            <a:r>
              <a:rPr lang="en-US" dirty="0"/>
              <a:t> that would be useful here! Remember int('5’)?</a:t>
            </a:r>
          </a:p>
          <a:p>
            <a:pPr lvl="1"/>
            <a:endParaRPr lang="en-US" dirty="0"/>
          </a:p>
          <a:p>
            <a:r>
              <a:rPr lang="en-US" dirty="0"/>
              <a:t>From python, create a file and write a sentence in it. Try exiting python with exit() once you have done so, and open it up in your terminal using the skills we learned this morning!</a:t>
            </a:r>
          </a:p>
          <a:p>
            <a:pPr lvl="1"/>
            <a:r>
              <a:rPr lang="en-US" dirty="0"/>
              <a:t>HINT: You are in the python interpreter when you see the three carrots (&gt;&gt;&gt;), but your terminal program has a different prompt!</a:t>
            </a:r>
          </a:p>
        </p:txBody>
      </p:sp>
    </p:spTree>
    <p:extLst>
      <p:ext uri="{BB962C8B-B14F-4D97-AF65-F5344CB8AC3E}">
        <p14:creationId xmlns:p14="http://schemas.microsoft.com/office/powerpoint/2010/main" val="28912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6131F-44DF-234E-86E4-DA73EDDB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200">
                <a:solidFill>
                  <a:schemeClr val="tx2"/>
                </a:solidFill>
                <a:latin typeface="+mj-lt"/>
              </a:rPr>
              <a:t>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45C4C-8501-E949-BBEC-E3D18C4E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/>
                </a:solidFill>
              </a:rPr>
              <a:t>Uses a specific comparison operator 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/>
                </a:solidFill>
              </a:rPr>
              <a:t>Evaluates to True or False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E1D71-97AD-984F-8623-281574E6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193" y="753149"/>
            <a:ext cx="5176744" cy="53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E841-4BA3-654B-876C-F170F813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870E-7D16-5945-8E5E-94AB2A72F0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 and interactive programming language.  </a:t>
            </a:r>
          </a:p>
          <a:p>
            <a:r>
              <a:rPr lang="en-US" dirty="0"/>
              <a:t>Because of its syntax, it’s easy to learn. </a:t>
            </a:r>
          </a:p>
          <a:p>
            <a:r>
              <a:rPr lang="en-US" dirty="0"/>
              <a:t>Great for both Rapid Application Development and general scripting. </a:t>
            </a:r>
          </a:p>
          <a:p>
            <a:r>
              <a:rPr lang="en-US" dirty="0"/>
              <a:t>Programmers love it because of the increased productivity it provides.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BB30-15B3-B041-94BD-E9597F394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Web and Internet Development</a:t>
            </a:r>
          </a:p>
          <a:p>
            <a:pPr lvl="2"/>
            <a:r>
              <a:rPr lang="en-US" dirty="0">
                <a:hlinkClick r:id="rId2"/>
              </a:rPr>
              <a:t>Django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Flask</a:t>
            </a:r>
            <a:r>
              <a:rPr lang="en-US" dirty="0"/>
              <a:t>, and </a:t>
            </a:r>
            <a:r>
              <a:rPr lang="en-US" dirty="0" err="1">
                <a:hlinkClick r:id="rId4"/>
              </a:rPr>
              <a:t>BeautifulSoup</a:t>
            </a:r>
            <a:endParaRPr lang="en-US" dirty="0"/>
          </a:p>
          <a:p>
            <a:pPr lvl="1"/>
            <a:r>
              <a:rPr lang="en-US" dirty="0"/>
              <a:t>Scientific and Numeric</a:t>
            </a:r>
          </a:p>
          <a:p>
            <a:pPr lvl="2"/>
            <a:r>
              <a:rPr lang="en-US" dirty="0">
                <a:hlinkClick r:id="rId5"/>
              </a:rPr>
              <a:t>Pandas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SciPy</a:t>
            </a:r>
            <a:r>
              <a:rPr lang="en-US" dirty="0"/>
              <a:t>,  </a:t>
            </a:r>
            <a:r>
              <a:rPr lang="en-US" dirty="0" err="1">
                <a:hlinkClick r:id="rId7"/>
              </a:rPr>
              <a:t>Yellowbrick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Scikit</a:t>
            </a:r>
            <a:r>
              <a:rPr lang="en-US" dirty="0">
                <a:hlinkClick r:id="rId8"/>
              </a:rPr>
              <a:t>-Learn</a:t>
            </a:r>
            <a:endParaRPr lang="en-US" dirty="0"/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Desktop GUIs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5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1CA-FE19-6C47-96A0-7A0CCE62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CE7-CB7A-6248-9D57-341D006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Notebook" is a program that runs a </a:t>
            </a:r>
            <a:r>
              <a:rPr lang="en-US" b="1" dirty="0">
                <a:solidFill>
                  <a:schemeClr val="tx1"/>
                </a:solidFill>
              </a:rPr>
              <a:t>Python interpreter </a:t>
            </a:r>
            <a:r>
              <a:rPr lang="en-US" dirty="0">
                <a:solidFill>
                  <a:schemeClr val="tx1"/>
                </a:solidFill>
              </a:rPr>
              <a:t>in a browser-based interface. The </a:t>
            </a:r>
            <a:r>
              <a:rPr lang="en-US" b="1" dirty="0">
                <a:solidFill>
                  <a:schemeClr val="tx1"/>
                </a:solidFill>
              </a:rPr>
              <a:t>Python interpreter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kernel</a:t>
            </a:r>
            <a:r>
              <a:rPr lang="en-US" dirty="0">
                <a:solidFill>
                  <a:schemeClr val="tx1"/>
                </a:solidFill>
              </a:rPr>
              <a:t> is running behind the scenes, waiting for us to run Python code in cells.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Refer to installation notes: on how to startup a notebook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C38277B1-5DF1-4AE1-9788-4CCA017E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06C1E-81CF-9045-A374-8D588B99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688" y="1235847"/>
            <a:ext cx="6300215" cy="3325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spc="800"/>
              <a:t>Your First Python Code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006CB5EF-1499-4079-8495-875F5A12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CF997-2242-BA42-A155-4BEA9C249B7D}"/>
              </a:ext>
            </a:extLst>
          </p:cNvPr>
          <p:cNvSpPr txBox="1"/>
          <p:nvPr/>
        </p:nvSpPr>
        <p:spPr>
          <a:xfrm>
            <a:off x="6718245" y="4610472"/>
            <a:ext cx="311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print(”Hello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405640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508A-6BE3-1445-8CE3-BAB3CA35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Anatomy of a function call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106AEF-D8D7-4364-BD10-CF3D92F60C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89846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0AD8-3542-0D4B-A259-1135556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Python Pro Tips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06699C-CA71-4CE0-9837-0EE55CCA8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01251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76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C65E-71BE-404A-BCB0-2E6D7804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/>
              <a:t>Anatomy of a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8823-57D8-7540-AA54-1CFC7F0A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84274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path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line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C00000"/>
                </a:solidFill>
              </a:rPr>
              <a:t>line we got stuck on</a:t>
            </a:r>
          </a:p>
          <a:p>
            <a:pPr marL="0" indent="0">
              <a:buNone/>
            </a:pPr>
            <a:r>
              <a:rPr lang="en-US" dirty="0"/>
              <a:t>                        </a:t>
            </a:r>
            <a:r>
              <a:rPr lang="en-US" dirty="0">
                <a:solidFill>
                  <a:schemeClr val="accent3"/>
                </a:solidFill>
              </a:rPr>
              <a:t>^ indicator of where we got stuck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 type: </a:t>
            </a:r>
            <a:r>
              <a:rPr lang="en-US" dirty="0">
                <a:solidFill>
                  <a:schemeClr val="accent3"/>
                </a:solidFill>
              </a:rPr>
              <a:t>error message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AE98CB23-B852-47D6-B78D-23272C05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33" y="2286001"/>
            <a:ext cx="3619499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D57D-C948-BC4B-8471-52FF340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Literals – Data Types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7758F05-6512-4804-AEC0-50BB61280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3343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2604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1022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Impact</vt:lpstr>
      <vt:lpstr>Wingdings</vt:lpstr>
      <vt:lpstr>Badge</vt:lpstr>
      <vt:lpstr>Python Basics</vt:lpstr>
      <vt:lpstr>Agenda</vt:lpstr>
      <vt:lpstr>PYthon 3</vt:lpstr>
      <vt:lpstr>Jupyter Notebooks</vt:lpstr>
      <vt:lpstr>Your First Python Code</vt:lpstr>
      <vt:lpstr>Anatomy of a function call</vt:lpstr>
      <vt:lpstr>Python Pro Tips</vt:lpstr>
      <vt:lpstr>Anatomy of a traceback</vt:lpstr>
      <vt:lpstr>Literals – Data Types</vt:lpstr>
      <vt:lpstr>Data Types</vt:lpstr>
      <vt:lpstr>Type Casting</vt:lpstr>
      <vt:lpstr>Truthiness and falseiness</vt:lpstr>
      <vt:lpstr>Assignment</vt:lpstr>
      <vt:lpstr>Anatomy of a Method</vt:lpstr>
      <vt:lpstr>String Methods</vt:lpstr>
      <vt:lpstr>Coding Exercise  Get your feet wet </vt:lpstr>
      <vt:lpstr>Data types that contain other data types</vt:lpstr>
      <vt:lpstr>other data types</vt:lpstr>
      <vt:lpstr>File-like</vt:lpstr>
      <vt:lpstr>Other Functions and methods</vt:lpstr>
      <vt:lpstr>Coding Exercise  Get your feet wet 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Gray, Larry</dc:creator>
  <cp:lastModifiedBy>Lawrence Gray</cp:lastModifiedBy>
  <cp:revision>2</cp:revision>
  <dcterms:created xsi:type="dcterms:W3CDTF">2020-04-25T11:46:46Z</dcterms:created>
  <dcterms:modified xsi:type="dcterms:W3CDTF">2020-10-18T15:45:21Z</dcterms:modified>
</cp:coreProperties>
</file>