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1" r:id="rId7"/>
    <p:sldId id="265" r:id="rId8"/>
    <p:sldId id="264" r:id="rId9"/>
    <p:sldId id="269" r:id="rId10"/>
    <p:sldId id="270" r:id="rId11"/>
    <p:sldId id="271" r:id="rId12"/>
    <p:sldId id="279" r:id="rId13"/>
    <p:sldId id="273"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3"/>
    <p:restoredTop sz="94670"/>
  </p:normalViewPr>
  <p:slideViewPr>
    <p:cSldViewPr snapToGrid="0" snapToObjects="1">
      <p:cViewPr varScale="1">
        <p:scale>
          <a:sx n="69" d="100"/>
          <a:sy n="69"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32F92-E9CF-4FBD-A1CC-42EB233D64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72081B-ADDA-41D6-8B63-7B900CB5895E}">
      <dgm:prSet/>
      <dgm:spPr/>
      <dgm:t>
        <a:bodyPr/>
        <a:lstStyle/>
        <a:p>
          <a:pPr>
            <a:lnSpc>
              <a:spcPct val="100000"/>
            </a:lnSpc>
          </a:pPr>
          <a:r>
            <a:rPr lang="en-US"/>
            <a:t>If/elif/else statements</a:t>
          </a:r>
        </a:p>
      </dgm:t>
    </dgm:pt>
    <dgm:pt modelId="{8E01F95E-0BA0-46D9-8CA3-E3A73904DE5A}" type="parTrans" cxnId="{4A8BEE87-9488-4833-BFA3-05A740CFF897}">
      <dgm:prSet/>
      <dgm:spPr/>
      <dgm:t>
        <a:bodyPr/>
        <a:lstStyle/>
        <a:p>
          <a:endParaRPr lang="en-US"/>
        </a:p>
      </dgm:t>
    </dgm:pt>
    <dgm:pt modelId="{48525776-4F66-4FDB-8EB9-CDFD90D174E9}" type="sibTrans" cxnId="{4A8BEE87-9488-4833-BFA3-05A740CFF897}">
      <dgm:prSet/>
      <dgm:spPr/>
      <dgm:t>
        <a:bodyPr/>
        <a:lstStyle/>
        <a:p>
          <a:endParaRPr lang="en-US"/>
        </a:p>
      </dgm:t>
    </dgm:pt>
    <dgm:pt modelId="{1F87E743-53A9-491E-B633-FCD2E978419B}">
      <dgm:prSet/>
      <dgm:spPr/>
      <dgm:t>
        <a:bodyPr/>
        <a:lstStyle/>
        <a:p>
          <a:pPr>
            <a:lnSpc>
              <a:spcPct val="100000"/>
            </a:lnSpc>
          </a:pPr>
          <a:r>
            <a:rPr lang="en-US"/>
            <a:t>Functions</a:t>
          </a:r>
        </a:p>
      </dgm:t>
    </dgm:pt>
    <dgm:pt modelId="{CB949B70-A413-42F9-9EF4-A5766870F492}" type="parTrans" cxnId="{0D5587E3-78FC-4D7F-B16D-81EE4CF7DAAC}">
      <dgm:prSet/>
      <dgm:spPr/>
      <dgm:t>
        <a:bodyPr/>
        <a:lstStyle/>
        <a:p>
          <a:endParaRPr lang="en-US"/>
        </a:p>
      </dgm:t>
    </dgm:pt>
    <dgm:pt modelId="{4A8E8027-53F3-43EC-9E4A-F5E9D7DECD00}" type="sibTrans" cxnId="{0D5587E3-78FC-4D7F-B16D-81EE4CF7DAAC}">
      <dgm:prSet/>
      <dgm:spPr/>
      <dgm:t>
        <a:bodyPr/>
        <a:lstStyle/>
        <a:p>
          <a:endParaRPr lang="en-US"/>
        </a:p>
      </dgm:t>
    </dgm:pt>
    <dgm:pt modelId="{357756DA-1D96-4F29-8794-71CE0948B306}">
      <dgm:prSet/>
      <dgm:spPr/>
      <dgm:t>
        <a:bodyPr/>
        <a:lstStyle/>
        <a:p>
          <a:pPr>
            <a:lnSpc>
              <a:spcPct val="100000"/>
            </a:lnSpc>
          </a:pPr>
          <a:r>
            <a:rPr lang="en-US"/>
            <a:t>Writing Scripts</a:t>
          </a:r>
        </a:p>
      </dgm:t>
    </dgm:pt>
    <dgm:pt modelId="{22D9D526-F2E6-42AA-9AB8-73D2034967F7}" type="parTrans" cxnId="{D1710F02-8556-429C-BF86-404A37DC61F3}">
      <dgm:prSet/>
      <dgm:spPr/>
      <dgm:t>
        <a:bodyPr/>
        <a:lstStyle/>
        <a:p>
          <a:endParaRPr lang="en-US"/>
        </a:p>
      </dgm:t>
    </dgm:pt>
    <dgm:pt modelId="{CCA773B3-B3D8-4D3F-B10B-D23ED2109098}" type="sibTrans" cxnId="{D1710F02-8556-429C-BF86-404A37DC61F3}">
      <dgm:prSet/>
      <dgm:spPr/>
      <dgm:t>
        <a:bodyPr/>
        <a:lstStyle/>
        <a:p>
          <a:endParaRPr lang="en-US"/>
        </a:p>
      </dgm:t>
    </dgm:pt>
    <dgm:pt modelId="{3B6F3DE5-11D2-BD40-B213-E6CBBBDC1561}">
      <dgm:prSet/>
      <dgm:spPr/>
      <dgm:t>
        <a:bodyPr/>
        <a:lstStyle/>
        <a:p>
          <a:pPr>
            <a:lnSpc>
              <a:spcPct val="100000"/>
            </a:lnSpc>
          </a:pPr>
          <a:r>
            <a:rPr lang="en-US"/>
            <a:t>while loops</a:t>
          </a:r>
        </a:p>
      </dgm:t>
    </dgm:pt>
    <dgm:pt modelId="{2D726B2C-4502-7840-B05B-83F0D1925AD8}" type="parTrans" cxnId="{6FDF7AD1-6D23-544F-B920-F95DF346F9D7}">
      <dgm:prSet/>
      <dgm:spPr/>
      <dgm:t>
        <a:bodyPr/>
        <a:lstStyle/>
        <a:p>
          <a:endParaRPr lang="en-US"/>
        </a:p>
      </dgm:t>
    </dgm:pt>
    <dgm:pt modelId="{A62CE1AB-BC3A-2246-B439-1B0E3436C660}" type="sibTrans" cxnId="{6FDF7AD1-6D23-544F-B920-F95DF346F9D7}">
      <dgm:prSet/>
      <dgm:spPr/>
      <dgm:t>
        <a:bodyPr/>
        <a:lstStyle/>
        <a:p>
          <a:endParaRPr lang="en-US"/>
        </a:p>
      </dgm:t>
    </dgm:pt>
    <dgm:pt modelId="{30A19D95-C52B-9F49-9F72-CF5D94C40AD4}">
      <dgm:prSet/>
      <dgm:spPr/>
      <dgm:t>
        <a:bodyPr/>
        <a:lstStyle/>
        <a:p>
          <a:pPr>
            <a:lnSpc>
              <a:spcPct val="100000"/>
            </a:lnSpc>
          </a:pPr>
          <a:r>
            <a:rPr lang="en-US"/>
            <a:t>for loops</a:t>
          </a:r>
        </a:p>
      </dgm:t>
    </dgm:pt>
    <dgm:pt modelId="{E916C533-C4D4-7143-8DB0-873A3E12285B}" type="parTrans" cxnId="{D46CEE7E-2F21-A44B-A239-0D8279E55BCD}">
      <dgm:prSet/>
      <dgm:spPr/>
      <dgm:t>
        <a:bodyPr/>
        <a:lstStyle/>
        <a:p>
          <a:endParaRPr lang="en-US"/>
        </a:p>
      </dgm:t>
    </dgm:pt>
    <dgm:pt modelId="{116399E3-CABB-E745-BC0E-19BA364FB096}" type="sibTrans" cxnId="{D46CEE7E-2F21-A44B-A239-0D8279E55BCD}">
      <dgm:prSet/>
      <dgm:spPr/>
      <dgm:t>
        <a:bodyPr/>
        <a:lstStyle/>
        <a:p>
          <a:endParaRPr lang="en-US"/>
        </a:p>
      </dgm:t>
    </dgm:pt>
    <dgm:pt modelId="{71ED5D96-61F6-6E41-8CB1-D7917BF6D176}">
      <dgm:prSet/>
      <dgm:spPr/>
      <dgm:t>
        <a:bodyPr/>
        <a:lstStyle/>
        <a:p>
          <a:pPr>
            <a:lnSpc>
              <a:spcPct val="100000"/>
            </a:lnSpc>
          </a:pPr>
          <a:r>
            <a:rPr lang="en-US"/>
            <a:t>pass, break, continue</a:t>
          </a:r>
        </a:p>
      </dgm:t>
    </dgm:pt>
    <dgm:pt modelId="{A0C64F2F-6255-1142-BA9A-DAB5FA28E919}" type="parTrans" cxnId="{666895AD-0CBA-5047-A56D-263E8FF205B8}">
      <dgm:prSet/>
      <dgm:spPr/>
      <dgm:t>
        <a:bodyPr/>
        <a:lstStyle/>
        <a:p>
          <a:endParaRPr lang="en-US"/>
        </a:p>
      </dgm:t>
    </dgm:pt>
    <dgm:pt modelId="{29EA5904-24BF-6642-834D-A22A58679036}" type="sibTrans" cxnId="{666895AD-0CBA-5047-A56D-263E8FF205B8}">
      <dgm:prSet/>
      <dgm:spPr/>
      <dgm:t>
        <a:bodyPr/>
        <a:lstStyle/>
        <a:p>
          <a:endParaRPr lang="en-US"/>
        </a:p>
      </dgm:t>
    </dgm:pt>
    <dgm:pt modelId="{49D0022F-CDAD-41AC-B2B4-B77B66771786}" type="pres">
      <dgm:prSet presAssocID="{37932F92-E9CF-4FBD-A1CC-42EB233D64AC}" presName="root" presStyleCnt="0">
        <dgm:presLayoutVars>
          <dgm:dir/>
          <dgm:resizeHandles val="exact"/>
        </dgm:presLayoutVars>
      </dgm:prSet>
      <dgm:spPr/>
    </dgm:pt>
    <dgm:pt modelId="{8A1B05F3-CCD7-45DD-BF1C-A4ED3B92CB02}" type="pres">
      <dgm:prSet presAssocID="{BA72081B-ADDA-41D6-8B63-7B900CB5895E}" presName="compNode" presStyleCnt="0"/>
      <dgm:spPr/>
    </dgm:pt>
    <dgm:pt modelId="{5E1E3828-EF67-43EA-8BF8-905115C5E3D5}" type="pres">
      <dgm:prSet presAssocID="{BA72081B-ADDA-41D6-8B63-7B900CB5895E}" presName="bgRect" presStyleLbl="bgShp" presStyleIdx="0" presStyleCnt="6"/>
      <dgm:spPr/>
    </dgm:pt>
    <dgm:pt modelId="{66465665-39B4-4731-AE52-249CD230C2BF}" type="pres">
      <dgm:prSet presAssocID="{BA72081B-ADDA-41D6-8B63-7B900CB589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01DAF20B-8003-449E-ADBA-040BCC167106}" type="pres">
      <dgm:prSet presAssocID="{BA72081B-ADDA-41D6-8B63-7B900CB5895E}" presName="spaceRect" presStyleCnt="0"/>
      <dgm:spPr/>
    </dgm:pt>
    <dgm:pt modelId="{30640CFF-A383-465F-8379-91BB1009BEAB}" type="pres">
      <dgm:prSet presAssocID="{BA72081B-ADDA-41D6-8B63-7B900CB5895E}" presName="parTx" presStyleLbl="revTx" presStyleIdx="0" presStyleCnt="6">
        <dgm:presLayoutVars>
          <dgm:chMax val="0"/>
          <dgm:chPref val="0"/>
        </dgm:presLayoutVars>
      </dgm:prSet>
      <dgm:spPr/>
    </dgm:pt>
    <dgm:pt modelId="{8F069642-1E53-4664-8F26-40DB511AF9AE}" type="pres">
      <dgm:prSet presAssocID="{48525776-4F66-4FDB-8EB9-CDFD90D174E9}" presName="sibTrans" presStyleCnt="0"/>
      <dgm:spPr/>
    </dgm:pt>
    <dgm:pt modelId="{ECACCCE5-5D99-4597-9CB6-B1B91F41F82A}" type="pres">
      <dgm:prSet presAssocID="{3B6F3DE5-11D2-BD40-B213-E6CBBBDC1561}" presName="compNode" presStyleCnt="0"/>
      <dgm:spPr/>
    </dgm:pt>
    <dgm:pt modelId="{661EDE2D-3BA8-4793-AA71-2BB55E9FD54E}" type="pres">
      <dgm:prSet presAssocID="{3B6F3DE5-11D2-BD40-B213-E6CBBBDC1561}" presName="bgRect" presStyleLbl="bgShp" presStyleIdx="1" presStyleCnt="6"/>
      <dgm:spPr/>
    </dgm:pt>
    <dgm:pt modelId="{F9093A65-5CD0-442A-880C-623C8BA3F6DA}" type="pres">
      <dgm:prSet presAssocID="{3B6F3DE5-11D2-BD40-B213-E6CBBBDC15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6B577ED-DD5F-40E5-AD96-2D5D1E0EECEF}" type="pres">
      <dgm:prSet presAssocID="{3B6F3DE5-11D2-BD40-B213-E6CBBBDC1561}" presName="spaceRect" presStyleCnt="0"/>
      <dgm:spPr/>
    </dgm:pt>
    <dgm:pt modelId="{B7EF3DC6-7704-4F59-8F74-51D45C567E79}" type="pres">
      <dgm:prSet presAssocID="{3B6F3DE5-11D2-BD40-B213-E6CBBBDC1561}" presName="parTx" presStyleLbl="revTx" presStyleIdx="1" presStyleCnt="6">
        <dgm:presLayoutVars>
          <dgm:chMax val="0"/>
          <dgm:chPref val="0"/>
        </dgm:presLayoutVars>
      </dgm:prSet>
      <dgm:spPr/>
    </dgm:pt>
    <dgm:pt modelId="{2184621F-94D9-4662-9385-2A1D47344C8F}" type="pres">
      <dgm:prSet presAssocID="{A62CE1AB-BC3A-2246-B439-1B0E3436C660}" presName="sibTrans" presStyleCnt="0"/>
      <dgm:spPr/>
    </dgm:pt>
    <dgm:pt modelId="{C44D614C-2C00-4A89-91FB-BA424900ED87}" type="pres">
      <dgm:prSet presAssocID="{30A19D95-C52B-9F49-9F72-CF5D94C40AD4}" presName="compNode" presStyleCnt="0"/>
      <dgm:spPr/>
    </dgm:pt>
    <dgm:pt modelId="{87EFCB14-8754-428C-B422-770581994241}" type="pres">
      <dgm:prSet presAssocID="{30A19D95-C52B-9F49-9F72-CF5D94C40AD4}" presName="bgRect" presStyleLbl="bgShp" presStyleIdx="2" presStyleCnt="6"/>
      <dgm:spPr/>
    </dgm:pt>
    <dgm:pt modelId="{9E5587A8-38B2-4BF4-90F9-7E2D4C693104}" type="pres">
      <dgm:prSet presAssocID="{30A19D95-C52B-9F49-9F72-CF5D94C40A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3706359E-EA89-4C7A-A1FF-90FF60FD839B}" type="pres">
      <dgm:prSet presAssocID="{30A19D95-C52B-9F49-9F72-CF5D94C40AD4}" presName="spaceRect" presStyleCnt="0"/>
      <dgm:spPr/>
    </dgm:pt>
    <dgm:pt modelId="{55E48C49-89F4-4A21-9AD1-FC57D95B46D5}" type="pres">
      <dgm:prSet presAssocID="{30A19D95-C52B-9F49-9F72-CF5D94C40AD4}" presName="parTx" presStyleLbl="revTx" presStyleIdx="2" presStyleCnt="6">
        <dgm:presLayoutVars>
          <dgm:chMax val="0"/>
          <dgm:chPref val="0"/>
        </dgm:presLayoutVars>
      </dgm:prSet>
      <dgm:spPr/>
    </dgm:pt>
    <dgm:pt modelId="{CCBDF227-CA00-4F01-B42F-E05E8A6CE1DC}" type="pres">
      <dgm:prSet presAssocID="{116399E3-CABB-E745-BC0E-19BA364FB096}" presName="sibTrans" presStyleCnt="0"/>
      <dgm:spPr/>
    </dgm:pt>
    <dgm:pt modelId="{5EF58818-952E-4641-B28A-BF651FDBC6E3}" type="pres">
      <dgm:prSet presAssocID="{71ED5D96-61F6-6E41-8CB1-D7917BF6D176}" presName="compNode" presStyleCnt="0"/>
      <dgm:spPr/>
    </dgm:pt>
    <dgm:pt modelId="{17B37110-2A90-42B5-BFB8-FCFDD3FC27D7}" type="pres">
      <dgm:prSet presAssocID="{71ED5D96-61F6-6E41-8CB1-D7917BF6D176}" presName="bgRect" presStyleLbl="bgShp" presStyleIdx="3" presStyleCnt="6"/>
      <dgm:spPr/>
    </dgm:pt>
    <dgm:pt modelId="{651ADB65-6752-4BA1-AE9E-3E45AFE5B781}" type="pres">
      <dgm:prSet presAssocID="{71ED5D96-61F6-6E41-8CB1-D7917BF6D17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1A350AF5-66D7-4F89-9BD5-E0912CAAFE42}" type="pres">
      <dgm:prSet presAssocID="{71ED5D96-61F6-6E41-8CB1-D7917BF6D176}" presName="spaceRect" presStyleCnt="0"/>
      <dgm:spPr/>
    </dgm:pt>
    <dgm:pt modelId="{6A1E9D2B-3C74-409C-8CCE-4B92B2A45F6F}" type="pres">
      <dgm:prSet presAssocID="{71ED5D96-61F6-6E41-8CB1-D7917BF6D176}" presName="parTx" presStyleLbl="revTx" presStyleIdx="3" presStyleCnt="6">
        <dgm:presLayoutVars>
          <dgm:chMax val="0"/>
          <dgm:chPref val="0"/>
        </dgm:presLayoutVars>
      </dgm:prSet>
      <dgm:spPr/>
    </dgm:pt>
    <dgm:pt modelId="{CDDB4F45-B9A9-4A90-A45A-2E922FEA0FDF}" type="pres">
      <dgm:prSet presAssocID="{29EA5904-24BF-6642-834D-A22A58679036}" presName="sibTrans" presStyleCnt="0"/>
      <dgm:spPr/>
    </dgm:pt>
    <dgm:pt modelId="{88294E04-AE78-4786-ADDB-09C7AA604E7C}" type="pres">
      <dgm:prSet presAssocID="{1F87E743-53A9-491E-B633-FCD2E978419B}" presName="compNode" presStyleCnt="0"/>
      <dgm:spPr/>
    </dgm:pt>
    <dgm:pt modelId="{BF76133A-1372-4137-B349-243A698B481E}" type="pres">
      <dgm:prSet presAssocID="{1F87E743-53A9-491E-B633-FCD2E978419B}" presName="bgRect" presStyleLbl="bgShp" presStyleIdx="4" presStyleCnt="6"/>
      <dgm:spPr/>
    </dgm:pt>
    <dgm:pt modelId="{6588C486-971F-4F0F-8973-E6D205AF37FD}" type="pres">
      <dgm:prSet presAssocID="{1F87E743-53A9-491E-B633-FCD2E978419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U-turn"/>
        </a:ext>
      </dgm:extLst>
    </dgm:pt>
    <dgm:pt modelId="{44A0D3E3-2BBA-4C89-B462-88CDE89864C7}" type="pres">
      <dgm:prSet presAssocID="{1F87E743-53A9-491E-B633-FCD2E978419B}" presName="spaceRect" presStyleCnt="0"/>
      <dgm:spPr/>
    </dgm:pt>
    <dgm:pt modelId="{8D86152E-6E78-4B6C-8903-3314B8EF1574}" type="pres">
      <dgm:prSet presAssocID="{1F87E743-53A9-491E-B633-FCD2E978419B}" presName="parTx" presStyleLbl="revTx" presStyleIdx="4" presStyleCnt="6">
        <dgm:presLayoutVars>
          <dgm:chMax val="0"/>
          <dgm:chPref val="0"/>
        </dgm:presLayoutVars>
      </dgm:prSet>
      <dgm:spPr/>
    </dgm:pt>
    <dgm:pt modelId="{A2BAD1D4-6D6A-4863-BC57-9FAED421B81A}" type="pres">
      <dgm:prSet presAssocID="{4A8E8027-53F3-43EC-9E4A-F5E9D7DECD00}" presName="sibTrans" presStyleCnt="0"/>
      <dgm:spPr/>
    </dgm:pt>
    <dgm:pt modelId="{7641A201-64B5-406E-82D0-F04290EE359E}" type="pres">
      <dgm:prSet presAssocID="{357756DA-1D96-4F29-8794-71CE0948B306}" presName="compNode" presStyleCnt="0"/>
      <dgm:spPr/>
    </dgm:pt>
    <dgm:pt modelId="{2CB08A1B-F8C8-4A81-B07B-B184AFC7DB3B}" type="pres">
      <dgm:prSet presAssocID="{357756DA-1D96-4F29-8794-71CE0948B306}" presName="bgRect" presStyleLbl="bgShp" presStyleIdx="5" presStyleCnt="6"/>
      <dgm:spPr/>
    </dgm:pt>
    <dgm:pt modelId="{3A9D245B-9A6B-491F-B956-FAD4F27BC3C8}" type="pres">
      <dgm:prSet presAssocID="{357756DA-1D96-4F29-8794-71CE0948B3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bidden"/>
        </a:ext>
      </dgm:extLst>
    </dgm:pt>
    <dgm:pt modelId="{E4104710-5520-4F89-918E-565AF9B89213}" type="pres">
      <dgm:prSet presAssocID="{357756DA-1D96-4F29-8794-71CE0948B306}" presName="spaceRect" presStyleCnt="0"/>
      <dgm:spPr/>
    </dgm:pt>
    <dgm:pt modelId="{0AC04C06-EDA5-49A3-8961-90D78BE2F0F9}" type="pres">
      <dgm:prSet presAssocID="{357756DA-1D96-4F29-8794-71CE0948B306}" presName="parTx" presStyleLbl="revTx" presStyleIdx="5" presStyleCnt="6">
        <dgm:presLayoutVars>
          <dgm:chMax val="0"/>
          <dgm:chPref val="0"/>
        </dgm:presLayoutVars>
      </dgm:prSet>
      <dgm:spPr/>
    </dgm:pt>
  </dgm:ptLst>
  <dgm:cxnLst>
    <dgm:cxn modelId="{D1710F02-8556-429C-BF86-404A37DC61F3}" srcId="{37932F92-E9CF-4FBD-A1CC-42EB233D64AC}" destId="{357756DA-1D96-4F29-8794-71CE0948B306}" srcOrd="5" destOrd="0" parTransId="{22D9D526-F2E6-42AA-9AB8-73D2034967F7}" sibTransId="{CCA773B3-B3D8-4D3F-B10B-D23ED2109098}"/>
    <dgm:cxn modelId="{CA8A8166-C32D-0D4B-8E67-2A67AAF7362D}" type="presOf" srcId="{30A19D95-C52B-9F49-9F72-CF5D94C40AD4}" destId="{55E48C49-89F4-4A21-9AD1-FC57D95B46D5}" srcOrd="0" destOrd="0" presId="urn:microsoft.com/office/officeart/2018/2/layout/IconVerticalSolidList"/>
    <dgm:cxn modelId="{D46CEE7E-2F21-A44B-A239-0D8279E55BCD}" srcId="{37932F92-E9CF-4FBD-A1CC-42EB233D64AC}" destId="{30A19D95-C52B-9F49-9F72-CF5D94C40AD4}" srcOrd="2" destOrd="0" parTransId="{E916C533-C4D4-7143-8DB0-873A3E12285B}" sibTransId="{116399E3-CABB-E745-BC0E-19BA364FB096}"/>
    <dgm:cxn modelId="{4A8BEE87-9488-4833-BFA3-05A740CFF897}" srcId="{37932F92-E9CF-4FBD-A1CC-42EB233D64AC}" destId="{BA72081B-ADDA-41D6-8B63-7B900CB5895E}" srcOrd="0" destOrd="0" parTransId="{8E01F95E-0BA0-46D9-8CA3-E3A73904DE5A}" sibTransId="{48525776-4F66-4FDB-8EB9-CDFD90D174E9}"/>
    <dgm:cxn modelId="{E0F12788-80B0-CA49-945A-F45824689422}" type="presOf" srcId="{BA72081B-ADDA-41D6-8B63-7B900CB5895E}" destId="{30640CFF-A383-465F-8379-91BB1009BEAB}" srcOrd="0" destOrd="0" presId="urn:microsoft.com/office/officeart/2018/2/layout/IconVerticalSolidList"/>
    <dgm:cxn modelId="{A2895C8D-93DE-4444-BE58-50B7B47611B5}" type="presOf" srcId="{37932F92-E9CF-4FBD-A1CC-42EB233D64AC}" destId="{49D0022F-CDAD-41AC-B2B4-B77B66771786}" srcOrd="0" destOrd="0" presId="urn:microsoft.com/office/officeart/2018/2/layout/IconVerticalSolidList"/>
    <dgm:cxn modelId="{666895AD-0CBA-5047-A56D-263E8FF205B8}" srcId="{37932F92-E9CF-4FBD-A1CC-42EB233D64AC}" destId="{71ED5D96-61F6-6E41-8CB1-D7917BF6D176}" srcOrd="3" destOrd="0" parTransId="{A0C64F2F-6255-1142-BA9A-DAB5FA28E919}" sibTransId="{29EA5904-24BF-6642-834D-A22A58679036}"/>
    <dgm:cxn modelId="{99C80ACD-CC2A-5643-9342-B35451A0B57C}" type="presOf" srcId="{71ED5D96-61F6-6E41-8CB1-D7917BF6D176}" destId="{6A1E9D2B-3C74-409C-8CCE-4B92B2A45F6F}" srcOrd="0" destOrd="0" presId="urn:microsoft.com/office/officeart/2018/2/layout/IconVerticalSolidList"/>
    <dgm:cxn modelId="{6FDF7AD1-6D23-544F-B920-F95DF346F9D7}" srcId="{37932F92-E9CF-4FBD-A1CC-42EB233D64AC}" destId="{3B6F3DE5-11D2-BD40-B213-E6CBBBDC1561}" srcOrd="1" destOrd="0" parTransId="{2D726B2C-4502-7840-B05B-83F0D1925AD8}" sibTransId="{A62CE1AB-BC3A-2246-B439-1B0E3436C660}"/>
    <dgm:cxn modelId="{C5FF43D7-EB48-5347-9862-124D58FE0964}" type="presOf" srcId="{1F87E743-53A9-491E-B633-FCD2E978419B}" destId="{8D86152E-6E78-4B6C-8903-3314B8EF1574}" srcOrd="0" destOrd="0" presId="urn:microsoft.com/office/officeart/2018/2/layout/IconVerticalSolidList"/>
    <dgm:cxn modelId="{0D5587E3-78FC-4D7F-B16D-81EE4CF7DAAC}" srcId="{37932F92-E9CF-4FBD-A1CC-42EB233D64AC}" destId="{1F87E743-53A9-491E-B633-FCD2E978419B}" srcOrd="4" destOrd="0" parTransId="{CB949B70-A413-42F9-9EF4-A5766870F492}" sibTransId="{4A8E8027-53F3-43EC-9E4A-F5E9D7DECD00}"/>
    <dgm:cxn modelId="{5FB983EA-1BB9-9E4F-A191-E2516C24FB28}" type="presOf" srcId="{357756DA-1D96-4F29-8794-71CE0948B306}" destId="{0AC04C06-EDA5-49A3-8961-90D78BE2F0F9}" srcOrd="0" destOrd="0" presId="urn:microsoft.com/office/officeart/2018/2/layout/IconVerticalSolidList"/>
    <dgm:cxn modelId="{350ECBEA-AC6E-B64E-8833-6E6BFC5285BC}" type="presOf" srcId="{3B6F3DE5-11D2-BD40-B213-E6CBBBDC1561}" destId="{B7EF3DC6-7704-4F59-8F74-51D45C567E79}" srcOrd="0" destOrd="0" presId="urn:microsoft.com/office/officeart/2018/2/layout/IconVerticalSolidList"/>
    <dgm:cxn modelId="{44BA23B4-86E0-3844-8718-ABBB3E2C49EA}" type="presParOf" srcId="{49D0022F-CDAD-41AC-B2B4-B77B66771786}" destId="{8A1B05F3-CCD7-45DD-BF1C-A4ED3B92CB02}" srcOrd="0" destOrd="0" presId="urn:microsoft.com/office/officeart/2018/2/layout/IconVerticalSolidList"/>
    <dgm:cxn modelId="{0C8D09E3-2037-294A-90F6-DC663DB44A73}" type="presParOf" srcId="{8A1B05F3-CCD7-45DD-BF1C-A4ED3B92CB02}" destId="{5E1E3828-EF67-43EA-8BF8-905115C5E3D5}" srcOrd="0" destOrd="0" presId="urn:microsoft.com/office/officeart/2018/2/layout/IconVerticalSolidList"/>
    <dgm:cxn modelId="{DE9854FC-D4C1-C244-9201-8782FDB7D57C}" type="presParOf" srcId="{8A1B05F3-CCD7-45DD-BF1C-A4ED3B92CB02}" destId="{66465665-39B4-4731-AE52-249CD230C2BF}" srcOrd="1" destOrd="0" presId="urn:microsoft.com/office/officeart/2018/2/layout/IconVerticalSolidList"/>
    <dgm:cxn modelId="{7112F726-8F35-CD43-83F8-71109DC1DB28}" type="presParOf" srcId="{8A1B05F3-CCD7-45DD-BF1C-A4ED3B92CB02}" destId="{01DAF20B-8003-449E-ADBA-040BCC167106}" srcOrd="2" destOrd="0" presId="urn:microsoft.com/office/officeart/2018/2/layout/IconVerticalSolidList"/>
    <dgm:cxn modelId="{0F26F53B-FAD7-7F41-A51F-C13C3504B673}" type="presParOf" srcId="{8A1B05F3-CCD7-45DD-BF1C-A4ED3B92CB02}" destId="{30640CFF-A383-465F-8379-91BB1009BEAB}" srcOrd="3" destOrd="0" presId="urn:microsoft.com/office/officeart/2018/2/layout/IconVerticalSolidList"/>
    <dgm:cxn modelId="{ACAFB13C-D85C-E949-A6B6-98CC796BC04D}" type="presParOf" srcId="{49D0022F-CDAD-41AC-B2B4-B77B66771786}" destId="{8F069642-1E53-4664-8F26-40DB511AF9AE}" srcOrd="1" destOrd="0" presId="urn:microsoft.com/office/officeart/2018/2/layout/IconVerticalSolidList"/>
    <dgm:cxn modelId="{BB8DCCCB-A75C-614C-86FD-3640CB2CE23C}" type="presParOf" srcId="{49D0022F-CDAD-41AC-B2B4-B77B66771786}" destId="{ECACCCE5-5D99-4597-9CB6-B1B91F41F82A}" srcOrd="2" destOrd="0" presId="urn:microsoft.com/office/officeart/2018/2/layout/IconVerticalSolidList"/>
    <dgm:cxn modelId="{545D9D0D-84CC-E74D-AAF9-30768FF8E840}" type="presParOf" srcId="{ECACCCE5-5D99-4597-9CB6-B1B91F41F82A}" destId="{661EDE2D-3BA8-4793-AA71-2BB55E9FD54E}" srcOrd="0" destOrd="0" presId="urn:microsoft.com/office/officeart/2018/2/layout/IconVerticalSolidList"/>
    <dgm:cxn modelId="{CA2330EA-D12D-3C47-A3A3-27358E6796A8}" type="presParOf" srcId="{ECACCCE5-5D99-4597-9CB6-B1B91F41F82A}" destId="{F9093A65-5CD0-442A-880C-623C8BA3F6DA}" srcOrd="1" destOrd="0" presId="urn:microsoft.com/office/officeart/2018/2/layout/IconVerticalSolidList"/>
    <dgm:cxn modelId="{D97FC4FE-1D11-1349-9841-C63E4DCB4A6B}" type="presParOf" srcId="{ECACCCE5-5D99-4597-9CB6-B1B91F41F82A}" destId="{66B577ED-DD5F-40E5-AD96-2D5D1E0EECEF}" srcOrd="2" destOrd="0" presId="urn:microsoft.com/office/officeart/2018/2/layout/IconVerticalSolidList"/>
    <dgm:cxn modelId="{76E9BA84-8F3C-FD42-8EB9-95C6D21421D8}" type="presParOf" srcId="{ECACCCE5-5D99-4597-9CB6-B1B91F41F82A}" destId="{B7EF3DC6-7704-4F59-8F74-51D45C567E79}" srcOrd="3" destOrd="0" presId="urn:microsoft.com/office/officeart/2018/2/layout/IconVerticalSolidList"/>
    <dgm:cxn modelId="{EAD798A3-0E67-3144-8232-15DB02A7B78A}" type="presParOf" srcId="{49D0022F-CDAD-41AC-B2B4-B77B66771786}" destId="{2184621F-94D9-4662-9385-2A1D47344C8F}" srcOrd="3" destOrd="0" presId="urn:microsoft.com/office/officeart/2018/2/layout/IconVerticalSolidList"/>
    <dgm:cxn modelId="{C298597E-3151-EC45-8A0A-2A65C4BAD00B}" type="presParOf" srcId="{49D0022F-CDAD-41AC-B2B4-B77B66771786}" destId="{C44D614C-2C00-4A89-91FB-BA424900ED87}" srcOrd="4" destOrd="0" presId="urn:microsoft.com/office/officeart/2018/2/layout/IconVerticalSolidList"/>
    <dgm:cxn modelId="{64989323-AB6D-8D49-A846-A9652DC2E93E}" type="presParOf" srcId="{C44D614C-2C00-4A89-91FB-BA424900ED87}" destId="{87EFCB14-8754-428C-B422-770581994241}" srcOrd="0" destOrd="0" presId="urn:microsoft.com/office/officeart/2018/2/layout/IconVerticalSolidList"/>
    <dgm:cxn modelId="{D3B1F12E-0207-874E-AD8C-064A82A98064}" type="presParOf" srcId="{C44D614C-2C00-4A89-91FB-BA424900ED87}" destId="{9E5587A8-38B2-4BF4-90F9-7E2D4C693104}" srcOrd="1" destOrd="0" presId="urn:microsoft.com/office/officeart/2018/2/layout/IconVerticalSolidList"/>
    <dgm:cxn modelId="{246EF123-EAB6-2843-B52D-7FCC3AF36B59}" type="presParOf" srcId="{C44D614C-2C00-4A89-91FB-BA424900ED87}" destId="{3706359E-EA89-4C7A-A1FF-90FF60FD839B}" srcOrd="2" destOrd="0" presId="urn:microsoft.com/office/officeart/2018/2/layout/IconVerticalSolidList"/>
    <dgm:cxn modelId="{5215793B-7693-B04D-BD98-36327F5C6623}" type="presParOf" srcId="{C44D614C-2C00-4A89-91FB-BA424900ED87}" destId="{55E48C49-89F4-4A21-9AD1-FC57D95B46D5}" srcOrd="3" destOrd="0" presId="urn:microsoft.com/office/officeart/2018/2/layout/IconVerticalSolidList"/>
    <dgm:cxn modelId="{D422DD60-8789-7048-9A22-2D770B7474C4}" type="presParOf" srcId="{49D0022F-CDAD-41AC-B2B4-B77B66771786}" destId="{CCBDF227-CA00-4F01-B42F-E05E8A6CE1DC}" srcOrd="5" destOrd="0" presId="urn:microsoft.com/office/officeart/2018/2/layout/IconVerticalSolidList"/>
    <dgm:cxn modelId="{2930CBC0-1FD8-4A45-88A7-9D3F61B4D6DA}" type="presParOf" srcId="{49D0022F-CDAD-41AC-B2B4-B77B66771786}" destId="{5EF58818-952E-4641-B28A-BF651FDBC6E3}" srcOrd="6" destOrd="0" presId="urn:microsoft.com/office/officeart/2018/2/layout/IconVerticalSolidList"/>
    <dgm:cxn modelId="{A1E22974-806F-AD41-9F10-5E1D5FD0C95C}" type="presParOf" srcId="{5EF58818-952E-4641-B28A-BF651FDBC6E3}" destId="{17B37110-2A90-42B5-BFB8-FCFDD3FC27D7}" srcOrd="0" destOrd="0" presId="urn:microsoft.com/office/officeart/2018/2/layout/IconVerticalSolidList"/>
    <dgm:cxn modelId="{D428202D-2D91-AE49-BD4C-ABCFA0358B46}" type="presParOf" srcId="{5EF58818-952E-4641-B28A-BF651FDBC6E3}" destId="{651ADB65-6752-4BA1-AE9E-3E45AFE5B781}" srcOrd="1" destOrd="0" presId="urn:microsoft.com/office/officeart/2018/2/layout/IconVerticalSolidList"/>
    <dgm:cxn modelId="{74D8C639-B686-9D4C-81FA-AF292DE2C352}" type="presParOf" srcId="{5EF58818-952E-4641-B28A-BF651FDBC6E3}" destId="{1A350AF5-66D7-4F89-9BD5-E0912CAAFE42}" srcOrd="2" destOrd="0" presId="urn:microsoft.com/office/officeart/2018/2/layout/IconVerticalSolidList"/>
    <dgm:cxn modelId="{C088EE2C-552C-E14C-8D97-C1289B434538}" type="presParOf" srcId="{5EF58818-952E-4641-B28A-BF651FDBC6E3}" destId="{6A1E9D2B-3C74-409C-8CCE-4B92B2A45F6F}" srcOrd="3" destOrd="0" presId="urn:microsoft.com/office/officeart/2018/2/layout/IconVerticalSolidList"/>
    <dgm:cxn modelId="{15D500CA-E20A-7A42-AD35-715AB89D9E18}" type="presParOf" srcId="{49D0022F-CDAD-41AC-B2B4-B77B66771786}" destId="{CDDB4F45-B9A9-4A90-A45A-2E922FEA0FDF}" srcOrd="7" destOrd="0" presId="urn:microsoft.com/office/officeart/2018/2/layout/IconVerticalSolidList"/>
    <dgm:cxn modelId="{BDC0F514-E6BC-3D4D-939F-996F96590847}" type="presParOf" srcId="{49D0022F-CDAD-41AC-B2B4-B77B66771786}" destId="{88294E04-AE78-4786-ADDB-09C7AA604E7C}" srcOrd="8" destOrd="0" presId="urn:microsoft.com/office/officeart/2018/2/layout/IconVerticalSolidList"/>
    <dgm:cxn modelId="{3E82AEAE-E42C-7E4C-B504-4ED5A121AAF5}" type="presParOf" srcId="{88294E04-AE78-4786-ADDB-09C7AA604E7C}" destId="{BF76133A-1372-4137-B349-243A698B481E}" srcOrd="0" destOrd="0" presId="urn:microsoft.com/office/officeart/2018/2/layout/IconVerticalSolidList"/>
    <dgm:cxn modelId="{FA830C89-3029-9D4C-B022-90C730B00CE7}" type="presParOf" srcId="{88294E04-AE78-4786-ADDB-09C7AA604E7C}" destId="{6588C486-971F-4F0F-8973-E6D205AF37FD}" srcOrd="1" destOrd="0" presId="urn:microsoft.com/office/officeart/2018/2/layout/IconVerticalSolidList"/>
    <dgm:cxn modelId="{6A7AA3E2-A5E6-674F-AB4F-E801498CF3A0}" type="presParOf" srcId="{88294E04-AE78-4786-ADDB-09C7AA604E7C}" destId="{44A0D3E3-2BBA-4C89-B462-88CDE89864C7}" srcOrd="2" destOrd="0" presId="urn:microsoft.com/office/officeart/2018/2/layout/IconVerticalSolidList"/>
    <dgm:cxn modelId="{A3CAF0F7-6004-284A-B1F2-48C603618F71}" type="presParOf" srcId="{88294E04-AE78-4786-ADDB-09C7AA604E7C}" destId="{8D86152E-6E78-4B6C-8903-3314B8EF1574}" srcOrd="3" destOrd="0" presId="urn:microsoft.com/office/officeart/2018/2/layout/IconVerticalSolidList"/>
    <dgm:cxn modelId="{4D686F3D-298D-3145-AB16-4C4F3DAEFC67}" type="presParOf" srcId="{49D0022F-CDAD-41AC-B2B4-B77B66771786}" destId="{A2BAD1D4-6D6A-4863-BC57-9FAED421B81A}" srcOrd="9" destOrd="0" presId="urn:microsoft.com/office/officeart/2018/2/layout/IconVerticalSolidList"/>
    <dgm:cxn modelId="{5594C448-D616-CE44-99C3-0DE955C7CC10}" type="presParOf" srcId="{49D0022F-CDAD-41AC-B2B4-B77B66771786}" destId="{7641A201-64B5-406E-82D0-F04290EE359E}" srcOrd="10" destOrd="0" presId="urn:microsoft.com/office/officeart/2018/2/layout/IconVerticalSolidList"/>
    <dgm:cxn modelId="{B279ED8B-D1F5-A74C-A69B-E8775B298019}" type="presParOf" srcId="{7641A201-64B5-406E-82D0-F04290EE359E}" destId="{2CB08A1B-F8C8-4A81-B07B-B184AFC7DB3B}" srcOrd="0" destOrd="0" presId="urn:microsoft.com/office/officeart/2018/2/layout/IconVerticalSolidList"/>
    <dgm:cxn modelId="{11E09542-B774-CA44-81D4-2C550A276C10}" type="presParOf" srcId="{7641A201-64B5-406E-82D0-F04290EE359E}" destId="{3A9D245B-9A6B-491F-B956-FAD4F27BC3C8}" srcOrd="1" destOrd="0" presId="urn:microsoft.com/office/officeart/2018/2/layout/IconVerticalSolidList"/>
    <dgm:cxn modelId="{C7B410E9-005C-EF43-BEC8-4D4BA005D598}" type="presParOf" srcId="{7641A201-64B5-406E-82D0-F04290EE359E}" destId="{E4104710-5520-4F89-918E-565AF9B89213}" srcOrd="2" destOrd="0" presId="urn:microsoft.com/office/officeart/2018/2/layout/IconVerticalSolidList"/>
    <dgm:cxn modelId="{8AEACDA4-3865-0C4E-B4ED-4B2C05F1BBFA}" type="presParOf" srcId="{7641A201-64B5-406E-82D0-F04290EE359E}" destId="{0AC04C06-EDA5-49A3-8961-90D78BE2F0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def </a:t>
          </a:r>
          <a:r>
            <a:rPr lang="en-US" b="0" i="0" dirty="0" err="1">
              <a:solidFill>
                <a:srgbClr val="FFC000"/>
              </a:solidFill>
            </a:rPr>
            <a:t>function_namespace</a:t>
          </a:r>
          <a:r>
            <a:rPr lang="en-US" b="0" i="0" dirty="0"/>
            <a:t>(</a:t>
          </a:r>
          <a:r>
            <a:rPr lang="en-US" b="0" i="0" dirty="0" err="1">
              <a:solidFill>
                <a:srgbClr val="7030A0"/>
              </a:solidFill>
            </a:rPr>
            <a:t>name_one</a:t>
          </a:r>
          <a:r>
            <a:rPr lang="en-US" b="0" i="0" dirty="0">
              <a:solidFill>
                <a:srgbClr val="7030A0"/>
              </a:solidFill>
            </a:rPr>
            <a:t>, </a:t>
          </a:r>
          <a:r>
            <a:rPr lang="en-US" b="0" i="0" dirty="0" err="1">
              <a:solidFill>
                <a:srgbClr val="7030A0"/>
              </a:solidFill>
            </a:rPr>
            <a:t>name_two</a:t>
          </a:r>
          <a:r>
            <a:rPr lang="en-US" b="0" i="0" dirty="0">
              <a:solidFill>
                <a:srgbClr val="7030A0"/>
              </a:solidFill>
            </a:rPr>
            <a:t>, ..</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    use </a:t>
          </a:r>
          <a:r>
            <a:rPr lang="en-US" b="0" i="0" dirty="0" err="1">
              <a:solidFill>
                <a:srgbClr val="7030A0"/>
              </a:solidFill>
            </a:rPr>
            <a:t>name_one</a:t>
          </a:r>
          <a:r>
            <a:rPr lang="en-US" b="0" i="0" dirty="0">
              <a:solidFill>
                <a:srgbClr val="7030A0"/>
              </a:solidFill>
            </a:rPr>
            <a:t> </a:t>
          </a:r>
          <a:r>
            <a:rPr lang="en-US" b="0" i="0" dirty="0"/>
            <a:t>in your code if you want</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The name and arguments of a function are known as its </a:t>
          </a:r>
          <a:r>
            <a:rPr lang="en-US" sz="1800" b="1" i="0" dirty="0"/>
            <a:t>signature</a:t>
          </a:r>
          <a:r>
            <a:rPr lang="en-US" sz="1800" b="0" i="0" dirty="0"/>
            <a:t>. The code block associated with a given signature is the </a:t>
          </a:r>
          <a:r>
            <a:rPr lang="en-US" sz="1800" b="1" i="0" dirty="0"/>
            <a:t>function body</a:t>
          </a:r>
          <a:r>
            <a:rPr lang="en-US" sz="1800" b="0" i="0" dirty="0"/>
            <a:t>.</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def </a:t>
          </a:r>
          <a:r>
            <a:rPr lang="en-US" b="0" i="0" dirty="0" err="1">
              <a:solidFill>
                <a:srgbClr val="FFC000"/>
              </a:solidFill>
            </a:rPr>
            <a:t>function_namespace</a:t>
          </a:r>
          <a:r>
            <a:rPr lang="en-US" b="0" i="0" dirty="0"/>
            <a:t>(</a:t>
          </a:r>
          <a:r>
            <a:rPr lang="en-US" b="0" i="0" dirty="0" err="1">
              <a:solidFill>
                <a:srgbClr val="7030A0"/>
              </a:solidFill>
            </a:rPr>
            <a:t>name_one</a:t>
          </a:r>
          <a:r>
            <a:rPr lang="en-US" b="0" i="0" dirty="0">
              <a:solidFill>
                <a:srgbClr val="7030A0"/>
              </a:solidFill>
            </a:rPr>
            <a:t>, </a:t>
          </a:r>
          <a:r>
            <a:rPr lang="en-US" b="0" i="0" dirty="0" err="1">
              <a:solidFill>
                <a:srgbClr val="7030A0"/>
              </a:solidFill>
            </a:rPr>
            <a:t>name_two</a:t>
          </a:r>
          <a:r>
            <a:rPr lang="en-US" b="0" i="0" dirty="0">
              <a:solidFill>
                <a:srgbClr val="7030A0"/>
              </a:solidFill>
            </a:rPr>
            <a:t>, ..</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    use </a:t>
          </a:r>
          <a:r>
            <a:rPr lang="en-US" b="0" i="0" dirty="0" err="1">
              <a:solidFill>
                <a:srgbClr val="7030A0"/>
              </a:solidFill>
            </a:rPr>
            <a:t>name_one</a:t>
          </a:r>
          <a:r>
            <a:rPr lang="en-US" b="0" i="0" dirty="0">
              <a:solidFill>
                <a:srgbClr val="7030A0"/>
              </a:solidFill>
            </a:rPr>
            <a:t> </a:t>
          </a:r>
          <a:r>
            <a:rPr lang="en-US" b="0" i="0" dirty="0"/>
            <a:t>in your code if you want</a:t>
          </a:r>
        </a:p>
        <a:p>
          <a:r>
            <a:rPr lang="en-US" b="0" i="0" dirty="0">
              <a:solidFill>
                <a:schemeClr val="accent3"/>
              </a:solidFill>
            </a:rPr>
            <a:t>    </a:t>
          </a:r>
          <a:r>
            <a:rPr lang="en-US" b="0" i="0" dirty="0">
              <a:solidFill>
                <a:schemeClr val="tx1"/>
              </a:solidFill>
            </a:rPr>
            <a:t>return</a:t>
          </a:r>
          <a:r>
            <a:rPr lang="en-US" b="0" i="0" dirty="0">
              <a:solidFill>
                <a:schemeClr val="accent3"/>
              </a:solidFill>
            </a:rPr>
            <a:t> </a:t>
          </a:r>
          <a:r>
            <a:rPr lang="en-US" b="0" i="0" dirty="0" err="1">
              <a:solidFill>
                <a:schemeClr val="accent3"/>
              </a:solidFill>
            </a:rPr>
            <a:t>whatever_you_want_to_return</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Once you </a:t>
          </a:r>
          <a:r>
            <a:rPr lang="en-US" sz="1800" b="1" i="0" dirty="0"/>
            <a:t>return</a:t>
          </a:r>
          <a:r>
            <a:rPr lang="en-US" sz="1800" b="0" i="0" dirty="0"/>
            <a:t> from a function, no more logic of that function is executed; so it is similar to  in that way</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1D15EE-2A54-4C44-8915-6D384BDFBB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6E8330-7013-4CCA-B8C6-0F9E77011965}">
      <dgm:prSet/>
      <dgm:spPr/>
      <dgm:t>
        <a:bodyPr/>
        <a:lstStyle/>
        <a:p>
          <a:pPr>
            <a:lnSpc>
              <a:spcPct val="100000"/>
            </a:lnSpc>
          </a:pPr>
          <a:r>
            <a:rPr lang="en-US"/>
            <a:t>Scripts are stored in files ending in .py and contain Python code.</a:t>
          </a:r>
        </a:p>
      </dgm:t>
    </dgm:pt>
    <dgm:pt modelId="{B226EF6B-1F5E-4C8C-B743-49331F4E87D0}" type="parTrans" cxnId="{407CDFC4-20C7-4780-9CDF-416D21242CF1}">
      <dgm:prSet/>
      <dgm:spPr/>
      <dgm:t>
        <a:bodyPr/>
        <a:lstStyle/>
        <a:p>
          <a:endParaRPr lang="en-US"/>
        </a:p>
      </dgm:t>
    </dgm:pt>
    <dgm:pt modelId="{D01DDEB8-AB35-41B8-AAD6-AF7B384BD5D9}" type="sibTrans" cxnId="{407CDFC4-20C7-4780-9CDF-416D21242CF1}">
      <dgm:prSet/>
      <dgm:spPr/>
      <dgm:t>
        <a:bodyPr/>
        <a:lstStyle/>
        <a:p>
          <a:endParaRPr lang="en-US"/>
        </a:p>
      </dgm:t>
    </dgm:pt>
    <dgm:pt modelId="{8F08C915-054D-494D-BB9A-C89AC5928564}">
      <dgm:prSet/>
      <dgm:spPr/>
      <dgm:t>
        <a:bodyPr/>
        <a:lstStyle/>
        <a:p>
          <a:pPr>
            <a:lnSpc>
              <a:spcPct val="100000"/>
            </a:lnSpc>
          </a:pPr>
          <a:r>
            <a:rPr lang="en-US" dirty="0"/>
            <a:t>You can execute them on the command line with </a:t>
          </a:r>
        </a:p>
        <a:p>
          <a:pPr>
            <a:lnSpc>
              <a:spcPct val="100000"/>
            </a:lnSpc>
          </a:pPr>
          <a:r>
            <a:rPr lang="en-US" dirty="0"/>
            <a:t>python path/to/</a:t>
          </a:r>
          <a:r>
            <a:rPr lang="en-US" dirty="0" err="1"/>
            <a:t>script.py</a:t>
          </a:r>
          <a:r>
            <a:rPr lang="en-US" dirty="0"/>
            <a:t>.</a:t>
          </a:r>
        </a:p>
      </dgm:t>
    </dgm:pt>
    <dgm:pt modelId="{030AF0DB-0A7C-4118-8345-0AD2C3E93CC1}" type="parTrans" cxnId="{248AD5DE-69DF-4672-BFCC-7960A5BEE00C}">
      <dgm:prSet/>
      <dgm:spPr/>
      <dgm:t>
        <a:bodyPr/>
        <a:lstStyle/>
        <a:p>
          <a:endParaRPr lang="en-US"/>
        </a:p>
      </dgm:t>
    </dgm:pt>
    <dgm:pt modelId="{031A5642-79A4-4673-BAFF-49279627B65F}" type="sibTrans" cxnId="{248AD5DE-69DF-4672-BFCC-7960A5BEE00C}">
      <dgm:prSet/>
      <dgm:spPr/>
      <dgm:t>
        <a:bodyPr/>
        <a:lstStyle/>
        <a:p>
          <a:endParaRPr lang="en-US"/>
        </a:p>
      </dgm:t>
    </dgm:pt>
    <dgm:pt modelId="{E61CBBE9-9F4A-4017-85CC-C1183130AE23}" type="pres">
      <dgm:prSet presAssocID="{031D15EE-2A54-4C44-8915-6D384BDFBB7F}" presName="root" presStyleCnt="0">
        <dgm:presLayoutVars>
          <dgm:dir/>
          <dgm:resizeHandles val="exact"/>
        </dgm:presLayoutVars>
      </dgm:prSet>
      <dgm:spPr/>
    </dgm:pt>
    <dgm:pt modelId="{1FFACBEE-C0E1-4091-8333-146A1E5891C4}" type="pres">
      <dgm:prSet presAssocID="{E36E8330-7013-4CCA-B8C6-0F9E77011965}" presName="compNode" presStyleCnt="0"/>
      <dgm:spPr/>
    </dgm:pt>
    <dgm:pt modelId="{BD3ED7A4-173C-4704-AE7E-B76F7D2FE387}" type="pres">
      <dgm:prSet presAssocID="{E36E8330-7013-4CCA-B8C6-0F9E77011965}" presName="bgRect" presStyleLbl="bgShp" presStyleIdx="0" presStyleCnt="2"/>
      <dgm:spPr/>
    </dgm:pt>
    <dgm:pt modelId="{D782C62A-498E-496E-9D5A-A2C066E4B0F3}" type="pres">
      <dgm:prSet presAssocID="{E36E8330-7013-4CCA-B8C6-0F9E770119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46BAD9CC-2322-4CDF-982A-3CE40883C453}" type="pres">
      <dgm:prSet presAssocID="{E36E8330-7013-4CCA-B8C6-0F9E77011965}" presName="spaceRect" presStyleCnt="0"/>
      <dgm:spPr/>
    </dgm:pt>
    <dgm:pt modelId="{A5469195-221A-472F-9176-A48FAD7D2A20}" type="pres">
      <dgm:prSet presAssocID="{E36E8330-7013-4CCA-B8C6-0F9E77011965}" presName="parTx" presStyleLbl="revTx" presStyleIdx="0" presStyleCnt="2">
        <dgm:presLayoutVars>
          <dgm:chMax val="0"/>
          <dgm:chPref val="0"/>
        </dgm:presLayoutVars>
      </dgm:prSet>
      <dgm:spPr/>
    </dgm:pt>
    <dgm:pt modelId="{85BA0D3B-5723-4696-A6C1-BCD2197E1D92}" type="pres">
      <dgm:prSet presAssocID="{D01DDEB8-AB35-41B8-AAD6-AF7B384BD5D9}" presName="sibTrans" presStyleCnt="0"/>
      <dgm:spPr/>
    </dgm:pt>
    <dgm:pt modelId="{05473D1E-DA92-4D99-8B93-2991A1F24DF1}" type="pres">
      <dgm:prSet presAssocID="{8F08C915-054D-494D-BB9A-C89AC5928564}" presName="compNode" presStyleCnt="0"/>
      <dgm:spPr/>
    </dgm:pt>
    <dgm:pt modelId="{42B01F23-78B9-423D-B19C-7F006773664C}" type="pres">
      <dgm:prSet presAssocID="{8F08C915-054D-494D-BB9A-C89AC5928564}" presName="bgRect" presStyleLbl="bgShp" presStyleIdx="1" presStyleCnt="2"/>
      <dgm:spPr/>
    </dgm:pt>
    <dgm:pt modelId="{B698A8CE-55C6-4750-8F6B-8B82792F9E80}" type="pres">
      <dgm:prSet presAssocID="{8F08C915-054D-494D-BB9A-C89AC59285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4A0FC5D-8FD1-4222-B98A-0B9482F79FAD}" type="pres">
      <dgm:prSet presAssocID="{8F08C915-054D-494D-BB9A-C89AC5928564}" presName="spaceRect" presStyleCnt="0"/>
      <dgm:spPr/>
    </dgm:pt>
    <dgm:pt modelId="{F0515FFF-D0D6-4B45-A185-A140D701DBE6}" type="pres">
      <dgm:prSet presAssocID="{8F08C915-054D-494D-BB9A-C89AC5928564}" presName="parTx" presStyleLbl="revTx" presStyleIdx="1" presStyleCnt="2">
        <dgm:presLayoutVars>
          <dgm:chMax val="0"/>
          <dgm:chPref val="0"/>
        </dgm:presLayoutVars>
      </dgm:prSet>
      <dgm:spPr/>
    </dgm:pt>
  </dgm:ptLst>
  <dgm:cxnLst>
    <dgm:cxn modelId="{843AFB09-07B0-3F4F-B622-5BC14CD425D3}" type="presOf" srcId="{8F08C915-054D-494D-BB9A-C89AC5928564}" destId="{F0515FFF-D0D6-4B45-A185-A140D701DBE6}" srcOrd="0" destOrd="0" presId="urn:microsoft.com/office/officeart/2018/2/layout/IconVerticalSolidList"/>
    <dgm:cxn modelId="{4751147B-E0EF-FB4C-A236-2BE59937603D}" type="presOf" srcId="{E36E8330-7013-4CCA-B8C6-0F9E77011965}" destId="{A5469195-221A-472F-9176-A48FAD7D2A20}" srcOrd="0" destOrd="0" presId="urn:microsoft.com/office/officeart/2018/2/layout/IconVerticalSolidList"/>
    <dgm:cxn modelId="{F28FD3BC-5642-AE43-B956-930CD9466228}" type="presOf" srcId="{031D15EE-2A54-4C44-8915-6D384BDFBB7F}" destId="{E61CBBE9-9F4A-4017-85CC-C1183130AE23}" srcOrd="0" destOrd="0" presId="urn:microsoft.com/office/officeart/2018/2/layout/IconVerticalSolidList"/>
    <dgm:cxn modelId="{407CDFC4-20C7-4780-9CDF-416D21242CF1}" srcId="{031D15EE-2A54-4C44-8915-6D384BDFBB7F}" destId="{E36E8330-7013-4CCA-B8C6-0F9E77011965}" srcOrd="0" destOrd="0" parTransId="{B226EF6B-1F5E-4C8C-B743-49331F4E87D0}" sibTransId="{D01DDEB8-AB35-41B8-AAD6-AF7B384BD5D9}"/>
    <dgm:cxn modelId="{248AD5DE-69DF-4672-BFCC-7960A5BEE00C}" srcId="{031D15EE-2A54-4C44-8915-6D384BDFBB7F}" destId="{8F08C915-054D-494D-BB9A-C89AC5928564}" srcOrd="1" destOrd="0" parTransId="{030AF0DB-0A7C-4118-8345-0AD2C3E93CC1}" sibTransId="{031A5642-79A4-4673-BAFF-49279627B65F}"/>
    <dgm:cxn modelId="{76D74D19-BC0A-3F4E-9E05-3F0DE55507C0}" type="presParOf" srcId="{E61CBBE9-9F4A-4017-85CC-C1183130AE23}" destId="{1FFACBEE-C0E1-4091-8333-146A1E5891C4}" srcOrd="0" destOrd="0" presId="urn:microsoft.com/office/officeart/2018/2/layout/IconVerticalSolidList"/>
    <dgm:cxn modelId="{4B2C8800-C7E0-994F-BC14-DD258688773A}" type="presParOf" srcId="{1FFACBEE-C0E1-4091-8333-146A1E5891C4}" destId="{BD3ED7A4-173C-4704-AE7E-B76F7D2FE387}" srcOrd="0" destOrd="0" presId="urn:microsoft.com/office/officeart/2018/2/layout/IconVerticalSolidList"/>
    <dgm:cxn modelId="{6DD7C14E-2904-2F4B-BE4C-18B284531C08}" type="presParOf" srcId="{1FFACBEE-C0E1-4091-8333-146A1E5891C4}" destId="{D782C62A-498E-496E-9D5A-A2C066E4B0F3}" srcOrd="1" destOrd="0" presId="urn:microsoft.com/office/officeart/2018/2/layout/IconVerticalSolidList"/>
    <dgm:cxn modelId="{4813C91E-F8CA-D64F-BCDF-E8E5009B000B}" type="presParOf" srcId="{1FFACBEE-C0E1-4091-8333-146A1E5891C4}" destId="{46BAD9CC-2322-4CDF-982A-3CE40883C453}" srcOrd="2" destOrd="0" presId="urn:microsoft.com/office/officeart/2018/2/layout/IconVerticalSolidList"/>
    <dgm:cxn modelId="{028844DC-AE6B-CC40-9709-6BCC88EBA1B8}" type="presParOf" srcId="{1FFACBEE-C0E1-4091-8333-146A1E5891C4}" destId="{A5469195-221A-472F-9176-A48FAD7D2A20}" srcOrd="3" destOrd="0" presId="urn:microsoft.com/office/officeart/2018/2/layout/IconVerticalSolidList"/>
    <dgm:cxn modelId="{677B7DF7-CA17-874B-859A-4ED430D62E8C}" type="presParOf" srcId="{E61CBBE9-9F4A-4017-85CC-C1183130AE23}" destId="{85BA0D3B-5723-4696-A6C1-BCD2197E1D92}" srcOrd="1" destOrd="0" presId="urn:microsoft.com/office/officeart/2018/2/layout/IconVerticalSolidList"/>
    <dgm:cxn modelId="{E1709C99-DD3C-0D4B-86E7-E1E20AEB6B3D}" type="presParOf" srcId="{E61CBBE9-9F4A-4017-85CC-C1183130AE23}" destId="{05473D1E-DA92-4D99-8B93-2991A1F24DF1}" srcOrd="2" destOrd="0" presId="urn:microsoft.com/office/officeart/2018/2/layout/IconVerticalSolidList"/>
    <dgm:cxn modelId="{6EE6DB36-7633-9F49-8FE2-90A0FAC8ED13}" type="presParOf" srcId="{05473D1E-DA92-4D99-8B93-2991A1F24DF1}" destId="{42B01F23-78B9-423D-B19C-7F006773664C}" srcOrd="0" destOrd="0" presId="urn:microsoft.com/office/officeart/2018/2/layout/IconVerticalSolidList"/>
    <dgm:cxn modelId="{11E23172-0C26-194B-807A-F955AA548F9E}" type="presParOf" srcId="{05473D1E-DA92-4D99-8B93-2991A1F24DF1}" destId="{B698A8CE-55C6-4750-8F6B-8B82792F9E80}" srcOrd="1" destOrd="0" presId="urn:microsoft.com/office/officeart/2018/2/layout/IconVerticalSolidList"/>
    <dgm:cxn modelId="{48BC2D37-8E49-E04A-9F7A-D4D6F0A73D7A}" type="presParOf" srcId="{05473D1E-DA92-4D99-8B93-2991A1F24DF1}" destId="{34A0FC5D-8FD1-4222-B98A-0B9482F79FAD}" srcOrd="2" destOrd="0" presId="urn:microsoft.com/office/officeart/2018/2/layout/IconVerticalSolidList"/>
    <dgm:cxn modelId="{58FA799B-8534-3347-A049-06053FAFDECB}" type="presParOf" srcId="{05473D1E-DA92-4D99-8B93-2991A1F24DF1}" destId="{F0515FFF-D0D6-4B45-A185-A140D701DB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C183E-3D04-4301-823C-3A9D4791B9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29A781-4669-448E-A7FE-B35A1B83B694}">
      <dgm:prSet/>
      <dgm:spPr/>
      <dgm:t>
        <a:bodyPr/>
        <a:lstStyle/>
        <a:p>
          <a:r>
            <a:rPr lang="en-US"/>
            <a:t>Like its English equivalent, an </a:t>
          </a:r>
          <a:r>
            <a:rPr lang="en-US" b="1"/>
            <a:t>if </a:t>
          </a:r>
          <a:r>
            <a:rPr lang="en-US"/>
            <a:t>statement will evaluate some comparison, and </a:t>
          </a:r>
          <a:r>
            <a:rPr lang="en-US" b="1" i="1"/>
            <a:t>if</a:t>
          </a:r>
          <a:r>
            <a:rPr lang="en-US"/>
            <a:t> it evaluates to </a:t>
          </a:r>
          <a:r>
            <a:rPr lang="en-US" b="1"/>
            <a:t>True, </a:t>
          </a:r>
          <a:r>
            <a:rPr lang="en-US"/>
            <a:t>will conduct the logic belonging to that </a:t>
          </a:r>
          <a:r>
            <a:rPr lang="en-US" i="1"/>
            <a:t>if </a:t>
          </a:r>
          <a:r>
            <a:rPr lang="en-US"/>
            <a:t>statement.</a:t>
          </a:r>
        </a:p>
      </dgm:t>
    </dgm:pt>
    <dgm:pt modelId="{14EFAC7C-220D-49FD-A5EE-2F8A9AAC9A85}" type="parTrans" cxnId="{BFD89D17-63F9-42EE-8F23-3BD496D840CC}">
      <dgm:prSet/>
      <dgm:spPr/>
      <dgm:t>
        <a:bodyPr/>
        <a:lstStyle/>
        <a:p>
          <a:endParaRPr lang="en-US"/>
        </a:p>
      </dgm:t>
    </dgm:pt>
    <dgm:pt modelId="{6C2BF789-5804-4B64-9059-D44DA9CA76C7}" type="sibTrans" cxnId="{BFD89D17-63F9-42EE-8F23-3BD496D840CC}">
      <dgm:prSet/>
      <dgm:spPr/>
      <dgm:t>
        <a:bodyPr/>
        <a:lstStyle/>
        <a:p>
          <a:endParaRPr lang="en-US"/>
        </a:p>
      </dgm:t>
    </dgm:pt>
    <dgm:pt modelId="{CD7599F7-7E50-48DE-B70A-E639B8243FB8}">
      <dgm:prSet/>
      <dgm:spPr/>
      <dgm:t>
        <a:bodyPr/>
        <a:lstStyle/>
        <a:p>
          <a:r>
            <a:rPr lang="en-US"/>
            <a:t>Ownership of logic is specified in Python via </a:t>
          </a:r>
          <a:r>
            <a:rPr lang="en-US" b="1"/>
            <a:t>indentation. </a:t>
          </a:r>
          <a:r>
            <a:rPr lang="en-US"/>
            <a:t>A </a:t>
          </a:r>
          <a:r>
            <a:rPr lang="en-US" b="1"/>
            <a:t>block</a:t>
          </a:r>
          <a:r>
            <a:rPr lang="en-US"/>
            <a:t> of code indented under a control flow statement belongs to that control condition and will only execute when the condition is met.</a:t>
          </a:r>
        </a:p>
      </dgm:t>
    </dgm:pt>
    <dgm:pt modelId="{4A8D01EF-ACC6-4913-9862-8916D1884533}" type="parTrans" cxnId="{95B3EBE0-2AE0-43D7-9FA8-160B1A186841}">
      <dgm:prSet/>
      <dgm:spPr/>
      <dgm:t>
        <a:bodyPr/>
        <a:lstStyle/>
        <a:p>
          <a:endParaRPr lang="en-US"/>
        </a:p>
      </dgm:t>
    </dgm:pt>
    <dgm:pt modelId="{21031F2F-97AF-4E9D-BB50-8D5A086D0406}" type="sibTrans" cxnId="{95B3EBE0-2AE0-43D7-9FA8-160B1A186841}">
      <dgm:prSet/>
      <dgm:spPr/>
      <dgm:t>
        <a:bodyPr/>
        <a:lstStyle/>
        <a:p>
          <a:endParaRPr lang="en-US"/>
        </a:p>
      </dgm:t>
    </dgm:pt>
    <dgm:pt modelId="{DEA55F44-7018-4E4C-9177-BCE83B9D8127}">
      <dgm:prSet/>
      <dgm:spPr/>
      <dgm:t>
        <a:bodyPr/>
        <a:lstStyle/>
        <a:p>
          <a:r>
            <a:rPr lang="en-US" dirty="0"/>
            <a:t>if True:
    print("We love Python!")</a:t>
          </a:r>
        </a:p>
      </dgm:t>
    </dgm:pt>
    <dgm:pt modelId="{CA17966C-AD9F-4BB6-827F-E5388BA29D4D}" type="parTrans" cxnId="{7905ABE7-8EA6-4682-A75C-7A4CB08DB856}">
      <dgm:prSet/>
      <dgm:spPr/>
      <dgm:t>
        <a:bodyPr/>
        <a:lstStyle/>
        <a:p>
          <a:endParaRPr lang="en-US"/>
        </a:p>
      </dgm:t>
    </dgm:pt>
    <dgm:pt modelId="{CCFA5C43-CB33-495D-BE48-0DC75AC80DD9}" type="sibTrans" cxnId="{7905ABE7-8EA6-4682-A75C-7A4CB08DB856}">
      <dgm:prSet/>
      <dgm:spPr/>
      <dgm:t>
        <a:bodyPr/>
        <a:lstStyle/>
        <a:p>
          <a:endParaRPr lang="en-US"/>
        </a:p>
      </dgm:t>
    </dgm:pt>
    <dgm:pt modelId="{9B6C417C-64AA-4C56-8D3B-229937030BBF}" type="pres">
      <dgm:prSet presAssocID="{2D0C183E-3D04-4301-823C-3A9D4791B9AD}" presName="root" presStyleCnt="0">
        <dgm:presLayoutVars>
          <dgm:dir/>
          <dgm:resizeHandles val="exact"/>
        </dgm:presLayoutVars>
      </dgm:prSet>
      <dgm:spPr/>
    </dgm:pt>
    <dgm:pt modelId="{7073F2BE-2410-4393-B6B8-F229768363AD}" type="pres">
      <dgm:prSet presAssocID="{0829A781-4669-448E-A7FE-B35A1B83B694}" presName="compNode" presStyleCnt="0"/>
      <dgm:spPr/>
    </dgm:pt>
    <dgm:pt modelId="{D2725119-0294-42A4-9772-920F1EBE80F1}" type="pres">
      <dgm:prSet presAssocID="{0829A781-4669-448E-A7FE-B35A1B83B694}" presName="bgRect" presStyleLbl="bgShp" presStyleIdx="0" presStyleCnt="3"/>
      <dgm:spPr/>
    </dgm:pt>
    <dgm:pt modelId="{7ABC9D8D-D618-47FC-B7EC-1B1B3A748082}" type="pres">
      <dgm:prSet presAssocID="{0829A781-4669-448E-A7FE-B35A1B83B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86F45FDA-36D5-40C3-85AD-C16A9D2A8E88}" type="pres">
      <dgm:prSet presAssocID="{0829A781-4669-448E-A7FE-B35A1B83B694}" presName="spaceRect" presStyleCnt="0"/>
      <dgm:spPr/>
    </dgm:pt>
    <dgm:pt modelId="{1C584AE9-7E92-40E3-ADC1-496D67A1ACCF}" type="pres">
      <dgm:prSet presAssocID="{0829A781-4669-448E-A7FE-B35A1B83B694}" presName="parTx" presStyleLbl="revTx" presStyleIdx="0" presStyleCnt="3">
        <dgm:presLayoutVars>
          <dgm:chMax val="0"/>
          <dgm:chPref val="0"/>
        </dgm:presLayoutVars>
      </dgm:prSet>
      <dgm:spPr/>
    </dgm:pt>
    <dgm:pt modelId="{C2860F2C-DA26-4BF7-9F60-AA87604DB6B6}" type="pres">
      <dgm:prSet presAssocID="{6C2BF789-5804-4B64-9059-D44DA9CA76C7}" presName="sibTrans" presStyleCnt="0"/>
      <dgm:spPr/>
    </dgm:pt>
    <dgm:pt modelId="{4BA1DC7F-CF4C-4AAC-8069-27B1E425F046}" type="pres">
      <dgm:prSet presAssocID="{CD7599F7-7E50-48DE-B70A-E639B8243FB8}" presName="compNode" presStyleCnt="0"/>
      <dgm:spPr/>
    </dgm:pt>
    <dgm:pt modelId="{96111E3B-3AE5-4B32-9F7A-D3599335B3DD}" type="pres">
      <dgm:prSet presAssocID="{CD7599F7-7E50-48DE-B70A-E639B8243FB8}" presName="bgRect" presStyleLbl="bgShp" presStyleIdx="1" presStyleCnt="3"/>
      <dgm:spPr/>
    </dgm:pt>
    <dgm:pt modelId="{AEDE642A-243B-4A5B-84F5-134C38090ADD}" type="pres">
      <dgm:prSet presAssocID="{CD7599F7-7E50-48DE-B70A-E639B8243F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4F4DAD1D-D9FE-4ED2-9C84-3B004CAE5B81}" type="pres">
      <dgm:prSet presAssocID="{CD7599F7-7E50-48DE-B70A-E639B8243FB8}" presName="spaceRect" presStyleCnt="0"/>
      <dgm:spPr/>
    </dgm:pt>
    <dgm:pt modelId="{55FE0CB3-F35A-433F-AF1C-180522E5D509}" type="pres">
      <dgm:prSet presAssocID="{CD7599F7-7E50-48DE-B70A-E639B8243FB8}" presName="parTx" presStyleLbl="revTx" presStyleIdx="1" presStyleCnt="3">
        <dgm:presLayoutVars>
          <dgm:chMax val="0"/>
          <dgm:chPref val="0"/>
        </dgm:presLayoutVars>
      </dgm:prSet>
      <dgm:spPr/>
    </dgm:pt>
    <dgm:pt modelId="{451ACFC4-7B08-4406-B46E-B2A1104CCE78}" type="pres">
      <dgm:prSet presAssocID="{21031F2F-97AF-4E9D-BB50-8D5A086D0406}" presName="sibTrans" presStyleCnt="0"/>
      <dgm:spPr/>
    </dgm:pt>
    <dgm:pt modelId="{6CCD5B2F-95C0-46BE-86F6-138C2C35C61C}" type="pres">
      <dgm:prSet presAssocID="{DEA55F44-7018-4E4C-9177-BCE83B9D8127}" presName="compNode" presStyleCnt="0"/>
      <dgm:spPr/>
    </dgm:pt>
    <dgm:pt modelId="{9282F784-CC7F-4792-A32C-9030609DCF4E}" type="pres">
      <dgm:prSet presAssocID="{DEA55F44-7018-4E4C-9177-BCE83B9D8127}" presName="bgRect" presStyleLbl="bgShp" presStyleIdx="2" presStyleCnt="3"/>
      <dgm:spPr/>
    </dgm:pt>
    <dgm:pt modelId="{AD9B5ED8-7246-4741-8CA2-BDEA869FF392}" type="pres">
      <dgm:prSet presAssocID="{DEA55F44-7018-4E4C-9177-BCE83B9D81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8601D07-4A42-4B91-9016-9A093FDC1868}" type="pres">
      <dgm:prSet presAssocID="{DEA55F44-7018-4E4C-9177-BCE83B9D8127}" presName="spaceRect" presStyleCnt="0"/>
      <dgm:spPr/>
    </dgm:pt>
    <dgm:pt modelId="{49AB06CB-C5E0-428E-A19A-EFC99E669207}" type="pres">
      <dgm:prSet presAssocID="{DEA55F44-7018-4E4C-9177-BCE83B9D8127}" presName="parTx" presStyleLbl="revTx" presStyleIdx="2" presStyleCnt="3">
        <dgm:presLayoutVars>
          <dgm:chMax val="0"/>
          <dgm:chPref val="0"/>
        </dgm:presLayoutVars>
      </dgm:prSet>
      <dgm:spPr/>
    </dgm:pt>
  </dgm:ptLst>
  <dgm:cxnLst>
    <dgm:cxn modelId="{BFD89D17-63F9-42EE-8F23-3BD496D840CC}" srcId="{2D0C183E-3D04-4301-823C-3A9D4791B9AD}" destId="{0829A781-4669-448E-A7FE-B35A1B83B694}" srcOrd="0" destOrd="0" parTransId="{14EFAC7C-220D-49FD-A5EE-2F8A9AAC9A85}" sibTransId="{6C2BF789-5804-4B64-9059-D44DA9CA76C7}"/>
    <dgm:cxn modelId="{BD02BC52-DF00-4931-AB5B-BC3E99E855C4}" type="presOf" srcId="{CD7599F7-7E50-48DE-B70A-E639B8243FB8}" destId="{55FE0CB3-F35A-433F-AF1C-180522E5D509}" srcOrd="0" destOrd="0" presId="urn:microsoft.com/office/officeart/2018/2/layout/IconVerticalSolidList"/>
    <dgm:cxn modelId="{0A3DDF82-E494-4695-A0D7-F4CB8F5B62AF}" type="presOf" srcId="{2D0C183E-3D04-4301-823C-3A9D4791B9AD}" destId="{9B6C417C-64AA-4C56-8D3B-229937030BBF}" srcOrd="0" destOrd="0" presId="urn:microsoft.com/office/officeart/2018/2/layout/IconVerticalSolidList"/>
    <dgm:cxn modelId="{95B3EBE0-2AE0-43D7-9FA8-160B1A186841}" srcId="{2D0C183E-3D04-4301-823C-3A9D4791B9AD}" destId="{CD7599F7-7E50-48DE-B70A-E639B8243FB8}" srcOrd="1" destOrd="0" parTransId="{4A8D01EF-ACC6-4913-9862-8916D1884533}" sibTransId="{21031F2F-97AF-4E9D-BB50-8D5A086D0406}"/>
    <dgm:cxn modelId="{4B7B0AE3-FB3B-43E2-B701-810197B8888F}" type="presOf" srcId="{0829A781-4669-448E-A7FE-B35A1B83B694}" destId="{1C584AE9-7E92-40E3-ADC1-496D67A1ACCF}" srcOrd="0" destOrd="0" presId="urn:microsoft.com/office/officeart/2018/2/layout/IconVerticalSolidList"/>
    <dgm:cxn modelId="{7905ABE7-8EA6-4682-A75C-7A4CB08DB856}" srcId="{2D0C183E-3D04-4301-823C-3A9D4791B9AD}" destId="{DEA55F44-7018-4E4C-9177-BCE83B9D8127}" srcOrd="2" destOrd="0" parTransId="{CA17966C-AD9F-4BB6-827F-E5388BA29D4D}" sibTransId="{CCFA5C43-CB33-495D-BE48-0DC75AC80DD9}"/>
    <dgm:cxn modelId="{0581E3F6-1A3E-438F-8DBA-2E36F6396E13}" type="presOf" srcId="{DEA55F44-7018-4E4C-9177-BCE83B9D8127}" destId="{49AB06CB-C5E0-428E-A19A-EFC99E669207}" srcOrd="0" destOrd="0" presId="urn:microsoft.com/office/officeart/2018/2/layout/IconVerticalSolidList"/>
    <dgm:cxn modelId="{0EB22A3D-D794-4789-8CCF-F02B4E47CDC3}" type="presParOf" srcId="{9B6C417C-64AA-4C56-8D3B-229937030BBF}" destId="{7073F2BE-2410-4393-B6B8-F229768363AD}" srcOrd="0" destOrd="0" presId="urn:microsoft.com/office/officeart/2018/2/layout/IconVerticalSolidList"/>
    <dgm:cxn modelId="{9798BA4B-70D7-4CAA-A0E3-4310872A3DDE}" type="presParOf" srcId="{7073F2BE-2410-4393-B6B8-F229768363AD}" destId="{D2725119-0294-42A4-9772-920F1EBE80F1}" srcOrd="0" destOrd="0" presId="urn:microsoft.com/office/officeart/2018/2/layout/IconVerticalSolidList"/>
    <dgm:cxn modelId="{5011450C-3160-4C57-B786-CB27DE6A720E}" type="presParOf" srcId="{7073F2BE-2410-4393-B6B8-F229768363AD}" destId="{7ABC9D8D-D618-47FC-B7EC-1B1B3A748082}" srcOrd="1" destOrd="0" presId="urn:microsoft.com/office/officeart/2018/2/layout/IconVerticalSolidList"/>
    <dgm:cxn modelId="{6C99A73C-3CD0-4BB4-A7F5-6879D0E417D0}" type="presParOf" srcId="{7073F2BE-2410-4393-B6B8-F229768363AD}" destId="{86F45FDA-36D5-40C3-85AD-C16A9D2A8E88}" srcOrd="2" destOrd="0" presId="urn:microsoft.com/office/officeart/2018/2/layout/IconVerticalSolidList"/>
    <dgm:cxn modelId="{D9D8F96D-6FFB-4850-BCA9-E1F11E20D990}" type="presParOf" srcId="{7073F2BE-2410-4393-B6B8-F229768363AD}" destId="{1C584AE9-7E92-40E3-ADC1-496D67A1ACCF}" srcOrd="3" destOrd="0" presId="urn:microsoft.com/office/officeart/2018/2/layout/IconVerticalSolidList"/>
    <dgm:cxn modelId="{75E6C8A7-3AC5-4734-85E2-6DCE110F24E7}" type="presParOf" srcId="{9B6C417C-64AA-4C56-8D3B-229937030BBF}" destId="{C2860F2C-DA26-4BF7-9F60-AA87604DB6B6}" srcOrd="1" destOrd="0" presId="urn:microsoft.com/office/officeart/2018/2/layout/IconVerticalSolidList"/>
    <dgm:cxn modelId="{92E18399-0B2E-4358-93AD-C8B242734698}" type="presParOf" srcId="{9B6C417C-64AA-4C56-8D3B-229937030BBF}" destId="{4BA1DC7F-CF4C-4AAC-8069-27B1E425F046}" srcOrd="2" destOrd="0" presId="urn:microsoft.com/office/officeart/2018/2/layout/IconVerticalSolidList"/>
    <dgm:cxn modelId="{71139411-E6A0-4EBE-A3D6-01620FF31364}" type="presParOf" srcId="{4BA1DC7F-CF4C-4AAC-8069-27B1E425F046}" destId="{96111E3B-3AE5-4B32-9F7A-D3599335B3DD}" srcOrd="0" destOrd="0" presId="urn:microsoft.com/office/officeart/2018/2/layout/IconVerticalSolidList"/>
    <dgm:cxn modelId="{5F75825C-9C0D-4557-9FD4-0211F36901E4}" type="presParOf" srcId="{4BA1DC7F-CF4C-4AAC-8069-27B1E425F046}" destId="{AEDE642A-243B-4A5B-84F5-134C38090ADD}" srcOrd="1" destOrd="0" presId="urn:microsoft.com/office/officeart/2018/2/layout/IconVerticalSolidList"/>
    <dgm:cxn modelId="{72C53F75-341B-45D4-BD5B-52A92AE2EE65}" type="presParOf" srcId="{4BA1DC7F-CF4C-4AAC-8069-27B1E425F046}" destId="{4F4DAD1D-D9FE-4ED2-9C84-3B004CAE5B81}" srcOrd="2" destOrd="0" presId="urn:microsoft.com/office/officeart/2018/2/layout/IconVerticalSolidList"/>
    <dgm:cxn modelId="{64F31FB6-ED1F-4E39-8BCE-475AF41D8708}" type="presParOf" srcId="{4BA1DC7F-CF4C-4AAC-8069-27B1E425F046}" destId="{55FE0CB3-F35A-433F-AF1C-180522E5D509}" srcOrd="3" destOrd="0" presId="urn:microsoft.com/office/officeart/2018/2/layout/IconVerticalSolidList"/>
    <dgm:cxn modelId="{48332415-25E8-4D4B-80A1-84644716FBEB}" type="presParOf" srcId="{9B6C417C-64AA-4C56-8D3B-229937030BBF}" destId="{451ACFC4-7B08-4406-B46E-B2A1104CCE78}" srcOrd="3" destOrd="0" presId="urn:microsoft.com/office/officeart/2018/2/layout/IconVerticalSolidList"/>
    <dgm:cxn modelId="{F91E6F48-ECC6-4DF0-ABD8-8137C5D66477}" type="presParOf" srcId="{9B6C417C-64AA-4C56-8D3B-229937030BBF}" destId="{6CCD5B2F-95C0-46BE-86F6-138C2C35C61C}" srcOrd="4" destOrd="0" presId="urn:microsoft.com/office/officeart/2018/2/layout/IconVerticalSolidList"/>
    <dgm:cxn modelId="{3EF0E4A9-66AB-41CC-8454-855028B1A4BC}" type="presParOf" srcId="{6CCD5B2F-95C0-46BE-86F6-138C2C35C61C}" destId="{9282F784-CC7F-4792-A32C-9030609DCF4E}" srcOrd="0" destOrd="0" presId="urn:microsoft.com/office/officeart/2018/2/layout/IconVerticalSolidList"/>
    <dgm:cxn modelId="{225586B2-0AF7-44C8-8C4B-BB4BE66269FB}" type="presParOf" srcId="{6CCD5B2F-95C0-46BE-86F6-138C2C35C61C}" destId="{AD9B5ED8-7246-4741-8CA2-BDEA869FF392}" srcOrd="1" destOrd="0" presId="urn:microsoft.com/office/officeart/2018/2/layout/IconVerticalSolidList"/>
    <dgm:cxn modelId="{AA9D0817-1B9A-4C25-B920-D90D9AF15C60}" type="presParOf" srcId="{6CCD5B2F-95C0-46BE-86F6-138C2C35C61C}" destId="{48601D07-4A42-4B91-9016-9A093FDC1868}" srcOrd="2" destOrd="0" presId="urn:microsoft.com/office/officeart/2018/2/layout/IconVerticalSolidList"/>
    <dgm:cxn modelId="{2B3A7B3E-4736-4F46-B489-3C462394CAE0}" type="presParOf" srcId="{6CCD5B2F-95C0-46BE-86F6-138C2C35C61C}" destId="{49AB06CB-C5E0-428E-A19A-EFC99E6692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dirty="0"/>
            <a:t>if </a:t>
          </a:r>
          <a:r>
            <a:rPr lang="en-US" dirty="0" err="1">
              <a:solidFill>
                <a:srgbClr val="FF0000"/>
              </a:solidFill>
            </a:rPr>
            <a:t>conditional_expression</a:t>
          </a:r>
          <a:r>
            <a:rPr lang="en-US" dirty="0"/>
            <a:t>:</a:t>
          </a:r>
          <a:br>
            <a:rPr lang="en-US" dirty="0"/>
          </a:br>
          <a:r>
            <a:rPr lang="en-US" dirty="0"/>
            <a:t>    </a:t>
          </a:r>
          <a:r>
            <a:rPr lang="en-US" dirty="0" err="1"/>
            <a:t>your_code_here</a:t>
          </a:r>
          <a:br>
            <a:rPr lang="en-US" dirty="0"/>
          </a:br>
          <a:r>
            <a:rPr lang="en-US" dirty="0"/>
            <a:t>    </a:t>
          </a:r>
          <a:r>
            <a:rPr lang="en-US" dirty="0" err="1"/>
            <a:t>your_code_here</a:t>
          </a:r>
          <a:br>
            <a:rPr lang="en-US" dirty="0"/>
          </a:br>
          <a:r>
            <a:rPr lang="en-US" dirty="0"/>
            <a:t>    </a:t>
          </a:r>
          <a:r>
            <a:rPr lang="en-US" dirty="0" err="1"/>
            <a:t>your_code_here</a:t>
          </a:r>
          <a:endParaRPr lang="en-US" dirty="0"/>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dgm:spPr/>
      <dgm:t>
        <a:bodyPr/>
        <a:lstStyle/>
        <a:p>
          <a:r>
            <a:rPr lang="en-US" b="1"/>
            <a:t>SPACING matters</a:t>
          </a:r>
          <a:endParaRPr lang="en-US"/>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C183E-3D04-4301-823C-3A9D4791B9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29A781-4669-448E-A7FE-B35A1B83B694}">
      <dgm:prSet/>
      <dgm:spPr/>
      <dgm:t>
        <a:bodyPr/>
        <a:lstStyle/>
        <a:p>
          <a:r>
            <a:rPr lang="en-US" b="0" i="0" dirty="0"/>
            <a:t>is short for/a smash together of the phrase "else if", which will specify a further condition to test in case the first one doesn't evaluate to True.</a:t>
          </a:r>
          <a:endParaRPr lang="en-US" dirty="0"/>
        </a:p>
      </dgm:t>
    </dgm:pt>
    <dgm:pt modelId="{14EFAC7C-220D-49FD-A5EE-2F8A9AAC9A85}" type="parTrans" cxnId="{BFD89D17-63F9-42EE-8F23-3BD496D840CC}">
      <dgm:prSet/>
      <dgm:spPr/>
      <dgm:t>
        <a:bodyPr/>
        <a:lstStyle/>
        <a:p>
          <a:endParaRPr lang="en-US"/>
        </a:p>
      </dgm:t>
    </dgm:pt>
    <dgm:pt modelId="{6C2BF789-5804-4B64-9059-D44DA9CA76C7}" type="sibTrans" cxnId="{BFD89D17-63F9-42EE-8F23-3BD496D840CC}">
      <dgm:prSet/>
      <dgm:spPr/>
      <dgm:t>
        <a:bodyPr/>
        <a:lstStyle/>
        <a:p>
          <a:endParaRPr lang="en-US"/>
        </a:p>
      </dgm:t>
    </dgm:pt>
    <dgm:pt modelId="{CD7599F7-7E50-48DE-B70A-E639B8243FB8}">
      <dgm:prSet/>
      <dgm:spPr/>
      <dgm:t>
        <a:bodyPr/>
        <a:lstStyle/>
        <a:p>
          <a:r>
            <a:rPr lang="en-US" b="0" i="0" dirty="0"/>
            <a:t>In a long string of  statements, once one of the control statements evaluates to True, it will run the associated block of code and then stop testing the remainder of the control statements. </a:t>
          </a:r>
          <a:endParaRPr lang="en-US" dirty="0"/>
        </a:p>
      </dgm:t>
    </dgm:pt>
    <dgm:pt modelId="{4A8D01EF-ACC6-4913-9862-8916D1884533}" type="parTrans" cxnId="{95B3EBE0-2AE0-43D7-9FA8-160B1A186841}">
      <dgm:prSet/>
      <dgm:spPr/>
      <dgm:t>
        <a:bodyPr/>
        <a:lstStyle/>
        <a:p>
          <a:endParaRPr lang="en-US"/>
        </a:p>
      </dgm:t>
    </dgm:pt>
    <dgm:pt modelId="{21031F2F-97AF-4E9D-BB50-8D5A086D0406}" type="sibTrans" cxnId="{95B3EBE0-2AE0-43D7-9FA8-160B1A186841}">
      <dgm:prSet/>
      <dgm:spPr/>
      <dgm:t>
        <a:bodyPr/>
        <a:lstStyle/>
        <a:p>
          <a:endParaRPr lang="en-US"/>
        </a:p>
      </dgm:t>
    </dgm:pt>
    <dgm:pt modelId="{DEA55F44-7018-4E4C-9177-BCE83B9D8127}">
      <dgm:prSet/>
      <dgm:spPr/>
      <dgm:t>
        <a:bodyPr/>
        <a:lstStyle/>
        <a:p>
          <a:r>
            <a:rPr lang="en-US" b="0" i="0" dirty="0"/>
            <a:t>Let's see it in action</a:t>
          </a:r>
          <a:endParaRPr lang="en-US" dirty="0"/>
        </a:p>
      </dgm:t>
    </dgm:pt>
    <dgm:pt modelId="{CA17966C-AD9F-4BB6-827F-E5388BA29D4D}" type="parTrans" cxnId="{7905ABE7-8EA6-4682-A75C-7A4CB08DB856}">
      <dgm:prSet/>
      <dgm:spPr/>
      <dgm:t>
        <a:bodyPr/>
        <a:lstStyle/>
        <a:p>
          <a:endParaRPr lang="en-US"/>
        </a:p>
      </dgm:t>
    </dgm:pt>
    <dgm:pt modelId="{CCFA5C43-CB33-495D-BE48-0DC75AC80DD9}" type="sibTrans" cxnId="{7905ABE7-8EA6-4682-A75C-7A4CB08DB856}">
      <dgm:prSet/>
      <dgm:spPr/>
      <dgm:t>
        <a:bodyPr/>
        <a:lstStyle/>
        <a:p>
          <a:endParaRPr lang="en-US"/>
        </a:p>
      </dgm:t>
    </dgm:pt>
    <dgm:pt modelId="{9B6C417C-64AA-4C56-8D3B-229937030BBF}" type="pres">
      <dgm:prSet presAssocID="{2D0C183E-3D04-4301-823C-3A9D4791B9AD}" presName="root" presStyleCnt="0">
        <dgm:presLayoutVars>
          <dgm:dir/>
          <dgm:resizeHandles val="exact"/>
        </dgm:presLayoutVars>
      </dgm:prSet>
      <dgm:spPr/>
    </dgm:pt>
    <dgm:pt modelId="{7073F2BE-2410-4393-B6B8-F229768363AD}" type="pres">
      <dgm:prSet presAssocID="{0829A781-4669-448E-A7FE-B35A1B83B694}" presName="compNode" presStyleCnt="0"/>
      <dgm:spPr/>
    </dgm:pt>
    <dgm:pt modelId="{D2725119-0294-42A4-9772-920F1EBE80F1}" type="pres">
      <dgm:prSet presAssocID="{0829A781-4669-448E-A7FE-B35A1B83B694}" presName="bgRect" presStyleLbl="bgShp" presStyleIdx="0" presStyleCnt="3"/>
      <dgm:spPr/>
    </dgm:pt>
    <dgm:pt modelId="{7ABC9D8D-D618-47FC-B7EC-1B1B3A748082}" type="pres">
      <dgm:prSet presAssocID="{0829A781-4669-448E-A7FE-B35A1B83B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86F45FDA-36D5-40C3-85AD-C16A9D2A8E88}" type="pres">
      <dgm:prSet presAssocID="{0829A781-4669-448E-A7FE-B35A1B83B694}" presName="spaceRect" presStyleCnt="0"/>
      <dgm:spPr/>
    </dgm:pt>
    <dgm:pt modelId="{1C584AE9-7E92-40E3-ADC1-496D67A1ACCF}" type="pres">
      <dgm:prSet presAssocID="{0829A781-4669-448E-A7FE-B35A1B83B694}" presName="parTx" presStyleLbl="revTx" presStyleIdx="0" presStyleCnt="3">
        <dgm:presLayoutVars>
          <dgm:chMax val="0"/>
          <dgm:chPref val="0"/>
        </dgm:presLayoutVars>
      </dgm:prSet>
      <dgm:spPr/>
    </dgm:pt>
    <dgm:pt modelId="{C2860F2C-DA26-4BF7-9F60-AA87604DB6B6}" type="pres">
      <dgm:prSet presAssocID="{6C2BF789-5804-4B64-9059-D44DA9CA76C7}" presName="sibTrans" presStyleCnt="0"/>
      <dgm:spPr/>
    </dgm:pt>
    <dgm:pt modelId="{4BA1DC7F-CF4C-4AAC-8069-27B1E425F046}" type="pres">
      <dgm:prSet presAssocID="{CD7599F7-7E50-48DE-B70A-E639B8243FB8}" presName="compNode" presStyleCnt="0"/>
      <dgm:spPr/>
    </dgm:pt>
    <dgm:pt modelId="{96111E3B-3AE5-4B32-9F7A-D3599335B3DD}" type="pres">
      <dgm:prSet presAssocID="{CD7599F7-7E50-48DE-B70A-E639B8243FB8}" presName="bgRect" presStyleLbl="bgShp" presStyleIdx="1" presStyleCnt="3"/>
      <dgm:spPr/>
    </dgm:pt>
    <dgm:pt modelId="{AEDE642A-243B-4A5B-84F5-134C38090ADD}" type="pres">
      <dgm:prSet presAssocID="{CD7599F7-7E50-48DE-B70A-E639B8243F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4F4DAD1D-D9FE-4ED2-9C84-3B004CAE5B81}" type="pres">
      <dgm:prSet presAssocID="{CD7599F7-7E50-48DE-B70A-E639B8243FB8}" presName="spaceRect" presStyleCnt="0"/>
      <dgm:spPr/>
    </dgm:pt>
    <dgm:pt modelId="{55FE0CB3-F35A-433F-AF1C-180522E5D509}" type="pres">
      <dgm:prSet presAssocID="{CD7599F7-7E50-48DE-B70A-E639B8243FB8}" presName="parTx" presStyleLbl="revTx" presStyleIdx="1" presStyleCnt="3">
        <dgm:presLayoutVars>
          <dgm:chMax val="0"/>
          <dgm:chPref val="0"/>
        </dgm:presLayoutVars>
      </dgm:prSet>
      <dgm:spPr/>
    </dgm:pt>
    <dgm:pt modelId="{451ACFC4-7B08-4406-B46E-B2A1104CCE78}" type="pres">
      <dgm:prSet presAssocID="{21031F2F-97AF-4E9D-BB50-8D5A086D0406}" presName="sibTrans" presStyleCnt="0"/>
      <dgm:spPr/>
    </dgm:pt>
    <dgm:pt modelId="{6CCD5B2F-95C0-46BE-86F6-138C2C35C61C}" type="pres">
      <dgm:prSet presAssocID="{DEA55F44-7018-4E4C-9177-BCE83B9D8127}" presName="compNode" presStyleCnt="0"/>
      <dgm:spPr/>
    </dgm:pt>
    <dgm:pt modelId="{9282F784-CC7F-4792-A32C-9030609DCF4E}" type="pres">
      <dgm:prSet presAssocID="{DEA55F44-7018-4E4C-9177-BCE83B9D8127}" presName="bgRect" presStyleLbl="bgShp" presStyleIdx="2" presStyleCnt="3"/>
      <dgm:spPr/>
    </dgm:pt>
    <dgm:pt modelId="{AD9B5ED8-7246-4741-8CA2-BDEA869FF392}" type="pres">
      <dgm:prSet presAssocID="{DEA55F44-7018-4E4C-9177-BCE83B9D81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8601D07-4A42-4B91-9016-9A093FDC1868}" type="pres">
      <dgm:prSet presAssocID="{DEA55F44-7018-4E4C-9177-BCE83B9D8127}" presName="spaceRect" presStyleCnt="0"/>
      <dgm:spPr/>
    </dgm:pt>
    <dgm:pt modelId="{49AB06CB-C5E0-428E-A19A-EFC99E669207}" type="pres">
      <dgm:prSet presAssocID="{DEA55F44-7018-4E4C-9177-BCE83B9D8127}" presName="parTx" presStyleLbl="revTx" presStyleIdx="2" presStyleCnt="3">
        <dgm:presLayoutVars>
          <dgm:chMax val="0"/>
          <dgm:chPref val="0"/>
        </dgm:presLayoutVars>
      </dgm:prSet>
      <dgm:spPr/>
    </dgm:pt>
  </dgm:ptLst>
  <dgm:cxnLst>
    <dgm:cxn modelId="{BFD89D17-63F9-42EE-8F23-3BD496D840CC}" srcId="{2D0C183E-3D04-4301-823C-3A9D4791B9AD}" destId="{0829A781-4669-448E-A7FE-B35A1B83B694}" srcOrd="0" destOrd="0" parTransId="{14EFAC7C-220D-49FD-A5EE-2F8A9AAC9A85}" sibTransId="{6C2BF789-5804-4B64-9059-D44DA9CA76C7}"/>
    <dgm:cxn modelId="{BD02BC52-DF00-4931-AB5B-BC3E99E855C4}" type="presOf" srcId="{CD7599F7-7E50-48DE-B70A-E639B8243FB8}" destId="{55FE0CB3-F35A-433F-AF1C-180522E5D509}" srcOrd="0" destOrd="0" presId="urn:microsoft.com/office/officeart/2018/2/layout/IconVerticalSolidList"/>
    <dgm:cxn modelId="{0A3DDF82-E494-4695-A0D7-F4CB8F5B62AF}" type="presOf" srcId="{2D0C183E-3D04-4301-823C-3A9D4791B9AD}" destId="{9B6C417C-64AA-4C56-8D3B-229937030BBF}" srcOrd="0" destOrd="0" presId="urn:microsoft.com/office/officeart/2018/2/layout/IconVerticalSolidList"/>
    <dgm:cxn modelId="{95B3EBE0-2AE0-43D7-9FA8-160B1A186841}" srcId="{2D0C183E-3D04-4301-823C-3A9D4791B9AD}" destId="{CD7599F7-7E50-48DE-B70A-E639B8243FB8}" srcOrd="1" destOrd="0" parTransId="{4A8D01EF-ACC6-4913-9862-8916D1884533}" sibTransId="{21031F2F-97AF-4E9D-BB50-8D5A086D0406}"/>
    <dgm:cxn modelId="{4B7B0AE3-FB3B-43E2-B701-810197B8888F}" type="presOf" srcId="{0829A781-4669-448E-A7FE-B35A1B83B694}" destId="{1C584AE9-7E92-40E3-ADC1-496D67A1ACCF}" srcOrd="0" destOrd="0" presId="urn:microsoft.com/office/officeart/2018/2/layout/IconVerticalSolidList"/>
    <dgm:cxn modelId="{7905ABE7-8EA6-4682-A75C-7A4CB08DB856}" srcId="{2D0C183E-3D04-4301-823C-3A9D4791B9AD}" destId="{DEA55F44-7018-4E4C-9177-BCE83B9D8127}" srcOrd="2" destOrd="0" parTransId="{CA17966C-AD9F-4BB6-827F-E5388BA29D4D}" sibTransId="{CCFA5C43-CB33-495D-BE48-0DC75AC80DD9}"/>
    <dgm:cxn modelId="{0581E3F6-1A3E-438F-8DBA-2E36F6396E13}" type="presOf" srcId="{DEA55F44-7018-4E4C-9177-BCE83B9D8127}" destId="{49AB06CB-C5E0-428E-A19A-EFC99E669207}" srcOrd="0" destOrd="0" presId="urn:microsoft.com/office/officeart/2018/2/layout/IconVerticalSolidList"/>
    <dgm:cxn modelId="{0EB22A3D-D794-4789-8CCF-F02B4E47CDC3}" type="presParOf" srcId="{9B6C417C-64AA-4C56-8D3B-229937030BBF}" destId="{7073F2BE-2410-4393-B6B8-F229768363AD}" srcOrd="0" destOrd="0" presId="urn:microsoft.com/office/officeart/2018/2/layout/IconVerticalSolidList"/>
    <dgm:cxn modelId="{9798BA4B-70D7-4CAA-A0E3-4310872A3DDE}" type="presParOf" srcId="{7073F2BE-2410-4393-B6B8-F229768363AD}" destId="{D2725119-0294-42A4-9772-920F1EBE80F1}" srcOrd="0" destOrd="0" presId="urn:microsoft.com/office/officeart/2018/2/layout/IconVerticalSolidList"/>
    <dgm:cxn modelId="{5011450C-3160-4C57-B786-CB27DE6A720E}" type="presParOf" srcId="{7073F2BE-2410-4393-B6B8-F229768363AD}" destId="{7ABC9D8D-D618-47FC-B7EC-1B1B3A748082}" srcOrd="1" destOrd="0" presId="urn:microsoft.com/office/officeart/2018/2/layout/IconVerticalSolidList"/>
    <dgm:cxn modelId="{6C99A73C-3CD0-4BB4-A7F5-6879D0E417D0}" type="presParOf" srcId="{7073F2BE-2410-4393-B6B8-F229768363AD}" destId="{86F45FDA-36D5-40C3-85AD-C16A9D2A8E88}" srcOrd="2" destOrd="0" presId="urn:microsoft.com/office/officeart/2018/2/layout/IconVerticalSolidList"/>
    <dgm:cxn modelId="{D9D8F96D-6FFB-4850-BCA9-E1F11E20D990}" type="presParOf" srcId="{7073F2BE-2410-4393-B6B8-F229768363AD}" destId="{1C584AE9-7E92-40E3-ADC1-496D67A1ACCF}" srcOrd="3" destOrd="0" presId="urn:microsoft.com/office/officeart/2018/2/layout/IconVerticalSolidList"/>
    <dgm:cxn modelId="{75E6C8A7-3AC5-4734-85E2-6DCE110F24E7}" type="presParOf" srcId="{9B6C417C-64AA-4C56-8D3B-229937030BBF}" destId="{C2860F2C-DA26-4BF7-9F60-AA87604DB6B6}" srcOrd="1" destOrd="0" presId="urn:microsoft.com/office/officeart/2018/2/layout/IconVerticalSolidList"/>
    <dgm:cxn modelId="{92E18399-0B2E-4358-93AD-C8B242734698}" type="presParOf" srcId="{9B6C417C-64AA-4C56-8D3B-229937030BBF}" destId="{4BA1DC7F-CF4C-4AAC-8069-27B1E425F046}" srcOrd="2" destOrd="0" presId="urn:microsoft.com/office/officeart/2018/2/layout/IconVerticalSolidList"/>
    <dgm:cxn modelId="{71139411-E6A0-4EBE-A3D6-01620FF31364}" type="presParOf" srcId="{4BA1DC7F-CF4C-4AAC-8069-27B1E425F046}" destId="{96111E3B-3AE5-4B32-9F7A-D3599335B3DD}" srcOrd="0" destOrd="0" presId="urn:microsoft.com/office/officeart/2018/2/layout/IconVerticalSolidList"/>
    <dgm:cxn modelId="{5F75825C-9C0D-4557-9FD4-0211F36901E4}" type="presParOf" srcId="{4BA1DC7F-CF4C-4AAC-8069-27B1E425F046}" destId="{AEDE642A-243B-4A5B-84F5-134C38090ADD}" srcOrd="1" destOrd="0" presId="urn:microsoft.com/office/officeart/2018/2/layout/IconVerticalSolidList"/>
    <dgm:cxn modelId="{72C53F75-341B-45D4-BD5B-52A92AE2EE65}" type="presParOf" srcId="{4BA1DC7F-CF4C-4AAC-8069-27B1E425F046}" destId="{4F4DAD1D-D9FE-4ED2-9C84-3B004CAE5B81}" srcOrd="2" destOrd="0" presId="urn:microsoft.com/office/officeart/2018/2/layout/IconVerticalSolidList"/>
    <dgm:cxn modelId="{64F31FB6-ED1F-4E39-8BCE-475AF41D8708}" type="presParOf" srcId="{4BA1DC7F-CF4C-4AAC-8069-27B1E425F046}" destId="{55FE0CB3-F35A-433F-AF1C-180522E5D509}" srcOrd="3" destOrd="0" presId="urn:microsoft.com/office/officeart/2018/2/layout/IconVerticalSolidList"/>
    <dgm:cxn modelId="{48332415-25E8-4D4B-80A1-84644716FBEB}" type="presParOf" srcId="{9B6C417C-64AA-4C56-8D3B-229937030BBF}" destId="{451ACFC4-7B08-4406-B46E-B2A1104CCE78}" srcOrd="3" destOrd="0" presId="urn:microsoft.com/office/officeart/2018/2/layout/IconVerticalSolidList"/>
    <dgm:cxn modelId="{F91E6F48-ECC6-4DF0-ABD8-8137C5D66477}" type="presParOf" srcId="{9B6C417C-64AA-4C56-8D3B-229937030BBF}" destId="{6CCD5B2F-95C0-46BE-86F6-138C2C35C61C}" srcOrd="4" destOrd="0" presId="urn:microsoft.com/office/officeart/2018/2/layout/IconVerticalSolidList"/>
    <dgm:cxn modelId="{3EF0E4A9-66AB-41CC-8454-855028B1A4BC}" type="presParOf" srcId="{6CCD5B2F-95C0-46BE-86F6-138C2C35C61C}" destId="{9282F784-CC7F-4792-A32C-9030609DCF4E}" srcOrd="0" destOrd="0" presId="urn:microsoft.com/office/officeart/2018/2/layout/IconVerticalSolidList"/>
    <dgm:cxn modelId="{225586B2-0AF7-44C8-8C4B-BB4BE66269FB}" type="presParOf" srcId="{6CCD5B2F-95C0-46BE-86F6-138C2C35C61C}" destId="{AD9B5ED8-7246-4741-8CA2-BDEA869FF392}" srcOrd="1" destOrd="0" presId="urn:microsoft.com/office/officeart/2018/2/layout/IconVerticalSolidList"/>
    <dgm:cxn modelId="{AA9D0817-1B9A-4C25-B920-D90D9AF15C60}" type="presParOf" srcId="{6CCD5B2F-95C0-46BE-86F6-138C2C35C61C}" destId="{48601D07-4A42-4B91-9016-9A093FDC1868}" srcOrd="2" destOrd="0" presId="urn:microsoft.com/office/officeart/2018/2/layout/IconVerticalSolidList"/>
    <dgm:cxn modelId="{2B3A7B3E-4736-4F46-B489-3C462394CAE0}" type="presParOf" srcId="{6CCD5B2F-95C0-46BE-86F6-138C2C35C61C}" destId="{49AB06CB-C5E0-428E-A19A-EFC99E6692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if </a:t>
          </a:r>
          <a:r>
            <a:rPr lang="en-US" b="0" i="0" dirty="0" err="1">
              <a:solidFill>
                <a:srgbClr val="FF0000"/>
              </a:solidFill>
            </a:rPr>
            <a:t>conditional_expression</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err="1"/>
            <a:t>elif</a:t>
          </a:r>
          <a:r>
            <a:rPr lang="en-US" b="0" i="0" dirty="0"/>
            <a:t> </a:t>
          </a:r>
          <a:r>
            <a:rPr lang="en-US" b="0" i="0" dirty="0" err="1">
              <a:solidFill>
                <a:srgbClr val="FF0000"/>
              </a:solidFill>
            </a:rPr>
            <a:t>another_conditional_expression</a:t>
          </a:r>
          <a:r>
            <a:rPr lang="en-US" b="0" i="0" dirty="0"/>
            <a:t>:</a:t>
          </a:r>
          <a:br>
            <a:rPr lang="en-US" dirty="0"/>
          </a:br>
          <a:r>
            <a:rPr lang="en-US" b="0" i="0" dirty="0"/>
            <a:t>   </a:t>
          </a: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1" i="0" dirty="0"/>
            <a:t>The first true conditional statement block is the only one that executes in a chain of if/</a:t>
          </a:r>
          <a:r>
            <a:rPr lang="en-US" sz="1800" b="1" i="0" dirty="0" err="1"/>
            <a:t>elif</a:t>
          </a:r>
          <a:r>
            <a:rPr lang="en-US" sz="1800" b="1" i="0" dirty="0"/>
            <a:t> statements</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if </a:t>
          </a:r>
          <a:r>
            <a:rPr lang="en-US" b="0" i="0" dirty="0" err="1">
              <a:solidFill>
                <a:srgbClr val="FF0000"/>
              </a:solidFill>
            </a:rPr>
            <a:t>conditional_expression</a:t>
          </a:r>
          <a:r>
            <a:rPr lang="en-US" b="0" i="0" dirty="0"/>
            <a:t>:</a:t>
          </a:r>
          <a:br>
            <a:rPr lang="en-US" dirty="0"/>
          </a:br>
          <a:r>
            <a:rPr lang="en-US" b="0" i="0" dirty="0"/>
            <a:t>  </a:t>
          </a: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err="1"/>
            <a:t>elif</a:t>
          </a:r>
          <a:r>
            <a:rPr lang="en-US" b="0" i="0" dirty="0"/>
            <a:t> </a:t>
          </a:r>
          <a:r>
            <a:rPr lang="en-US" b="0" i="0" dirty="0" err="1">
              <a:solidFill>
                <a:srgbClr val="FF0000"/>
              </a:solidFill>
            </a:rPr>
            <a:t>another_conditional_expression</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else:</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Else is a final control statement to include that needs no comparison to evaluate, because it is the case that should be execute if all other control statements in the  chain fail. </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1" i="0" dirty="0"/>
            <a:t>Anatomy of a while loop</a:t>
          </a:r>
        </a:p>
        <a:p>
          <a:r>
            <a:rPr lang="en-US" b="0" i="0" dirty="0"/>
            <a:t>while </a:t>
          </a:r>
          <a:r>
            <a:rPr lang="en-US" b="0" i="0" dirty="0" err="1">
              <a:solidFill>
                <a:srgbClr val="FF0000"/>
              </a:solidFill>
            </a:rPr>
            <a:t>a_conditional_expression_you_expect_to_change_over_time</a:t>
          </a:r>
          <a:r>
            <a:rPr lang="en-US" b="0" i="0" dirty="0"/>
            <a:t>:</a:t>
          </a:r>
          <a:br>
            <a:rPr lang="en-US" b="0" i="0" dirty="0"/>
          </a:br>
          <a:r>
            <a:rPr lang="en-US" b="0" i="0" dirty="0"/>
            <a:t>    </a:t>
          </a:r>
          <a:r>
            <a:rPr lang="en-US" b="0" i="0" dirty="0" err="1">
              <a:solidFill>
                <a:schemeClr val="accent3"/>
              </a:solidFill>
            </a:rPr>
            <a:t>your_code_here</a:t>
          </a:r>
          <a:br>
            <a:rPr lang="en-US" b="0" i="0" dirty="0">
              <a:solidFill>
                <a:schemeClr val="accent3"/>
              </a:solidFill>
            </a:rPr>
          </a:br>
          <a:r>
            <a:rPr lang="en-US" b="0" i="0" dirty="0">
              <a:solidFill>
                <a:schemeClr val="accent3"/>
              </a:solidFill>
            </a:rPr>
            <a:t>    </a:t>
          </a:r>
          <a:r>
            <a:rPr lang="en-US" b="0" i="0" dirty="0" err="1">
              <a:solidFill>
                <a:schemeClr val="accent3"/>
              </a:solidFill>
            </a:rPr>
            <a:t>your_code_here</a:t>
          </a:r>
          <a:br>
            <a:rPr lang="en-US" b="0" i="0"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A while loop will run an associated code block for as long as a condition evaluates to . Once the specified condition stops evaluating to , the control will escape the code block. </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custScaleX="123406">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for </a:t>
          </a:r>
          <a:r>
            <a:rPr lang="en-US" b="0" i="0" dirty="0" err="1">
              <a:solidFill>
                <a:srgbClr val="FF0000"/>
              </a:solidFill>
            </a:rPr>
            <a:t>nickname_variable</a:t>
          </a:r>
          <a:r>
            <a:rPr lang="en-US" b="0" i="0" dirty="0">
              <a:solidFill>
                <a:srgbClr val="FF0000"/>
              </a:solidFill>
            </a:rPr>
            <a:t> </a:t>
          </a:r>
          <a:r>
            <a:rPr lang="en-US" b="0" i="0" dirty="0"/>
            <a:t>in </a:t>
          </a:r>
          <a:r>
            <a:rPr lang="en-US" b="0" i="0" dirty="0" err="1">
              <a:solidFill>
                <a:srgbClr val="7030A0"/>
              </a:solidFill>
            </a:rPr>
            <a:t>iterable</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Work on ITERABLES…for loops will increment across the entire index and evaluate the associated code block once for each index.</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err="1"/>
            <a:t>my_list</a:t>
          </a:r>
          <a:r>
            <a:rPr lang="en-US" b="0" i="0" dirty="0"/>
            <a:t> = [1,2,3,5,7,4,10, 15]</a:t>
          </a:r>
        </a:p>
        <a:p>
          <a:r>
            <a:rPr lang="en-US" b="0" i="0" dirty="0"/>
            <a:t>for </a:t>
          </a:r>
          <a:r>
            <a:rPr lang="en-US" b="0" i="0" dirty="0">
              <a:solidFill>
                <a:srgbClr val="FF0000"/>
              </a:solidFill>
            </a:rPr>
            <a:t>item</a:t>
          </a:r>
          <a:r>
            <a:rPr lang="en-US" b="0" i="0" dirty="0"/>
            <a:t> in </a:t>
          </a:r>
          <a:r>
            <a:rPr lang="en-US" b="0" i="0" dirty="0" err="1">
              <a:solidFill>
                <a:srgbClr val="7030A0"/>
              </a:solidFill>
            </a:rPr>
            <a:t>my_list</a:t>
          </a:r>
          <a:r>
            <a:rPr lang="en-US" b="0" i="0" dirty="0"/>
            <a:t>:</a:t>
          </a:r>
        </a:p>
        <a:p>
          <a:r>
            <a:rPr lang="en-US" b="0" i="0" dirty="0"/>
            <a:t>    if </a:t>
          </a:r>
          <a:r>
            <a:rPr lang="en-US" b="0" i="0" dirty="0">
              <a:solidFill>
                <a:srgbClr val="FF0000"/>
              </a:solidFill>
            </a:rPr>
            <a:t>item</a:t>
          </a:r>
          <a:r>
            <a:rPr lang="en-US" b="0" i="0" dirty="0"/>
            <a:t> == 4:</a:t>
          </a:r>
        </a:p>
        <a:p>
          <a:r>
            <a:rPr lang="en-US" b="0" i="0" dirty="0"/>
            <a:t>        print(item)</a:t>
          </a:r>
        </a:p>
        <a:p>
          <a:r>
            <a:rPr lang="en-US" b="0" i="0" dirty="0">
              <a:solidFill>
                <a:schemeClr val="accent1"/>
              </a:solidFill>
            </a:rPr>
            <a:t>        break</a:t>
          </a:r>
        </a:p>
        <a:p>
          <a:r>
            <a:rPr lang="en-US" b="0" i="0" dirty="0">
              <a:solidFill>
                <a:schemeClr val="tx1"/>
              </a:solidFill>
            </a:rPr>
            <a:t>    if</a:t>
          </a:r>
          <a:r>
            <a:rPr lang="en-US" b="0" i="0" dirty="0">
              <a:solidFill>
                <a:schemeClr val="accent1"/>
              </a:solidFill>
            </a:rPr>
            <a:t> </a:t>
          </a:r>
          <a:r>
            <a:rPr lang="en-US" b="0" i="0" dirty="0">
              <a:solidFill>
                <a:srgbClr val="FF0000"/>
              </a:solidFill>
            </a:rPr>
            <a:t>item</a:t>
          </a:r>
          <a:r>
            <a:rPr lang="en-US" b="0" i="0" dirty="0">
              <a:solidFill>
                <a:schemeClr val="accent1"/>
              </a:solidFill>
            </a:rPr>
            <a:t> </a:t>
          </a:r>
          <a:r>
            <a:rPr lang="en-US" b="0" i="0" dirty="0">
              <a:solidFill>
                <a:schemeClr val="tx1"/>
              </a:solidFill>
            </a:rPr>
            <a:t>==</a:t>
          </a:r>
          <a:r>
            <a:rPr lang="en-US" b="0" i="0" dirty="0">
              <a:solidFill>
                <a:schemeClr val="accent1"/>
              </a:solidFill>
            </a:rPr>
            <a:t> </a:t>
          </a:r>
          <a:r>
            <a:rPr lang="en-US" b="0" i="0" dirty="0">
              <a:solidFill>
                <a:schemeClr val="tx1"/>
              </a:solidFill>
            </a:rPr>
            <a:t>3</a:t>
          </a:r>
          <a:r>
            <a:rPr lang="en-US" b="0" i="0" dirty="0">
              <a:solidFill>
                <a:schemeClr val="accent1"/>
              </a:solidFill>
            </a:rPr>
            <a:t>:</a:t>
          </a:r>
        </a:p>
        <a:p>
          <a:r>
            <a:rPr lang="en-US" b="0" i="0" dirty="0">
              <a:solidFill>
                <a:schemeClr val="accent1"/>
              </a:solidFill>
            </a:rPr>
            <a:t>        pass</a:t>
          </a:r>
          <a:endParaRPr lang="en-US" b="0" i="0" dirty="0"/>
        </a:p>
        <a:p>
          <a:r>
            <a:rPr lang="en-US" b="0" i="0" dirty="0"/>
            <a:t>    else:</a:t>
          </a:r>
        </a:p>
        <a:p>
          <a:r>
            <a:rPr lang="en-US" b="0" i="0" dirty="0">
              <a:solidFill>
                <a:schemeClr val="accent1"/>
              </a:solidFill>
            </a:rPr>
            <a:t>        continue</a:t>
          </a:r>
          <a:endParaRPr lang="en-US" b="0" i="0" dirty="0"/>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2400" b="0" i="0" dirty="0">
              <a:solidFill>
                <a:schemeClr val="accent1"/>
              </a:solidFill>
            </a:rPr>
            <a:t>pass – </a:t>
          </a:r>
          <a:r>
            <a:rPr lang="en-US" sz="2400" b="0" i="0" dirty="0">
              <a:solidFill>
                <a:schemeClr val="tx1"/>
              </a:solidFill>
            </a:rPr>
            <a:t>do nothing</a:t>
          </a:r>
        </a:p>
        <a:p>
          <a:r>
            <a:rPr lang="en-US" sz="2400" b="0" i="0" dirty="0">
              <a:solidFill>
                <a:schemeClr val="accent1"/>
              </a:solidFill>
            </a:rPr>
            <a:t>break – </a:t>
          </a:r>
          <a:r>
            <a:rPr lang="en-US" sz="2400" b="0" i="0" dirty="0">
              <a:solidFill>
                <a:schemeClr val="tx1"/>
              </a:solidFill>
            </a:rPr>
            <a:t>stop for loop</a:t>
          </a:r>
        </a:p>
        <a:p>
          <a:r>
            <a:rPr lang="en-US" sz="2400" b="0" i="0" dirty="0">
              <a:solidFill>
                <a:schemeClr val="accent1"/>
              </a:solidFill>
            </a:rPr>
            <a:t>continue – </a:t>
          </a:r>
          <a:r>
            <a:rPr lang="en-US" sz="2400" b="0" i="0" dirty="0">
              <a:solidFill>
                <a:schemeClr val="tx1"/>
              </a:solidFill>
            </a:rPr>
            <a:t>continue for loop</a:t>
          </a:r>
          <a:endParaRPr lang="en-US" sz="2400" dirty="0">
            <a:solidFill>
              <a:schemeClr val="tx1"/>
            </a:solidFill>
          </a:endParaRPr>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E3828-EF67-43EA-8BF8-905115C5E3D5}">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65665-39B4-4731-AE52-249CD230C2BF}">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40CFF-A383-465F-8379-91BB1009BEA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If/elif/else statements</a:t>
          </a:r>
        </a:p>
      </dsp:txBody>
      <dsp:txXfrm>
        <a:off x="937002" y="1903"/>
        <a:ext cx="5576601" cy="811257"/>
      </dsp:txXfrm>
    </dsp:sp>
    <dsp:sp modelId="{661EDE2D-3BA8-4793-AA71-2BB55E9FD54E}">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93A65-5CD0-442A-880C-623C8BA3F6DA}">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F3DC6-7704-4F59-8F74-51D45C567E79}">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while loops</a:t>
          </a:r>
        </a:p>
      </dsp:txBody>
      <dsp:txXfrm>
        <a:off x="937002" y="1015975"/>
        <a:ext cx="5576601" cy="811257"/>
      </dsp:txXfrm>
    </dsp:sp>
    <dsp:sp modelId="{87EFCB14-8754-428C-B422-770581994241}">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587A8-38B2-4BF4-90F9-7E2D4C69310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48C49-89F4-4A21-9AD1-FC57D95B46D5}">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for loops</a:t>
          </a:r>
        </a:p>
      </dsp:txBody>
      <dsp:txXfrm>
        <a:off x="937002" y="2030048"/>
        <a:ext cx="5576601" cy="811257"/>
      </dsp:txXfrm>
    </dsp:sp>
    <dsp:sp modelId="{17B37110-2A90-42B5-BFB8-FCFDD3FC27D7}">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ADB65-6752-4BA1-AE9E-3E45AFE5B781}">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1E9D2B-3C74-409C-8CCE-4B92B2A45F6F}">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pass, break, continue</a:t>
          </a:r>
        </a:p>
      </dsp:txBody>
      <dsp:txXfrm>
        <a:off x="937002" y="3044120"/>
        <a:ext cx="5576601" cy="811257"/>
      </dsp:txXfrm>
    </dsp:sp>
    <dsp:sp modelId="{BF76133A-1372-4137-B349-243A698B481E}">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8C486-971F-4F0F-8973-E6D205AF37FD}">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6152E-6E78-4B6C-8903-3314B8EF1574}">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Functions</a:t>
          </a:r>
        </a:p>
      </dsp:txBody>
      <dsp:txXfrm>
        <a:off x="937002" y="4058192"/>
        <a:ext cx="5576601" cy="811257"/>
      </dsp:txXfrm>
    </dsp:sp>
    <dsp:sp modelId="{2CB08A1B-F8C8-4A81-B07B-B184AFC7DB3B}">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D245B-9A6B-491F-B956-FAD4F27BC3C8}">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C04C06-EDA5-49A3-8961-90D78BE2F0F9}">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Writing Scripts</a:t>
          </a:r>
        </a:p>
      </dsp:txBody>
      <dsp:txXfrm>
        <a:off x="937002" y="5072264"/>
        <a:ext cx="5576601" cy="8112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666750">
            <a:lnSpc>
              <a:spcPct val="90000"/>
            </a:lnSpc>
            <a:spcBef>
              <a:spcPct val="0"/>
            </a:spcBef>
            <a:spcAft>
              <a:spcPct val="35000"/>
            </a:spcAft>
            <a:buNone/>
          </a:pPr>
          <a:r>
            <a:rPr lang="en-US" sz="1500" b="0" i="0" kern="1200" dirty="0"/>
            <a:t>def </a:t>
          </a:r>
          <a:r>
            <a:rPr lang="en-US" sz="1500" b="0" i="0" kern="1200" dirty="0" err="1">
              <a:solidFill>
                <a:srgbClr val="FFC000"/>
              </a:solidFill>
            </a:rPr>
            <a:t>function_namespace</a:t>
          </a:r>
          <a:r>
            <a:rPr lang="en-US" sz="1500" b="0" i="0" kern="1200" dirty="0"/>
            <a:t>(</a:t>
          </a:r>
          <a:r>
            <a:rPr lang="en-US" sz="1500" b="0" i="0" kern="1200" dirty="0" err="1">
              <a:solidFill>
                <a:srgbClr val="7030A0"/>
              </a:solidFill>
            </a:rPr>
            <a:t>name_one</a:t>
          </a:r>
          <a:r>
            <a:rPr lang="en-US" sz="1500" b="0" i="0" kern="1200" dirty="0">
              <a:solidFill>
                <a:srgbClr val="7030A0"/>
              </a:solidFill>
            </a:rPr>
            <a:t>, </a:t>
          </a:r>
          <a:r>
            <a:rPr lang="en-US" sz="1500" b="0" i="0" kern="1200" dirty="0" err="1">
              <a:solidFill>
                <a:srgbClr val="7030A0"/>
              </a:solidFill>
            </a:rPr>
            <a:t>name_two</a:t>
          </a:r>
          <a:r>
            <a:rPr lang="en-US" sz="1500" b="0" i="0" kern="1200" dirty="0">
              <a:solidFill>
                <a:srgbClr val="7030A0"/>
              </a:solidFill>
            </a:rPr>
            <a:t>, ..</a:t>
          </a:r>
          <a:r>
            <a:rPr lang="en-US" sz="1500" b="0" i="0" kern="1200" dirty="0"/>
            <a:t>.):</a:t>
          </a:r>
          <a:br>
            <a:rPr lang="en-US" sz="1500" kern="1200" dirty="0"/>
          </a:br>
          <a:r>
            <a:rPr lang="en-US" sz="1500" b="0" i="0" kern="1200" dirty="0"/>
            <a:t>    </a:t>
          </a:r>
          <a:r>
            <a:rPr lang="en-US" sz="1500" b="0" i="0" kern="1200" dirty="0" err="1">
              <a:solidFill>
                <a:schemeClr val="accent3"/>
              </a:solidFill>
            </a:rPr>
            <a:t>your_code_here</a:t>
          </a:r>
          <a:br>
            <a:rPr lang="en-US" sz="1500" kern="1200" dirty="0">
              <a:solidFill>
                <a:schemeClr val="accent3"/>
              </a:solidFill>
            </a:rPr>
          </a:br>
          <a:r>
            <a:rPr lang="en-US" sz="1500" b="0" i="0" kern="1200" dirty="0">
              <a:solidFill>
                <a:schemeClr val="accent3"/>
              </a:solidFill>
            </a:rPr>
            <a:t>    </a:t>
          </a:r>
          <a:r>
            <a:rPr lang="en-US" sz="1500" b="0" i="0" kern="1200" dirty="0" err="1">
              <a:solidFill>
                <a:schemeClr val="accent3"/>
              </a:solidFill>
            </a:rPr>
            <a:t>your_code_here</a:t>
          </a:r>
          <a:br>
            <a:rPr lang="en-US" sz="1500" kern="1200" dirty="0"/>
          </a:br>
          <a:r>
            <a:rPr lang="en-US" sz="1500" b="0" i="0" kern="1200" dirty="0"/>
            <a:t>    use </a:t>
          </a:r>
          <a:r>
            <a:rPr lang="en-US" sz="1500" b="0" i="0" kern="1200" dirty="0" err="1">
              <a:solidFill>
                <a:srgbClr val="7030A0"/>
              </a:solidFill>
            </a:rPr>
            <a:t>name_one</a:t>
          </a:r>
          <a:r>
            <a:rPr lang="en-US" sz="1500" b="0" i="0" kern="1200" dirty="0">
              <a:solidFill>
                <a:srgbClr val="7030A0"/>
              </a:solidFill>
            </a:rPr>
            <a:t> </a:t>
          </a:r>
          <a:r>
            <a:rPr lang="en-US" sz="1500" b="0" i="0" kern="1200" dirty="0"/>
            <a:t>in your code if you want</a:t>
          </a:r>
          <a:endParaRPr lang="en-US" sz="15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The name and arguments of a function are known as its </a:t>
          </a:r>
          <a:r>
            <a:rPr lang="en-US" sz="1800" b="1" i="0" kern="1200" dirty="0"/>
            <a:t>signature</a:t>
          </a:r>
          <a:r>
            <a:rPr lang="en-US" sz="1800" b="0" i="0" kern="1200" dirty="0"/>
            <a:t>. The code block associated with a given signature is the </a:t>
          </a:r>
          <a:r>
            <a:rPr lang="en-US" sz="1800" b="1" i="0" kern="1200" dirty="0"/>
            <a:t>function body</a:t>
          </a:r>
          <a:r>
            <a:rPr lang="en-US" sz="1800" b="0" i="0" kern="1200" dirty="0"/>
            <a:t>.</a:t>
          </a:r>
          <a:endParaRPr lang="en-US" sz="1800" kern="1200" dirty="0"/>
        </a:p>
      </dsp:txBody>
      <dsp:txXfrm>
        <a:off x="2043221" y="3169499"/>
        <a:ext cx="4545469" cy="17690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666750">
            <a:lnSpc>
              <a:spcPct val="90000"/>
            </a:lnSpc>
            <a:spcBef>
              <a:spcPct val="0"/>
            </a:spcBef>
            <a:spcAft>
              <a:spcPct val="35000"/>
            </a:spcAft>
            <a:buNone/>
          </a:pPr>
          <a:r>
            <a:rPr lang="en-US" sz="1500" b="0" i="0" kern="1200" dirty="0"/>
            <a:t>def </a:t>
          </a:r>
          <a:r>
            <a:rPr lang="en-US" sz="1500" b="0" i="0" kern="1200" dirty="0" err="1">
              <a:solidFill>
                <a:srgbClr val="FFC000"/>
              </a:solidFill>
            </a:rPr>
            <a:t>function_namespace</a:t>
          </a:r>
          <a:r>
            <a:rPr lang="en-US" sz="1500" b="0" i="0" kern="1200" dirty="0"/>
            <a:t>(</a:t>
          </a:r>
          <a:r>
            <a:rPr lang="en-US" sz="1500" b="0" i="0" kern="1200" dirty="0" err="1">
              <a:solidFill>
                <a:srgbClr val="7030A0"/>
              </a:solidFill>
            </a:rPr>
            <a:t>name_one</a:t>
          </a:r>
          <a:r>
            <a:rPr lang="en-US" sz="1500" b="0" i="0" kern="1200" dirty="0">
              <a:solidFill>
                <a:srgbClr val="7030A0"/>
              </a:solidFill>
            </a:rPr>
            <a:t>, </a:t>
          </a:r>
          <a:r>
            <a:rPr lang="en-US" sz="1500" b="0" i="0" kern="1200" dirty="0" err="1">
              <a:solidFill>
                <a:srgbClr val="7030A0"/>
              </a:solidFill>
            </a:rPr>
            <a:t>name_two</a:t>
          </a:r>
          <a:r>
            <a:rPr lang="en-US" sz="1500" b="0" i="0" kern="1200" dirty="0">
              <a:solidFill>
                <a:srgbClr val="7030A0"/>
              </a:solidFill>
            </a:rPr>
            <a:t>, ..</a:t>
          </a:r>
          <a:r>
            <a:rPr lang="en-US" sz="1500" b="0" i="0" kern="1200" dirty="0"/>
            <a:t>.):</a:t>
          </a:r>
          <a:br>
            <a:rPr lang="en-US" sz="1500" kern="1200" dirty="0"/>
          </a:br>
          <a:r>
            <a:rPr lang="en-US" sz="1500" b="0" i="0" kern="1200" dirty="0"/>
            <a:t>    </a:t>
          </a:r>
          <a:r>
            <a:rPr lang="en-US" sz="1500" b="0" i="0" kern="1200" dirty="0" err="1">
              <a:solidFill>
                <a:schemeClr val="accent3"/>
              </a:solidFill>
            </a:rPr>
            <a:t>your_code_here</a:t>
          </a:r>
          <a:br>
            <a:rPr lang="en-US" sz="1500" kern="1200" dirty="0">
              <a:solidFill>
                <a:schemeClr val="accent3"/>
              </a:solidFill>
            </a:rPr>
          </a:br>
          <a:r>
            <a:rPr lang="en-US" sz="1500" b="0" i="0" kern="1200" dirty="0">
              <a:solidFill>
                <a:schemeClr val="accent3"/>
              </a:solidFill>
            </a:rPr>
            <a:t>    </a:t>
          </a:r>
          <a:r>
            <a:rPr lang="en-US" sz="1500" b="0" i="0" kern="1200" dirty="0" err="1">
              <a:solidFill>
                <a:schemeClr val="accent3"/>
              </a:solidFill>
            </a:rPr>
            <a:t>your_code_here</a:t>
          </a:r>
          <a:br>
            <a:rPr lang="en-US" sz="1500" kern="1200" dirty="0"/>
          </a:br>
          <a:r>
            <a:rPr lang="en-US" sz="1500" b="0" i="0" kern="1200" dirty="0"/>
            <a:t>    use </a:t>
          </a:r>
          <a:r>
            <a:rPr lang="en-US" sz="1500" b="0" i="0" kern="1200" dirty="0" err="1">
              <a:solidFill>
                <a:srgbClr val="7030A0"/>
              </a:solidFill>
            </a:rPr>
            <a:t>name_one</a:t>
          </a:r>
          <a:r>
            <a:rPr lang="en-US" sz="1500" b="0" i="0" kern="1200" dirty="0">
              <a:solidFill>
                <a:srgbClr val="7030A0"/>
              </a:solidFill>
            </a:rPr>
            <a:t> </a:t>
          </a:r>
          <a:r>
            <a:rPr lang="en-US" sz="1500" b="0" i="0" kern="1200" dirty="0"/>
            <a:t>in your code if you want</a:t>
          </a:r>
        </a:p>
        <a:p>
          <a:pPr marL="0" lvl="0" indent="0" algn="l" defTabSz="666750">
            <a:lnSpc>
              <a:spcPct val="90000"/>
            </a:lnSpc>
            <a:spcBef>
              <a:spcPct val="0"/>
            </a:spcBef>
            <a:spcAft>
              <a:spcPct val="35000"/>
            </a:spcAft>
            <a:buNone/>
          </a:pPr>
          <a:r>
            <a:rPr lang="en-US" sz="1500" b="0" i="0" kern="1200" dirty="0">
              <a:solidFill>
                <a:schemeClr val="accent3"/>
              </a:solidFill>
            </a:rPr>
            <a:t>    </a:t>
          </a:r>
          <a:r>
            <a:rPr lang="en-US" sz="1500" b="0" i="0" kern="1200" dirty="0">
              <a:solidFill>
                <a:schemeClr val="tx1"/>
              </a:solidFill>
            </a:rPr>
            <a:t>return</a:t>
          </a:r>
          <a:r>
            <a:rPr lang="en-US" sz="1500" b="0" i="0" kern="1200" dirty="0">
              <a:solidFill>
                <a:schemeClr val="accent3"/>
              </a:solidFill>
            </a:rPr>
            <a:t> </a:t>
          </a:r>
          <a:r>
            <a:rPr lang="en-US" sz="1500" b="0" i="0" kern="1200" dirty="0" err="1">
              <a:solidFill>
                <a:schemeClr val="accent3"/>
              </a:solidFill>
            </a:rPr>
            <a:t>whatever_you_want_to_return</a:t>
          </a:r>
          <a:endParaRPr lang="en-US" sz="15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Once you </a:t>
          </a:r>
          <a:r>
            <a:rPr lang="en-US" sz="1800" b="1" i="0" kern="1200" dirty="0"/>
            <a:t>return</a:t>
          </a:r>
          <a:r>
            <a:rPr lang="en-US" sz="1800" b="0" i="0" kern="1200" dirty="0"/>
            <a:t> from a function, no more logic of that function is executed; so it is similar to  in that way</a:t>
          </a:r>
          <a:endParaRPr lang="en-US" sz="1800" kern="1200" dirty="0"/>
        </a:p>
      </dsp:txBody>
      <dsp:txXfrm>
        <a:off x="2043221" y="3169499"/>
        <a:ext cx="4545469" cy="17690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D7A4-173C-4704-AE7E-B76F7D2FE387}">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2C62A-498E-496E-9D5A-A2C066E4B0F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69195-221A-472F-9176-A48FAD7D2A2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Scripts are stored in files ending in .py and contain Python code.</a:t>
          </a:r>
        </a:p>
      </dsp:txBody>
      <dsp:txXfrm>
        <a:off x="1507738" y="707092"/>
        <a:ext cx="9007861" cy="1305401"/>
      </dsp:txXfrm>
    </dsp:sp>
    <dsp:sp modelId="{42B01F23-78B9-423D-B19C-7F006773664C}">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8A8CE-55C6-4750-8F6B-8B82792F9E8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15FFF-D0D6-4B45-A185-A140D701DBE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You can execute them on the command line with </a:t>
          </a:r>
        </a:p>
        <a:p>
          <a:pPr marL="0" lvl="0" indent="0" algn="l" defTabSz="1111250">
            <a:lnSpc>
              <a:spcPct val="100000"/>
            </a:lnSpc>
            <a:spcBef>
              <a:spcPct val="0"/>
            </a:spcBef>
            <a:spcAft>
              <a:spcPct val="35000"/>
            </a:spcAft>
            <a:buNone/>
          </a:pPr>
          <a:r>
            <a:rPr lang="en-US" sz="2500" kern="1200" dirty="0"/>
            <a:t>python path/to/</a:t>
          </a:r>
          <a:r>
            <a:rPr lang="en-US" sz="2500" kern="1200" dirty="0" err="1"/>
            <a:t>script.py</a:t>
          </a:r>
          <a:r>
            <a:rPr lang="en-US" sz="2500" kern="1200" dirty="0"/>
            <a:t>.</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5119-0294-42A4-9772-920F1EBE80F1}">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C9D8D-D618-47FC-B7EC-1B1B3A748082}">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84AE9-7E92-40E3-ADC1-496D67A1ACCF}">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a:t>Like its English equivalent, an </a:t>
          </a:r>
          <a:r>
            <a:rPr lang="en-US" sz="1900" b="1" kern="1200"/>
            <a:t>if </a:t>
          </a:r>
          <a:r>
            <a:rPr lang="en-US" sz="1900" kern="1200"/>
            <a:t>statement will evaluate some comparison, and </a:t>
          </a:r>
          <a:r>
            <a:rPr lang="en-US" sz="1900" b="1" i="1" kern="1200"/>
            <a:t>if</a:t>
          </a:r>
          <a:r>
            <a:rPr lang="en-US" sz="1900" kern="1200"/>
            <a:t> it evaluates to </a:t>
          </a:r>
          <a:r>
            <a:rPr lang="en-US" sz="1900" b="1" kern="1200"/>
            <a:t>True, </a:t>
          </a:r>
          <a:r>
            <a:rPr lang="en-US" sz="1900" kern="1200"/>
            <a:t>will conduct the logic belonging to that </a:t>
          </a:r>
          <a:r>
            <a:rPr lang="en-US" sz="1900" i="1" kern="1200"/>
            <a:t>if </a:t>
          </a:r>
          <a:r>
            <a:rPr lang="en-US" sz="1900" kern="1200"/>
            <a:t>statement.</a:t>
          </a:r>
        </a:p>
      </dsp:txBody>
      <dsp:txXfrm>
        <a:off x="1945450" y="719"/>
        <a:ext cx="4643240" cy="1684372"/>
      </dsp:txXfrm>
    </dsp:sp>
    <dsp:sp modelId="{96111E3B-3AE5-4B32-9F7A-D3599335B3DD}">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E642A-243B-4A5B-84F5-134C38090AD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FE0CB3-F35A-433F-AF1C-180522E5D50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a:t>Ownership of logic is specified in Python via </a:t>
          </a:r>
          <a:r>
            <a:rPr lang="en-US" sz="1900" b="1" kern="1200"/>
            <a:t>indentation. </a:t>
          </a:r>
          <a:r>
            <a:rPr lang="en-US" sz="1900" kern="1200"/>
            <a:t>A </a:t>
          </a:r>
          <a:r>
            <a:rPr lang="en-US" sz="1900" b="1" kern="1200"/>
            <a:t>block</a:t>
          </a:r>
          <a:r>
            <a:rPr lang="en-US" sz="1900" kern="1200"/>
            <a:t> of code indented under a control flow statement belongs to that control condition and will only execute when the condition is met.</a:t>
          </a:r>
        </a:p>
      </dsp:txBody>
      <dsp:txXfrm>
        <a:off x="1945450" y="2106185"/>
        <a:ext cx="4643240" cy="1684372"/>
      </dsp:txXfrm>
    </dsp:sp>
    <dsp:sp modelId="{9282F784-CC7F-4792-A32C-9030609DCF4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B5ED8-7246-4741-8CA2-BDEA869FF392}">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B06CB-C5E0-428E-A19A-EFC99E669207}">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dirty="0"/>
            <a:t>if True:
    print("We love Python!")</a:t>
          </a:r>
        </a:p>
      </dsp:txBody>
      <dsp:txXfrm>
        <a:off x="1945450" y="4211650"/>
        <a:ext cx="4643240" cy="1684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kern="1200" dirty="0"/>
            <a:t>if </a:t>
          </a:r>
          <a:r>
            <a:rPr lang="en-US" sz="2400" kern="1200" dirty="0" err="1">
              <a:solidFill>
                <a:srgbClr val="FF0000"/>
              </a:solidFill>
            </a:rPr>
            <a:t>conditional_expression</a:t>
          </a:r>
          <a:r>
            <a:rPr lang="en-US" sz="2400" kern="1200" dirty="0"/>
            <a:t>:</a:t>
          </a:r>
          <a:br>
            <a:rPr lang="en-US" sz="2400" kern="1200" dirty="0"/>
          </a:br>
          <a:r>
            <a:rPr lang="en-US" sz="2400" kern="1200" dirty="0"/>
            <a:t>    </a:t>
          </a:r>
          <a:r>
            <a:rPr lang="en-US" sz="2400" kern="1200" dirty="0" err="1"/>
            <a:t>your_code_here</a:t>
          </a:r>
          <a:br>
            <a:rPr lang="en-US" sz="2400" kern="1200" dirty="0"/>
          </a:br>
          <a:r>
            <a:rPr lang="en-US" sz="2400" kern="1200" dirty="0"/>
            <a:t>    </a:t>
          </a:r>
          <a:r>
            <a:rPr lang="en-US" sz="2400" kern="1200" dirty="0" err="1"/>
            <a:t>your_code_here</a:t>
          </a:r>
          <a:br>
            <a:rPr lang="en-US" sz="2400" kern="1200" dirty="0"/>
          </a:br>
          <a:r>
            <a:rPr lang="en-US" sz="2400" kern="1200" dirty="0"/>
            <a:t>    </a:t>
          </a:r>
          <a:r>
            <a:rPr lang="en-US" sz="2400" kern="1200" dirty="0" err="1"/>
            <a:t>your_code_here</a:t>
          </a:r>
          <a:endParaRPr lang="en-US" sz="2400" kern="1200" dirty="0"/>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b="1" kern="1200"/>
            <a:t>SPACING matters</a:t>
          </a:r>
          <a:endParaRPr lang="en-US" sz="2400" kern="1200"/>
        </a:p>
      </dsp:txBody>
      <dsp:txXfrm>
        <a:off x="2043221" y="3169499"/>
        <a:ext cx="4545469" cy="17690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5119-0294-42A4-9772-920F1EBE80F1}">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C9D8D-D618-47FC-B7EC-1B1B3A748082}">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84AE9-7E92-40E3-ADC1-496D67A1ACCF}">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is short for/a smash together of the phrase "else if", which will specify a further condition to test in case the first one doesn't evaluate to True.</a:t>
          </a:r>
          <a:endParaRPr lang="en-US" sz="1900" kern="1200" dirty="0"/>
        </a:p>
      </dsp:txBody>
      <dsp:txXfrm>
        <a:off x="1945450" y="719"/>
        <a:ext cx="4643240" cy="1684372"/>
      </dsp:txXfrm>
    </dsp:sp>
    <dsp:sp modelId="{96111E3B-3AE5-4B32-9F7A-D3599335B3DD}">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E642A-243B-4A5B-84F5-134C38090AD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FE0CB3-F35A-433F-AF1C-180522E5D50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In a long string of  statements, once one of the control statements evaluates to True, it will run the associated block of code and then stop testing the remainder of the control statements. </a:t>
          </a:r>
          <a:endParaRPr lang="en-US" sz="1900" kern="1200" dirty="0"/>
        </a:p>
      </dsp:txBody>
      <dsp:txXfrm>
        <a:off x="1945450" y="2106185"/>
        <a:ext cx="4643240" cy="1684372"/>
      </dsp:txXfrm>
    </dsp:sp>
    <dsp:sp modelId="{9282F784-CC7F-4792-A32C-9030609DCF4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B5ED8-7246-4741-8CA2-BDEA869FF392}">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B06CB-C5E0-428E-A19A-EFC99E669207}">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Let's see it in action</a:t>
          </a:r>
          <a:endParaRPr lang="en-US" sz="1900" kern="1200" dirty="0"/>
        </a:p>
      </dsp:txBody>
      <dsp:txXfrm>
        <a:off x="1945450" y="4211650"/>
        <a:ext cx="4643240" cy="1684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737092"/>
          <a:ext cx="6588691" cy="199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602020" y="1184876"/>
          <a:ext cx="1094582" cy="1094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298624" y="737092"/>
          <a:ext cx="4290066" cy="199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624" tIns="210624" rIns="210624" bIns="210624" numCol="1" spcCol="1270" anchor="ctr" anchorCtr="0">
          <a:noAutofit/>
        </a:bodyPr>
        <a:lstStyle/>
        <a:p>
          <a:pPr marL="0" lvl="0" indent="0" algn="l" defTabSz="622300">
            <a:lnSpc>
              <a:spcPct val="90000"/>
            </a:lnSpc>
            <a:spcBef>
              <a:spcPct val="0"/>
            </a:spcBef>
            <a:spcAft>
              <a:spcPct val="35000"/>
            </a:spcAft>
            <a:buNone/>
          </a:pPr>
          <a:r>
            <a:rPr lang="en-US" sz="1400" b="0" i="0" kern="1200" dirty="0"/>
            <a:t>if </a:t>
          </a:r>
          <a:r>
            <a:rPr lang="en-US" sz="1400" b="0" i="0" kern="1200" dirty="0" err="1">
              <a:solidFill>
                <a:srgbClr val="FF0000"/>
              </a:solidFill>
            </a:rPr>
            <a:t>conditional_expression</a:t>
          </a:r>
          <a:r>
            <a:rPr lang="en-US" sz="1400" b="0" i="0" kern="1200" dirty="0"/>
            <a:t>:</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err="1"/>
            <a:t>elif</a:t>
          </a:r>
          <a:r>
            <a:rPr lang="en-US" sz="1400" b="0" i="0" kern="1200" dirty="0"/>
            <a:t> </a:t>
          </a:r>
          <a:r>
            <a:rPr lang="en-US" sz="1400" b="0" i="0" kern="1200" dirty="0" err="1">
              <a:solidFill>
                <a:srgbClr val="FF0000"/>
              </a:solidFill>
            </a:rPr>
            <a:t>another_conditional_expression</a:t>
          </a:r>
          <a:r>
            <a:rPr lang="en-US" sz="1400" b="0" i="0" kern="1200" dirty="0"/>
            <a:t>:</a:t>
          </a:r>
          <a:br>
            <a:rPr lang="en-US" sz="1400" kern="1200" dirty="0"/>
          </a:br>
          <a:r>
            <a:rPr lang="en-US" sz="1400" b="0" i="0" kern="1200" dirty="0"/>
            <a:t>   </a:t>
          </a: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2298624" y="737092"/>
        <a:ext cx="4290066" cy="1990150"/>
      </dsp:txXfrm>
    </dsp:sp>
    <dsp:sp modelId="{E4196D35-1E7E-41C3-8B74-B3E221CFE3EA}">
      <dsp:nvSpPr>
        <dsp:cNvPr id="0" name=""/>
        <dsp:cNvSpPr/>
      </dsp:nvSpPr>
      <dsp:spPr>
        <a:xfrm>
          <a:off x="0" y="3169499"/>
          <a:ext cx="6588691" cy="199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602020" y="3617283"/>
          <a:ext cx="1094582" cy="1094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298624" y="3169499"/>
          <a:ext cx="4290066" cy="199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624" tIns="210624" rIns="210624" bIns="210624" numCol="1" spcCol="1270" anchor="ctr" anchorCtr="0">
          <a:noAutofit/>
        </a:bodyPr>
        <a:lstStyle/>
        <a:p>
          <a:pPr marL="0" lvl="0" indent="0" algn="l" defTabSz="800100">
            <a:lnSpc>
              <a:spcPct val="90000"/>
            </a:lnSpc>
            <a:spcBef>
              <a:spcPct val="0"/>
            </a:spcBef>
            <a:spcAft>
              <a:spcPct val="35000"/>
            </a:spcAft>
            <a:buNone/>
          </a:pPr>
          <a:r>
            <a:rPr lang="en-US" sz="1800" b="1" i="0" kern="1200" dirty="0"/>
            <a:t>The first true conditional statement block is the only one that executes in a chain of if/</a:t>
          </a:r>
          <a:r>
            <a:rPr lang="en-US" sz="1800" b="1" i="0" kern="1200" dirty="0" err="1"/>
            <a:t>elif</a:t>
          </a:r>
          <a:r>
            <a:rPr lang="en-US" sz="1800" b="1" i="0" kern="1200" dirty="0"/>
            <a:t> statements</a:t>
          </a:r>
          <a:endParaRPr lang="en-US" sz="1800" kern="1200" dirty="0"/>
        </a:p>
      </dsp:txBody>
      <dsp:txXfrm>
        <a:off x="2298624" y="3169499"/>
        <a:ext cx="4290066" cy="19901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239555"/>
          <a:ext cx="6588691" cy="2487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752525" y="799285"/>
          <a:ext cx="1368228" cy="1368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873280" y="239555"/>
          <a:ext cx="3715410" cy="248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80" tIns="263280" rIns="263280" bIns="263280" numCol="1" spcCol="1270" anchor="ctr" anchorCtr="0">
          <a:noAutofit/>
        </a:bodyPr>
        <a:lstStyle/>
        <a:p>
          <a:pPr marL="0" lvl="0" indent="0" algn="l" defTabSz="622300">
            <a:lnSpc>
              <a:spcPct val="90000"/>
            </a:lnSpc>
            <a:spcBef>
              <a:spcPct val="0"/>
            </a:spcBef>
            <a:spcAft>
              <a:spcPct val="35000"/>
            </a:spcAft>
            <a:buNone/>
          </a:pPr>
          <a:r>
            <a:rPr lang="en-US" sz="1400" b="0" i="0" kern="1200" dirty="0"/>
            <a:t>if </a:t>
          </a:r>
          <a:r>
            <a:rPr lang="en-US" sz="1400" b="0" i="0" kern="1200" dirty="0" err="1">
              <a:solidFill>
                <a:srgbClr val="FF0000"/>
              </a:solidFill>
            </a:rPr>
            <a:t>conditional_expression</a:t>
          </a:r>
          <a:r>
            <a:rPr lang="en-US" sz="1400" b="0" i="0" kern="1200" dirty="0"/>
            <a:t>:</a:t>
          </a:r>
          <a:br>
            <a:rPr lang="en-US" sz="1400" kern="1200" dirty="0"/>
          </a:br>
          <a:r>
            <a:rPr lang="en-US" sz="1400" b="0" i="0" kern="1200" dirty="0"/>
            <a:t>  </a:t>
          </a: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err="1"/>
            <a:t>elif</a:t>
          </a:r>
          <a:r>
            <a:rPr lang="en-US" sz="1400" b="0" i="0" kern="1200" dirty="0"/>
            <a:t> </a:t>
          </a:r>
          <a:r>
            <a:rPr lang="en-US" sz="1400" b="0" i="0" kern="1200" dirty="0" err="1">
              <a:solidFill>
                <a:srgbClr val="FF0000"/>
              </a:solidFill>
            </a:rPr>
            <a:t>another_conditional_expression</a:t>
          </a:r>
          <a:r>
            <a:rPr lang="en-US" sz="1400" b="0" i="0" kern="1200" dirty="0"/>
            <a:t>:</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a:t>else:</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2873280" y="239555"/>
        <a:ext cx="3715410" cy="2487688"/>
      </dsp:txXfrm>
    </dsp:sp>
    <dsp:sp modelId="{E4196D35-1E7E-41C3-8B74-B3E221CFE3EA}">
      <dsp:nvSpPr>
        <dsp:cNvPr id="0" name=""/>
        <dsp:cNvSpPr/>
      </dsp:nvSpPr>
      <dsp:spPr>
        <a:xfrm>
          <a:off x="0" y="3169499"/>
          <a:ext cx="6588691" cy="2487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752525" y="3729229"/>
          <a:ext cx="1368228" cy="1368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873280" y="3169499"/>
          <a:ext cx="3715410" cy="248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80" tIns="263280" rIns="263280" bIns="263280" numCol="1" spcCol="1270" anchor="ctr" anchorCtr="0">
          <a:noAutofit/>
        </a:bodyPr>
        <a:lstStyle/>
        <a:p>
          <a:pPr marL="0" lvl="0" indent="0" algn="l" defTabSz="800100">
            <a:lnSpc>
              <a:spcPct val="90000"/>
            </a:lnSpc>
            <a:spcBef>
              <a:spcPct val="0"/>
            </a:spcBef>
            <a:spcAft>
              <a:spcPct val="35000"/>
            </a:spcAft>
            <a:buNone/>
          </a:pPr>
          <a:r>
            <a:rPr lang="en-US" sz="1800" b="0" i="0" kern="1200" dirty="0"/>
            <a:t>Else is a final control statement to include that needs no comparison to evaluate, because it is the case that should be execute if all other control statements in the  chain fail. </a:t>
          </a:r>
          <a:endParaRPr lang="en-US" sz="1800" kern="1200" dirty="0"/>
        </a:p>
      </dsp:txBody>
      <dsp:txXfrm>
        <a:off x="2873280" y="3169499"/>
        <a:ext cx="3715410" cy="2487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239451" y="965983"/>
          <a:ext cx="6588691" cy="1656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261774" y="1338796"/>
          <a:ext cx="913102" cy="911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1136329" y="965983"/>
          <a:ext cx="5691812"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l" defTabSz="622300">
            <a:lnSpc>
              <a:spcPct val="90000"/>
            </a:lnSpc>
            <a:spcBef>
              <a:spcPct val="0"/>
            </a:spcBef>
            <a:spcAft>
              <a:spcPct val="35000"/>
            </a:spcAft>
            <a:buNone/>
          </a:pPr>
          <a:r>
            <a:rPr lang="en-US" sz="1400" b="1" i="0" kern="1200" dirty="0"/>
            <a:t>Anatomy of a while loop</a:t>
          </a:r>
        </a:p>
        <a:p>
          <a:pPr marL="0" lvl="0" indent="0" algn="l" defTabSz="622300">
            <a:lnSpc>
              <a:spcPct val="90000"/>
            </a:lnSpc>
            <a:spcBef>
              <a:spcPct val="0"/>
            </a:spcBef>
            <a:spcAft>
              <a:spcPct val="35000"/>
            </a:spcAft>
            <a:buNone/>
          </a:pPr>
          <a:r>
            <a:rPr lang="en-US" sz="1400" b="0" i="0" kern="1200" dirty="0"/>
            <a:t>while </a:t>
          </a:r>
          <a:r>
            <a:rPr lang="en-US" sz="1400" b="0" i="0" kern="1200" dirty="0" err="1">
              <a:solidFill>
                <a:srgbClr val="FF0000"/>
              </a:solidFill>
            </a:rPr>
            <a:t>a_conditional_expression_you_expect_to_change_over_time</a:t>
          </a:r>
          <a:r>
            <a:rPr lang="en-US" sz="1400" b="0" i="0" kern="1200" dirty="0"/>
            <a:t>:</a:t>
          </a:r>
          <a:br>
            <a:rPr lang="en-US" sz="1400" b="0" i="0" kern="1200" dirty="0"/>
          </a:br>
          <a:r>
            <a:rPr lang="en-US" sz="1400" b="0" i="0" kern="1200" dirty="0"/>
            <a:t>    </a:t>
          </a:r>
          <a:r>
            <a:rPr lang="en-US" sz="1400" b="0" i="0" kern="1200" dirty="0" err="1">
              <a:solidFill>
                <a:schemeClr val="accent3"/>
              </a:solidFill>
            </a:rPr>
            <a:t>your_code_here</a:t>
          </a:r>
          <a:br>
            <a:rPr lang="en-US" sz="1400" b="0" i="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b="0" i="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1136329" y="965983"/>
        <a:ext cx="5691812" cy="1762122"/>
      </dsp:txXfrm>
    </dsp:sp>
    <dsp:sp modelId="{E4196D35-1E7E-41C3-8B74-B3E221CFE3EA}">
      <dsp:nvSpPr>
        <dsp:cNvPr id="0" name=""/>
        <dsp:cNvSpPr/>
      </dsp:nvSpPr>
      <dsp:spPr>
        <a:xfrm>
          <a:off x="-239451" y="3168636"/>
          <a:ext cx="6588691" cy="1656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261774" y="3541449"/>
          <a:ext cx="913102" cy="911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1676103" y="3168636"/>
          <a:ext cx="4612265"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l" defTabSz="800100">
            <a:lnSpc>
              <a:spcPct val="90000"/>
            </a:lnSpc>
            <a:spcBef>
              <a:spcPct val="0"/>
            </a:spcBef>
            <a:spcAft>
              <a:spcPct val="35000"/>
            </a:spcAft>
            <a:buNone/>
          </a:pPr>
          <a:r>
            <a:rPr lang="en-US" sz="1800" b="0" i="0" kern="1200" dirty="0"/>
            <a:t>A while loop will run an associated code block for as long as a condition evaluates to . Once the specified condition stops evaluating to , the control will escape the code block. </a:t>
          </a:r>
          <a:endParaRPr lang="en-US" sz="1800" kern="1200" dirty="0"/>
        </a:p>
      </dsp:txBody>
      <dsp:txXfrm>
        <a:off x="1676103" y="3168636"/>
        <a:ext cx="4612265" cy="1762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b="0" i="0" kern="1200" dirty="0"/>
            <a:t>for </a:t>
          </a:r>
          <a:r>
            <a:rPr lang="en-US" sz="2400" b="0" i="0" kern="1200" dirty="0" err="1">
              <a:solidFill>
                <a:srgbClr val="FF0000"/>
              </a:solidFill>
            </a:rPr>
            <a:t>nickname_variable</a:t>
          </a:r>
          <a:r>
            <a:rPr lang="en-US" sz="2400" b="0" i="0" kern="1200" dirty="0">
              <a:solidFill>
                <a:srgbClr val="FF0000"/>
              </a:solidFill>
            </a:rPr>
            <a:t> </a:t>
          </a:r>
          <a:r>
            <a:rPr lang="en-US" sz="2400" b="0" i="0" kern="1200" dirty="0"/>
            <a:t>in </a:t>
          </a:r>
          <a:r>
            <a:rPr lang="en-US" sz="2400" b="0" i="0" kern="1200" dirty="0" err="1">
              <a:solidFill>
                <a:srgbClr val="7030A0"/>
              </a:solidFill>
            </a:rPr>
            <a:t>iterable</a:t>
          </a:r>
          <a:r>
            <a:rPr lang="en-US" sz="2400" b="0" i="0" kern="1200" dirty="0"/>
            <a:t>:</a:t>
          </a:r>
          <a:br>
            <a:rPr lang="en-US" sz="2400" kern="1200" dirty="0"/>
          </a:br>
          <a:r>
            <a:rPr lang="en-US" sz="2400" b="0" i="0" kern="1200" dirty="0"/>
            <a:t>    </a:t>
          </a:r>
          <a:r>
            <a:rPr lang="en-US" sz="2400" b="0" i="0" kern="1200" dirty="0" err="1">
              <a:solidFill>
                <a:schemeClr val="accent3"/>
              </a:solidFill>
            </a:rPr>
            <a:t>your_code_here</a:t>
          </a:r>
          <a:br>
            <a:rPr lang="en-US" sz="2400" kern="1200" dirty="0">
              <a:solidFill>
                <a:schemeClr val="accent3"/>
              </a:solidFill>
            </a:rPr>
          </a:br>
          <a:r>
            <a:rPr lang="en-US" sz="2400" b="0" i="0" kern="1200" dirty="0">
              <a:solidFill>
                <a:schemeClr val="accent3"/>
              </a:solidFill>
            </a:rPr>
            <a:t>    </a:t>
          </a:r>
          <a:r>
            <a:rPr lang="en-US" sz="2400" b="0" i="0" kern="1200" dirty="0" err="1">
              <a:solidFill>
                <a:schemeClr val="accent3"/>
              </a:solidFill>
            </a:rPr>
            <a:t>your_code_here</a:t>
          </a:r>
          <a:br>
            <a:rPr lang="en-US" sz="2400" kern="1200" dirty="0">
              <a:solidFill>
                <a:schemeClr val="accent3"/>
              </a:solidFill>
            </a:rPr>
          </a:br>
          <a:r>
            <a:rPr lang="en-US" sz="2400" b="0" i="0" kern="1200" dirty="0">
              <a:solidFill>
                <a:schemeClr val="accent3"/>
              </a:solidFill>
            </a:rPr>
            <a:t>    </a:t>
          </a:r>
          <a:r>
            <a:rPr lang="en-US" sz="2400" b="0" i="0" kern="1200" dirty="0" err="1">
              <a:solidFill>
                <a:schemeClr val="accent3"/>
              </a:solidFill>
            </a:rPr>
            <a:t>your_code_here</a:t>
          </a:r>
          <a:endParaRPr lang="en-US" sz="24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Work on ITERABLES…for loops will increment across the entire index and evaluate the associated code block once for each index.</a:t>
          </a:r>
          <a:endParaRPr lang="en-US" sz="1800" kern="1200" dirty="0"/>
        </a:p>
      </dsp:txBody>
      <dsp:txXfrm>
        <a:off x="2043221" y="3169499"/>
        <a:ext cx="4545469" cy="17690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2069"/>
          <a:ext cx="6588691" cy="27465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830832" y="620043"/>
          <a:ext cx="1510604" cy="1510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3172268" y="2069"/>
          <a:ext cx="3254747" cy="274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677" tIns="290677" rIns="290677" bIns="290677" numCol="1" spcCol="1270" anchor="ctr" anchorCtr="0">
          <a:noAutofit/>
        </a:bodyPr>
        <a:lstStyle/>
        <a:p>
          <a:pPr marL="0" lvl="0" indent="0" algn="l" defTabSz="622300">
            <a:lnSpc>
              <a:spcPct val="90000"/>
            </a:lnSpc>
            <a:spcBef>
              <a:spcPct val="0"/>
            </a:spcBef>
            <a:spcAft>
              <a:spcPct val="35000"/>
            </a:spcAft>
            <a:buNone/>
          </a:pPr>
          <a:r>
            <a:rPr lang="en-US" sz="1400" b="0" i="0" kern="1200" dirty="0" err="1"/>
            <a:t>my_list</a:t>
          </a:r>
          <a:r>
            <a:rPr lang="en-US" sz="1400" b="0" i="0" kern="1200" dirty="0"/>
            <a:t> = [1,2,3,5,7,4,10, 15]</a:t>
          </a:r>
        </a:p>
        <a:p>
          <a:pPr marL="0" lvl="0" indent="0" algn="l" defTabSz="622300">
            <a:lnSpc>
              <a:spcPct val="90000"/>
            </a:lnSpc>
            <a:spcBef>
              <a:spcPct val="0"/>
            </a:spcBef>
            <a:spcAft>
              <a:spcPct val="35000"/>
            </a:spcAft>
            <a:buNone/>
          </a:pPr>
          <a:r>
            <a:rPr lang="en-US" sz="1400" b="0" i="0" kern="1200" dirty="0"/>
            <a:t>for </a:t>
          </a:r>
          <a:r>
            <a:rPr lang="en-US" sz="1400" b="0" i="0" kern="1200" dirty="0">
              <a:solidFill>
                <a:srgbClr val="FF0000"/>
              </a:solidFill>
            </a:rPr>
            <a:t>item</a:t>
          </a:r>
          <a:r>
            <a:rPr lang="en-US" sz="1400" b="0" i="0" kern="1200" dirty="0"/>
            <a:t> in </a:t>
          </a:r>
          <a:r>
            <a:rPr lang="en-US" sz="1400" b="0" i="0" kern="1200" dirty="0" err="1">
              <a:solidFill>
                <a:srgbClr val="7030A0"/>
              </a:solidFill>
            </a:rPr>
            <a:t>my_list</a:t>
          </a:r>
          <a:r>
            <a:rPr lang="en-US" sz="1400" b="0" i="0" kern="1200" dirty="0"/>
            <a:t>:</a:t>
          </a:r>
        </a:p>
        <a:p>
          <a:pPr marL="0" lvl="0" indent="0" algn="l" defTabSz="622300">
            <a:lnSpc>
              <a:spcPct val="90000"/>
            </a:lnSpc>
            <a:spcBef>
              <a:spcPct val="0"/>
            </a:spcBef>
            <a:spcAft>
              <a:spcPct val="35000"/>
            </a:spcAft>
            <a:buNone/>
          </a:pPr>
          <a:r>
            <a:rPr lang="en-US" sz="1400" b="0" i="0" kern="1200" dirty="0"/>
            <a:t>    if </a:t>
          </a:r>
          <a:r>
            <a:rPr lang="en-US" sz="1400" b="0" i="0" kern="1200" dirty="0">
              <a:solidFill>
                <a:srgbClr val="FF0000"/>
              </a:solidFill>
            </a:rPr>
            <a:t>item</a:t>
          </a:r>
          <a:r>
            <a:rPr lang="en-US" sz="1400" b="0" i="0" kern="1200" dirty="0"/>
            <a:t> == 4:</a:t>
          </a:r>
        </a:p>
        <a:p>
          <a:pPr marL="0" lvl="0" indent="0" algn="l" defTabSz="622300">
            <a:lnSpc>
              <a:spcPct val="90000"/>
            </a:lnSpc>
            <a:spcBef>
              <a:spcPct val="0"/>
            </a:spcBef>
            <a:spcAft>
              <a:spcPct val="35000"/>
            </a:spcAft>
            <a:buNone/>
          </a:pPr>
          <a:r>
            <a:rPr lang="en-US" sz="1400" b="0" i="0" kern="1200" dirty="0"/>
            <a:t>        print(item)</a:t>
          </a:r>
        </a:p>
        <a:p>
          <a:pPr marL="0" lvl="0" indent="0" algn="l" defTabSz="622300">
            <a:lnSpc>
              <a:spcPct val="90000"/>
            </a:lnSpc>
            <a:spcBef>
              <a:spcPct val="0"/>
            </a:spcBef>
            <a:spcAft>
              <a:spcPct val="35000"/>
            </a:spcAft>
            <a:buNone/>
          </a:pPr>
          <a:r>
            <a:rPr lang="en-US" sz="1400" b="0" i="0" kern="1200" dirty="0">
              <a:solidFill>
                <a:schemeClr val="accent1"/>
              </a:solidFill>
            </a:rPr>
            <a:t>        break</a:t>
          </a:r>
        </a:p>
        <a:p>
          <a:pPr marL="0" lvl="0" indent="0" algn="l" defTabSz="622300">
            <a:lnSpc>
              <a:spcPct val="90000"/>
            </a:lnSpc>
            <a:spcBef>
              <a:spcPct val="0"/>
            </a:spcBef>
            <a:spcAft>
              <a:spcPct val="35000"/>
            </a:spcAft>
            <a:buNone/>
          </a:pPr>
          <a:r>
            <a:rPr lang="en-US" sz="1400" b="0" i="0" kern="1200" dirty="0">
              <a:solidFill>
                <a:schemeClr val="tx1"/>
              </a:solidFill>
            </a:rPr>
            <a:t>    if</a:t>
          </a:r>
          <a:r>
            <a:rPr lang="en-US" sz="1400" b="0" i="0" kern="1200" dirty="0">
              <a:solidFill>
                <a:schemeClr val="accent1"/>
              </a:solidFill>
            </a:rPr>
            <a:t> </a:t>
          </a:r>
          <a:r>
            <a:rPr lang="en-US" sz="1400" b="0" i="0" kern="1200" dirty="0">
              <a:solidFill>
                <a:srgbClr val="FF0000"/>
              </a:solidFill>
            </a:rPr>
            <a:t>item</a:t>
          </a:r>
          <a:r>
            <a:rPr lang="en-US" sz="1400" b="0" i="0" kern="1200" dirty="0">
              <a:solidFill>
                <a:schemeClr val="accent1"/>
              </a:solidFill>
            </a:rPr>
            <a:t> </a:t>
          </a:r>
          <a:r>
            <a:rPr lang="en-US" sz="1400" b="0" i="0" kern="1200" dirty="0">
              <a:solidFill>
                <a:schemeClr val="tx1"/>
              </a:solidFill>
            </a:rPr>
            <a:t>==</a:t>
          </a:r>
          <a:r>
            <a:rPr lang="en-US" sz="1400" b="0" i="0" kern="1200" dirty="0">
              <a:solidFill>
                <a:schemeClr val="accent1"/>
              </a:solidFill>
            </a:rPr>
            <a:t> </a:t>
          </a:r>
          <a:r>
            <a:rPr lang="en-US" sz="1400" b="0" i="0" kern="1200" dirty="0">
              <a:solidFill>
                <a:schemeClr val="tx1"/>
              </a:solidFill>
            </a:rPr>
            <a:t>3</a:t>
          </a:r>
          <a:r>
            <a:rPr lang="en-US" sz="1400" b="0" i="0" kern="1200" dirty="0">
              <a:solidFill>
                <a:schemeClr val="accent1"/>
              </a:solidFill>
            </a:rPr>
            <a:t>:</a:t>
          </a:r>
        </a:p>
        <a:p>
          <a:pPr marL="0" lvl="0" indent="0" algn="l" defTabSz="622300">
            <a:lnSpc>
              <a:spcPct val="90000"/>
            </a:lnSpc>
            <a:spcBef>
              <a:spcPct val="0"/>
            </a:spcBef>
            <a:spcAft>
              <a:spcPct val="35000"/>
            </a:spcAft>
            <a:buNone/>
          </a:pPr>
          <a:r>
            <a:rPr lang="en-US" sz="1400" b="0" i="0" kern="1200" dirty="0">
              <a:solidFill>
                <a:schemeClr val="accent1"/>
              </a:solidFill>
            </a:rPr>
            <a:t>        pass</a:t>
          </a:r>
          <a:endParaRPr lang="en-US" sz="1400" b="0" i="0" kern="1200" dirty="0"/>
        </a:p>
        <a:p>
          <a:pPr marL="0" lvl="0" indent="0" algn="l" defTabSz="622300">
            <a:lnSpc>
              <a:spcPct val="90000"/>
            </a:lnSpc>
            <a:spcBef>
              <a:spcPct val="0"/>
            </a:spcBef>
            <a:spcAft>
              <a:spcPct val="35000"/>
            </a:spcAft>
            <a:buNone/>
          </a:pPr>
          <a:r>
            <a:rPr lang="en-US" sz="1400" b="0" i="0" kern="1200" dirty="0"/>
            <a:t>    else:</a:t>
          </a:r>
        </a:p>
        <a:p>
          <a:pPr marL="0" lvl="0" indent="0" algn="l" defTabSz="622300">
            <a:lnSpc>
              <a:spcPct val="90000"/>
            </a:lnSpc>
            <a:spcBef>
              <a:spcPct val="0"/>
            </a:spcBef>
            <a:spcAft>
              <a:spcPct val="35000"/>
            </a:spcAft>
            <a:buNone/>
          </a:pPr>
          <a:r>
            <a:rPr lang="en-US" sz="1400" b="0" i="0" kern="1200" dirty="0">
              <a:solidFill>
                <a:schemeClr val="accent1"/>
              </a:solidFill>
            </a:rPr>
            <a:t>        continue</a:t>
          </a:r>
          <a:endParaRPr lang="en-US" sz="1400" b="0" i="0" kern="1200" dirty="0"/>
        </a:p>
      </dsp:txBody>
      <dsp:txXfrm>
        <a:off x="3172268" y="2069"/>
        <a:ext cx="3254747" cy="2746552"/>
      </dsp:txXfrm>
    </dsp:sp>
    <dsp:sp modelId="{E4196D35-1E7E-41C3-8B74-B3E221CFE3EA}">
      <dsp:nvSpPr>
        <dsp:cNvPr id="0" name=""/>
        <dsp:cNvSpPr/>
      </dsp:nvSpPr>
      <dsp:spPr>
        <a:xfrm>
          <a:off x="0" y="3148120"/>
          <a:ext cx="6588691" cy="27465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830832" y="3766095"/>
          <a:ext cx="1510604" cy="1510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3172268" y="3148120"/>
          <a:ext cx="3254747" cy="274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677" tIns="290677" rIns="290677" bIns="290677"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accent1"/>
              </a:solidFill>
            </a:rPr>
            <a:t>pass – </a:t>
          </a:r>
          <a:r>
            <a:rPr lang="en-US" sz="2400" b="0" i="0" kern="1200" dirty="0">
              <a:solidFill>
                <a:schemeClr val="tx1"/>
              </a:solidFill>
            </a:rPr>
            <a:t>do nothing</a:t>
          </a:r>
        </a:p>
        <a:p>
          <a:pPr marL="0" lvl="0" indent="0" algn="l" defTabSz="1066800">
            <a:lnSpc>
              <a:spcPct val="90000"/>
            </a:lnSpc>
            <a:spcBef>
              <a:spcPct val="0"/>
            </a:spcBef>
            <a:spcAft>
              <a:spcPct val="35000"/>
            </a:spcAft>
            <a:buNone/>
          </a:pPr>
          <a:r>
            <a:rPr lang="en-US" sz="2400" b="0" i="0" kern="1200" dirty="0">
              <a:solidFill>
                <a:schemeClr val="accent1"/>
              </a:solidFill>
            </a:rPr>
            <a:t>break – </a:t>
          </a:r>
          <a:r>
            <a:rPr lang="en-US" sz="2400" b="0" i="0" kern="1200" dirty="0">
              <a:solidFill>
                <a:schemeClr val="tx1"/>
              </a:solidFill>
            </a:rPr>
            <a:t>stop for loop</a:t>
          </a:r>
        </a:p>
        <a:p>
          <a:pPr marL="0" lvl="0" indent="0" algn="l" defTabSz="1066800">
            <a:lnSpc>
              <a:spcPct val="90000"/>
            </a:lnSpc>
            <a:spcBef>
              <a:spcPct val="0"/>
            </a:spcBef>
            <a:spcAft>
              <a:spcPct val="35000"/>
            </a:spcAft>
            <a:buNone/>
          </a:pPr>
          <a:r>
            <a:rPr lang="en-US" sz="2400" b="0" i="0" kern="1200" dirty="0">
              <a:solidFill>
                <a:schemeClr val="accent1"/>
              </a:solidFill>
            </a:rPr>
            <a:t>continue – </a:t>
          </a:r>
          <a:r>
            <a:rPr lang="en-US" sz="2400" b="0" i="0" kern="1200" dirty="0">
              <a:solidFill>
                <a:schemeClr val="tx1"/>
              </a:solidFill>
            </a:rPr>
            <a:t>continue for loop</a:t>
          </a:r>
          <a:endParaRPr lang="en-US" sz="2400" kern="1200" dirty="0">
            <a:solidFill>
              <a:schemeClr val="tx1"/>
            </a:solidFill>
          </a:endParaRPr>
        </a:p>
      </dsp:txBody>
      <dsp:txXfrm>
        <a:off x="3172268" y="3148120"/>
        <a:ext cx="3254747" cy="27465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0C59-A890-4646-BE29-B8CD8802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5DB38-D72E-1942-BA0D-C5F7A4E81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8E5AE1-92C0-6744-A079-9E005B2541BB}"/>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17D1B3F6-CBB6-EB49-B8CE-01F136D76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A1C1B-3504-6642-AF16-2D863ADF3533}"/>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39029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BAFC-BB10-BD40-8F00-B057B4FC5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8A913-F736-8F43-8BE4-25B30C599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E9538-BF3B-DB46-B03D-70A3F13D1F1A}"/>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5A89B24E-28D0-384F-9CA9-EF5164932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D385-B065-984F-BA67-471E64C53E5C}"/>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6312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8B8B8-EE9E-BC46-9AE3-71335F2C87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E5954-BB15-3245-A4C9-FE7494748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B8D04-6007-1C4A-96E0-B2FF5C8D58F9}"/>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C9EF430B-F8C9-9040-8341-0597A044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BDC45-6D68-3743-8642-0D479105614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421726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5204-E220-0745-8B52-F0B53CE67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287DE-A4E1-7643-B5B1-D6812ECB6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79423-621D-2846-B498-319CB0D7E95A}"/>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6F490456-9370-1947-BFD1-C33DE7C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54BF5-E93F-4B4F-9D79-A6785C356803}"/>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42079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E34E-8101-AE42-AD62-18FC69D51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69AC4-F647-CF48-B0F0-A5C3677CA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80CA7-AE9C-7A43-8E64-CF6B6220CD06}"/>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BA5449B4-9134-414D-B423-68D06D797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09413-9AC9-9A4D-BCDF-BF9E6EBCA118}"/>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93670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AA19-99D0-AA41-993C-910F67D1C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64219-5AE0-1147-B384-2E2D4000D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6B3C-AA66-CC4D-B23B-547A9EF68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289FB-5A32-F84D-8A5F-AD6BE27DE42A}"/>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6" name="Footer Placeholder 5">
            <a:extLst>
              <a:ext uri="{FF2B5EF4-FFF2-40B4-BE49-F238E27FC236}">
                <a16:creationId xmlns:a16="http://schemas.microsoft.com/office/drawing/2014/main" id="{83B136E5-78F3-CC46-BFC9-8B44726E8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AA70F-766E-084C-86ED-09EB6EDF042D}"/>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1120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6A10-347F-8941-BE1A-17A4F3FA85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BF175-606F-FC45-8377-8F1C28D31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AB30C-DF75-9A4F-8335-C5CC2251F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F9C95-1053-6349-837D-A92772B00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6C1EF-ACB2-2C4C-8F4A-E338BFC184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1D734-9571-1B48-9CD9-6695E7F81696}"/>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8" name="Footer Placeholder 7">
            <a:extLst>
              <a:ext uri="{FF2B5EF4-FFF2-40B4-BE49-F238E27FC236}">
                <a16:creationId xmlns:a16="http://schemas.microsoft.com/office/drawing/2014/main" id="{62D02D59-EE86-C345-B6FB-9C8EFF427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18EF1-BB1D-F744-8CE9-2E32BF7EEE0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61042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F54-AA54-A946-815F-A6D01CDFB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3E590-C7AD-9741-B44A-69187D9D5DB3}"/>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4" name="Footer Placeholder 3">
            <a:extLst>
              <a:ext uri="{FF2B5EF4-FFF2-40B4-BE49-F238E27FC236}">
                <a16:creationId xmlns:a16="http://schemas.microsoft.com/office/drawing/2014/main" id="{A4C8BD86-0138-1140-8CDF-7B920553B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AF016-8DB0-C947-809F-E223A5F989B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23776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83121-2529-294F-9E29-98BDAEEF7AFC}"/>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3" name="Footer Placeholder 2">
            <a:extLst>
              <a:ext uri="{FF2B5EF4-FFF2-40B4-BE49-F238E27FC236}">
                <a16:creationId xmlns:a16="http://schemas.microsoft.com/office/drawing/2014/main" id="{30BE4284-4254-3B44-A361-972F34DB1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7EA33-883E-2541-8781-CE857A29469C}"/>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30772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74F9-1FA9-294B-B1F2-1E7B9911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7F76CD-1276-7C4D-A06A-192E392D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B26EA-3C5D-1E4E-97CF-0EF93EC4C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1A470-768F-7A4A-9244-66E0270C91CC}"/>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6" name="Footer Placeholder 5">
            <a:extLst>
              <a:ext uri="{FF2B5EF4-FFF2-40B4-BE49-F238E27FC236}">
                <a16:creationId xmlns:a16="http://schemas.microsoft.com/office/drawing/2014/main" id="{0C25B4CA-7C85-A34D-B3D1-723BE45BD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EF0B7-DD81-D34E-BF0F-D0F38150112F}"/>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69776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341F-D77E-9548-A318-0340504D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944CD-C4F6-9A42-AACF-2B8DAD0DC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F85C5-B2CE-2A45-AC9D-8F16DA5CF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E0A2B-0904-5F40-8E34-16D4994DC76F}"/>
              </a:ext>
            </a:extLst>
          </p:cNvPr>
          <p:cNvSpPr>
            <a:spLocks noGrp="1"/>
          </p:cNvSpPr>
          <p:nvPr>
            <p:ph type="dt" sz="half" idx="10"/>
          </p:nvPr>
        </p:nvSpPr>
        <p:spPr/>
        <p:txBody>
          <a:bodyPr/>
          <a:lstStyle/>
          <a:p>
            <a:fld id="{49B4DE32-F133-294A-B569-B040DD92A344}" type="datetimeFigureOut">
              <a:rPr lang="en-US" smtClean="0"/>
              <a:t>10/18/2020</a:t>
            </a:fld>
            <a:endParaRPr lang="en-US"/>
          </a:p>
        </p:txBody>
      </p:sp>
      <p:sp>
        <p:nvSpPr>
          <p:cNvPr id="6" name="Footer Placeholder 5">
            <a:extLst>
              <a:ext uri="{FF2B5EF4-FFF2-40B4-BE49-F238E27FC236}">
                <a16:creationId xmlns:a16="http://schemas.microsoft.com/office/drawing/2014/main" id="{A4298B59-E6CB-FF49-AFA5-6CF343CFA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60C50-2E42-744F-A265-711DE89F0721}"/>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99823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1A82D-09CB-9E44-BF60-52623DD45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BA382C-0F3C-9642-8C11-925E8E108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F891E-5D0F-AA42-8FDD-49743E5AB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4DE32-F133-294A-B569-B040DD92A344}" type="datetimeFigureOut">
              <a:rPr lang="en-US" smtClean="0"/>
              <a:t>10/18/2020</a:t>
            </a:fld>
            <a:endParaRPr lang="en-US"/>
          </a:p>
        </p:txBody>
      </p:sp>
      <p:sp>
        <p:nvSpPr>
          <p:cNvPr id="5" name="Footer Placeholder 4">
            <a:extLst>
              <a:ext uri="{FF2B5EF4-FFF2-40B4-BE49-F238E27FC236}">
                <a16:creationId xmlns:a16="http://schemas.microsoft.com/office/drawing/2014/main" id="{33951DFF-5AF5-CE4A-924A-0103D268E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205EBE-66F1-804F-8A59-67812371C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56F9C-4E39-ED4A-BD73-B9DA68ADA0C6}" type="slidenum">
              <a:rPr lang="en-US" smtClean="0"/>
              <a:t>‹#›</a:t>
            </a:fld>
            <a:endParaRPr lang="en-US"/>
          </a:p>
        </p:txBody>
      </p:sp>
    </p:spTree>
    <p:extLst>
      <p:ext uri="{BB962C8B-B14F-4D97-AF65-F5344CB8AC3E}">
        <p14:creationId xmlns:p14="http://schemas.microsoft.com/office/powerpoint/2010/main" val="368633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B621A-7353-4E44-9007-FDF89E2FF134}"/>
              </a:ext>
            </a:extLst>
          </p:cNvPr>
          <p:cNvSpPr>
            <a:spLocks noGrp="1"/>
          </p:cNvSpPr>
          <p:nvPr>
            <p:ph type="ctrTitle"/>
          </p:nvPr>
        </p:nvSpPr>
        <p:spPr>
          <a:xfrm>
            <a:off x="987689" y="3071183"/>
            <a:ext cx="9910296" cy="2590027"/>
          </a:xfrm>
        </p:spPr>
        <p:txBody>
          <a:bodyPr anchor="t">
            <a:normAutofit/>
          </a:bodyPr>
          <a:lstStyle/>
          <a:p>
            <a:pPr algn="l"/>
            <a:r>
              <a:rPr lang="en-US" sz="8000" dirty="0"/>
              <a:t>Python Basics</a:t>
            </a:r>
          </a:p>
        </p:txBody>
      </p:sp>
      <p:sp>
        <p:nvSpPr>
          <p:cNvPr id="3" name="Subtitle 2">
            <a:extLst>
              <a:ext uri="{FF2B5EF4-FFF2-40B4-BE49-F238E27FC236}">
                <a16:creationId xmlns:a16="http://schemas.microsoft.com/office/drawing/2014/main" id="{FA945277-7F5B-3241-9642-4D4B4DD082EE}"/>
              </a:ext>
            </a:extLst>
          </p:cNvPr>
          <p:cNvSpPr>
            <a:spLocks noGrp="1"/>
          </p:cNvSpPr>
          <p:nvPr>
            <p:ph type="subTitle" idx="1"/>
          </p:nvPr>
        </p:nvSpPr>
        <p:spPr>
          <a:xfrm>
            <a:off x="987688" y="1553518"/>
            <a:ext cx="9910295" cy="1281733"/>
          </a:xfrm>
        </p:spPr>
        <p:txBody>
          <a:bodyPr anchor="b">
            <a:normAutofit/>
          </a:bodyPr>
          <a:lstStyle/>
          <a:p>
            <a:pPr algn="l"/>
            <a:r>
              <a:rPr lang="en-US"/>
              <a:t>Section 1 Part 2</a:t>
            </a:r>
            <a:endParaRPr lang="en-US"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31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a `while` loop</a:t>
            </a:r>
            <a:endParaRPr lang="en-US" sz="4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26749676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89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a </a:t>
            </a:r>
            <a:br>
              <a:rPr lang="en-US" sz="4000" b="1" dirty="0">
                <a:solidFill>
                  <a:schemeClr val="bg1"/>
                </a:solidFill>
              </a:rPr>
            </a:br>
            <a:r>
              <a:rPr lang="en-US" sz="4000" b="1" dirty="0">
                <a:solidFill>
                  <a:schemeClr val="bg1"/>
                </a:solidFill>
              </a:rPr>
              <a:t>`for` loop</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122795945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26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`pass, break, continue`</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248486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90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a16="http://schemas.microsoft.com/office/drawing/2014/main" id="{0F153711-0999-4749-B614-7F6A5ABC96E1}"/>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Exercise</a:t>
            </a:r>
            <a:br>
              <a:rPr lang="en-US" sz="3800" kern="1200">
                <a:solidFill>
                  <a:srgbClr val="FFFFFF"/>
                </a:solidFill>
                <a:latin typeface="+mj-lt"/>
                <a:ea typeface="+mj-ea"/>
                <a:cs typeface="+mj-cs"/>
              </a:rPr>
            </a:br>
            <a:r>
              <a:rPr lang="en-US" sz="3800" kern="1200">
                <a:solidFill>
                  <a:srgbClr val="FFFFFF"/>
                </a:solidFill>
                <a:latin typeface="+mj-lt"/>
                <a:ea typeface="+mj-ea"/>
                <a:cs typeface="+mj-cs"/>
              </a:rPr>
              <a:t>Get your feet wet</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sp>
        <p:nvSpPr>
          <p:cNvPr id="52" name="Rectangle 5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Content Placeholder 5">
            <a:extLst>
              <a:ext uri="{FF2B5EF4-FFF2-40B4-BE49-F238E27FC236}">
                <a16:creationId xmlns:a16="http://schemas.microsoft.com/office/drawing/2014/main" id="{14A45C8F-5540-1C45-8A2E-93C2CF13085A}"/>
              </a:ext>
            </a:extLst>
          </p:cNvPr>
          <p:cNvSpPr>
            <a:spLocks noGrp="1"/>
          </p:cNvSpPr>
          <p:nvPr>
            <p:ph sz="half" idx="1"/>
          </p:nvPr>
        </p:nvSpPr>
        <p:spPr>
          <a:xfrm>
            <a:off x="4379709" y="686862"/>
            <a:ext cx="7037591" cy="5475129"/>
          </a:xfrm>
        </p:spPr>
        <p:txBody>
          <a:bodyPr vert="horz" lIns="91440" tIns="45720" rIns="91440" bIns="45720" rtlCol="0" anchor="ctr">
            <a:normAutofit/>
          </a:bodyPr>
          <a:lstStyle/>
          <a:p>
            <a:r>
              <a:rPr lang="en-US" sz="2000" b="0" i="0">
                <a:effectLst/>
              </a:rPr>
              <a:t>Assign a list of any integers you like to a variable called my_list. Use a for loop to iterate through that list, printing out the result of each integer plus 1.</a:t>
            </a:r>
          </a:p>
          <a:p>
            <a:endParaRPr lang="en-US" sz="2000"/>
          </a:p>
          <a:p>
            <a:r>
              <a:rPr lang="en-US" sz="2000" b="0" i="0">
                <a:effectLst/>
              </a:rPr>
              <a:t>Make a NEW list full of any data you like. Create a while loop that checks that the length of that list is greater than zero, and then calls the pop </a:t>
            </a:r>
            <a:r>
              <a:rPr lang="en-US" sz="2000" b="1" i="0">
                <a:effectLst/>
              </a:rPr>
              <a:t>method</a:t>
            </a:r>
            <a:r>
              <a:rPr lang="en-US" sz="2000" b="0" i="0">
                <a:effectLst/>
              </a:rPr>
              <a:t> with no arguments on that list during each while loop.</a:t>
            </a:r>
          </a:p>
          <a:p>
            <a:pPr marL="742950" lvl="1"/>
            <a:r>
              <a:rPr lang="en-US" sz="2000" b="0" i="0">
                <a:effectLst/>
              </a:rPr>
              <a:t>Check what the value of your list once this is done! Why do you think that is? What does the pop method do?</a:t>
            </a:r>
          </a:p>
          <a:p>
            <a:pPr lvl="1"/>
            <a:endParaRPr lang="en-US" sz="2000" b="0" i="0">
              <a:effectLst/>
            </a:endParaRPr>
          </a:p>
          <a:p>
            <a:r>
              <a:rPr lang="en-US" sz="2000" b="0" i="0">
                <a:effectLst/>
              </a:rPr>
              <a:t>Write an if statement that checks for equality between 4 and 4.0, and prints a string if so (maybe fill the string with a compliment to yourself!). Write it again but check for object identity between 4 and 4.0 in the if condition instead.</a:t>
            </a:r>
          </a:p>
        </p:txBody>
      </p:sp>
    </p:spTree>
    <p:extLst>
      <p:ext uri="{BB962C8B-B14F-4D97-AF65-F5344CB8AC3E}">
        <p14:creationId xmlns:p14="http://schemas.microsoft.com/office/powerpoint/2010/main" val="354043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 </a:t>
            </a:r>
            <a:br>
              <a:rPr lang="en-US" sz="3000" b="1" dirty="0">
                <a:solidFill>
                  <a:schemeClr val="bg1"/>
                </a:solidFill>
              </a:rPr>
            </a:br>
            <a:r>
              <a:rPr lang="en-US" sz="3000" b="1" dirty="0">
                <a:solidFill>
                  <a:schemeClr val="bg1"/>
                </a:solidFill>
              </a:rPr>
              <a:t>for function</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48945999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37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 </a:t>
            </a:r>
            <a:br>
              <a:rPr lang="en-US" sz="3000" b="1" dirty="0">
                <a:solidFill>
                  <a:schemeClr val="bg1"/>
                </a:solidFill>
              </a:rPr>
            </a:br>
            <a:r>
              <a:rPr lang="en-US" sz="3000" b="1" dirty="0">
                <a:solidFill>
                  <a:schemeClr val="bg1"/>
                </a:solidFill>
              </a:rPr>
              <a:t>for function with return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6080635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9243-EE76-3547-8DC9-24F590E082BE}"/>
              </a:ext>
            </a:extLst>
          </p:cNvPr>
          <p:cNvSpPr>
            <a:spLocks noGrp="1"/>
          </p:cNvSpPr>
          <p:nvPr>
            <p:ph type="title"/>
          </p:nvPr>
        </p:nvSpPr>
        <p:spPr>
          <a:xfrm>
            <a:off x="838200" y="365125"/>
            <a:ext cx="10515600" cy="1325563"/>
          </a:xfrm>
        </p:spPr>
        <p:txBody>
          <a:bodyPr>
            <a:normAutofit/>
          </a:bodyPr>
          <a:lstStyle/>
          <a:p>
            <a:r>
              <a:rPr lang="en-US" b="1"/>
              <a:t>Writing Scripts</a:t>
            </a:r>
            <a:endParaRPr lang="en-US"/>
          </a:p>
        </p:txBody>
      </p:sp>
      <p:graphicFrame>
        <p:nvGraphicFramePr>
          <p:cNvPr id="5" name="Content Placeholder 2">
            <a:extLst>
              <a:ext uri="{FF2B5EF4-FFF2-40B4-BE49-F238E27FC236}">
                <a16:creationId xmlns:a16="http://schemas.microsoft.com/office/drawing/2014/main" id="{B7B3918D-070D-4FF9-92AD-686EDFE99FCF}"/>
              </a:ext>
            </a:extLst>
          </p:cNvPr>
          <p:cNvGraphicFramePr>
            <a:graphicFrameLocks noGrp="1"/>
          </p:cNvGraphicFramePr>
          <p:nvPr>
            <p:ph idx="1"/>
            <p:extLst>
              <p:ext uri="{D42A27DB-BD31-4B8C-83A1-F6EECF244321}">
                <p14:modId xmlns:p14="http://schemas.microsoft.com/office/powerpoint/2010/main" val="3615845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2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a16="http://schemas.microsoft.com/office/drawing/2014/main" id="{0F153711-0999-4749-B614-7F6A5ABC96E1}"/>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Exercise</a:t>
            </a:r>
            <a:br>
              <a:rPr lang="en-US" sz="3800" kern="1200">
                <a:solidFill>
                  <a:srgbClr val="FFFFFF"/>
                </a:solidFill>
                <a:latin typeface="+mj-lt"/>
                <a:ea typeface="+mj-ea"/>
                <a:cs typeface="+mj-cs"/>
              </a:rPr>
            </a:br>
            <a:r>
              <a:rPr lang="en-US" sz="3800" kern="1200">
                <a:solidFill>
                  <a:srgbClr val="FFFFFF"/>
                </a:solidFill>
                <a:latin typeface="+mj-lt"/>
                <a:ea typeface="+mj-ea"/>
                <a:cs typeface="+mj-cs"/>
              </a:rPr>
              <a:t>Get your feet wet</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sp>
        <p:nvSpPr>
          <p:cNvPr id="52" name="Rectangle 5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Content Placeholder 5">
            <a:extLst>
              <a:ext uri="{FF2B5EF4-FFF2-40B4-BE49-F238E27FC236}">
                <a16:creationId xmlns:a16="http://schemas.microsoft.com/office/drawing/2014/main" id="{14A45C8F-5540-1C45-8A2E-93C2CF13085A}"/>
              </a:ext>
            </a:extLst>
          </p:cNvPr>
          <p:cNvSpPr>
            <a:spLocks noGrp="1"/>
          </p:cNvSpPr>
          <p:nvPr>
            <p:ph sz="half" idx="1"/>
          </p:nvPr>
        </p:nvSpPr>
        <p:spPr>
          <a:xfrm>
            <a:off x="4379709" y="686862"/>
            <a:ext cx="7037591" cy="5475129"/>
          </a:xfrm>
        </p:spPr>
        <p:txBody>
          <a:bodyPr vert="horz" lIns="91440" tIns="45720" rIns="91440" bIns="45720" rtlCol="0" anchor="ctr">
            <a:normAutofit/>
          </a:bodyPr>
          <a:lstStyle/>
          <a:p>
            <a:r>
              <a:rPr lang="en-US" sz="2000" dirty="0"/>
              <a:t>Define a function </a:t>
            </a:r>
            <a:r>
              <a:rPr lang="en-US" sz="2000" dirty="0" err="1"/>
              <a:t>which_is_smaller</a:t>
            </a:r>
            <a:r>
              <a:rPr lang="en-US" sz="2000" dirty="0"/>
              <a:t>() that takes two numbers as arguments and returns the smallest of them. </a:t>
            </a:r>
          </a:p>
          <a:p>
            <a:endParaRPr lang="en-US" sz="2000" dirty="0"/>
          </a:p>
          <a:p>
            <a:r>
              <a:rPr lang="en-US" sz="2000" dirty="0"/>
              <a:t>Write a function that takes a lowercase character (i.e. a string of length 1) and returns True if it is a vowel, False otherwise.</a:t>
            </a:r>
          </a:p>
          <a:p>
            <a:endParaRPr lang="en-US" sz="2000" dirty="0"/>
          </a:p>
          <a:p>
            <a:r>
              <a:rPr lang="en-US" sz="2000" dirty="0"/>
              <a:t>Write a function that takes a list of words. It should count the lengths of each of the words in the argument and return a list of integers of the lengths of the corresponding input words.</a:t>
            </a:r>
          </a:p>
          <a:p>
            <a:endParaRPr lang="en-US" sz="2000" dirty="0"/>
          </a:p>
          <a:p>
            <a:r>
              <a:rPr lang="en-US" sz="2000" dirty="0"/>
              <a:t>Write a function capable of generating all the verses of the song “99 Bottles of Beer on the Wall”.</a:t>
            </a:r>
          </a:p>
        </p:txBody>
      </p:sp>
    </p:spTree>
    <p:extLst>
      <p:ext uri="{BB962C8B-B14F-4D97-AF65-F5344CB8AC3E}">
        <p14:creationId xmlns:p14="http://schemas.microsoft.com/office/powerpoint/2010/main" val="150558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4D906C-DA90-CB4F-BD96-F5DA0295576F}"/>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kern="1200">
                <a:solidFill>
                  <a:srgbClr val="FFFFFF"/>
                </a:solidFill>
                <a:latin typeface="+mj-lt"/>
                <a:ea typeface="+mj-ea"/>
                <a:cs typeface="+mj-cs"/>
              </a:rPr>
              <a:t>Agenda – The Anatomy of</a:t>
            </a:r>
          </a:p>
        </p:txBody>
      </p:sp>
      <p:graphicFrame>
        <p:nvGraphicFramePr>
          <p:cNvPr id="6" name="Text Placeholder 3">
            <a:extLst>
              <a:ext uri="{FF2B5EF4-FFF2-40B4-BE49-F238E27FC236}">
                <a16:creationId xmlns:a16="http://schemas.microsoft.com/office/drawing/2014/main" id="{9B14B04A-CAD2-4DFA-B72E-E88BBAC15C14}"/>
              </a:ext>
            </a:extLst>
          </p:cNvPr>
          <p:cNvGraphicFramePr/>
          <p:nvPr>
            <p:extLst>
              <p:ext uri="{D42A27DB-BD31-4B8C-83A1-F6EECF244321}">
                <p14:modId xmlns:p14="http://schemas.microsoft.com/office/powerpoint/2010/main" val="34733036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51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2E841-4BA3-654B-876C-F170F813564E}"/>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800">
                <a:solidFill>
                  <a:srgbClr val="FFFFFF"/>
                </a:solidFill>
              </a:rPr>
              <a:t>Control Flow</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17870E-7D16-5945-8E5E-94AB2A72F085}"/>
              </a:ext>
            </a:extLst>
          </p:cNvPr>
          <p:cNvSpPr>
            <a:spLocks noGrp="1"/>
          </p:cNvSpPr>
          <p:nvPr>
            <p:ph sz="half" idx="1"/>
          </p:nvPr>
        </p:nvSpPr>
        <p:spPr>
          <a:xfrm>
            <a:off x="6574536" y="640080"/>
            <a:ext cx="5053066" cy="2546604"/>
          </a:xfrm>
        </p:spPr>
        <p:txBody>
          <a:bodyPr>
            <a:noAutofit/>
          </a:bodyPr>
          <a:lstStyle/>
          <a:p>
            <a:pPr marL="0" indent="0">
              <a:buNone/>
            </a:pPr>
            <a:r>
              <a:rPr lang="en-US" dirty="0"/>
              <a:t>a concept that allows the Python interpreter to react to </a:t>
            </a:r>
            <a:r>
              <a:rPr lang="en-US" dirty="0">
                <a:solidFill>
                  <a:srgbClr val="FF0000"/>
                </a:solidFill>
              </a:rPr>
              <a:t>different comparison expressions</a:t>
            </a:r>
            <a:r>
              <a:rPr lang="en-US" dirty="0"/>
              <a:t> and divert into different logic depending on how that </a:t>
            </a:r>
            <a:r>
              <a:rPr lang="en-US" dirty="0">
                <a:solidFill>
                  <a:srgbClr val="FF0000"/>
                </a:solidFill>
              </a:rPr>
              <a:t>comparison evaluated</a:t>
            </a:r>
            <a:r>
              <a:rPr lang="en-US" dirty="0"/>
              <a:t>. </a:t>
            </a:r>
          </a:p>
        </p:txBody>
      </p:sp>
      <p:sp>
        <p:nvSpPr>
          <p:cNvPr id="4" name="Text Placeholder 3">
            <a:extLst>
              <a:ext uri="{FF2B5EF4-FFF2-40B4-BE49-F238E27FC236}">
                <a16:creationId xmlns:a16="http://schemas.microsoft.com/office/drawing/2014/main" id="{EF10BB30-15B3-B041-94BD-E9597F394B41}"/>
              </a:ext>
            </a:extLst>
          </p:cNvPr>
          <p:cNvSpPr>
            <a:spLocks noGrp="1"/>
          </p:cNvSpPr>
          <p:nvPr>
            <p:ph sz="half" idx="2"/>
          </p:nvPr>
        </p:nvSpPr>
        <p:spPr>
          <a:xfrm>
            <a:off x="6570204" y="3671315"/>
            <a:ext cx="5057398" cy="2546605"/>
          </a:xfrm>
        </p:spPr>
        <p:txBody>
          <a:bodyPr>
            <a:normAutofit/>
          </a:bodyPr>
          <a:lstStyle/>
          <a:p>
            <a:r>
              <a:rPr lang="en-US" sz="2400" dirty="0"/>
              <a:t>There's several ways to control the flow of logic that we'll discuss here:</a:t>
            </a:r>
          </a:p>
          <a:p>
            <a:pPr lvl="1"/>
            <a:r>
              <a:rPr lang="en-US" dirty="0"/>
              <a:t> </a:t>
            </a:r>
            <a:r>
              <a:rPr lang="en-US" b="1" dirty="0"/>
              <a:t>if/</a:t>
            </a:r>
            <a:r>
              <a:rPr lang="en-US" b="1" dirty="0" err="1"/>
              <a:t>elif</a:t>
            </a:r>
            <a:r>
              <a:rPr lang="en-US" b="1" dirty="0"/>
              <a:t>/else </a:t>
            </a:r>
            <a:r>
              <a:rPr lang="en-US" dirty="0"/>
              <a:t>statements</a:t>
            </a:r>
          </a:p>
          <a:p>
            <a:pPr lvl="1"/>
            <a:r>
              <a:rPr lang="en-US" b="1" dirty="0"/>
              <a:t>while </a:t>
            </a:r>
            <a:r>
              <a:rPr lang="en-US" dirty="0"/>
              <a:t>loops</a:t>
            </a:r>
          </a:p>
          <a:p>
            <a:pPr lvl="1"/>
            <a:r>
              <a:rPr lang="en-US" b="1" dirty="0"/>
              <a:t>for </a:t>
            </a:r>
            <a:r>
              <a:rPr lang="en-US" dirty="0"/>
              <a:t>loops</a:t>
            </a:r>
          </a:p>
          <a:p>
            <a:pPr lvl="1"/>
            <a:r>
              <a:rPr lang="en-US" b="1" dirty="0"/>
              <a:t>pass,  break, </a:t>
            </a:r>
            <a:r>
              <a:rPr lang="en-US" dirty="0"/>
              <a:t>and</a:t>
            </a:r>
            <a:r>
              <a:rPr lang="en-US" b="1" dirty="0"/>
              <a:t> continue</a:t>
            </a:r>
          </a:p>
        </p:txBody>
      </p:sp>
    </p:spTree>
    <p:extLst>
      <p:ext uri="{BB962C8B-B14F-4D97-AF65-F5344CB8AC3E}">
        <p14:creationId xmlns:p14="http://schemas.microsoft.com/office/powerpoint/2010/main" val="2475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F2C83-4302-B846-902D-8C95426C565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`if/</a:t>
            </a:r>
            <a:r>
              <a:rPr lang="en-US" sz="4800" dirty="0" err="1">
                <a:solidFill>
                  <a:schemeClr val="bg1"/>
                </a:solidFill>
              </a:rPr>
              <a:t>elif</a:t>
            </a:r>
            <a:r>
              <a:rPr lang="en-US" sz="4800" dirty="0">
                <a:solidFill>
                  <a:schemeClr val="bg1"/>
                </a:solidFill>
              </a:rPr>
              <a:t>/else`</a:t>
            </a:r>
          </a:p>
        </p:txBody>
      </p:sp>
      <p:graphicFrame>
        <p:nvGraphicFramePr>
          <p:cNvPr id="5" name="Content Placeholder 2">
            <a:extLst>
              <a:ext uri="{FF2B5EF4-FFF2-40B4-BE49-F238E27FC236}">
                <a16:creationId xmlns:a16="http://schemas.microsoft.com/office/drawing/2014/main" id="{ACFEECCF-669B-4B13-99EB-26755723AF66}"/>
              </a:ext>
            </a:extLst>
          </p:cNvPr>
          <p:cNvGraphicFramePr>
            <a:graphicFrameLocks noGrp="1"/>
          </p:cNvGraphicFramePr>
          <p:nvPr>
            <p:ph idx="1"/>
            <p:extLst>
              <p:ext uri="{D42A27DB-BD31-4B8C-83A1-F6EECF244321}">
                <p14:modId xmlns:p14="http://schemas.microsoft.com/office/powerpoint/2010/main" val="38810868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18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Shape 39">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2" name="Group 41">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43"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4"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6" name="Freeform: Shape 45">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C6B402D4-29B3-0242-927C-B694F2337193}"/>
              </a:ext>
            </a:extLst>
          </p:cNvPr>
          <p:cNvSpPr>
            <a:spLocks noGrp="1"/>
          </p:cNvSpPr>
          <p:nvPr>
            <p:ph type="title"/>
          </p:nvPr>
        </p:nvSpPr>
        <p:spPr>
          <a:xfrm>
            <a:off x="966430" y="3495470"/>
            <a:ext cx="5386661" cy="2650888"/>
          </a:xfrm>
        </p:spPr>
        <p:txBody>
          <a:bodyPr vert="horz" lIns="91440" tIns="45720" rIns="91440" bIns="45720" rtlCol="0" anchor="ctr">
            <a:normAutofit/>
          </a:bodyPr>
          <a:lstStyle/>
          <a:p>
            <a:r>
              <a:rPr lang="en-US" sz="5400" kern="1200">
                <a:solidFill>
                  <a:schemeClr val="bg1"/>
                </a:solidFill>
                <a:latin typeface="+mj-lt"/>
                <a:ea typeface="+mj-ea"/>
                <a:cs typeface="+mj-cs"/>
              </a:rPr>
              <a:t>Python Demonstration</a:t>
            </a:r>
          </a:p>
        </p:txBody>
      </p:sp>
      <p:pic>
        <p:nvPicPr>
          <p:cNvPr id="8" name="Graphic 7" descr="Teacher">
            <a:extLst>
              <a:ext uri="{FF2B5EF4-FFF2-40B4-BE49-F238E27FC236}">
                <a16:creationId xmlns:a16="http://schemas.microsoft.com/office/drawing/2014/main" id="{1D160357-E0D4-40C9-8A4D-9D5BE2FFEB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150635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an `if`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23553278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25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F2C83-4302-B846-902D-8C95426C565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a:t>
            </a:r>
            <a:r>
              <a:rPr lang="en-US" sz="4800" dirty="0" err="1">
                <a:solidFill>
                  <a:schemeClr val="bg1"/>
                </a:solidFill>
              </a:rPr>
              <a:t>elif</a:t>
            </a:r>
            <a:r>
              <a:rPr lang="en-US" sz="4800" dirty="0">
                <a:solidFill>
                  <a:schemeClr val="bg1"/>
                </a:solidFill>
              </a:rPr>
              <a:t>`</a:t>
            </a:r>
          </a:p>
        </p:txBody>
      </p:sp>
      <p:graphicFrame>
        <p:nvGraphicFramePr>
          <p:cNvPr id="5" name="Content Placeholder 2">
            <a:extLst>
              <a:ext uri="{FF2B5EF4-FFF2-40B4-BE49-F238E27FC236}">
                <a16:creationId xmlns:a16="http://schemas.microsoft.com/office/drawing/2014/main" id="{ACFEECCF-669B-4B13-99EB-26755723AF66}"/>
              </a:ext>
            </a:extLst>
          </p:cNvPr>
          <p:cNvGraphicFramePr>
            <a:graphicFrameLocks noGrp="1"/>
          </p:cNvGraphicFramePr>
          <p:nvPr>
            <p:ph idx="1"/>
            <p:extLst>
              <p:ext uri="{D42A27DB-BD31-4B8C-83A1-F6EECF244321}">
                <p14:modId xmlns:p14="http://schemas.microsoft.com/office/powerpoint/2010/main" val="238615785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87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594360" y="637125"/>
            <a:ext cx="3802276" cy="5256371"/>
          </a:xfrm>
          <a:prstGeom prst="ellipse">
            <a:avLst/>
          </a:prstGeom>
        </p:spPr>
        <p:txBody>
          <a:bodyPr>
            <a:normAutofit/>
          </a:bodyPr>
          <a:lstStyle/>
          <a:p>
            <a:r>
              <a:rPr lang="en-US" sz="2400" b="1" dirty="0">
                <a:solidFill>
                  <a:schemeClr val="bg1"/>
                </a:solidFill>
              </a:rPr>
              <a:t>Anatomy of an `if/</a:t>
            </a:r>
            <a:r>
              <a:rPr lang="en-US" sz="2400" b="1" dirty="0" err="1">
                <a:solidFill>
                  <a:schemeClr val="bg1"/>
                </a:solidFill>
              </a:rPr>
              <a:t>elif</a:t>
            </a:r>
            <a:r>
              <a:rPr lang="en-US" sz="2400" b="1" dirty="0">
                <a:solidFill>
                  <a:schemeClr val="bg1"/>
                </a:solidFill>
              </a:rPr>
              <a:t>`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8387909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51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an </a:t>
            </a:r>
            <a:br>
              <a:rPr lang="en-US" sz="3000" b="1" dirty="0">
                <a:solidFill>
                  <a:schemeClr val="bg1"/>
                </a:solidFill>
              </a:rPr>
            </a:br>
            <a:br>
              <a:rPr lang="en-US" sz="3000" b="1" dirty="0">
                <a:solidFill>
                  <a:schemeClr val="bg1"/>
                </a:solidFill>
              </a:rPr>
            </a:br>
            <a:r>
              <a:rPr lang="en-US" sz="3000" b="1" dirty="0">
                <a:solidFill>
                  <a:schemeClr val="bg1"/>
                </a:solidFill>
              </a:rPr>
              <a:t>`if/</a:t>
            </a:r>
            <a:r>
              <a:rPr lang="en-US" sz="3000" b="1" dirty="0" err="1">
                <a:solidFill>
                  <a:schemeClr val="bg1"/>
                </a:solidFill>
              </a:rPr>
              <a:t>elif</a:t>
            </a:r>
            <a:r>
              <a:rPr lang="en-US" sz="3000" b="1" dirty="0">
                <a:solidFill>
                  <a:schemeClr val="bg1"/>
                </a:solidFill>
              </a:rPr>
              <a:t>/else`</a:t>
            </a:r>
            <a:br>
              <a:rPr lang="en-US" sz="3000" b="1" dirty="0">
                <a:solidFill>
                  <a:schemeClr val="bg1"/>
                </a:solidFill>
              </a:rPr>
            </a:br>
            <a:br>
              <a:rPr lang="en-US" sz="3000" b="1" dirty="0">
                <a:solidFill>
                  <a:schemeClr val="bg1"/>
                </a:solidFill>
              </a:rPr>
            </a:br>
            <a:r>
              <a:rPr lang="en-US" sz="3000" b="1" dirty="0">
                <a:solidFill>
                  <a:schemeClr val="bg1"/>
                </a:solidFill>
              </a:rPr>
              <a:t>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31591201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20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1325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Python Basics</vt:lpstr>
      <vt:lpstr>Agenda – The Anatomy of</vt:lpstr>
      <vt:lpstr>Control Flow</vt:lpstr>
      <vt:lpstr>`if/elif/else`</vt:lpstr>
      <vt:lpstr>Python Demonstration</vt:lpstr>
      <vt:lpstr>Anatomy of an `if` statement </vt:lpstr>
      <vt:lpstr>`elif`</vt:lpstr>
      <vt:lpstr>Anatomy of an `if/elif` statement </vt:lpstr>
      <vt:lpstr>Anatomy of an   `if/elif/else`  statement </vt:lpstr>
      <vt:lpstr>Anatomy of a `while` loop</vt:lpstr>
      <vt:lpstr>Anatomy of a  `for` loop </vt:lpstr>
      <vt:lpstr>Anatomy of `pass, break, continue` </vt:lpstr>
      <vt:lpstr>Exercise Get your feet wet </vt:lpstr>
      <vt:lpstr>Anatomy of a  for function </vt:lpstr>
      <vt:lpstr>Anatomy of a  for function with return statement </vt:lpstr>
      <vt:lpstr>Writing Scripts</vt:lpstr>
      <vt:lpstr>Exercise Get your feet wet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Gray, Larry</dc:creator>
  <cp:lastModifiedBy>Lawrence Gray</cp:lastModifiedBy>
  <cp:revision>8</cp:revision>
  <dcterms:created xsi:type="dcterms:W3CDTF">2020-04-05T14:19:46Z</dcterms:created>
  <dcterms:modified xsi:type="dcterms:W3CDTF">2020-10-18T15:44:57Z</dcterms:modified>
</cp:coreProperties>
</file>