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2" r:id="rId6"/>
    <p:sldId id="261" r:id="rId7"/>
    <p:sldId id="265" r:id="rId8"/>
    <p:sldId id="264" r:id="rId9"/>
    <p:sldId id="269" r:id="rId10"/>
    <p:sldId id="270" r:id="rId11"/>
    <p:sldId id="271" r:id="rId12"/>
    <p:sldId id="279" r:id="rId13"/>
    <p:sldId id="273" r:id="rId14"/>
    <p:sldId id="275" r:id="rId15"/>
    <p:sldId id="276" r:id="rId16"/>
    <p:sldId id="277" r:id="rId17"/>
    <p:sldId id="278" r:id="rId18"/>
    <p:sldId id="280" r:id="rId19"/>
    <p:sldId id="281" r:id="rId20"/>
    <p:sldId id="282" r:id="rId21"/>
    <p:sldId id="283" r:id="rId22"/>
    <p:sldId id="284" r:id="rId23"/>
    <p:sldId id="285" r:id="rId24"/>
    <p:sldId id="286" r:id="rId25"/>
    <p:sldId id="287"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93"/>
    <p:restoredTop sz="94670"/>
  </p:normalViewPr>
  <p:slideViewPr>
    <p:cSldViewPr snapToGrid="0" snapToObjects="1">
      <p:cViewPr varScale="1">
        <p:scale>
          <a:sx n="40" d="100"/>
          <a:sy n="40" d="100"/>
        </p:scale>
        <p:origin x="64"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ata1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8.svg"/><Relationship Id="rId7" Type="http://schemas.openxmlformats.org/officeDocument/2006/relationships/image" Target="../media/image40.svg"/><Relationship Id="rId2" Type="http://schemas.openxmlformats.org/officeDocument/2006/relationships/image" Target="../media/image37.png"/><Relationship Id="rId1" Type="http://schemas.openxmlformats.org/officeDocument/2006/relationships/hyperlink" Target="https://docs.python.org/3/library/" TargetMode="External"/><Relationship Id="rId6" Type="http://schemas.openxmlformats.org/officeDocument/2006/relationships/image" Target="../media/image39.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42.svg"/></Relationships>
</file>

<file path=ppt/diagrams/_rels/data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18.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7.png"/><Relationship Id="rId7" Type="http://schemas.openxmlformats.org/officeDocument/2006/relationships/hyperlink" Target="https://docs.python.org/3/library/" TargetMode="External"/><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8.svg"/><Relationship Id="rId9" Type="http://schemas.openxmlformats.org/officeDocument/2006/relationships/image" Target="../media/image42.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932F92-E9CF-4FBD-A1CC-42EB233D64A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72081B-ADDA-41D6-8B63-7B900CB5895E}">
      <dgm:prSet/>
      <dgm:spPr/>
      <dgm:t>
        <a:bodyPr/>
        <a:lstStyle/>
        <a:p>
          <a:pPr>
            <a:lnSpc>
              <a:spcPct val="100000"/>
            </a:lnSpc>
          </a:pPr>
          <a:r>
            <a:rPr lang="en-US"/>
            <a:t>If/elif/else statements</a:t>
          </a:r>
        </a:p>
      </dgm:t>
    </dgm:pt>
    <dgm:pt modelId="{8E01F95E-0BA0-46D9-8CA3-E3A73904DE5A}" type="parTrans" cxnId="{4A8BEE87-9488-4833-BFA3-05A740CFF897}">
      <dgm:prSet/>
      <dgm:spPr/>
      <dgm:t>
        <a:bodyPr/>
        <a:lstStyle/>
        <a:p>
          <a:endParaRPr lang="en-US"/>
        </a:p>
      </dgm:t>
    </dgm:pt>
    <dgm:pt modelId="{48525776-4F66-4FDB-8EB9-CDFD90D174E9}" type="sibTrans" cxnId="{4A8BEE87-9488-4833-BFA3-05A740CFF897}">
      <dgm:prSet/>
      <dgm:spPr/>
      <dgm:t>
        <a:bodyPr/>
        <a:lstStyle/>
        <a:p>
          <a:endParaRPr lang="en-US"/>
        </a:p>
      </dgm:t>
    </dgm:pt>
    <dgm:pt modelId="{1F87E743-53A9-491E-B633-FCD2E978419B}">
      <dgm:prSet/>
      <dgm:spPr/>
      <dgm:t>
        <a:bodyPr/>
        <a:lstStyle/>
        <a:p>
          <a:pPr>
            <a:lnSpc>
              <a:spcPct val="100000"/>
            </a:lnSpc>
          </a:pPr>
          <a:r>
            <a:rPr lang="en-US"/>
            <a:t>Functions</a:t>
          </a:r>
        </a:p>
      </dgm:t>
    </dgm:pt>
    <dgm:pt modelId="{CB949B70-A413-42F9-9EF4-A5766870F492}" type="parTrans" cxnId="{0D5587E3-78FC-4D7F-B16D-81EE4CF7DAAC}">
      <dgm:prSet/>
      <dgm:spPr/>
      <dgm:t>
        <a:bodyPr/>
        <a:lstStyle/>
        <a:p>
          <a:endParaRPr lang="en-US"/>
        </a:p>
      </dgm:t>
    </dgm:pt>
    <dgm:pt modelId="{4A8E8027-53F3-43EC-9E4A-F5E9D7DECD00}" type="sibTrans" cxnId="{0D5587E3-78FC-4D7F-B16D-81EE4CF7DAAC}">
      <dgm:prSet/>
      <dgm:spPr/>
      <dgm:t>
        <a:bodyPr/>
        <a:lstStyle/>
        <a:p>
          <a:endParaRPr lang="en-US"/>
        </a:p>
      </dgm:t>
    </dgm:pt>
    <dgm:pt modelId="{357756DA-1D96-4F29-8794-71CE0948B306}">
      <dgm:prSet/>
      <dgm:spPr/>
      <dgm:t>
        <a:bodyPr/>
        <a:lstStyle/>
        <a:p>
          <a:pPr>
            <a:lnSpc>
              <a:spcPct val="100000"/>
            </a:lnSpc>
          </a:pPr>
          <a:r>
            <a:rPr lang="en-US"/>
            <a:t>Writing Scripts</a:t>
          </a:r>
        </a:p>
      </dgm:t>
    </dgm:pt>
    <dgm:pt modelId="{22D9D526-F2E6-42AA-9AB8-73D2034967F7}" type="parTrans" cxnId="{D1710F02-8556-429C-BF86-404A37DC61F3}">
      <dgm:prSet/>
      <dgm:spPr/>
      <dgm:t>
        <a:bodyPr/>
        <a:lstStyle/>
        <a:p>
          <a:endParaRPr lang="en-US"/>
        </a:p>
      </dgm:t>
    </dgm:pt>
    <dgm:pt modelId="{CCA773B3-B3D8-4D3F-B10B-D23ED2109098}" type="sibTrans" cxnId="{D1710F02-8556-429C-BF86-404A37DC61F3}">
      <dgm:prSet/>
      <dgm:spPr/>
      <dgm:t>
        <a:bodyPr/>
        <a:lstStyle/>
        <a:p>
          <a:endParaRPr lang="en-US"/>
        </a:p>
      </dgm:t>
    </dgm:pt>
    <dgm:pt modelId="{3B6F3DE5-11D2-BD40-B213-E6CBBBDC1561}">
      <dgm:prSet/>
      <dgm:spPr/>
      <dgm:t>
        <a:bodyPr/>
        <a:lstStyle/>
        <a:p>
          <a:pPr>
            <a:lnSpc>
              <a:spcPct val="100000"/>
            </a:lnSpc>
          </a:pPr>
          <a:r>
            <a:rPr lang="en-US"/>
            <a:t>while loops</a:t>
          </a:r>
        </a:p>
      </dgm:t>
    </dgm:pt>
    <dgm:pt modelId="{2D726B2C-4502-7840-B05B-83F0D1925AD8}" type="parTrans" cxnId="{6FDF7AD1-6D23-544F-B920-F95DF346F9D7}">
      <dgm:prSet/>
      <dgm:spPr/>
      <dgm:t>
        <a:bodyPr/>
        <a:lstStyle/>
        <a:p>
          <a:endParaRPr lang="en-US"/>
        </a:p>
      </dgm:t>
    </dgm:pt>
    <dgm:pt modelId="{A62CE1AB-BC3A-2246-B439-1B0E3436C660}" type="sibTrans" cxnId="{6FDF7AD1-6D23-544F-B920-F95DF346F9D7}">
      <dgm:prSet/>
      <dgm:spPr/>
      <dgm:t>
        <a:bodyPr/>
        <a:lstStyle/>
        <a:p>
          <a:endParaRPr lang="en-US"/>
        </a:p>
      </dgm:t>
    </dgm:pt>
    <dgm:pt modelId="{30A19D95-C52B-9F49-9F72-CF5D94C40AD4}">
      <dgm:prSet/>
      <dgm:spPr/>
      <dgm:t>
        <a:bodyPr/>
        <a:lstStyle/>
        <a:p>
          <a:pPr>
            <a:lnSpc>
              <a:spcPct val="100000"/>
            </a:lnSpc>
          </a:pPr>
          <a:r>
            <a:rPr lang="en-US"/>
            <a:t>for loops</a:t>
          </a:r>
        </a:p>
      </dgm:t>
    </dgm:pt>
    <dgm:pt modelId="{E916C533-C4D4-7143-8DB0-873A3E12285B}" type="parTrans" cxnId="{D46CEE7E-2F21-A44B-A239-0D8279E55BCD}">
      <dgm:prSet/>
      <dgm:spPr/>
      <dgm:t>
        <a:bodyPr/>
        <a:lstStyle/>
        <a:p>
          <a:endParaRPr lang="en-US"/>
        </a:p>
      </dgm:t>
    </dgm:pt>
    <dgm:pt modelId="{116399E3-CABB-E745-BC0E-19BA364FB096}" type="sibTrans" cxnId="{D46CEE7E-2F21-A44B-A239-0D8279E55BCD}">
      <dgm:prSet/>
      <dgm:spPr/>
      <dgm:t>
        <a:bodyPr/>
        <a:lstStyle/>
        <a:p>
          <a:endParaRPr lang="en-US"/>
        </a:p>
      </dgm:t>
    </dgm:pt>
    <dgm:pt modelId="{71ED5D96-61F6-6E41-8CB1-D7917BF6D176}">
      <dgm:prSet/>
      <dgm:spPr/>
      <dgm:t>
        <a:bodyPr/>
        <a:lstStyle/>
        <a:p>
          <a:pPr>
            <a:lnSpc>
              <a:spcPct val="100000"/>
            </a:lnSpc>
          </a:pPr>
          <a:r>
            <a:rPr lang="en-US"/>
            <a:t>pass, break, continue</a:t>
          </a:r>
        </a:p>
      </dgm:t>
    </dgm:pt>
    <dgm:pt modelId="{A0C64F2F-6255-1142-BA9A-DAB5FA28E919}" type="parTrans" cxnId="{666895AD-0CBA-5047-A56D-263E8FF205B8}">
      <dgm:prSet/>
      <dgm:spPr/>
      <dgm:t>
        <a:bodyPr/>
        <a:lstStyle/>
        <a:p>
          <a:endParaRPr lang="en-US"/>
        </a:p>
      </dgm:t>
    </dgm:pt>
    <dgm:pt modelId="{29EA5904-24BF-6642-834D-A22A58679036}" type="sibTrans" cxnId="{666895AD-0CBA-5047-A56D-263E8FF205B8}">
      <dgm:prSet/>
      <dgm:spPr/>
      <dgm:t>
        <a:bodyPr/>
        <a:lstStyle/>
        <a:p>
          <a:endParaRPr lang="en-US"/>
        </a:p>
      </dgm:t>
    </dgm:pt>
    <dgm:pt modelId="{49D0022F-CDAD-41AC-B2B4-B77B66771786}" type="pres">
      <dgm:prSet presAssocID="{37932F92-E9CF-4FBD-A1CC-42EB233D64AC}" presName="root" presStyleCnt="0">
        <dgm:presLayoutVars>
          <dgm:dir/>
          <dgm:resizeHandles val="exact"/>
        </dgm:presLayoutVars>
      </dgm:prSet>
      <dgm:spPr/>
    </dgm:pt>
    <dgm:pt modelId="{8A1B05F3-CCD7-45DD-BF1C-A4ED3B92CB02}" type="pres">
      <dgm:prSet presAssocID="{BA72081B-ADDA-41D6-8B63-7B900CB5895E}" presName="compNode" presStyleCnt="0"/>
      <dgm:spPr/>
    </dgm:pt>
    <dgm:pt modelId="{5E1E3828-EF67-43EA-8BF8-905115C5E3D5}" type="pres">
      <dgm:prSet presAssocID="{BA72081B-ADDA-41D6-8B63-7B900CB5895E}" presName="bgRect" presStyleLbl="bgShp" presStyleIdx="0" presStyleCnt="6"/>
      <dgm:spPr/>
    </dgm:pt>
    <dgm:pt modelId="{66465665-39B4-4731-AE52-249CD230C2BF}" type="pres">
      <dgm:prSet presAssocID="{BA72081B-ADDA-41D6-8B63-7B900CB5895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01DAF20B-8003-449E-ADBA-040BCC167106}" type="pres">
      <dgm:prSet presAssocID="{BA72081B-ADDA-41D6-8B63-7B900CB5895E}" presName="spaceRect" presStyleCnt="0"/>
      <dgm:spPr/>
    </dgm:pt>
    <dgm:pt modelId="{30640CFF-A383-465F-8379-91BB1009BEAB}" type="pres">
      <dgm:prSet presAssocID="{BA72081B-ADDA-41D6-8B63-7B900CB5895E}" presName="parTx" presStyleLbl="revTx" presStyleIdx="0" presStyleCnt="6">
        <dgm:presLayoutVars>
          <dgm:chMax val="0"/>
          <dgm:chPref val="0"/>
        </dgm:presLayoutVars>
      </dgm:prSet>
      <dgm:spPr/>
    </dgm:pt>
    <dgm:pt modelId="{8F069642-1E53-4664-8F26-40DB511AF9AE}" type="pres">
      <dgm:prSet presAssocID="{48525776-4F66-4FDB-8EB9-CDFD90D174E9}" presName="sibTrans" presStyleCnt="0"/>
      <dgm:spPr/>
    </dgm:pt>
    <dgm:pt modelId="{ECACCCE5-5D99-4597-9CB6-B1B91F41F82A}" type="pres">
      <dgm:prSet presAssocID="{3B6F3DE5-11D2-BD40-B213-E6CBBBDC1561}" presName="compNode" presStyleCnt="0"/>
      <dgm:spPr/>
    </dgm:pt>
    <dgm:pt modelId="{661EDE2D-3BA8-4793-AA71-2BB55E9FD54E}" type="pres">
      <dgm:prSet presAssocID="{3B6F3DE5-11D2-BD40-B213-E6CBBBDC1561}" presName="bgRect" presStyleLbl="bgShp" presStyleIdx="1" presStyleCnt="6"/>
      <dgm:spPr/>
    </dgm:pt>
    <dgm:pt modelId="{F9093A65-5CD0-442A-880C-623C8BA3F6DA}" type="pres">
      <dgm:prSet presAssocID="{3B6F3DE5-11D2-BD40-B213-E6CBBBDC156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6B577ED-DD5F-40E5-AD96-2D5D1E0EECEF}" type="pres">
      <dgm:prSet presAssocID="{3B6F3DE5-11D2-BD40-B213-E6CBBBDC1561}" presName="spaceRect" presStyleCnt="0"/>
      <dgm:spPr/>
    </dgm:pt>
    <dgm:pt modelId="{B7EF3DC6-7704-4F59-8F74-51D45C567E79}" type="pres">
      <dgm:prSet presAssocID="{3B6F3DE5-11D2-BD40-B213-E6CBBBDC1561}" presName="parTx" presStyleLbl="revTx" presStyleIdx="1" presStyleCnt="6">
        <dgm:presLayoutVars>
          <dgm:chMax val="0"/>
          <dgm:chPref val="0"/>
        </dgm:presLayoutVars>
      </dgm:prSet>
      <dgm:spPr/>
    </dgm:pt>
    <dgm:pt modelId="{2184621F-94D9-4662-9385-2A1D47344C8F}" type="pres">
      <dgm:prSet presAssocID="{A62CE1AB-BC3A-2246-B439-1B0E3436C660}" presName="sibTrans" presStyleCnt="0"/>
      <dgm:spPr/>
    </dgm:pt>
    <dgm:pt modelId="{C44D614C-2C00-4A89-91FB-BA424900ED87}" type="pres">
      <dgm:prSet presAssocID="{30A19D95-C52B-9F49-9F72-CF5D94C40AD4}" presName="compNode" presStyleCnt="0"/>
      <dgm:spPr/>
    </dgm:pt>
    <dgm:pt modelId="{87EFCB14-8754-428C-B422-770581994241}" type="pres">
      <dgm:prSet presAssocID="{30A19D95-C52B-9F49-9F72-CF5D94C40AD4}" presName="bgRect" presStyleLbl="bgShp" presStyleIdx="2" presStyleCnt="6"/>
      <dgm:spPr/>
    </dgm:pt>
    <dgm:pt modelId="{9E5587A8-38B2-4BF4-90F9-7E2D4C693104}" type="pres">
      <dgm:prSet presAssocID="{30A19D95-C52B-9F49-9F72-CF5D94C40AD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3706359E-EA89-4C7A-A1FF-90FF60FD839B}" type="pres">
      <dgm:prSet presAssocID="{30A19D95-C52B-9F49-9F72-CF5D94C40AD4}" presName="spaceRect" presStyleCnt="0"/>
      <dgm:spPr/>
    </dgm:pt>
    <dgm:pt modelId="{55E48C49-89F4-4A21-9AD1-FC57D95B46D5}" type="pres">
      <dgm:prSet presAssocID="{30A19D95-C52B-9F49-9F72-CF5D94C40AD4}" presName="parTx" presStyleLbl="revTx" presStyleIdx="2" presStyleCnt="6">
        <dgm:presLayoutVars>
          <dgm:chMax val="0"/>
          <dgm:chPref val="0"/>
        </dgm:presLayoutVars>
      </dgm:prSet>
      <dgm:spPr/>
    </dgm:pt>
    <dgm:pt modelId="{CCBDF227-CA00-4F01-B42F-E05E8A6CE1DC}" type="pres">
      <dgm:prSet presAssocID="{116399E3-CABB-E745-BC0E-19BA364FB096}" presName="sibTrans" presStyleCnt="0"/>
      <dgm:spPr/>
    </dgm:pt>
    <dgm:pt modelId="{5EF58818-952E-4641-B28A-BF651FDBC6E3}" type="pres">
      <dgm:prSet presAssocID="{71ED5D96-61F6-6E41-8CB1-D7917BF6D176}" presName="compNode" presStyleCnt="0"/>
      <dgm:spPr/>
    </dgm:pt>
    <dgm:pt modelId="{17B37110-2A90-42B5-BFB8-FCFDD3FC27D7}" type="pres">
      <dgm:prSet presAssocID="{71ED5D96-61F6-6E41-8CB1-D7917BF6D176}" presName="bgRect" presStyleLbl="bgShp" presStyleIdx="3" presStyleCnt="6"/>
      <dgm:spPr/>
    </dgm:pt>
    <dgm:pt modelId="{651ADB65-6752-4BA1-AE9E-3E45AFE5B781}" type="pres">
      <dgm:prSet presAssocID="{71ED5D96-61F6-6E41-8CB1-D7917BF6D17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peat"/>
        </a:ext>
      </dgm:extLst>
    </dgm:pt>
    <dgm:pt modelId="{1A350AF5-66D7-4F89-9BD5-E0912CAAFE42}" type="pres">
      <dgm:prSet presAssocID="{71ED5D96-61F6-6E41-8CB1-D7917BF6D176}" presName="spaceRect" presStyleCnt="0"/>
      <dgm:spPr/>
    </dgm:pt>
    <dgm:pt modelId="{6A1E9D2B-3C74-409C-8CCE-4B92B2A45F6F}" type="pres">
      <dgm:prSet presAssocID="{71ED5D96-61F6-6E41-8CB1-D7917BF6D176}" presName="parTx" presStyleLbl="revTx" presStyleIdx="3" presStyleCnt="6">
        <dgm:presLayoutVars>
          <dgm:chMax val="0"/>
          <dgm:chPref val="0"/>
        </dgm:presLayoutVars>
      </dgm:prSet>
      <dgm:spPr/>
    </dgm:pt>
    <dgm:pt modelId="{CDDB4F45-B9A9-4A90-A45A-2E922FEA0FDF}" type="pres">
      <dgm:prSet presAssocID="{29EA5904-24BF-6642-834D-A22A58679036}" presName="sibTrans" presStyleCnt="0"/>
      <dgm:spPr/>
    </dgm:pt>
    <dgm:pt modelId="{88294E04-AE78-4786-ADDB-09C7AA604E7C}" type="pres">
      <dgm:prSet presAssocID="{1F87E743-53A9-491E-B633-FCD2E978419B}" presName="compNode" presStyleCnt="0"/>
      <dgm:spPr/>
    </dgm:pt>
    <dgm:pt modelId="{BF76133A-1372-4137-B349-243A698B481E}" type="pres">
      <dgm:prSet presAssocID="{1F87E743-53A9-491E-B633-FCD2E978419B}" presName="bgRect" presStyleLbl="bgShp" presStyleIdx="4" presStyleCnt="6"/>
      <dgm:spPr/>
    </dgm:pt>
    <dgm:pt modelId="{6588C486-971F-4F0F-8973-E6D205AF37FD}" type="pres">
      <dgm:prSet presAssocID="{1F87E743-53A9-491E-B633-FCD2E978419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ne Arrow: U-turn"/>
        </a:ext>
      </dgm:extLst>
    </dgm:pt>
    <dgm:pt modelId="{44A0D3E3-2BBA-4C89-B462-88CDE89864C7}" type="pres">
      <dgm:prSet presAssocID="{1F87E743-53A9-491E-B633-FCD2E978419B}" presName="spaceRect" presStyleCnt="0"/>
      <dgm:spPr/>
    </dgm:pt>
    <dgm:pt modelId="{8D86152E-6E78-4B6C-8903-3314B8EF1574}" type="pres">
      <dgm:prSet presAssocID="{1F87E743-53A9-491E-B633-FCD2E978419B}" presName="parTx" presStyleLbl="revTx" presStyleIdx="4" presStyleCnt="6">
        <dgm:presLayoutVars>
          <dgm:chMax val="0"/>
          <dgm:chPref val="0"/>
        </dgm:presLayoutVars>
      </dgm:prSet>
      <dgm:spPr/>
    </dgm:pt>
    <dgm:pt modelId="{A2BAD1D4-6D6A-4863-BC57-9FAED421B81A}" type="pres">
      <dgm:prSet presAssocID="{4A8E8027-53F3-43EC-9E4A-F5E9D7DECD00}" presName="sibTrans" presStyleCnt="0"/>
      <dgm:spPr/>
    </dgm:pt>
    <dgm:pt modelId="{7641A201-64B5-406E-82D0-F04290EE359E}" type="pres">
      <dgm:prSet presAssocID="{357756DA-1D96-4F29-8794-71CE0948B306}" presName="compNode" presStyleCnt="0"/>
      <dgm:spPr/>
    </dgm:pt>
    <dgm:pt modelId="{2CB08A1B-F8C8-4A81-B07B-B184AFC7DB3B}" type="pres">
      <dgm:prSet presAssocID="{357756DA-1D96-4F29-8794-71CE0948B306}" presName="bgRect" presStyleLbl="bgShp" presStyleIdx="5" presStyleCnt="6"/>
      <dgm:spPr/>
    </dgm:pt>
    <dgm:pt modelId="{3A9D245B-9A6B-491F-B956-FAD4F27BC3C8}" type="pres">
      <dgm:prSet presAssocID="{357756DA-1D96-4F29-8794-71CE0948B30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orbidden"/>
        </a:ext>
      </dgm:extLst>
    </dgm:pt>
    <dgm:pt modelId="{E4104710-5520-4F89-918E-565AF9B89213}" type="pres">
      <dgm:prSet presAssocID="{357756DA-1D96-4F29-8794-71CE0948B306}" presName="spaceRect" presStyleCnt="0"/>
      <dgm:spPr/>
    </dgm:pt>
    <dgm:pt modelId="{0AC04C06-EDA5-49A3-8961-90D78BE2F0F9}" type="pres">
      <dgm:prSet presAssocID="{357756DA-1D96-4F29-8794-71CE0948B306}" presName="parTx" presStyleLbl="revTx" presStyleIdx="5" presStyleCnt="6">
        <dgm:presLayoutVars>
          <dgm:chMax val="0"/>
          <dgm:chPref val="0"/>
        </dgm:presLayoutVars>
      </dgm:prSet>
      <dgm:spPr/>
    </dgm:pt>
  </dgm:ptLst>
  <dgm:cxnLst>
    <dgm:cxn modelId="{D1710F02-8556-429C-BF86-404A37DC61F3}" srcId="{37932F92-E9CF-4FBD-A1CC-42EB233D64AC}" destId="{357756DA-1D96-4F29-8794-71CE0948B306}" srcOrd="5" destOrd="0" parTransId="{22D9D526-F2E6-42AA-9AB8-73D2034967F7}" sibTransId="{CCA773B3-B3D8-4D3F-B10B-D23ED2109098}"/>
    <dgm:cxn modelId="{CA8A8166-C32D-0D4B-8E67-2A67AAF7362D}" type="presOf" srcId="{30A19D95-C52B-9F49-9F72-CF5D94C40AD4}" destId="{55E48C49-89F4-4A21-9AD1-FC57D95B46D5}" srcOrd="0" destOrd="0" presId="urn:microsoft.com/office/officeart/2018/2/layout/IconVerticalSolidList"/>
    <dgm:cxn modelId="{D46CEE7E-2F21-A44B-A239-0D8279E55BCD}" srcId="{37932F92-E9CF-4FBD-A1CC-42EB233D64AC}" destId="{30A19D95-C52B-9F49-9F72-CF5D94C40AD4}" srcOrd="2" destOrd="0" parTransId="{E916C533-C4D4-7143-8DB0-873A3E12285B}" sibTransId="{116399E3-CABB-E745-BC0E-19BA364FB096}"/>
    <dgm:cxn modelId="{4A8BEE87-9488-4833-BFA3-05A740CFF897}" srcId="{37932F92-E9CF-4FBD-A1CC-42EB233D64AC}" destId="{BA72081B-ADDA-41D6-8B63-7B900CB5895E}" srcOrd="0" destOrd="0" parTransId="{8E01F95E-0BA0-46D9-8CA3-E3A73904DE5A}" sibTransId="{48525776-4F66-4FDB-8EB9-CDFD90D174E9}"/>
    <dgm:cxn modelId="{E0F12788-80B0-CA49-945A-F45824689422}" type="presOf" srcId="{BA72081B-ADDA-41D6-8B63-7B900CB5895E}" destId="{30640CFF-A383-465F-8379-91BB1009BEAB}" srcOrd="0" destOrd="0" presId="urn:microsoft.com/office/officeart/2018/2/layout/IconVerticalSolidList"/>
    <dgm:cxn modelId="{A2895C8D-93DE-4444-BE58-50B7B47611B5}" type="presOf" srcId="{37932F92-E9CF-4FBD-A1CC-42EB233D64AC}" destId="{49D0022F-CDAD-41AC-B2B4-B77B66771786}" srcOrd="0" destOrd="0" presId="urn:microsoft.com/office/officeart/2018/2/layout/IconVerticalSolidList"/>
    <dgm:cxn modelId="{666895AD-0CBA-5047-A56D-263E8FF205B8}" srcId="{37932F92-E9CF-4FBD-A1CC-42EB233D64AC}" destId="{71ED5D96-61F6-6E41-8CB1-D7917BF6D176}" srcOrd="3" destOrd="0" parTransId="{A0C64F2F-6255-1142-BA9A-DAB5FA28E919}" sibTransId="{29EA5904-24BF-6642-834D-A22A58679036}"/>
    <dgm:cxn modelId="{99C80ACD-CC2A-5643-9342-B35451A0B57C}" type="presOf" srcId="{71ED5D96-61F6-6E41-8CB1-D7917BF6D176}" destId="{6A1E9D2B-3C74-409C-8CCE-4B92B2A45F6F}" srcOrd="0" destOrd="0" presId="urn:microsoft.com/office/officeart/2018/2/layout/IconVerticalSolidList"/>
    <dgm:cxn modelId="{6FDF7AD1-6D23-544F-B920-F95DF346F9D7}" srcId="{37932F92-E9CF-4FBD-A1CC-42EB233D64AC}" destId="{3B6F3DE5-11D2-BD40-B213-E6CBBBDC1561}" srcOrd="1" destOrd="0" parTransId="{2D726B2C-4502-7840-B05B-83F0D1925AD8}" sibTransId="{A62CE1AB-BC3A-2246-B439-1B0E3436C660}"/>
    <dgm:cxn modelId="{C5FF43D7-EB48-5347-9862-124D58FE0964}" type="presOf" srcId="{1F87E743-53A9-491E-B633-FCD2E978419B}" destId="{8D86152E-6E78-4B6C-8903-3314B8EF1574}" srcOrd="0" destOrd="0" presId="urn:microsoft.com/office/officeart/2018/2/layout/IconVerticalSolidList"/>
    <dgm:cxn modelId="{0D5587E3-78FC-4D7F-B16D-81EE4CF7DAAC}" srcId="{37932F92-E9CF-4FBD-A1CC-42EB233D64AC}" destId="{1F87E743-53A9-491E-B633-FCD2E978419B}" srcOrd="4" destOrd="0" parTransId="{CB949B70-A413-42F9-9EF4-A5766870F492}" sibTransId="{4A8E8027-53F3-43EC-9E4A-F5E9D7DECD00}"/>
    <dgm:cxn modelId="{5FB983EA-1BB9-9E4F-A191-E2516C24FB28}" type="presOf" srcId="{357756DA-1D96-4F29-8794-71CE0948B306}" destId="{0AC04C06-EDA5-49A3-8961-90D78BE2F0F9}" srcOrd="0" destOrd="0" presId="urn:microsoft.com/office/officeart/2018/2/layout/IconVerticalSolidList"/>
    <dgm:cxn modelId="{350ECBEA-AC6E-B64E-8833-6E6BFC5285BC}" type="presOf" srcId="{3B6F3DE5-11D2-BD40-B213-E6CBBBDC1561}" destId="{B7EF3DC6-7704-4F59-8F74-51D45C567E79}" srcOrd="0" destOrd="0" presId="urn:microsoft.com/office/officeart/2018/2/layout/IconVerticalSolidList"/>
    <dgm:cxn modelId="{44BA23B4-86E0-3844-8718-ABBB3E2C49EA}" type="presParOf" srcId="{49D0022F-CDAD-41AC-B2B4-B77B66771786}" destId="{8A1B05F3-CCD7-45DD-BF1C-A4ED3B92CB02}" srcOrd="0" destOrd="0" presId="urn:microsoft.com/office/officeart/2018/2/layout/IconVerticalSolidList"/>
    <dgm:cxn modelId="{0C8D09E3-2037-294A-90F6-DC663DB44A73}" type="presParOf" srcId="{8A1B05F3-CCD7-45DD-BF1C-A4ED3B92CB02}" destId="{5E1E3828-EF67-43EA-8BF8-905115C5E3D5}" srcOrd="0" destOrd="0" presId="urn:microsoft.com/office/officeart/2018/2/layout/IconVerticalSolidList"/>
    <dgm:cxn modelId="{DE9854FC-D4C1-C244-9201-8782FDB7D57C}" type="presParOf" srcId="{8A1B05F3-CCD7-45DD-BF1C-A4ED3B92CB02}" destId="{66465665-39B4-4731-AE52-249CD230C2BF}" srcOrd="1" destOrd="0" presId="urn:microsoft.com/office/officeart/2018/2/layout/IconVerticalSolidList"/>
    <dgm:cxn modelId="{7112F726-8F35-CD43-83F8-71109DC1DB28}" type="presParOf" srcId="{8A1B05F3-CCD7-45DD-BF1C-A4ED3B92CB02}" destId="{01DAF20B-8003-449E-ADBA-040BCC167106}" srcOrd="2" destOrd="0" presId="urn:microsoft.com/office/officeart/2018/2/layout/IconVerticalSolidList"/>
    <dgm:cxn modelId="{0F26F53B-FAD7-7F41-A51F-C13C3504B673}" type="presParOf" srcId="{8A1B05F3-CCD7-45DD-BF1C-A4ED3B92CB02}" destId="{30640CFF-A383-465F-8379-91BB1009BEAB}" srcOrd="3" destOrd="0" presId="urn:microsoft.com/office/officeart/2018/2/layout/IconVerticalSolidList"/>
    <dgm:cxn modelId="{ACAFB13C-D85C-E949-A6B6-98CC796BC04D}" type="presParOf" srcId="{49D0022F-CDAD-41AC-B2B4-B77B66771786}" destId="{8F069642-1E53-4664-8F26-40DB511AF9AE}" srcOrd="1" destOrd="0" presId="urn:microsoft.com/office/officeart/2018/2/layout/IconVerticalSolidList"/>
    <dgm:cxn modelId="{BB8DCCCB-A75C-614C-86FD-3640CB2CE23C}" type="presParOf" srcId="{49D0022F-CDAD-41AC-B2B4-B77B66771786}" destId="{ECACCCE5-5D99-4597-9CB6-B1B91F41F82A}" srcOrd="2" destOrd="0" presId="urn:microsoft.com/office/officeart/2018/2/layout/IconVerticalSolidList"/>
    <dgm:cxn modelId="{545D9D0D-84CC-E74D-AAF9-30768FF8E840}" type="presParOf" srcId="{ECACCCE5-5D99-4597-9CB6-B1B91F41F82A}" destId="{661EDE2D-3BA8-4793-AA71-2BB55E9FD54E}" srcOrd="0" destOrd="0" presId="urn:microsoft.com/office/officeart/2018/2/layout/IconVerticalSolidList"/>
    <dgm:cxn modelId="{CA2330EA-D12D-3C47-A3A3-27358E6796A8}" type="presParOf" srcId="{ECACCCE5-5D99-4597-9CB6-B1B91F41F82A}" destId="{F9093A65-5CD0-442A-880C-623C8BA3F6DA}" srcOrd="1" destOrd="0" presId="urn:microsoft.com/office/officeart/2018/2/layout/IconVerticalSolidList"/>
    <dgm:cxn modelId="{D97FC4FE-1D11-1349-9841-C63E4DCB4A6B}" type="presParOf" srcId="{ECACCCE5-5D99-4597-9CB6-B1B91F41F82A}" destId="{66B577ED-DD5F-40E5-AD96-2D5D1E0EECEF}" srcOrd="2" destOrd="0" presId="urn:microsoft.com/office/officeart/2018/2/layout/IconVerticalSolidList"/>
    <dgm:cxn modelId="{76E9BA84-8F3C-FD42-8EB9-95C6D21421D8}" type="presParOf" srcId="{ECACCCE5-5D99-4597-9CB6-B1B91F41F82A}" destId="{B7EF3DC6-7704-4F59-8F74-51D45C567E79}" srcOrd="3" destOrd="0" presId="urn:microsoft.com/office/officeart/2018/2/layout/IconVerticalSolidList"/>
    <dgm:cxn modelId="{EAD798A3-0E67-3144-8232-15DB02A7B78A}" type="presParOf" srcId="{49D0022F-CDAD-41AC-B2B4-B77B66771786}" destId="{2184621F-94D9-4662-9385-2A1D47344C8F}" srcOrd="3" destOrd="0" presId="urn:microsoft.com/office/officeart/2018/2/layout/IconVerticalSolidList"/>
    <dgm:cxn modelId="{C298597E-3151-EC45-8A0A-2A65C4BAD00B}" type="presParOf" srcId="{49D0022F-CDAD-41AC-B2B4-B77B66771786}" destId="{C44D614C-2C00-4A89-91FB-BA424900ED87}" srcOrd="4" destOrd="0" presId="urn:microsoft.com/office/officeart/2018/2/layout/IconVerticalSolidList"/>
    <dgm:cxn modelId="{64989323-AB6D-8D49-A846-A9652DC2E93E}" type="presParOf" srcId="{C44D614C-2C00-4A89-91FB-BA424900ED87}" destId="{87EFCB14-8754-428C-B422-770581994241}" srcOrd="0" destOrd="0" presId="urn:microsoft.com/office/officeart/2018/2/layout/IconVerticalSolidList"/>
    <dgm:cxn modelId="{D3B1F12E-0207-874E-AD8C-064A82A98064}" type="presParOf" srcId="{C44D614C-2C00-4A89-91FB-BA424900ED87}" destId="{9E5587A8-38B2-4BF4-90F9-7E2D4C693104}" srcOrd="1" destOrd="0" presId="urn:microsoft.com/office/officeart/2018/2/layout/IconVerticalSolidList"/>
    <dgm:cxn modelId="{246EF123-EAB6-2843-B52D-7FCC3AF36B59}" type="presParOf" srcId="{C44D614C-2C00-4A89-91FB-BA424900ED87}" destId="{3706359E-EA89-4C7A-A1FF-90FF60FD839B}" srcOrd="2" destOrd="0" presId="urn:microsoft.com/office/officeart/2018/2/layout/IconVerticalSolidList"/>
    <dgm:cxn modelId="{5215793B-7693-B04D-BD98-36327F5C6623}" type="presParOf" srcId="{C44D614C-2C00-4A89-91FB-BA424900ED87}" destId="{55E48C49-89F4-4A21-9AD1-FC57D95B46D5}" srcOrd="3" destOrd="0" presId="urn:microsoft.com/office/officeart/2018/2/layout/IconVerticalSolidList"/>
    <dgm:cxn modelId="{D422DD60-8789-7048-9A22-2D770B7474C4}" type="presParOf" srcId="{49D0022F-CDAD-41AC-B2B4-B77B66771786}" destId="{CCBDF227-CA00-4F01-B42F-E05E8A6CE1DC}" srcOrd="5" destOrd="0" presId="urn:microsoft.com/office/officeart/2018/2/layout/IconVerticalSolidList"/>
    <dgm:cxn modelId="{2930CBC0-1FD8-4A45-88A7-9D3F61B4D6DA}" type="presParOf" srcId="{49D0022F-CDAD-41AC-B2B4-B77B66771786}" destId="{5EF58818-952E-4641-B28A-BF651FDBC6E3}" srcOrd="6" destOrd="0" presId="urn:microsoft.com/office/officeart/2018/2/layout/IconVerticalSolidList"/>
    <dgm:cxn modelId="{A1E22974-806F-AD41-9F10-5E1D5FD0C95C}" type="presParOf" srcId="{5EF58818-952E-4641-B28A-BF651FDBC6E3}" destId="{17B37110-2A90-42B5-BFB8-FCFDD3FC27D7}" srcOrd="0" destOrd="0" presId="urn:microsoft.com/office/officeart/2018/2/layout/IconVerticalSolidList"/>
    <dgm:cxn modelId="{D428202D-2D91-AE49-BD4C-ABCFA0358B46}" type="presParOf" srcId="{5EF58818-952E-4641-B28A-BF651FDBC6E3}" destId="{651ADB65-6752-4BA1-AE9E-3E45AFE5B781}" srcOrd="1" destOrd="0" presId="urn:microsoft.com/office/officeart/2018/2/layout/IconVerticalSolidList"/>
    <dgm:cxn modelId="{74D8C639-B686-9D4C-81FA-AF292DE2C352}" type="presParOf" srcId="{5EF58818-952E-4641-B28A-BF651FDBC6E3}" destId="{1A350AF5-66D7-4F89-9BD5-E0912CAAFE42}" srcOrd="2" destOrd="0" presId="urn:microsoft.com/office/officeart/2018/2/layout/IconVerticalSolidList"/>
    <dgm:cxn modelId="{C088EE2C-552C-E14C-8D97-C1289B434538}" type="presParOf" srcId="{5EF58818-952E-4641-B28A-BF651FDBC6E3}" destId="{6A1E9D2B-3C74-409C-8CCE-4B92B2A45F6F}" srcOrd="3" destOrd="0" presId="urn:microsoft.com/office/officeart/2018/2/layout/IconVerticalSolidList"/>
    <dgm:cxn modelId="{15D500CA-E20A-7A42-AD35-715AB89D9E18}" type="presParOf" srcId="{49D0022F-CDAD-41AC-B2B4-B77B66771786}" destId="{CDDB4F45-B9A9-4A90-A45A-2E922FEA0FDF}" srcOrd="7" destOrd="0" presId="urn:microsoft.com/office/officeart/2018/2/layout/IconVerticalSolidList"/>
    <dgm:cxn modelId="{BDC0F514-E6BC-3D4D-939F-996F96590847}" type="presParOf" srcId="{49D0022F-CDAD-41AC-B2B4-B77B66771786}" destId="{88294E04-AE78-4786-ADDB-09C7AA604E7C}" srcOrd="8" destOrd="0" presId="urn:microsoft.com/office/officeart/2018/2/layout/IconVerticalSolidList"/>
    <dgm:cxn modelId="{3E82AEAE-E42C-7E4C-B504-4ED5A121AAF5}" type="presParOf" srcId="{88294E04-AE78-4786-ADDB-09C7AA604E7C}" destId="{BF76133A-1372-4137-B349-243A698B481E}" srcOrd="0" destOrd="0" presId="urn:microsoft.com/office/officeart/2018/2/layout/IconVerticalSolidList"/>
    <dgm:cxn modelId="{FA830C89-3029-9D4C-B022-90C730B00CE7}" type="presParOf" srcId="{88294E04-AE78-4786-ADDB-09C7AA604E7C}" destId="{6588C486-971F-4F0F-8973-E6D205AF37FD}" srcOrd="1" destOrd="0" presId="urn:microsoft.com/office/officeart/2018/2/layout/IconVerticalSolidList"/>
    <dgm:cxn modelId="{6A7AA3E2-A5E6-674F-AB4F-E801498CF3A0}" type="presParOf" srcId="{88294E04-AE78-4786-ADDB-09C7AA604E7C}" destId="{44A0D3E3-2BBA-4C89-B462-88CDE89864C7}" srcOrd="2" destOrd="0" presId="urn:microsoft.com/office/officeart/2018/2/layout/IconVerticalSolidList"/>
    <dgm:cxn modelId="{A3CAF0F7-6004-284A-B1F2-48C603618F71}" type="presParOf" srcId="{88294E04-AE78-4786-ADDB-09C7AA604E7C}" destId="{8D86152E-6E78-4B6C-8903-3314B8EF1574}" srcOrd="3" destOrd="0" presId="urn:microsoft.com/office/officeart/2018/2/layout/IconVerticalSolidList"/>
    <dgm:cxn modelId="{4D686F3D-298D-3145-AB16-4C4F3DAEFC67}" type="presParOf" srcId="{49D0022F-CDAD-41AC-B2B4-B77B66771786}" destId="{A2BAD1D4-6D6A-4863-BC57-9FAED421B81A}" srcOrd="9" destOrd="0" presId="urn:microsoft.com/office/officeart/2018/2/layout/IconVerticalSolidList"/>
    <dgm:cxn modelId="{5594C448-D616-CE44-99C3-0DE955C7CC10}" type="presParOf" srcId="{49D0022F-CDAD-41AC-B2B4-B77B66771786}" destId="{7641A201-64B5-406E-82D0-F04290EE359E}" srcOrd="10" destOrd="0" presId="urn:microsoft.com/office/officeart/2018/2/layout/IconVerticalSolidList"/>
    <dgm:cxn modelId="{B279ED8B-D1F5-A74C-A69B-E8775B298019}" type="presParOf" srcId="{7641A201-64B5-406E-82D0-F04290EE359E}" destId="{2CB08A1B-F8C8-4A81-B07B-B184AFC7DB3B}" srcOrd="0" destOrd="0" presId="urn:microsoft.com/office/officeart/2018/2/layout/IconVerticalSolidList"/>
    <dgm:cxn modelId="{11E09542-B774-CA44-81D4-2C550A276C10}" type="presParOf" srcId="{7641A201-64B5-406E-82D0-F04290EE359E}" destId="{3A9D245B-9A6B-491F-B956-FAD4F27BC3C8}" srcOrd="1" destOrd="0" presId="urn:microsoft.com/office/officeart/2018/2/layout/IconVerticalSolidList"/>
    <dgm:cxn modelId="{C7B410E9-005C-EF43-BEC8-4D4BA005D598}" type="presParOf" srcId="{7641A201-64B5-406E-82D0-F04290EE359E}" destId="{E4104710-5520-4F89-918E-565AF9B89213}" srcOrd="2" destOrd="0" presId="urn:microsoft.com/office/officeart/2018/2/layout/IconVerticalSolidList"/>
    <dgm:cxn modelId="{8AEACDA4-3865-0C4E-B4ED-4B2C05F1BBFA}" type="presParOf" srcId="{7641A201-64B5-406E-82D0-F04290EE359E}" destId="{0AC04C06-EDA5-49A3-8961-90D78BE2F0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0" i="0" dirty="0"/>
            <a:t>def </a:t>
          </a:r>
          <a:r>
            <a:rPr lang="en-US" b="0" i="0" dirty="0" err="1">
              <a:solidFill>
                <a:srgbClr val="FFC000"/>
              </a:solidFill>
            </a:rPr>
            <a:t>function_namespace</a:t>
          </a:r>
          <a:r>
            <a:rPr lang="en-US" b="0" i="0" dirty="0"/>
            <a:t>(</a:t>
          </a:r>
          <a:r>
            <a:rPr lang="en-US" b="0" i="0" dirty="0" err="1">
              <a:solidFill>
                <a:srgbClr val="7030A0"/>
              </a:solidFill>
            </a:rPr>
            <a:t>name_one</a:t>
          </a:r>
          <a:r>
            <a:rPr lang="en-US" b="0" i="0" dirty="0">
              <a:solidFill>
                <a:srgbClr val="7030A0"/>
              </a:solidFill>
            </a:rPr>
            <a:t>, </a:t>
          </a:r>
          <a:r>
            <a:rPr lang="en-US" b="0" i="0" dirty="0" err="1">
              <a:solidFill>
                <a:srgbClr val="7030A0"/>
              </a:solidFill>
            </a:rPr>
            <a:t>name_two</a:t>
          </a:r>
          <a:r>
            <a:rPr lang="en-US" b="0" i="0" dirty="0">
              <a:solidFill>
                <a:srgbClr val="7030A0"/>
              </a:solidFill>
            </a:rPr>
            <a:t>, ..</a:t>
          </a:r>
          <a:r>
            <a:rPr lang="en-US" b="0" i="0" dirty="0"/>
            <a:t>.):</a:t>
          </a:r>
          <a:br>
            <a:rPr lang="en-US" dirty="0"/>
          </a:br>
          <a:r>
            <a:rPr lang="en-US" b="0" i="0" dirty="0"/>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br>
          <a:r>
            <a:rPr lang="en-US" b="0" i="0" dirty="0"/>
            <a:t>    use </a:t>
          </a:r>
          <a:r>
            <a:rPr lang="en-US" b="0" i="0" dirty="0" err="1">
              <a:solidFill>
                <a:srgbClr val="7030A0"/>
              </a:solidFill>
            </a:rPr>
            <a:t>name_one</a:t>
          </a:r>
          <a:r>
            <a:rPr lang="en-US" b="0" i="0" dirty="0">
              <a:solidFill>
                <a:srgbClr val="7030A0"/>
              </a:solidFill>
            </a:rPr>
            <a:t> </a:t>
          </a:r>
          <a:r>
            <a:rPr lang="en-US" b="0" i="0" dirty="0"/>
            <a:t>in your code if you want</a:t>
          </a:r>
          <a:endParaRPr lang="en-US" dirty="0">
            <a:solidFill>
              <a:schemeClr val="accent3"/>
            </a:solidFill>
          </a:endParaRPr>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custT="1"/>
      <dgm:spPr/>
      <dgm:t>
        <a:bodyPr/>
        <a:lstStyle/>
        <a:p>
          <a:r>
            <a:rPr lang="en-US" sz="1800" b="0" i="0" dirty="0"/>
            <a:t>The name and arguments of a function are known as its </a:t>
          </a:r>
          <a:r>
            <a:rPr lang="en-US" sz="1800" b="1" i="0" dirty="0"/>
            <a:t>signature</a:t>
          </a:r>
          <a:r>
            <a:rPr lang="en-US" sz="1800" b="0" i="0" dirty="0"/>
            <a:t>. The code block associated with a given signature is the </a:t>
          </a:r>
          <a:r>
            <a:rPr lang="en-US" sz="1800" b="1" i="0" dirty="0"/>
            <a:t>function body</a:t>
          </a:r>
          <a:r>
            <a:rPr lang="en-US" sz="1800" b="0" i="0" dirty="0"/>
            <a:t>.</a:t>
          </a:r>
          <a:endParaRPr lang="en-US" sz="1800" dirty="0"/>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0" i="0" dirty="0"/>
            <a:t>def </a:t>
          </a:r>
          <a:r>
            <a:rPr lang="en-US" b="0" i="0" dirty="0" err="1">
              <a:solidFill>
                <a:srgbClr val="FFC000"/>
              </a:solidFill>
            </a:rPr>
            <a:t>function_namespace</a:t>
          </a:r>
          <a:r>
            <a:rPr lang="en-US" b="0" i="0" dirty="0"/>
            <a:t>(</a:t>
          </a:r>
          <a:r>
            <a:rPr lang="en-US" b="0" i="0" dirty="0" err="1">
              <a:solidFill>
                <a:srgbClr val="7030A0"/>
              </a:solidFill>
            </a:rPr>
            <a:t>name_one</a:t>
          </a:r>
          <a:r>
            <a:rPr lang="en-US" b="0" i="0" dirty="0">
              <a:solidFill>
                <a:srgbClr val="7030A0"/>
              </a:solidFill>
            </a:rPr>
            <a:t>, </a:t>
          </a:r>
          <a:r>
            <a:rPr lang="en-US" b="0" i="0" dirty="0" err="1">
              <a:solidFill>
                <a:srgbClr val="7030A0"/>
              </a:solidFill>
            </a:rPr>
            <a:t>name_two</a:t>
          </a:r>
          <a:r>
            <a:rPr lang="en-US" b="0" i="0" dirty="0">
              <a:solidFill>
                <a:srgbClr val="7030A0"/>
              </a:solidFill>
            </a:rPr>
            <a:t>, ..</a:t>
          </a:r>
          <a:r>
            <a:rPr lang="en-US" b="0" i="0" dirty="0"/>
            <a:t>.):</a:t>
          </a:r>
          <a:br>
            <a:rPr lang="en-US" dirty="0"/>
          </a:br>
          <a:r>
            <a:rPr lang="en-US" b="0" i="0" dirty="0"/>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br>
          <a:r>
            <a:rPr lang="en-US" b="0" i="0" dirty="0"/>
            <a:t>    use </a:t>
          </a:r>
          <a:r>
            <a:rPr lang="en-US" b="0" i="0" dirty="0" err="1">
              <a:solidFill>
                <a:srgbClr val="7030A0"/>
              </a:solidFill>
            </a:rPr>
            <a:t>name_one</a:t>
          </a:r>
          <a:r>
            <a:rPr lang="en-US" b="0" i="0" dirty="0">
              <a:solidFill>
                <a:srgbClr val="7030A0"/>
              </a:solidFill>
            </a:rPr>
            <a:t> </a:t>
          </a:r>
          <a:r>
            <a:rPr lang="en-US" b="0" i="0" dirty="0"/>
            <a:t>in your code if you want</a:t>
          </a:r>
        </a:p>
        <a:p>
          <a:r>
            <a:rPr lang="en-US" b="0" i="0" dirty="0">
              <a:solidFill>
                <a:schemeClr val="accent3"/>
              </a:solidFill>
            </a:rPr>
            <a:t>    </a:t>
          </a:r>
          <a:r>
            <a:rPr lang="en-US" b="0" i="0" dirty="0">
              <a:solidFill>
                <a:schemeClr val="tx1"/>
              </a:solidFill>
            </a:rPr>
            <a:t>return</a:t>
          </a:r>
          <a:r>
            <a:rPr lang="en-US" b="0" i="0" dirty="0">
              <a:solidFill>
                <a:schemeClr val="accent3"/>
              </a:solidFill>
            </a:rPr>
            <a:t> </a:t>
          </a:r>
          <a:r>
            <a:rPr lang="en-US" b="0" i="0" dirty="0" err="1">
              <a:solidFill>
                <a:schemeClr val="accent3"/>
              </a:solidFill>
            </a:rPr>
            <a:t>whatever_you_want_to_return</a:t>
          </a:r>
          <a:endParaRPr lang="en-US" dirty="0">
            <a:solidFill>
              <a:schemeClr val="accent3"/>
            </a:solidFill>
          </a:endParaRPr>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custT="1"/>
      <dgm:spPr/>
      <dgm:t>
        <a:bodyPr/>
        <a:lstStyle/>
        <a:p>
          <a:r>
            <a:rPr lang="en-US" sz="1800" b="0" i="0" dirty="0"/>
            <a:t>Once you </a:t>
          </a:r>
          <a:r>
            <a:rPr lang="en-US" sz="1800" b="1" i="0" dirty="0"/>
            <a:t>return</a:t>
          </a:r>
          <a:r>
            <a:rPr lang="en-US" sz="1800" b="0" i="0" dirty="0"/>
            <a:t> from a function, no more logic of that function is executed; so it is similar to  in that way</a:t>
          </a:r>
          <a:endParaRPr lang="en-US" sz="1800" dirty="0"/>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31D15EE-2A54-4C44-8915-6D384BDFBB7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36E8330-7013-4CCA-B8C6-0F9E77011965}">
      <dgm:prSet/>
      <dgm:spPr/>
      <dgm:t>
        <a:bodyPr/>
        <a:lstStyle/>
        <a:p>
          <a:pPr>
            <a:lnSpc>
              <a:spcPct val="100000"/>
            </a:lnSpc>
          </a:pPr>
          <a:r>
            <a:rPr lang="en-US"/>
            <a:t>Scripts are stored in files ending in .py and contain Python code.</a:t>
          </a:r>
        </a:p>
      </dgm:t>
    </dgm:pt>
    <dgm:pt modelId="{B226EF6B-1F5E-4C8C-B743-49331F4E87D0}" type="parTrans" cxnId="{407CDFC4-20C7-4780-9CDF-416D21242CF1}">
      <dgm:prSet/>
      <dgm:spPr/>
      <dgm:t>
        <a:bodyPr/>
        <a:lstStyle/>
        <a:p>
          <a:endParaRPr lang="en-US"/>
        </a:p>
      </dgm:t>
    </dgm:pt>
    <dgm:pt modelId="{D01DDEB8-AB35-41B8-AAD6-AF7B384BD5D9}" type="sibTrans" cxnId="{407CDFC4-20C7-4780-9CDF-416D21242CF1}">
      <dgm:prSet/>
      <dgm:spPr/>
      <dgm:t>
        <a:bodyPr/>
        <a:lstStyle/>
        <a:p>
          <a:endParaRPr lang="en-US"/>
        </a:p>
      </dgm:t>
    </dgm:pt>
    <dgm:pt modelId="{8F08C915-054D-494D-BB9A-C89AC5928564}">
      <dgm:prSet/>
      <dgm:spPr/>
      <dgm:t>
        <a:bodyPr/>
        <a:lstStyle/>
        <a:p>
          <a:pPr>
            <a:lnSpc>
              <a:spcPct val="100000"/>
            </a:lnSpc>
          </a:pPr>
          <a:r>
            <a:rPr lang="en-US" dirty="0"/>
            <a:t>You can execute them on the command line with </a:t>
          </a:r>
        </a:p>
        <a:p>
          <a:pPr>
            <a:lnSpc>
              <a:spcPct val="100000"/>
            </a:lnSpc>
          </a:pPr>
          <a:r>
            <a:rPr lang="en-US" dirty="0"/>
            <a:t>python path/to/</a:t>
          </a:r>
          <a:r>
            <a:rPr lang="en-US" dirty="0" err="1"/>
            <a:t>script.py</a:t>
          </a:r>
          <a:r>
            <a:rPr lang="en-US" dirty="0"/>
            <a:t>.</a:t>
          </a:r>
        </a:p>
      </dgm:t>
    </dgm:pt>
    <dgm:pt modelId="{030AF0DB-0A7C-4118-8345-0AD2C3E93CC1}" type="parTrans" cxnId="{248AD5DE-69DF-4672-BFCC-7960A5BEE00C}">
      <dgm:prSet/>
      <dgm:spPr/>
      <dgm:t>
        <a:bodyPr/>
        <a:lstStyle/>
        <a:p>
          <a:endParaRPr lang="en-US"/>
        </a:p>
      </dgm:t>
    </dgm:pt>
    <dgm:pt modelId="{031A5642-79A4-4673-BAFF-49279627B65F}" type="sibTrans" cxnId="{248AD5DE-69DF-4672-BFCC-7960A5BEE00C}">
      <dgm:prSet/>
      <dgm:spPr/>
      <dgm:t>
        <a:bodyPr/>
        <a:lstStyle/>
        <a:p>
          <a:endParaRPr lang="en-US"/>
        </a:p>
      </dgm:t>
    </dgm:pt>
    <dgm:pt modelId="{E61CBBE9-9F4A-4017-85CC-C1183130AE23}" type="pres">
      <dgm:prSet presAssocID="{031D15EE-2A54-4C44-8915-6D384BDFBB7F}" presName="root" presStyleCnt="0">
        <dgm:presLayoutVars>
          <dgm:dir/>
          <dgm:resizeHandles val="exact"/>
        </dgm:presLayoutVars>
      </dgm:prSet>
      <dgm:spPr/>
    </dgm:pt>
    <dgm:pt modelId="{1FFACBEE-C0E1-4091-8333-146A1E5891C4}" type="pres">
      <dgm:prSet presAssocID="{E36E8330-7013-4CCA-B8C6-0F9E77011965}" presName="compNode" presStyleCnt="0"/>
      <dgm:spPr/>
    </dgm:pt>
    <dgm:pt modelId="{BD3ED7A4-173C-4704-AE7E-B76F7D2FE387}" type="pres">
      <dgm:prSet presAssocID="{E36E8330-7013-4CCA-B8C6-0F9E77011965}" presName="bgRect" presStyleLbl="bgShp" presStyleIdx="0" presStyleCnt="2"/>
      <dgm:spPr/>
    </dgm:pt>
    <dgm:pt modelId="{D782C62A-498E-496E-9D5A-A2C066E4B0F3}" type="pres">
      <dgm:prSet presAssocID="{E36E8330-7013-4CCA-B8C6-0F9E770119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46BAD9CC-2322-4CDF-982A-3CE40883C453}" type="pres">
      <dgm:prSet presAssocID="{E36E8330-7013-4CCA-B8C6-0F9E77011965}" presName="spaceRect" presStyleCnt="0"/>
      <dgm:spPr/>
    </dgm:pt>
    <dgm:pt modelId="{A5469195-221A-472F-9176-A48FAD7D2A20}" type="pres">
      <dgm:prSet presAssocID="{E36E8330-7013-4CCA-B8C6-0F9E77011965}" presName="parTx" presStyleLbl="revTx" presStyleIdx="0" presStyleCnt="2">
        <dgm:presLayoutVars>
          <dgm:chMax val="0"/>
          <dgm:chPref val="0"/>
        </dgm:presLayoutVars>
      </dgm:prSet>
      <dgm:spPr/>
    </dgm:pt>
    <dgm:pt modelId="{85BA0D3B-5723-4696-A6C1-BCD2197E1D92}" type="pres">
      <dgm:prSet presAssocID="{D01DDEB8-AB35-41B8-AAD6-AF7B384BD5D9}" presName="sibTrans" presStyleCnt="0"/>
      <dgm:spPr/>
    </dgm:pt>
    <dgm:pt modelId="{05473D1E-DA92-4D99-8B93-2991A1F24DF1}" type="pres">
      <dgm:prSet presAssocID="{8F08C915-054D-494D-BB9A-C89AC5928564}" presName="compNode" presStyleCnt="0"/>
      <dgm:spPr/>
    </dgm:pt>
    <dgm:pt modelId="{42B01F23-78B9-423D-B19C-7F006773664C}" type="pres">
      <dgm:prSet presAssocID="{8F08C915-054D-494D-BB9A-C89AC5928564}" presName="bgRect" presStyleLbl="bgShp" presStyleIdx="1" presStyleCnt="2"/>
      <dgm:spPr/>
    </dgm:pt>
    <dgm:pt modelId="{B698A8CE-55C6-4750-8F6B-8B82792F9E80}" type="pres">
      <dgm:prSet presAssocID="{8F08C915-054D-494D-BB9A-C89AC592856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34A0FC5D-8FD1-4222-B98A-0B9482F79FAD}" type="pres">
      <dgm:prSet presAssocID="{8F08C915-054D-494D-BB9A-C89AC5928564}" presName="spaceRect" presStyleCnt="0"/>
      <dgm:spPr/>
    </dgm:pt>
    <dgm:pt modelId="{F0515FFF-D0D6-4B45-A185-A140D701DBE6}" type="pres">
      <dgm:prSet presAssocID="{8F08C915-054D-494D-BB9A-C89AC5928564}" presName="parTx" presStyleLbl="revTx" presStyleIdx="1" presStyleCnt="2">
        <dgm:presLayoutVars>
          <dgm:chMax val="0"/>
          <dgm:chPref val="0"/>
        </dgm:presLayoutVars>
      </dgm:prSet>
      <dgm:spPr/>
    </dgm:pt>
  </dgm:ptLst>
  <dgm:cxnLst>
    <dgm:cxn modelId="{843AFB09-07B0-3F4F-B622-5BC14CD425D3}" type="presOf" srcId="{8F08C915-054D-494D-BB9A-C89AC5928564}" destId="{F0515FFF-D0D6-4B45-A185-A140D701DBE6}" srcOrd="0" destOrd="0" presId="urn:microsoft.com/office/officeart/2018/2/layout/IconVerticalSolidList"/>
    <dgm:cxn modelId="{4751147B-E0EF-FB4C-A236-2BE59937603D}" type="presOf" srcId="{E36E8330-7013-4CCA-B8C6-0F9E77011965}" destId="{A5469195-221A-472F-9176-A48FAD7D2A20}" srcOrd="0" destOrd="0" presId="urn:microsoft.com/office/officeart/2018/2/layout/IconVerticalSolidList"/>
    <dgm:cxn modelId="{F28FD3BC-5642-AE43-B956-930CD9466228}" type="presOf" srcId="{031D15EE-2A54-4C44-8915-6D384BDFBB7F}" destId="{E61CBBE9-9F4A-4017-85CC-C1183130AE23}" srcOrd="0" destOrd="0" presId="urn:microsoft.com/office/officeart/2018/2/layout/IconVerticalSolidList"/>
    <dgm:cxn modelId="{407CDFC4-20C7-4780-9CDF-416D21242CF1}" srcId="{031D15EE-2A54-4C44-8915-6D384BDFBB7F}" destId="{E36E8330-7013-4CCA-B8C6-0F9E77011965}" srcOrd="0" destOrd="0" parTransId="{B226EF6B-1F5E-4C8C-B743-49331F4E87D0}" sibTransId="{D01DDEB8-AB35-41B8-AAD6-AF7B384BD5D9}"/>
    <dgm:cxn modelId="{248AD5DE-69DF-4672-BFCC-7960A5BEE00C}" srcId="{031D15EE-2A54-4C44-8915-6D384BDFBB7F}" destId="{8F08C915-054D-494D-BB9A-C89AC5928564}" srcOrd="1" destOrd="0" parTransId="{030AF0DB-0A7C-4118-8345-0AD2C3E93CC1}" sibTransId="{031A5642-79A4-4673-BAFF-49279627B65F}"/>
    <dgm:cxn modelId="{76D74D19-BC0A-3F4E-9E05-3F0DE55507C0}" type="presParOf" srcId="{E61CBBE9-9F4A-4017-85CC-C1183130AE23}" destId="{1FFACBEE-C0E1-4091-8333-146A1E5891C4}" srcOrd="0" destOrd="0" presId="urn:microsoft.com/office/officeart/2018/2/layout/IconVerticalSolidList"/>
    <dgm:cxn modelId="{4B2C8800-C7E0-994F-BC14-DD258688773A}" type="presParOf" srcId="{1FFACBEE-C0E1-4091-8333-146A1E5891C4}" destId="{BD3ED7A4-173C-4704-AE7E-B76F7D2FE387}" srcOrd="0" destOrd="0" presId="urn:microsoft.com/office/officeart/2018/2/layout/IconVerticalSolidList"/>
    <dgm:cxn modelId="{6DD7C14E-2904-2F4B-BE4C-18B284531C08}" type="presParOf" srcId="{1FFACBEE-C0E1-4091-8333-146A1E5891C4}" destId="{D782C62A-498E-496E-9D5A-A2C066E4B0F3}" srcOrd="1" destOrd="0" presId="urn:microsoft.com/office/officeart/2018/2/layout/IconVerticalSolidList"/>
    <dgm:cxn modelId="{4813C91E-F8CA-D64F-BCDF-E8E5009B000B}" type="presParOf" srcId="{1FFACBEE-C0E1-4091-8333-146A1E5891C4}" destId="{46BAD9CC-2322-4CDF-982A-3CE40883C453}" srcOrd="2" destOrd="0" presId="urn:microsoft.com/office/officeart/2018/2/layout/IconVerticalSolidList"/>
    <dgm:cxn modelId="{028844DC-AE6B-CC40-9709-6BCC88EBA1B8}" type="presParOf" srcId="{1FFACBEE-C0E1-4091-8333-146A1E5891C4}" destId="{A5469195-221A-472F-9176-A48FAD7D2A20}" srcOrd="3" destOrd="0" presId="urn:microsoft.com/office/officeart/2018/2/layout/IconVerticalSolidList"/>
    <dgm:cxn modelId="{677B7DF7-CA17-874B-859A-4ED430D62E8C}" type="presParOf" srcId="{E61CBBE9-9F4A-4017-85CC-C1183130AE23}" destId="{85BA0D3B-5723-4696-A6C1-BCD2197E1D92}" srcOrd="1" destOrd="0" presId="urn:microsoft.com/office/officeart/2018/2/layout/IconVerticalSolidList"/>
    <dgm:cxn modelId="{E1709C99-DD3C-0D4B-86E7-E1E20AEB6B3D}" type="presParOf" srcId="{E61CBBE9-9F4A-4017-85CC-C1183130AE23}" destId="{05473D1E-DA92-4D99-8B93-2991A1F24DF1}" srcOrd="2" destOrd="0" presId="urn:microsoft.com/office/officeart/2018/2/layout/IconVerticalSolidList"/>
    <dgm:cxn modelId="{6EE6DB36-7633-9F49-8FE2-90A0FAC8ED13}" type="presParOf" srcId="{05473D1E-DA92-4D99-8B93-2991A1F24DF1}" destId="{42B01F23-78B9-423D-B19C-7F006773664C}" srcOrd="0" destOrd="0" presId="urn:microsoft.com/office/officeart/2018/2/layout/IconVerticalSolidList"/>
    <dgm:cxn modelId="{11E23172-0C26-194B-807A-F955AA548F9E}" type="presParOf" srcId="{05473D1E-DA92-4D99-8B93-2991A1F24DF1}" destId="{B698A8CE-55C6-4750-8F6B-8B82792F9E80}" srcOrd="1" destOrd="0" presId="urn:microsoft.com/office/officeart/2018/2/layout/IconVerticalSolidList"/>
    <dgm:cxn modelId="{48BC2D37-8E49-E04A-9F7A-D4D6F0A73D7A}" type="presParOf" srcId="{05473D1E-DA92-4D99-8B93-2991A1F24DF1}" destId="{34A0FC5D-8FD1-4222-B98A-0B9482F79FAD}" srcOrd="2" destOrd="0" presId="urn:microsoft.com/office/officeart/2018/2/layout/IconVerticalSolidList"/>
    <dgm:cxn modelId="{58FA799B-8534-3347-A049-06053FAFDECB}" type="presParOf" srcId="{05473D1E-DA92-4D99-8B93-2991A1F24DF1}" destId="{F0515FFF-D0D6-4B45-A185-A140D701DB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7932F92-E9CF-4FBD-A1CC-42EB233D64A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72081B-ADDA-41D6-8B63-7B900CB5895E}">
      <dgm:prSet/>
      <dgm:spPr/>
      <dgm:t>
        <a:bodyPr/>
        <a:lstStyle/>
        <a:p>
          <a:pPr>
            <a:lnSpc>
              <a:spcPct val="100000"/>
            </a:lnSpc>
          </a:pPr>
          <a:r>
            <a:rPr lang="en-US" dirty="0"/>
            <a:t>Standard Library</a:t>
          </a:r>
        </a:p>
      </dgm:t>
    </dgm:pt>
    <dgm:pt modelId="{8E01F95E-0BA0-46D9-8CA3-E3A73904DE5A}" type="parTrans" cxnId="{4A8BEE87-9488-4833-BFA3-05A740CFF897}">
      <dgm:prSet/>
      <dgm:spPr/>
      <dgm:t>
        <a:bodyPr/>
        <a:lstStyle/>
        <a:p>
          <a:endParaRPr lang="en-US"/>
        </a:p>
      </dgm:t>
    </dgm:pt>
    <dgm:pt modelId="{48525776-4F66-4FDB-8EB9-CDFD90D174E9}" type="sibTrans" cxnId="{4A8BEE87-9488-4833-BFA3-05A740CFF897}">
      <dgm:prSet/>
      <dgm:spPr/>
      <dgm:t>
        <a:bodyPr/>
        <a:lstStyle/>
        <a:p>
          <a:endParaRPr lang="en-US"/>
        </a:p>
      </dgm:t>
    </dgm:pt>
    <dgm:pt modelId="{3F0067D7-05A9-46F8-8B27-59FD4261EE91}">
      <dgm:prSet/>
      <dgm:spPr/>
      <dgm:t>
        <a:bodyPr/>
        <a:lstStyle/>
        <a:p>
          <a:pPr>
            <a:lnSpc>
              <a:spcPct val="100000"/>
            </a:lnSpc>
          </a:pPr>
          <a:r>
            <a:rPr lang="en-US"/>
            <a:t>Python Modules</a:t>
          </a:r>
        </a:p>
      </dgm:t>
    </dgm:pt>
    <dgm:pt modelId="{C24D5CCC-D698-4AD3-9B2D-7AE1CAD04F4B}" type="parTrans" cxnId="{C6D12863-CF16-4A34-B140-4663FAC6F67D}">
      <dgm:prSet/>
      <dgm:spPr/>
      <dgm:t>
        <a:bodyPr/>
        <a:lstStyle/>
        <a:p>
          <a:endParaRPr lang="en-US"/>
        </a:p>
      </dgm:t>
    </dgm:pt>
    <dgm:pt modelId="{688A60CD-5EB6-419A-8211-E8E39AB950B3}" type="sibTrans" cxnId="{C6D12863-CF16-4A34-B140-4663FAC6F67D}">
      <dgm:prSet/>
      <dgm:spPr/>
      <dgm:t>
        <a:bodyPr/>
        <a:lstStyle/>
        <a:p>
          <a:endParaRPr lang="en-US"/>
        </a:p>
      </dgm:t>
    </dgm:pt>
    <dgm:pt modelId="{5EDD314B-7EC9-4765-9504-9E2EF1C90A6F}">
      <dgm:prSet/>
      <dgm:spPr/>
      <dgm:t>
        <a:bodyPr/>
        <a:lstStyle/>
        <a:p>
          <a:pPr>
            <a:lnSpc>
              <a:spcPct val="100000"/>
            </a:lnSpc>
          </a:pPr>
          <a:r>
            <a:rPr lang="en-US"/>
            <a:t>Import Statements</a:t>
          </a:r>
        </a:p>
      </dgm:t>
    </dgm:pt>
    <dgm:pt modelId="{AE869C43-74AB-4D0B-A474-0D2A8842B60F}" type="parTrans" cxnId="{D46E0248-DA2B-49D0-B38A-69A6FDE3F05D}">
      <dgm:prSet/>
      <dgm:spPr/>
      <dgm:t>
        <a:bodyPr/>
        <a:lstStyle/>
        <a:p>
          <a:endParaRPr lang="en-US"/>
        </a:p>
      </dgm:t>
    </dgm:pt>
    <dgm:pt modelId="{3986D9B9-7CC2-4989-9DFA-3339742EB005}" type="sibTrans" cxnId="{D46E0248-DA2B-49D0-B38A-69A6FDE3F05D}">
      <dgm:prSet/>
      <dgm:spPr/>
      <dgm:t>
        <a:bodyPr/>
        <a:lstStyle/>
        <a:p>
          <a:endParaRPr lang="en-US"/>
        </a:p>
      </dgm:t>
    </dgm:pt>
    <dgm:pt modelId="{3A5D04A3-8D90-4DA6-B579-49F371E2F903}">
      <dgm:prSet/>
      <dgm:spPr/>
      <dgm:t>
        <a:bodyPr/>
        <a:lstStyle/>
        <a:p>
          <a:pPr>
            <a:lnSpc>
              <a:spcPct val="100000"/>
            </a:lnSpc>
          </a:pPr>
          <a:r>
            <a:rPr lang="en-US"/>
            <a:t>Install python Packages</a:t>
          </a:r>
        </a:p>
      </dgm:t>
    </dgm:pt>
    <dgm:pt modelId="{4DEC9AEB-3BDD-4C55-8412-DC912C0D9838}" type="parTrans" cxnId="{404DE79B-8AA7-4154-BB7A-DD82C13F5BD3}">
      <dgm:prSet/>
      <dgm:spPr/>
      <dgm:t>
        <a:bodyPr/>
        <a:lstStyle/>
        <a:p>
          <a:endParaRPr lang="en-US"/>
        </a:p>
      </dgm:t>
    </dgm:pt>
    <dgm:pt modelId="{C3030A02-C716-45AD-8791-817784F9ACD3}" type="sibTrans" cxnId="{404DE79B-8AA7-4154-BB7A-DD82C13F5BD3}">
      <dgm:prSet/>
      <dgm:spPr/>
      <dgm:t>
        <a:bodyPr/>
        <a:lstStyle/>
        <a:p>
          <a:endParaRPr lang="en-US"/>
        </a:p>
      </dgm:t>
    </dgm:pt>
    <dgm:pt modelId="{5305DE09-8458-49B0-A2BA-8B1326433605}" type="pres">
      <dgm:prSet presAssocID="{37932F92-E9CF-4FBD-A1CC-42EB233D64AC}" presName="root" presStyleCnt="0">
        <dgm:presLayoutVars>
          <dgm:dir/>
          <dgm:resizeHandles val="exact"/>
        </dgm:presLayoutVars>
      </dgm:prSet>
      <dgm:spPr/>
    </dgm:pt>
    <dgm:pt modelId="{35881CEC-75E4-4E32-830B-4DFBC215D6B0}" type="pres">
      <dgm:prSet presAssocID="{BA72081B-ADDA-41D6-8B63-7B900CB5895E}" presName="compNode" presStyleCnt="0"/>
      <dgm:spPr/>
    </dgm:pt>
    <dgm:pt modelId="{71BCF40D-32F2-42C0-B583-7BE9B5558F51}" type="pres">
      <dgm:prSet presAssocID="{BA72081B-ADDA-41D6-8B63-7B900CB5895E}" presName="bgRect" presStyleLbl="bgShp" presStyleIdx="0" presStyleCnt="4"/>
      <dgm:spPr/>
    </dgm:pt>
    <dgm:pt modelId="{57D3CACE-7602-486A-97BF-F455C7BD9A31}" type="pres">
      <dgm:prSet presAssocID="{BA72081B-ADDA-41D6-8B63-7B900CB589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8B2E9828-EB7A-41C7-A1A3-64CAD7CF7CB7}" type="pres">
      <dgm:prSet presAssocID="{BA72081B-ADDA-41D6-8B63-7B900CB5895E}" presName="spaceRect" presStyleCnt="0"/>
      <dgm:spPr/>
    </dgm:pt>
    <dgm:pt modelId="{3438F4F7-F3E1-40EA-9162-099BD27F56B8}" type="pres">
      <dgm:prSet presAssocID="{BA72081B-ADDA-41D6-8B63-7B900CB5895E}" presName="parTx" presStyleLbl="revTx" presStyleIdx="0" presStyleCnt="4">
        <dgm:presLayoutVars>
          <dgm:chMax val="0"/>
          <dgm:chPref val="0"/>
        </dgm:presLayoutVars>
      </dgm:prSet>
      <dgm:spPr/>
    </dgm:pt>
    <dgm:pt modelId="{46AF59C2-1920-4A37-B06B-03A559AF2DDA}" type="pres">
      <dgm:prSet presAssocID="{48525776-4F66-4FDB-8EB9-CDFD90D174E9}" presName="sibTrans" presStyleCnt="0"/>
      <dgm:spPr/>
    </dgm:pt>
    <dgm:pt modelId="{01F89B00-700D-4C40-B419-E4AAD199C694}" type="pres">
      <dgm:prSet presAssocID="{3F0067D7-05A9-46F8-8B27-59FD4261EE91}" presName="compNode" presStyleCnt="0"/>
      <dgm:spPr/>
    </dgm:pt>
    <dgm:pt modelId="{4BDC014C-4134-478C-8B4C-523AE53DA866}" type="pres">
      <dgm:prSet presAssocID="{3F0067D7-05A9-46F8-8B27-59FD4261EE91}" presName="bgRect" presStyleLbl="bgShp" presStyleIdx="1" presStyleCnt="4"/>
      <dgm:spPr/>
    </dgm:pt>
    <dgm:pt modelId="{4AF818EB-AF14-4D49-B1CE-40967F33B25E}" type="pres">
      <dgm:prSet presAssocID="{3F0067D7-05A9-46F8-8B27-59FD4261EE9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D9DFBAB8-4289-4486-A357-3EDE13A1FB4E}" type="pres">
      <dgm:prSet presAssocID="{3F0067D7-05A9-46F8-8B27-59FD4261EE91}" presName="spaceRect" presStyleCnt="0"/>
      <dgm:spPr/>
    </dgm:pt>
    <dgm:pt modelId="{335A8DC7-18FA-4ACD-B1ED-91573FDD40A0}" type="pres">
      <dgm:prSet presAssocID="{3F0067D7-05A9-46F8-8B27-59FD4261EE91}" presName="parTx" presStyleLbl="revTx" presStyleIdx="1" presStyleCnt="4">
        <dgm:presLayoutVars>
          <dgm:chMax val="0"/>
          <dgm:chPref val="0"/>
        </dgm:presLayoutVars>
      </dgm:prSet>
      <dgm:spPr/>
    </dgm:pt>
    <dgm:pt modelId="{35C23FD0-8E21-450A-92DC-312D30FF5EE1}" type="pres">
      <dgm:prSet presAssocID="{688A60CD-5EB6-419A-8211-E8E39AB950B3}" presName="sibTrans" presStyleCnt="0"/>
      <dgm:spPr/>
    </dgm:pt>
    <dgm:pt modelId="{D66AB9D4-D8CD-49EA-A714-662D3B0B44F0}" type="pres">
      <dgm:prSet presAssocID="{5EDD314B-7EC9-4765-9504-9E2EF1C90A6F}" presName="compNode" presStyleCnt="0"/>
      <dgm:spPr/>
    </dgm:pt>
    <dgm:pt modelId="{A8B8469B-A681-47F2-83AE-C6FAFB14E522}" type="pres">
      <dgm:prSet presAssocID="{5EDD314B-7EC9-4765-9504-9E2EF1C90A6F}" presName="bgRect" presStyleLbl="bgShp" presStyleIdx="2" presStyleCnt="4"/>
      <dgm:spPr/>
    </dgm:pt>
    <dgm:pt modelId="{73D437A3-18C1-4857-8E89-3BC4A2FCDE61}" type="pres">
      <dgm:prSet presAssocID="{5EDD314B-7EC9-4765-9504-9E2EF1C90A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6159FD93-A9D0-481F-B75F-F7A8B4FAB64B}" type="pres">
      <dgm:prSet presAssocID="{5EDD314B-7EC9-4765-9504-9E2EF1C90A6F}" presName="spaceRect" presStyleCnt="0"/>
      <dgm:spPr/>
    </dgm:pt>
    <dgm:pt modelId="{1B9F99BE-D1F7-4F50-AF67-DDBC6587F0E6}" type="pres">
      <dgm:prSet presAssocID="{5EDD314B-7EC9-4765-9504-9E2EF1C90A6F}" presName="parTx" presStyleLbl="revTx" presStyleIdx="2" presStyleCnt="4">
        <dgm:presLayoutVars>
          <dgm:chMax val="0"/>
          <dgm:chPref val="0"/>
        </dgm:presLayoutVars>
      </dgm:prSet>
      <dgm:spPr/>
    </dgm:pt>
    <dgm:pt modelId="{251E6CA4-F04E-425D-AFA0-E2335A6E2D39}" type="pres">
      <dgm:prSet presAssocID="{3986D9B9-7CC2-4989-9DFA-3339742EB005}" presName="sibTrans" presStyleCnt="0"/>
      <dgm:spPr/>
    </dgm:pt>
    <dgm:pt modelId="{67DEE04D-12E2-44E0-93A5-2D34870CEC45}" type="pres">
      <dgm:prSet presAssocID="{3A5D04A3-8D90-4DA6-B579-49F371E2F903}" presName="compNode" presStyleCnt="0"/>
      <dgm:spPr/>
    </dgm:pt>
    <dgm:pt modelId="{F044A4DB-AC4F-43D0-B781-031659FB9E6D}" type="pres">
      <dgm:prSet presAssocID="{3A5D04A3-8D90-4DA6-B579-49F371E2F903}" presName="bgRect" presStyleLbl="bgShp" presStyleIdx="3" presStyleCnt="4"/>
      <dgm:spPr/>
    </dgm:pt>
    <dgm:pt modelId="{03A90397-ECAA-4C5B-A0DA-2B5369DF32DB}" type="pres">
      <dgm:prSet presAssocID="{3A5D04A3-8D90-4DA6-B579-49F371E2F9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D52F525C-C956-4807-82EC-6BE552059935}" type="pres">
      <dgm:prSet presAssocID="{3A5D04A3-8D90-4DA6-B579-49F371E2F903}" presName="spaceRect" presStyleCnt="0"/>
      <dgm:spPr/>
    </dgm:pt>
    <dgm:pt modelId="{D1A37F70-2D75-43FB-AA90-E512DD7F78A8}" type="pres">
      <dgm:prSet presAssocID="{3A5D04A3-8D90-4DA6-B579-49F371E2F903}" presName="parTx" presStyleLbl="revTx" presStyleIdx="3" presStyleCnt="4">
        <dgm:presLayoutVars>
          <dgm:chMax val="0"/>
          <dgm:chPref val="0"/>
        </dgm:presLayoutVars>
      </dgm:prSet>
      <dgm:spPr/>
    </dgm:pt>
  </dgm:ptLst>
  <dgm:cxnLst>
    <dgm:cxn modelId="{39AFC937-FF65-4B87-84F1-1150B01AE0CE}" type="presOf" srcId="{37932F92-E9CF-4FBD-A1CC-42EB233D64AC}" destId="{5305DE09-8458-49B0-A2BA-8B1326433605}" srcOrd="0" destOrd="0" presId="urn:microsoft.com/office/officeart/2018/2/layout/IconVerticalSolidList"/>
    <dgm:cxn modelId="{B718715D-7B52-42A9-9005-BACFB00EEE75}" type="presOf" srcId="{BA72081B-ADDA-41D6-8B63-7B900CB5895E}" destId="{3438F4F7-F3E1-40EA-9162-099BD27F56B8}" srcOrd="0" destOrd="0" presId="urn:microsoft.com/office/officeart/2018/2/layout/IconVerticalSolidList"/>
    <dgm:cxn modelId="{C6D12863-CF16-4A34-B140-4663FAC6F67D}" srcId="{37932F92-E9CF-4FBD-A1CC-42EB233D64AC}" destId="{3F0067D7-05A9-46F8-8B27-59FD4261EE91}" srcOrd="1" destOrd="0" parTransId="{C24D5CCC-D698-4AD3-9B2D-7AE1CAD04F4B}" sibTransId="{688A60CD-5EB6-419A-8211-E8E39AB950B3}"/>
    <dgm:cxn modelId="{D46E0248-DA2B-49D0-B38A-69A6FDE3F05D}" srcId="{37932F92-E9CF-4FBD-A1CC-42EB233D64AC}" destId="{5EDD314B-7EC9-4765-9504-9E2EF1C90A6F}" srcOrd="2" destOrd="0" parTransId="{AE869C43-74AB-4D0B-A474-0D2A8842B60F}" sibTransId="{3986D9B9-7CC2-4989-9DFA-3339742EB005}"/>
    <dgm:cxn modelId="{4A8BEE87-9488-4833-BFA3-05A740CFF897}" srcId="{37932F92-E9CF-4FBD-A1CC-42EB233D64AC}" destId="{BA72081B-ADDA-41D6-8B63-7B900CB5895E}" srcOrd="0" destOrd="0" parTransId="{8E01F95E-0BA0-46D9-8CA3-E3A73904DE5A}" sibTransId="{48525776-4F66-4FDB-8EB9-CDFD90D174E9}"/>
    <dgm:cxn modelId="{9D76589B-A2C4-43FE-BFBD-C2EDC0158348}" type="presOf" srcId="{5EDD314B-7EC9-4765-9504-9E2EF1C90A6F}" destId="{1B9F99BE-D1F7-4F50-AF67-DDBC6587F0E6}" srcOrd="0" destOrd="0" presId="urn:microsoft.com/office/officeart/2018/2/layout/IconVerticalSolidList"/>
    <dgm:cxn modelId="{404DE79B-8AA7-4154-BB7A-DD82C13F5BD3}" srcId="{37932F92-E9CF-4FBD-A1CC-42EB233D64AC}" destId="{3A5D04A3-8D90-4DA6-B579-49F371E2F903}" srcOrd="3" destOrd="0" parTransId="{4DEC9AEB-3BDD-4C55-8412-DC912C0D9838}" sibTransId="{C3030A02-C716-45AD-8791-817784F9ACD3}"/>
    <dgm:cxn modelId="{955DC9D7-A876-4934-A65D-EA64879D3B9E}" type="presOf" srcId="{3A5D04A3-8D90-4DA6-B579-49F371E2F903}" destId="{D1A37F70-2D75-43FB-AA90-E512DD7F78A8}" srcOrd="0" destOrd="0" presId="urn:microsoft.com/office/officeart/2018/2/layout/IconVerticalSolidList"/>
    <dgm:cxn modelId="{0A25B5DD-E92F-4709-99D8-8B3F1003FF48}" type="presOf" srcId="{3F0067D7-05A9-46F8-8B27-59FD4261EE91}" destId="{335A8DC7-18FA-4ACD-B1ED-91573FDD40A0}" srcOrd="0" destOrd="0" presId="urn:microsoft.com/office/officeart/2018/2/layout/IconVerticalSolidList"/>
    <dgm:cxn modelId="{04051AB3-2C90-4C02-863B-E689344F7B9F}" type="presParOf" srcId="{5305DE09-8458-49B0-A2BA-8B1326433605}" destId="{35881CEC-75E4-4E32-830B-4DFBC215D6B0}" srcOrd="0" destOrd="0" presId="urn:microsoft.com/office/officeart/2018/2/layout/IconVerticalSolidList"/>
    <dgm:cxn modelId="{672152FD-046B-40A7-9E52-18F9F9118756}" type="presParOf" srcId="{35881CEC-75E4-4E32-830B-4DFBC215D6B0}" destId="{71BCF40D-32F2-42C0-B583-7BE9B5558F51}" srcOrd="0" destOrd="0" presId="urn:microsoft.com/office/officeart/2018/2/layout/IconVerticalSolidList"/>
    <dgm:cxn modelId="{735217B0-9693-4660-8FA2-52105A1350FB}" type="presParOf" srcId="{35881CEC-75E4-4E32-830B-4DFBC215D6B0}" destId="{57D3CACE-7602-486A-97BF-F455C7BD9A31}" srcOrd="1" destOrd="0" presId="urn:microsoft.com/office/officeart/2018/2/layout/IconVerticalSolidList"/>
    <dgm:cxn modelId="{8563E77B-28DA-4A69-B6EF-454747CE2C70}" type="presParOf" srcId="{35881CEC-75E4-4E32-830B-4DFBC215D6B0}" destId="{8B2E9828-EB7A-41C7-A1A3-64CAD7CF7CB7}" srcOrd="2" destOrd="0" presId="urn:microsoft.com/office/officeart/2018/2/layout/IconVerticalSolidList"/>
    <dgm:cxn modelId="{54059677-51B9-4070-BF03-8152B07D1755}" type="presParOf" srcId="{35881CEC-75E4-4E32-830B-4DFBC215D6B0}" destId="{3438F4F7-F3E1-40EA-9162-099BD27F56B8}" srcOrd="3" destOrd="0" presId="urn:microsoft.com/office/officeart/2018/2/layout/IconVerticalSolidList"/>
    <dgm:cxn modelId="{89118073-8B6E-4219-9A40-1202A366B5EA}" type="presParOf" srcId="{5305DE09-8458-49B0-A2BA-8B1326433605}" destId="{46AF59C2-1920-4A37-B06B-03A559AF2DDA}" srcOrd="1" destOrd="0" presId="urn:microsoft.com/office/officeart/2018/2/layout/IconVerticalSolidList"/>
    <dgm:cxn modelId="{301EE996-3A16-4F37-841C-4D1CD68D1507}" type="presParOf" srcId="{5305DE09-8458-49B0-A2BA-8B1326433605}" destId="{01F89B00-700D-4C40-B419-E4AAD199C694}" srcOrd="2" destOrd="0" presId="urn:microsoft.com/office/officeart/2018/2/layout/IconVerticalSolidList"/>
    <dgm:cxn modelId="{1CDB36F6-23DC-483C-AF33-D230F56F90A7}" type="presParOf" srcId="{01F89B00-700D-4C40-B419-E4AAD199C694}" destId="{4BDC014C-4134-478C-8B4C-523AE53DA866}" srcOrd="0" destOrd="0" presId="urn:microsoft.com/office/officeart/2018/2/layout/IconVerticalSolidList"/>
    <dgm:cxn modelId="{3CAA419F-34BC-4591-ACAB-C7F6CF6FC443}" type="presParOf" srcId="{01F89B00-700D-4C40-B419-E4AAD199C694}" destId="{4AF818EB-AF14-4D49-B1CE-40967F33B25E}" srcOrd="1" destOrd="0" presId="urn:microsoft.com/office/officeart/2018/2/layout/IconVerticalSolidList"/>
    <dgm:cxn modelId="{21038664-85B5-43B6-8129-498F7A0A02DE}" type="presParOf" srcId="{01F89B00-700D-4C40-B419-E4AAD199C694}" destId="{D9DFBAB8-4289-4486-A357-3EDE13A1FB4E}" srcOrd="2" destOrd="0" presId="urn:microsoft.com/office/officeart/2018/2/layout/IconVerticalSolidList"/>
    <dgm:cxn modelId="{831AE8DE-6E9D-4D24-8CC8-5066531445E0}" type="presParOf" srcId="{01F89B00-700D-4C40-B419-E4AAD199C694}" destId="{335A8DC7-18FA-4ACD-B1ED-91573FDD40A0}" srcOrd="3" destOrd="0" presId="urn:microsoft.com/office/officeart/2018/2/layout/IconVerticalSolidList"/>
    <dgm:cxn modelId="{C13C023F-A7BF-4083-AC44-A9FD1AE795E7}" type="presParOf" srcId="{5305DE09-8458-49B0-A2BA-8B1326433605}" destId="{35C23FD0-8E21-450A-92DC-312D30FF5EE1}" srcOrd="3" destOrd="0" presId="urn:microsoft.com/office/officeart/2018/2/layout/IconVerticalSolidList"/>
    <dgm:cxn modelId="{04DDF348-EB95-4646-AE83-D422101D14CA}" type="presParOf" srcId="{5305DE09-8458-49B0-A2BA-8B1326433605}" destId="{D66AB9D4-D8CD-49EA-A714-662D3B0B44F0}" srcOrd="4" destOrd="0" presId="urn:microsoft.com/office/officeart/2018/2/layout/IconVerticalSolidList"/>
    <dgm:cxn modelId="{ED82A50E-0391-4283-8A62-E38F3755C016}" type="presParOf" srcId="{D66AB9D4-D8CD-49EA-A714-662D3B0B44F0}" destId="{A8B8469B-A681-47F2-83AE-C6FAFB14E522}" srcOrd="0" destOrd="0" presId="urn:microsoft.com/office/officeart/2018/2/layout/IconVerticalSolidList"/>
    <dgm:cxn modelId="{9A0D9AFE-04DE-454B-9375-5E367F95981B}" type="presParOf" srcId="{D66AB9D4-D8CD-49EA-A714-662D3B0B44F0}" destId="{73D437A3-18C1-4857-8E89-3BC4A2FCDE61}" srcOrd="1" destOrd="0" presId="urn:microsoft.com/office/officeart/2018/2/layout/IconVerticalSolidList"/>
    <dgm:cxn modelId="{AC3AA8C0-1048-4060-9739-A7DE0622D7DA}" type="presParOf" srcId="{D66AB9D4-D8CD-49EA-A714-662D3B0B44F0}" destId="{6159FD93-A9D0-481F-B75F-F7A8B4FAB64B}" srcOrd="2" destOrd="0" presId="urn:microsoft.com/office/officeart/2018/2/layout/IconVerticalSolidList"/>
    <dgm:cxn modelId="{75D9DAAD-21AD-4B34-A943-2FE63460E660}" type="presParOf" srcId="{D66AB9D4-D8CD-49EA-A714-662D3B0B44F0}" destId="{1B9F99BE-D1F7-4F50-AF67-DDBC6587F0E6}" srcOrd="3" destOrd="0" presId="urn:microsoft.com/office/officeart/2018/2/layout/IconVerticalSolidList"/>
    <dgm:cxn modelId="{8D7364FB-49E9-4C6F-AF70-3022A9AF35DB}" type="presParOf" srcId="{5305DE09-8458-49B0-A2BA-8B1326433605}" destId="{251E6CA4-F04E-425D-AFA0-E2335A6E2D39}" srcOrd="5" destOrd="0" presId="urn:microsoft.com/office/officeart/2018/2/layout/IconVerticalSolidList"/>
    <dgm:cxn modelId="{68FD492E-9DF5-41F3-8A04-76C8E6576762}" type="presParOf" srcId="{5305DE09-8458-49B0-A2BA-8B1326433605}" destId="{67DEE04D-12E2-44E0-93A5-2D34870CEC45}" srcOrd="6" destOrd="0" presId="urn:microsoft.com/office/officeart/2018/2/layout/IconVerticalSolidList"/>
    <dgm:cxn modelId="{26D6544E-EFCD-4EC0-BDBE-73A2C75CE352}" type="presParOf" srcId="{67DEE04D-12E2-44E0-93A5-2D34870CEC45}" destId="{F044A4DB-AC4F-43D0-B781-031659FB9E6D}" srcOrd="0" destOrd="0" presId="urn:microsoft.com/office/officeart/2018/2/layout/IconVerticalSolidList"/>
    <dgm:cxn modelId="{D677072F-565E-4313-9A26-33E9227AD4FE}" type="presParOf" srcId="{67DEE04D-12E2-44E0-93A5-2D34870CEC45}" destId="{03A90397-ECAA-4C5B-A0DA-2B5369DF32DB}" srcOrd="1" destOrd="0" presId="urn:microsoft.com/office/officeart/2018/2/layout/IconVerticalSolidList"/>
    <dgm:cxn modelId="{0A6D5D5F-B5D2-459F-BB1D-A90A8E3B07CE}" type="presParOf" srcId="{67DEE04D-12E2-44E0-93A5-2D34870CEC45}" destId="{D52F525C-C956-4807-82EC-6BE552059935}" srcOrd="2" destOrd="0" presId="urn:microsoft.com/office/officeart/2018/2/layout/IconVerticalSolidList"/>
    <dgm:cxn modelId="{D1A3DE26-F9E0-4C7F-8CA4-98282358C6C4}" type="presParOf" srcId="{67DEE04D-12E2-44E0-93A5-2D34870CEC45}" destId="{D1A37F70-2D75-43FB-AA90-E512DD7F78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348767C-AF01-47FA-B492-FBF2E8A24AA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362C7DA-BEC6-4591-A827-D619386E510C}">
      <dgm:prSet/>
      <dgm:spPr/>
      <dgm:t>
        <a:bodyPr/>
        <a:lstStyle/>
        <a:p>
          <a:r>
            <a:rPr lang="en-US"/>
            <a:t>any .py file can also be referred to as a "Python module"</a:t>
          </a:r>
        </a:p>
      </dgm:t>
    </dgm:pt>
    <dgm:pt modelId="{F0F545D5-A9CC-4D33-9B11-DAC7B3C14CC8}" type="parTrans" cxnId="{C3E94F21-E0B1-453B-99FB-D83F659102D9}">
      <dgm:prSet/>
      <dgm:spPr/>
      <dgm:t>
        <a:bodyPr/>
        <a:lstStyle/>
        <a:p>
          <a:endParaRPr lang="en-US"/>
        </a:p>
      </dgm:t>
    </dgm:pt>
    <dgm:pt modelId="{05D4CF7F-D11F-4C1D-92F3-D443F249BFE5}" type="sibTrans" cxnId="{C3E94F21-E0B1-453B-99FB-D83F659102D9}">
      <dgm:prSet/>
      <dgm:spPr/>
      <dgm:t>
        <a:bodyPr/>
        <a:lstStyle/>
        <a:p>
          <a:endParaRPr lang="en-US"/>
        </a:p>
      </dgm:t>
    </dgm:pt>
    <dgm:pt modelId="{BDC9130F-236C-45B3-9770-94663AF63A26}">
      <dgm:prSet/>
      <dgm:spPr/>
      <dgm:t>
        <a:bodyPr/>
        <a:lstStyle/>
        <a:p>
          <a:r>
            <a:rPr lang="en-US"/>
            <a:t>modules can be imported using one of four styles of import syntax. here's one of them</a:t>
          </a:r>
        </a:p>
      </dgm:t>
    </dgm:pt>
    <dgm:pt modelId="{11E7203F-8A62-487F-AD6A-A99596D4859B}" type="parTrans" cxnId="{83021A5C-FA4E-421D-9347-7AC4493CA146}">
      <dgm:prSet/>
      <dgm:spPr/>
      <dgm:t>
        <a:bodyPr/>
        <a:lstStyle/>
        <a:p>
          <a:endParaRPr lang="en-US"/>
        </a:p>
      </dgm:t>
    </dgm:pt>
    <dgm:pt modelId="{C3585FC0-B6AC-4619-AE72-33930B28CC0A}" type="sibTrans" cxnId="{83021A5C-FA4E-421D-9347-7AC4493CA146}">
      <dgm:prSet/>
      <dgm:spPr/>
      <dgm:t>
        <a:bodyPr/>
        <a:lstStyle/>
        <a:p>
          <a:endParaRPr lang="en-US"/>
        </a:p>
      </dgm:t>
    </dgm:pt>
    <dgm:pt modelId="{52F78B5D-70D9-4799-A48B-1471594FD0F8}">
      <dgm:prSet/>
      <dgm:spPr/>
      <dgm:t>
        <a:bodyPr/>
        <a:lstStyle/>
        <a:p>
          <a:r>
            <a:rPr lang="en-US"/>
            <a:t>the list of modules already accessible to any vanilla Python installation because they are in the stdlib are listed online at </a:t>
          </a:r>
          <a:r>
            <a:rPr lang="en-US">
              <a:hlinkClick xmlns:r="http://schemas.openxmlformats.org/officeDocument/2006/relationships" r:id="rId1"/>
            </a:rPr>
            <a:t>https://docs.python.org/3/library/</a:t>
          </a:r>
          <a:r>
            <a:rPr lang="en-US"/>
            <a:t> ⇢</a:t>
          </a:r>
        </a:p>
      </dgm:t>
    </dgm:pt>
    <dgm:pt modelId="{B12E1B95-76A8-4747-B8A4-4D312A368CC5}" type="parTrans" cxnId="{36EC8E35-A1C2-4909-8B88-5DECED34AA01}">
      <dgm:prSet/>
      <dgm:spPr/>
      <dgm:t>
        <a:bodyPr/>
        <a:lstStyle/>
        <a:p>
          <a:endParaRPr lang="en-US"/>
        </a:p>
      </dgm:t>
    </dgm:pt>
    <dgm:pt modelId="{E8FCE282-8781-4CC3-AE8D-6ACE3D0EC356}" type="sibTrans" cxnId="{36EC8E35-A1C2-4909-8B88-5DECED34AA01}">
      <dgm:prSet/>
      <dgm:spPr/>
      <dgm:t>
        <a:bodyPr/>
        <a:lstStyle/>
        <a:p>
          <a:endParaRPr lang="en-US"/>
        </a:p>
      </dgm:t>
    </dgm:pt>
    <dgm:pt modelId="{75D310CB-50CE-44B3-B7CE-2879A3CBDA8C}">
      <dgm:prSet/>
      <dgm:spPr/>
      <dgm:t>
        <a:bodyPr/>
        <a:lstStyle/>
        <a:p>
          <a:r>
            <a:rPr lang="en-US"/>
            <a:t>importing a module makes its code definitions accessible in whatever environment they are being imported to</a:t>
          </a:r>
        </a:p>
      </dgm:t>
    </dgm:pt>
    <dgm:pt modelId="{EB57C524-1C5A-4721-875C-8B5B89441D79}" type="parTrans" cxnId="{7389A905-6BD8-42BF-901F-3248F84C5151}">
      <dgm:prSet/>
      <dgm:spPr/>
      <dgm:t>
        <a:bodyPr/>
        <a:lstStyle/>
        <a:p>
          <a:endParaRPr lang="en-US"/>
        </a:p>
      </dgm:t>
    </dgm:pt>
    <dgm:pt modelId="{698BD5D6-B99B-4E23-8927-530EAA69D961}" type="sibTrans" cxnId="{7389A905-6BD8-42BF-901F-3248F84C5151}">
      <dgm:prSet/>
      <dgm:spPr/>
      <dgm:t>
        <a:bodyPr/>
        <a:lstStyle/>
        <a:p>
          <a:endParaRPr lang="en-US"/>
        </a:p>
      </dgm:t>
    </dgm:pt>
    <dgm:pt modelId="{71EA592F-A4D9-4F1E-A627-004148E8E29A}" type="pres">
      <dgm:prSet presAssocID="{9348767C-AF01-47FA-B492-FBF2E8A24AA5}" presName="root" presStyleCnt="0">
        <dgm:presLayoutVars>
          <dgm:dir/>
          <dgm:resizeHandles val="exact"/>
        </dgm:presLayoutVars>
      </dgm:prSet>
      <dgm:spPr/>
    </dgm:pt>
    <dgm:pt modelId="{66989F30-77EA-4039-9B18-65394E1B444C}" type="pres">
      <dgm:prSet presAssocID="{2362C7DA-BEC6-4591-A827-D619386E510C}" presName="compNode" presStyleCnt="0"/>
      <dgm:spPr/>
    </dgm:pt>
    <dgm:pt modelId="{ED4C4B7C-1598-4AAD-9158-F9161F4DF0A9}" type="pres">
      <dgm:prSet presAssocID="{2362C7DA-BEC6-4591-A827-D619386E510C}" presName="bgRect" presStyleLbl="bgShp" presStyleIdx="0" presStyleCnt="4"/>
      <dgm:spPr/>
    </dgm:pt>
    <dgm:pt modelId="{BFC1ED6D-97FD-4B65-93B3-7A1AAA60C8C0}" type="pres">
      <dgm:prSet presAssocID="{2362C7DA-BEC6-4591-A827-D619386E510C}"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rocessor"/>
        </a:ext>
      </dgm:extLst>
    </dgm:pt>
    <dgm:pt modelId="{4209C837-C49C-41B4-9A52-1ACCABA5C136}" type="pres">
      <dgm:prSet presAssocID="{2362C7DA-BEC6-4591-A827-D619386E510C}" presName="spaceRect" presStyleCnt="0"/>
      <dgm:spPr/>
    </dgm:pt>
    <dgm:pt modelId="{A08EA9A7-E46A-4EFE-A0FB-1AC085ADA042}" type="pres">
      <dgm:prSet presAssocID="{2362C7DA-BEC6-4591-A827-D619386E510C}" presName="parTx" presStyleLbl="revTx" presStyleIdx="0" presStyleCnt="4">
        <dgm:presLayoutVars>
          <dgm:chMax val="0"/>
          <dgm:chPref val="0"/>
        </dgm:presLayoutVars>
      </dgm:prSet>
      <dgm:spPr/>
    </dgm:pt>
    <dgm:pt modelId="{5D448072-3591-434B-BE96-33AA13DF1BA6}" type="pres">
      <dgm:prSet presAssocID="{05D4CF7F-D11F-4C1D-92F3-D443F249BFE5}" presName="sibTrans" presStyleCnt="0"/>
      <dgm:spPr/>
    </dgm:pt>
    <dgm:pt modelId="{4312C36F-C5EB-4A3C-8CEA-09BC7E317F52}" type="pres">
      <dgm:prSet presAssocID="{BDC9130F-236C-45B3-9770-94663AF63A26}" presName="compNode" presStyleCnt="0"/>
      <dgm:spPr/>
    </dgm:pt>
    <dgm:pt modelId="{8E0D3911-42B0-46AA-8526-A2B1DDF85FB7}" type="pres">
      <dgm:prSet presAssocID="{BDC9130F-236C-45B3-9770-94663AF63A26}" presName="bgRect" presStyleLbl="bgShp" presStyleIdx="1" presStyleCnt="4"/>
      <dgm:spPr/>
    </dgm:pt>
    <dgm:pt modelId="{B92259E7-BE6D-477E-A704-06BB0DA1DE62}" type="pres">
      <dgm:prSet presAssocID="{BDC9130F-236C-45B3-9770-94663AF63A26}"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Flowchart"/>
        </a:ext>
      </dgm:extLst>
    </dgm:pt>
    <dgm:pt modelId="{7416F659-3CEB-45AA-834B-F93A39C8401C}" type="pres">
      <dgm:prSet presAssocID="{BDC9130F-236C-45B3-9770-94663AF63A26}" presName="spaceRect" presStyleCnt="0"/>
      <dgm:spPr/>
    </dgm:pt>
    <dgm:pt modelId="{A3A36F12-1F35-4CD8-8951-504D196E9C9F}" type="pres">
      <dgm:prSet presAssocID="{BDC9130F-236C-45B3-9770-94663AF63A26}" presName="parTx" presStyleLbl="revTx" presStyleIdx="1" presStyleCnt="4">
        <dgm:presLayoutVars>
          <dgm:chMax val="0"/>
          <dgm:chPref val="0"/>
        </dgm:presLayoutVars>
      </dgm:prSet>
      <dgm:spPr/>
    </dgm:pt>
    <dgm:pt modelId="{DC4CE423-179B-4223-AB34-80C9D126E886}" type="pres">
      <dgm:prSet presAssocID="{C3585FC0-B6AC-4619-AE72-33930B28CC0A}" presName="sibTrans" presStyleCnt="0"/>
      <dgm:spPr/>
    </dgm:pt>
    <dgm:pt modelId="{0FBA82A0-7B9F-4462-8E60-C572F9A07AFB}" type="pres">
      <dgm:prSet presAssocID="{52F78B5D-70D9-4799-A48B-1471594FD0F8}" presName="compNode" presStyleCnt="0"/>
      <dgm:spPr/>
    </dgm:pt>
    <dgm:pt modelId="{F3DC78DA-BB36-4346-83F5-5B8D8D679347}" type="pres">
      <dgm:prSet presAssocID="{52F78B5D-70D9-4799-A48B-1471594FD0F8}" presName="bgRect" presStyleLbl="bgShp" presStyleIdx="2" presStyleCnt="4"/>
      <dgm:spPr/>
    </dgm:pt>
    <dgm:pt modelId="{82B944B4-30F4-478F-9AE1-4D7A49F8ED44}" type="pres">
      <dgm:prSet presAssocID="{52F78B5D-70D9-4799-A48B-1471594FD0F8}"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Caterpillar"/>
        </a:ext>
      </dgm:extLst>
    </dgm:pt>
    <dgm:pt modelId="{BC97D58D-32CD-4621-96B5-7D04CD79EB52}" type="pres">
      <dgm:prSet presAssocID="{52F78B5D-70D9-4799-A48B-1471594FD0F8}" presName="spaceRect" presStyleCnt="0"/>
      <dgm:spPr/>
    </dgm:pt>
    <dgm:pt modelId="{9187CD5C-C5FB-46E6-A789-03FA0559356F}" type="pres">
      <dgm:prSet presAssocID="{52F78B5D-70D9-4799-A48B-1471594FD0F8}" presName="parTx" presStyleLbl="revTx" presStyleIdx="2" presStyleCnt="4">
        <dgm:presLayoutVars>
          <dgm:chMax val="0"/>
          <dgm:chPref val="0"/>
        </dgm:presLayoutVars>
      </dgm:prSet>
      <dgm:spPr/>
    </dgm:pt>
    <dgm:pt modelId="{D31DED11-A840-4BB5-BF1D-6DEC86502178}" type="pres">
      <dgm:prSet presAssocID="{E8FCE282-8781-4CC3-AE8D-6ACE3D0EC356}" presName="sibTrans" presStyleCnt="0"/>
      <dgm:spPr/>
    </dgm:pt>
    <dgm:pt modelId="{A4CCE749-9A31-49CF-8FF8-3B073FCBFAD7}" type="pres">
      <dgm:prSet presAssocID="{75D310CB-50CE-44B3-B7CE-2879A3CBDA8C}" presName="compNode" presStyleCnt="0"/>
      <dgm:spPr/>
    </dgm:pt>
    <dgm:pt modelId="{27C76E34-EB9F-466F-9587-B2377D1051D3}" type="pres">
      <dgm:prSet presAssocID="{75D310CB-50CE-44B3-B7CE-2879A3CBDA8C}" presName="bgRect" presStyleLbl="bgShp" presStyleIdx="3" presStyleCnt="4"/>
      <dgm:spPr/>
    </dgm:pt>
    <dgm:pt modelId="{B7497DE0-4782-4041-897C-994B04774DFD}" type="pres">
      <dgm:prSet presAssocID="{75D310CB-50CE-44B3-B7CE-2879A3CBDA8C}"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SolarPanels"/>
        </a:ext>
      </dgm:extLst>
    </dgm:pt>
    <dgm:pt modelId="{D98AEC7F-3C4D-4BAD-8936-2F08CB3619EB}" type="pres">
      <dgm:prSet presAssocID="{75D310CB-50CE-44B3-B7CE-2879A3CBDA8C}" presName="spaceRect" presStyleCnt="0"/>
      <dgm:spPr/>
    </dgm:pt>
    <dgm:pt modelId="{B061DED2-7EE2-4B07-A21B-571C732806E1}" type="pres">
      <dgm:prSet presAssocID="{75D310CB-50CE-44B3-B7CE-2879A3CBDA8C}" presName="parTx" presStyleLbl="revTx" presStyleIdx="3" presStyleCnt="4">
        <dgm:presLayoutVars>
          <dgm:chMax val="0"/>
          <dgm:chPref val="0"/>
        </dgm:presLayoutVars>
      </dgm:prSet>
      <dgm:spPr/>
    </dgm:pt>
  </dgm:ptLst>
  <dgm:cxnLst>
    <dgm:cxn modelId="{7389A905-6BD8-42BF-901F-3248F84C5151}" srcId="{9348767C-AF01-47FA-B492-FBF2E8A24AA5}" destId="{75D310CB-50CE-44B3-B7CE-2879A3CBDA8C}" srcOrd="3" destOrd="0" parTransId="{EB57C524-1C5A-4721-875C-8B5B89441D79}" sibTransId="{698BD5D6-B99B-4E23-8927-530EAA69D961}"/>
    <dgm:cxn modelId="{C3E94F21-E0B1-453B-99FB-D83F659102D9}" srcId="{9348767C-AF01-47FA-B492-FBF2E8A24AA5}" destId="{2362C7DA-BEC6-4591-A827-D619386E510C}" srcOrd="0" destOrd="0" parTransId="{F0F545D5-A9CC-4D33-9B11-DAC7B3C14CC8}" sibTransId="{05D4CF7F-D11F-4C1D-92F3-D443F249BFE5}"/>
    <dgm:cxn modelId="{B5A10124-DC3F-4EF0-B7A2-3932BB2917FA}" type="presOf" srcId="{BDC9130F-236C-45B3-9770-94663AF63A26}" destId="{A3A36F12-1F35-4CD8-8951-504D196E9C9F}" srcOrd="0" destOrd="0" presId="urn:microsoft.com/office/officeart/2018/2/layout/IconVerticalSolidList"/>
    <dgm:cxn modelId="{36EC8E35-A1C2-4909-8B88-5DECED34AA01}" srcId="{9348767C-AF01-47FA-B492-FBF2E8A24AA5}" destId="{52F78B5D-70D9-4799-A48B-1471594FD0F8}" srcOrd="2" destOrd="0" parTransId="{B12E1B95-76A8-4747-B8A4-4D312A368CC5}" sibTransId="{E8FCE282-8781-4CC3-AE8D-6ACE3D0EC356}"/>
    <dgm:cxn modelId="{8C00B038-2624-4AE3-902E-4FC0C3161A81}" type="presOf" srcId="{9348767C-AF01-47FA-B492-FBF2E8A24AA5}" destId="{71EA592F-A4D9-4F1E-A627-004148E8E29A}" srcOrd="0" destOrd="0" presId="urn:microsoft.com/office/officeart/2018/2/layout/IconVerticalSolidList"/>
    <dgm:cxn modelId="{83021A5C-FA4E-421D-9347-7AC4493CA146}" srcId="{9348767C-AF01-47FA-B492-FBF2E8A24AA5}" destId="{BDC9130F-236C-45B3-9770-94663AF63A26}" srcOrd="1" destOrd="0" parTransId="{11E7203F-8A62-487F-AD6A-A99596D4859B}" sibTransId="{C3585FC0-B6AC-4619-AE72-33930B28CC0A}"/>
    <dgm:cxn modelId="{A795C057-CA06-4EB0-A0C2-6D6B8955CE6A}" type="presOf" srcId="{75D310CB-50CE-44B3-B7CE-2879A3CBDA8C}" destId="{B061DED2-7EE2-4B07-A21B-571C732806E1}" srcOrd="0" destOrd="0" presId="urn:microsoft.com/office/officeart/2018/2/layout/IconVerticalSolidList"/>
    <dgm:cxn modelId="{8488A49E-E031-4D2D-9BC5-5417D80D8DCB}" type="presOf" srcId="{52F78B5D-70D9-4799-A48B-1471594FD0F8}" destId="{9187CD5C-C5FB-46E6-A789-03FA0559356F}" srcOrd="0" destOrd="0" presId="urn:microsoft.com/office/officeart/2018/2/layout/IconVerticalSolidList"/>
    <dgm:cxn modelId="{BCF479B7-7B14-46D6-BCB4-5263B1CA5838}" type="presOf" srcId="{2362C7DA-BEC6-4591-A827-D619386E510C}" destId="{A08EA9A7-E46A-4EFE-A0FB-1AC085ADA042}" srcOrd="0" destOrd="0" presId="urn:microsoft.com/office/officeart/2018/2/layout/IconVerticalSolidList"/>
    <dgm:cxn modelId="{B2436239-A07D-43ED-B4CC-574D0BB993C9}" type="presParOf" srcId="{71EA592F-A4D9-4F1E-A627-004148E8E29A}" destId="{66989F30-77EA-4039-9B18-65394E1B444C}" srcOrd="0" destOrd="0" presId="urn:microsoft.com/office/officeart/2018/2/layout/IconVerticalSolidList"/>
    <dgm:cxn modelId="{0A51DB5B-3488-47C3-8A99-81BC10FDBEDB}" type="presParOf" srcId="{66989F30-77EA-4039-9B18-65394E1B444C}" destId="{ED4C4B7C-1598-4AAD-9158-F9161F4DF0A9}" srcOrd="0" destOrd="0" presId="urn:microsoft.com/office/officeart/2018/2/layout/IconVerticalSolidList"/>
    <dgm:cxn modelId="{8B5FC0FD-E8D6-4780-B6F1-981F9B4E65BC}" type="presParOf" srcId="{66989F30-77EA-4039-9B18-65394E1B444C}" destId="{BFC1ED6D-97FD-4B65-93B3-7A1AAA60C8C0}" srcOrd="1" destOrd="0" presId="urn:microsoft.com/office/officeart/2018/2/layout/IconVerticalSolidList"/>
    <dgm:cxn modelId="{B922A483-3D79-4C6F-962F-E7F3D3F07903}" type="presParOf" srcId="{66989F30-77EA-4039-9B18-65394E1B444C}" destId="{4209C837-C49C-41B4-9A52-1ACCABA5C136}" srcOrd="2" destOrd="0" presId="urn:microsoft.com/office/officeart/2018/2/layout/IconVerticalSolidList"/>
    <dgm:cxn modelId="{D75DC8BB-D689-4A5B-A1AF-E0DDC638DCC3}" type="presParOf" srcId="{66989F30-77EA-4039-9B18-65394E1B444C}" destId="{A08EA9A7-E46A-4EFE-A0FB-1AC085ADA042}" srcOrd="3" destOrd="0" presId="urn:microsoft.com/office/officeart/2018/2/layout/IconVerticalSolidList"/>
    <dgm:cxn modelId="{FBB2BC5C-5697-4074-9A32-B553E6E1C969}" type="presParOf" srcId="{71EA592F-A4D9-4F1E-A627-004148E8E29A}" destId="{5D448072-3591-434B-BE96-33AA13DF1BA6}" srcOrd="1" destOrd="0" presId="urn:microsoft.com/office/officeart/2018/2/layout/IconVerticalSolidList"/>
    <dgm:cxn modelId="{62DBFC33-9213-4254-A59C-23D406F908A2}" type="presParOf" srcId="{71EA592F-A4D9-4F1E-A627-004148E8E29A}" destId="{4312C36F-C5EB-4A3C-8CEA-09BC7E317F52}" srcOrd="2" destOrd="0" presId="urn:microsoft.com/office/officeart/2018/2/layout/IconVerticalSolidList"/>
    <dgm:cxn modelId="{942FAD04-97B3-4D1B-A8EF-175C0BD8E024}" type="presParOf" srcId="{4312C36F-C5EB-4A3C-8CEA-09BC7E317F52}" destId="{8E0D3911-42B0-46AA-8526-A2B1DDF85FB7}" srcOrd="0" destOrd="0" presId="urn:microsoft.com/office/officeart/2018/2/layout/IconVerticalSolidList"/>
    <dgm:cxn modelId="{EA2F7BE6-6051-431B-AC58-3ECE088B4FA1}" type="presParOf" srcId="{4312C36F-C5EB-4A3C-8CEA-09BC7E317F52}" destId="{B92259E7-BE6D-477E-A704-06BB0DA1DE62}" srcOrd="1" destOrd="0" presId="urn:microsoft.com/office/officeart/2018/2/layout/IconVerticalSolidList"/>
    <dgm:cxn modelId="{A568C818-4C31-4600-9836-C029F2F2ADC4}" type="presParOf" srcId="{4312C36F-C5EB-4A3C-8CEA-09BC7E317F52}" destId="{7416F659-3CEB-45AA-834B-F93A39C8401C}" srcOrd="2" destOrd="0" presId="urn:microsoft.com/office/officeart/2018/2/layout/IconVerticalSolidList"/>
    <dgm:cxn modelId="{3B1CD5A1-35CE-497A-A475-281CF28714E8}" type="presParOf" srcId="{4312C36F-C5EB-4A3C-8CEA-09BC7E317F52}" destId="{A3A36F12-1F35-4CD8-8951-504D196E9C9F}" srcOrd="3" destOrd="0" presId="urn:microsoft.com/office/officeart/2018/2/layout/IconVerticalSolidList"/>
    <dgm:cxn modelId="{9BFBC880-57DF-444D-97E9-FDEC6B1D18DE}" type="presParOf" srcId="{71EA592F-A4D9-4F1E-A627-004148E8E29A}" destId="{DC4CE423-179B-4223-AB34-80C9D126E886}" srcOrd="3" destOrd="0" presId="urn:microsoft.com/office/officeart/2018/2/layout/IconVerticalSolidList"/>
    <dgm:cxn modelId="{91B629D4-EE4F-4494-8538-AC0D4BF1E8E0}" type="presParOf" srcId="{71EA592F-A4D9-4F1E-A627-004148E8E29A}" destId="{0FBA82A0-7B9F-4462-8E60-C572F9A07AFB}" srcOrd="4" destOrd="0" presId="urn:microsoft.com/office/officeart/2018/2/layout/IconVerticalSolidList"/>
    <dgm:cxn modelId="{17DF62DD-9953-43CA-94A3-788E29DBDF1C}" type="presParOf" srcId="{0FBA82A0-7B9F-4462-8E60-C572F9A07AFB}" destId="{F3DC78DA-BB36-4346-83F5-5B8D8D679347}" srcOrd="0" destOrd="0" presId="urn:microsoft.com/office/officeart/2018/2/layout/IconVerticalSolidList"/>
    <dgm:cxn modelId="{F4BAFEE3-A98F-4DC3-8267-C652ADE5C16D}" type="presParOf" srcId="{0FBA82A0-7B9F-4462-8E60-C572F9A07AFB}" destId="{82B944B4-30F4-478F-9AE1-4D7A49F8ED44}" srcOrd="1" destOrd="0" presId="urn:microsoft.com/office/officeart/2018/2/layout/IconVerticalSolidList"/>
    <dgm:cxn modelId="{DA41187F-CCA3-4789-BF56-2A68F8469434}" type="presParOf" srcId="{0FBA82A0-7B9F-4462-8E60-C572F9A07AFB}" destId="{BC97D58D-32CD-4621-96B5-7D04CD79EB52}" srcOrd="2" destOrd="0" presId="urn:microsoft.com/office/officeart/2018/2/layout/IconVerticalSolidList"/>
    <dgm:cxn modelId="{4DC6DE61-3A69-4CA8-BBAB-3C1D3A35772D}" type="presParOf" srcId="{0FBA82A0-7B9F-4462-8E60-C572F9A07AFB}" destId="{9187CD5C-C5FB-46E6-A789-03FA0559356F}" srcOrd="3" destOrd="0" presId="urn:microsoft.com/office/officeart/2018/2/layout/IconVerticalSolidList"/>
    <dgm:cxn modelId="{CF761B72-BF6B-4B27-86A9-A75A4C090991}" type="presParOf" srcId="{71EA592F-A4D9-4F1E-A627-004148E8E29A}" destId="{D31DED11-A840-4BB5-BF1D-6DEC86502178}" srcOrd="5" destOrd="0" presId="urn:microsoft.com/office/officeart/2018/2/layout/IconVerticalSolidList"/>
    <dgm:cxn modelId="{2D171C60-5235-43EA-A827-09495F2C8FA4}" type="presParOf" srcId="{71EA592F-A4D9-4F1E-A627-004148E8E29A}" destId="{A4CCE749-9A31-49CF-8FF8-3B073FCBFAD7}" srcOrd="6" destOrd="0" presId="urn:microsoft.com/office/officeart/2018/2/layout/IconVerticalSolidList"/>
    <dgm:cxn modelId="{DA17B1D3-9D67-4ED3-895B-FE3435FC3B81}" type="presParOf" srcId="{A4CCE749-9A31-49CF-8FF8-3B073FCBFAD7}" destId="{27C76E34-EB9F-466F-9587-B2377D1051D3}" srcOrd="0" destOrd="0" presId="urn:microsoft.com/office/officeart/2018/2/layout/IconVerticalSolidList"/>
    <dgm:cxn modelId="{50033886-F9F6-4CB1-83F6-F883BAA04B9F}" type="presParOf" srcId="{A4CCE749-9A31-49CF-8FF8-3B073FCBFAD7}" destId="{B7497DE0-4782-4041-897C-994B04774DFD}" srcOrd="1" destOrd="0" presId="urn:microsoft.com/office/officeart/2018/2/layout/IconVerticalSolidList"/>
    <dgm:cxn modelId="{9C608E06-651A-4919-9BDB-31DE47D8531F}" type="presParOf" srcId="{A4CCE749-9A31-49CF-8FF8-3B073FCBFAD7}" destId="{D98AEC7F-3C4D-4BAD-8936-2F08CB3619EB}" srcOrd="2" destOrd="0" presId="urn:microsoft.com/office/officeart/2018/2/layout/IconVerticalSolidList"/>
    <dgm:cxn modelId="{1A3D34FC-9F68-4993-8E2D-051F4BDBDD48}" type="presParOf" srcId="{A4CCE749-9A31-49CF-8FF8-3B073FCBFAD7}" destId="{B061DED2-7EE2-4B07-A21B-571C732806E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1" i="0" dirty="0"/>
            <a:t>if import syntax is:</a:t>
          </a:r>
          <a:endParaRPr lang="en-US" b="0" i="0" dirty="0"/>
        </a:p>
        <a:p>
          <a:r>
            <a:rPr lang="en-US" b="0" i="0" dirty="0">
              <a:solidFill>
                <a:schemeClr val="accent6">
                  <a:lumMod val="75000"/>
                </a:schemeClr>
              </a:solidFill>
            </a:rPr>
            <a:t>import</a:t>
          </a:r>
          <a:r>
            <a:rPr lang="en-US" b="0" i="0" dirty="0"/>
            <a:t> </a:t>
          </a:r>
          <a:r>
            <a:rPr lang="en-US" b="0" i="0" dirty="0" err="1">
              <a:solidFill>
                <a:schemeClr val="accent2"/>
              </a:solidFill>
            </a:rPr>
            <a:t>module_name</a:t>
          </a:r>
          <a:endParaRPr lang="en-US" b="0" i="0" dirty="0">
            <a:solidFill>
              <a:schemeClr val="accent2"/>
            </a:solidFill>
          </a:endParaRPr>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dgm:spPr/>
      <dgm:t>
        <a:bodyPr/>
        <a:lstStyle/>
        <a:p>
          <a:r>
            <a:rPr lang="en-US" b="1" i="0" dirty="0"/>
            <a:t>then call syntax is:</a:t>
          </a:r>
          <a:endParaRPr lang="en-US" b="0" i="0" dirty="0"/>
        </a:p>
        <a:p>
          <a:r>
            <a:rPr lang="en-US" b="0" i="0" dirty="0" err="1">
              <a:solidFill>
                <a:schemeClr val="accent2"/>
              </a:solidFill>
            </a:rPr>
            <a:t>module_name</a:t>
          </a:r>
          <a:r>
            <a:rPr lang="en-US" b="0" i="0" dirty="0" err="1"/>
            <a:t>.</a:t>
          </a:r>
          <a:r>
            <a:rPr lang="en-US" b="0" i="0" dirty="0" err="1">
              <a:solidFill>
                <a:schemeClr val="accent1"/>
              </a:solidFill>
            </a:rPr>
            <a:t>member_name</a:t>
          </a:r>
          <a:endParaRPr lang="en-US" dirty="0">
            <a:solidFill>
              <a:schemeClr val="accent1"/>
            </a:solidFill>
          </a:endParaRPr>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1" i="0" dirty="0"/>
            <a:t>if import syntax is:</a:t>
          </a:r>
          <a:endParaRPr lang="en-US" b="0" i="0" dirty="0"/>
        </a:p>
        <a:p>
          <a:r>
            <a:rPr lang="en-US" b="0" i="0" dirty="0">
              <a:solidFill>
                <a:schemeClr val="accent6">
                  <a:lumMod val="75000"/>
                </a:schemeClr>
              </a:solidFill>
            </a:rPr>
            <a:t>import</a:t>
          </a:r>
          <a:r>
            <a:rPr lang="en-US" b="0" i="0" dirty="0"/>
            <a:t> </a:t>
          </a:r>
          <a:r>
            <a:rPr lang="en-US" b="0" i="0" dirty="0" err="1">
              <a:solidFill>
                <a:schemeClr val="accent2"/>
              </a:solidFill>
            </a:rPr>
            <a:t>module_name</a:t>
          </a:r>
          <a:r>
            <a:rPr lang="en-US" b="0" i="0" dirty="0">
              <a:solidFill>
                <a:schemeClr val="accent2"/>
              </a:solidFill>
            </a:rPr>
            <a:t> </a:t>
          </a:r>
          <a:r>
            <a:rPr lang="en-US" b="0" i="0" dirty="0">
              <a:solidFill>
                <a:schemeClr val="accent6">
                  <a:lumMod val="75000"/>
                </a:schemeClr>
              </a:solidFill>
            </a:rPr>
            <a:t>as</a:t>
          </a:r>
          <a:r>
            <a:rPr lang="en-US" b="0" i="0" dirty="0">
              <a:solidFill>
                <a:schemeClr val="accent2"/>
              </a:solidFill>
            </a:rPr>
            <a:t> alias</a:t>
          </a:r>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dgm:spPr/>
      <dgm:t>
        <a:bodyPr/>
        <a:lstStyle/>
        <a:p>
          <a:r>
            <a:rPr lang="en-US" b="1" i="0" dirty="0"/>
            <a:t>then call syntax is:</a:t>
          </a:r>
          <a:endParaRPr lang="en-US" b="0" i="0" dirty="0"/>
        </a:p>
        <a:p>
          <a:r>
            <a:rPr lang="en-US" b="0" i="0" dirty="0" err="1">
              <a:solidFill>
                <a:schemeClr val="accent2"/>
              </a:solidFill>
            </a:rPr>
            <a:t>alias</a:t>
          </a:r>
          <a:r>
            <a:rPr lang="en-US" b="0" i="0" dirty="0" err="1"/>
            <a:t>.</a:t>
          </a:r>
          <a:r>
            <a:rPr lang="en-US" b="0" i="0" dirty="0" err="1">
              <a:solidFill>
                <a:schemeClr val="accent1"/>
              </a:solidFill>
            </a:rPr>
            <a:t>member_name</a:t>
          </a:r>
          <a:endParaRPr lang="en-US" dirty="0">
            <a:solidFill>
              <a:schemeClr val="accent1"/>
            </a:solidFill>
          </a:endParaRPr>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1" i="0" dirty="0"/>
            <a:t>if import syntax is:</a:t>
          </a:r>
          <a:endParaRPr lang="en-US" b="0" i="0" dirty="0"/>
        </a:p>
        <a:p>
          <a:r>
            <a:rPr lang="en-US" b="0" i="0" dirty="0">
              <a:solidFill>
                <a:schemeClr val="accent6">
                  <a:lumMod val="75000"/>
                </a:schemeClr>
              </a:solidFill>
            </a:rPr>
            <a:t>from</a:t>
          </a:r>
          <a:r>
            <a:rPr lang="en-US" b="0" i="0" dirty="0"/>
            <a:t> </a:t>
          </a:r>
          <a:r>
            <a:rPr lang="en-US" b="0" i="0" dirty="0" err="1">
              <a:solidFill>
                <a:schemeClr val="accent2"/>
              </a:solidFill>
            </a:rPr>
            <a:t>module_name</a:t>
          </a:r>
          <a:r>
            <a:rPr lang="en-US" b="0" i="0" dirty="0">
              <a:solidFill>
                <a:schemeClr val="accent2"/>
              </a:solidFill>
            </a:rPr>
            <a:t> </a:t>
          </a:r>
          <a:r>
            <a:rPr lang="en-US" b="0" i="0" dirty="0">
              <a:solidFill>
                <a:schemeClr val="accent6">
                  <a:lumMod val="75000"/>
                </a:schemeClr>
              </a:solidFill>
            </a:rPr>
            <a:t>import</a:t>
          </a:r>
          <a:r>
            <a:rPr lang="en-US" b="0" i="0" dirty="0">
              <a:solidFill>
                <a:schemeClr val="accent2"/>
              </a:solidFill>
            </a:rPr>
            <a:t> </a:t>
          </a:r>
          <a:r>
            <a:rPr lang="en-US" b="0" i="0" dirty="0" err="1">
              <a:solidFill>
                <a:schemeClr val="accent1"/>
              </a:solidFill>
            </a:rPr>
            <a:t>member_name</a:t>
          </a:r>
          <a:endParaRPr lang="en-US" b="0" i="0" dirty="0">
            <a:solidFill>
              <a:schemeClr val="accent1"/>
            </a:solidFill>
          </a:endParaRPr>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dgm:spPr/>
      <dgm:t>
        <a:bodyPr/>
        <a:lstStyle/>
        <a:p>
          <a:r>
            <a:rPr lang="en-US" b="1" i="0" dirty="0"/>
            <a:t>then call syntax is:</a:t>
          </a:r>
          <a:endParaRPr lang="en-US" b="0" i="0" dirty="0"/>
        </a:p>
        <a:p>
          <a:r>
            <a:rPr lang="en-US" b="0" i="0" dirty="0" err="1">
              <a:solidFill>
                <a:schemeClr val="accent1"/>
              </a:solidFill>
            </a:rPr>
            <a:t>member_name</a:t>
          </a:r>
          <a:endParaRPr lang="en-US" dirty="0">
            <a:solidFill>
              <a:schemeClr val="accent1"/>
            </a:solidFill>
          </a:endParaRPr>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388E9CA-DF5F-4261-814E-EC4C3ACB28D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2B0647F-1B47-4C3E-84D6-DECE12285C78}">
      <dgm:prSet/>
      <dgm:spPr/>
      <dgm:t>
        <a:bodyPr/>
        <a:lstStyle/>
        <a:p>
          <a:r>
            <a:rPr lang="en-US"/>
            <a:t>datetime</a:t>
          </a:r>
        </a:p>
      </dgm:t>
    </dgm:pt>
    <dgm:pt modelId="{F9969271-1C8D-430C-8873-D1B31E954AC9}" type="parTrans" cxnId="{8526D750-D32F-4709-9A33-DB7420A50F77}">
      <dgm:prSet/>
      <dgm:spPr/>
      <dgm:t>
        <a:bodyPr/>
        <a:lstStyle/>
        <a:p>
          <a:endParaRPr lang="en-US"/>
        </a:p>
      </dgm:t>
    </dgm:pt>
    <dgm:pt modelId="{4AFE4123-B0E2-42E1-9D5E-42742FB6385D}" type="sibTrans" cxnId="{8526D750-D32F-4709-9A33-DB7420A50F77}">
      <dgm:prSet/>
      <dgm:spPr/>
      <dgm:t>
        <a:bodyPr/>
        <a:lstStyle/>
        <a:p>
          <a:endParaRPr lang="en-US"/>
        </a:p>
      </dgm:t>
    </dgm:pt>
    <dgm:pt modelId="{F81A66D3-CA22-4E6D-988F-12AC0E40273C}">
      <dgm:prSet/>
      <dgm:spPr/>
      <dgm:t>
        <a:bodyPr/>
        <a:lstStyle/>
        <a:p>
          <a:r>
            <a:rPr lang="en-US"/>
            <a:t>random.seed, random.random</a:t>
          </a:r>
        </a:p>
      </dgm:t>
    </dgm:pt>
    <dgm:pt modelId="{F84D86CE-A336-44DA-999E-DBAE53BBF961}" type="parTrans" cxnId="{74EA4E77-00D7-4773-AE3A-15A65F563AB4}">
      <dgm:prSet/>
      <dgm:spPr/>
      <dgm:t>
        <a:bodyPr/>
        <a:lstStyle/>
        <a:p>
          <a:endParaRPr lang="en-US"/>
        </a:p>
      </dgm:t>
    </dgm:pt>
    <dgm:pt modelId="{B2340D85-C1CB-433F-B896-436494B637C1}" type="sibTrans" cxnId="{74EA4E77-00D7-4773-AE3A-15A65F563AB4}">
      <dgm:prSet/>
      <dgm:spPr/>
      <dgm:t>
        <a:bodyPr/>
        <a:lstStyle/>
        <a:p>
          <a:endParaRPr lang="en-US"/>
        </a:p>
      </dgm:t>
    </dgm:pt>
    <dgm:pt modelId="{2627EBC3-9822-4B6E-8ABE-ECF6BE846A10}">
      <dgm:prSet/>
      <dgm:spPr/>
      <dgm:t>
        <a:bodyPr/>
        <a:lstStyle/>
        <a:p>
          <a:r>
            <a:rPr lang="en-US"/>
            <a:t>os.path.exists, os.path.join, os.path.abspath</a:t>
          </a:r>
        </a:p>
      </dgm:t>
    </dgm:pt>
    <dgm:pt modelId="{EC5D5C04-2807-4B51-87F6-76245226652C}" type="parTrans" cxnId="{D95E3EFA-D260-475E-9F5D-B2A58C7E9F76}">
      <dgm:prSet/>
      <dgm:spPr/>
      <dgm:t>
        <a:bodyPr/>
        <a:lstStyle/>
        <a:p>
          <a:endParaRPr lang="en-US"/>
        </a:p>
      </dgm:t>
    </dgm:pt>
    <dgm:pt modelId="{CD09A4D3-82BE-478B-B26B-DDD21BF159D5}" type="sibTrans" cxnId="{D95E3EFA-D260-475E-9F5D-B2A58C7E9F76}">
      <dgm:prSet/>
      <dgm:spPr/>
      <dgm:t>
        <a:bodyPr/>
        <a:lstStyle/>
        <a:p>
          <a:endParaRPr lang="en-US"/>
        </a:p>
      </dgm:t>
    </dgm:pt>
    <dgm:pt modelId="{89B59F9A-C0D8-4F29-A1DC-1D4FA0CAA4DC}">
      <dgm:prSet/>
      <dgm:spPr/>
      <dgm:t>
        <a:bodyPr/>
        <a:lstStyle/>
        <a:p>
          <a:r>
            <a:rPr lang="en-US"/>
            <a:t>csv.reader, csv.DictReader</a:t>
          </a:r>
        </a:p>
      </dgm:t>
    </dgm:pt>
    <dgm:pt modelId="{A093E483-EED7-4525-BCD7-28B5BF33B5F7}" type="parTrans" cxnId="{6929735B-D4CB-4E9A-AD99-0F5F7D8C6944}">
      <dgm:prSet/>
      <dgm:spPr/>
      <dgm:t>
        <a:bodyPr/>
        <a:lstStyle/>
        <a:p>
          <a:endParaRPr lang="en-US"/>
        </a:p>
      </dgm:t>
    </dgm:pt>
    <dgm:pt modelId="{B13601CF-337F-49AB-B934-04BB4BE75904}" type="sibTrans" cxnId="{6929735B-D4CB-4E9A-AD99-0F5F7D8C6944}">
      <dgm:prSet/>
      <dgm:spPr/>
      <dgm:t>
        <a:bodyPr/>
        <a:lstStyle/>
        <a:p>
          <a:endParaRPr lang="en-US"/>
        </a:p>
      </dgm:t>
    </dgm:pt>
    <dgm:pt modelId="{96C0A494-6E09-44FD-8D79-A0AD0627A2A2}">
      <dgm:prSet/>
      <dgm:spPr/>
      <dgm:t>
        <a:bodyPr/>
        <a:lstStyle/>
        <a:p>
          <a:r>
            <a:rPr lang="en-US"/>
            <a:t>csv.writer</a:t>
          </a:r>
        </a:p>
      </dgm:t>
    </dgm:pt>
    <dgm:pt modelId="{D54F4312-0047-484B-B4DC-2F803AB92D9C}" type="parTrans" cxnId="{3168528E-8623-4710-B6AA-E03B3517AEC4}">
      <dgm:prSet/>
      <dgm:spPr/>
      <dgm:t>
        <a:bodyPr/>
        <a:lstStyle/>
        <a:p>
          <a:endParaRPr lang="en-US"/>
        </a:p>
      </dgm:t>
    </dgm:pt>
    <dgm:pt modelId="{1163E5E9-AD06-4C50-9FC1-1F6171D36B3D}" type="sibTrans" cxnId="{3168528E-8623-4710-B6AA-E03B3517AEC4}">
      <dgm:prSet/>
      <dgm:spPr/>
      <dgm:t>
        <a:bodyPr/>
        <a:lstStyle/>
        <a:p>
          <a:endParaRPr lang="en-US"/>
        </a:p>
      </dgm:t>
    </dgm:pt>
    <dgm:pt modelId="{3580737F-2573-4612-A905-7149BD911291}">
      <dgm:prSet/>
      <dgm:spPr/>
      <dgm:t>
        <a:bodyPr/>
        <a:lstStyle/>
        <a:p>
          <a:r>
            <a:rPr lang="en-US"/>
            <a:t>json.loads, json.dumps</a:t>
          </a:r>
        </a:p>
      </dgm:t>
    </dgm:pt>
    <dgm:pt modelId="{9EC4E570-5714-42BB-A709-46A3E37300AF}" type="parTrans" cxnId="{96BA3560-4FF0-4C14-8314-C21D92A54F4E}">
      <dgm:prSet/>
      <dgm:spPr/>
      <dgm:t>
        <a:bodyPr/>
        <a:lstStyle/>
        <a:p>
          <a:endParaRPr lang="en-US"/>
        </a:p>
      </dgm:t>
    </dgm:pt>
    <dgm:pt modelId="{E81C8A7F-626B-407E-A09D-4E0B2115AF8C}" type="sibTrans" cxnId="{96BA3560-4FF0-4C14-8314-C21D92A54F4E}">
      <dgm:prSet/>
      <dgm:spPr/>
      <dgm:t>
        <a:bodyPr/>
        <a:lstStyle/>
        <a:p>
          <a:endParaRPr lang="en-US"/>
        </a:p>
      </dgm:t>
    </dgm:pt>
    <dgm:pt modelId="{FBD083C8-3779-4C37-ABDF-BE9642A6987E}" type="pres">
      <dgm:prSet presAssocID="{6388E9CA-DF5F-4261-814E-EC4C3ACB28D8}" presName="root" presStyleCnt="0">
        <dgm:presLayoutVars>
          <dgm:dir/>
          <dgm:resizeHandles val="exact"/>
        </dgm:presLayoutVars>
      </dgm:prSet>
      <dgm:spPr/>
    </dgm:pt>
    <dgm:pt modelId="{FBC4D765-2340-440F-A604-D2D93EA88D6F}" type="pres">
      <dgm:prSet presAssocID="{E2B0647F-1B47-4C3E-84D6-DECE12285C78}" presName="compNode" presStyleCnt="0"/>
      <dgm:spPr/>
    </dgm:pt>
    <dgm:pt modelId="{3B9C5881-453E-40A4-A5DD-D9F7C1B5AADB}" type="pres">
      <dgm:prSet presAssocID="{E2B0647F-1B47-4C3E-84D6-DECE12285C78}" presName="bgRect" presStyleLbl="bgShp" presStyleIdx="0" presStyleCnt="6"/>
      <dgm:spPr/>
    </dgm:pt>
    <dgm:pt modelId="{F8234C7F-51E9-48B6-A939-891D5E9C71C5}" type="pres">
      <dgm:prSet presAssocID="{E2B0647F-1B47-4C3E-84D6-DECE12285C7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ion"/>
        </a:ext>
      </dgm:extLst>
    </dgm:pt>
    <dgm:pt modelId="{422F2721-99A8-4DA0-8AFF-E7E8E4BD90F8}" type="pres">
      <dgm:prSet presAssocID="{E2B0647F-1B47-4C3E-84D6-DECE12285C78}" presName="spaceRect" presStyleCnt="0"/>
      <dgm:spPr/>
    </dgm:pt>
    <dgm:pt modelId="{63732EB5-359F-4A62-AC93-184B152A7B71}" type="pres">
      <dgm:prSet presAssocID="{E2B0647F-1B47-4C3E-84D6-DECE12285C78}" presName="parTx" presStyleLbl="revTx" presStyleIdx="0" presStyleCnt="6">
        <dgm:presLayoutVars>
          <dgm:chMax val="0"/>
          <dgm:chPref val="0"/>
        </dgm:presLayoutVars>
      </dgm:prSet>
      <dgm:spPr/>
    </dgm:pt>
    <dgm:pt modelId="{A971B597-DC63-4C65-9917-541E92DE040A}" type="pres">
      <dgm:prSet presAssocID="{4AFE4123-B0E2-42E1-9D5E-42742FB6385D}" presName="sibTrans" presStyleCnt="0"/>
      <dgm:spPr/>
    </dgm:pt>
    <dgm:pt modelId="{26C48408-A659-4279-AE97-1174F461B713}" type="pres">
      <dgm:prSet presAssocID="{F81A66D3-CA22-4E6D-988F-12AC0E40273C}" presName="compNode" presStyleCnt="0"/>
      <dgm:spPr/>
    </dgm:pt>
    <dgm:pt modelId="{DFF227F1-62CF-4665-97CB-1441046584D1}" type="pres">
      <dgm:prSet presAssocID="{F81A66D3-CA22-4E6D-988F-12AC0E40273C}" presName="bgRect" presStyleLbl="bgShp" presStyleIdx="1" presStyleCnt="6"/>
      <dgm:spPr/>
    </dgm:pt>
    <dgm:pt modelId="{A3C3B6C0-D5EC-4A01-B0F7-F07ECBB7339B}" type="pres">
      <dgm:prSet presAssocID="{F81A66D3-CA22-4E6D-988F-12AC0E40273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t"/>
        </a:ext>
      </dgm:extLst>
    </dgm:pt>
    <dgm:pt modelId="{84EACC42-72F2-425C-9345-63CD67F712FA}" type="pres">
      <dgm:prSet presAssocID="{F81A66D3-CA22-4E6D-988F-12AC0E40273C}" presName="spaceRect" presStyleCnt="0"/>
      <dgm:spPr/>
    </dgm:pt>
    <dgm:pt modelId="{C18F262B-CF15-4DA8-BB11-272F79C06D12}" type="pres">
      <dgm:prSet presAssocID="{F81A66D3-CA22-4E6D-988F-12AC0E40273C}" presName="parTx" presStyleLbl="revTx" presStyleIdx="1" presStyleCnt="6">
        <dgm:presLayoutVars>
          <dgm:chMax val="0"/>
          <dgm:chPref val="0"/>
        </dgm:presLayoutVars>
      </dgm:prSet>
      <dgm:spPr/>
    </dgm:pt>
    <dgm:pt modelId="{29A113F4-8554-435A-A76A-4C7AFC2F21CF}" type="pres">
      <dgm:prSet presAssocID="{B2340D85-C1CB-433F-B896-436494B637C1}" presName="sibTrans" presStyleCnt="0"/>
      <dgm:spPr/>
    </dgm:pt>
    <dgm:pt modelId="{C739FA81-48DD-4C39-B2E2-0A499BDB52CD}" type="pres">
      <dgm:prSet presAssocID="{2627EBC3-9822-4B6E-8ABE-ECF6BE846A10}" presName="compNode" presStyleCnt="0"/>
      <dgm:spPr/>
    </dgm:pt>
    <dgm:pt modelId="{447F474D-6C99-4DC5-A768-180E5B9070AC}" type="pres">
      <dgm:prSet presAssocID="{2627EBC3-9822-4B6E-8ABE-ECF6BE846A10}" presName="bgRect" presStyleLbl="bgShp" presStyleIdx="2" presStyleCnt="6"/>
      <dgm:spPr/>
    </dgm:pt>
    <dgm:pt modelId="{CF8DC495-3628-4790-8017-B24C3D1F255D}" type="pres">
      <dgm:prSet presAssocID="{2627EBC3-9822-4B6E-8ABE-ECF6BE846A1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AFDA1520-354B-4D59-9D33-C35A4EDB4F81}" type="pres">
      <dgm:prSet presAssocID="{2627EBC3-9822-4B6E-8ABE-ECF6BE846A10}" presName="spaceRect" presStyleCnt="0"/>
      <dgm:spPr/>
    </dgm:pt>
    <dgm:pt modelId="{D1A6D471-9E9C-45A7-92D0-818B2F91969C}" type="pres">
      <dgm:prSet presAssocID="{2627EBC3-9822-4B6E-8ABE-ECF6BE846A10}" presName="parTx" presStyleLbl="revTx" presStyleIdx="2" presStyleCnt="6">
        <dgm:presLayoutVars>
          <dgm:chMax val="0"/>
          <dgm:chPref val="0"/>
        </dgm:presLayoutVars>
      </dgm:prSet>
      <dgm:spPr/>
    </dgm:pt>
    <dgm:pt modelId="{378D5963-0903-46C7-956D-F83A40D369A2}" type="pres">
      <dgm:prSet presAssocID="{CD09A4D3-82BE-478B-B26B-DDD21BF159D5}" presName="sibTrans" presStyleCnt="0"/>
      <dgm:spPr/>
    </dgm:pt>
    <dgm:pt modelId="{C7CE44DD-9F4F-4BB8-B45A-1FE94478E0C6}" type="pres">
      <dgm:prSet presAssocID="{89B59F9A-C0D8-4F29-A1DC-1D4FA0CAA4DC}" presName="compNode" presStyleCnt="0"/>
      <dgm:spPr/>
    </dgm:pt>
    <dgm:pt modelId="{8FBE21D4-52DF-4E6C-BED4-EC55E321C20C}" type="pres">
      <dgm:prSet presAssocID="{89B59F9A-C0D8-4F29-A1DC-1D4FA0CAA4DC}" presName="bgRect" presStyleLbl="bgShp" presStyleIdx="3" presStyleCnt="6"/>
      <dgm:spPr/>
    </dgm:pt>
    <dgm:pt modelId="{AB0C0370-8C8E-4A09-8B12-2FBE5FC1A90F}" type="pres">
      <dgm:prSet presAssocID="{89B59F9A-C0D8-4F29-A1DC-1D4FA0CAA4D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4F695111-1F4A-4D12-AB02-A94F75520B70}" type="pres">
      <dgm:prSet presAssocID="{89B59F9A-C0D8-4F29-A1DC-1D4FA0CAA4DC}" presName="spaceRect" presStyleCnt="0"/>
      <dgm:spPr/>
    </dgm:pt>
    <dgm:pt modelId="{5ED44880-B857-407E-A3D8-5B10CB1C5842}" type="pres">
      <dgm:prSet presAssocID="{89B59F9A-C0D8-4F29-A1DC-1D4FA0CAA4DC}" presName="parTx" presStyleLbl="revTx" presStyleIdx="3" presStyleCnt="6">
        <dgm:presLayoutVars>
          <dgm:chMax val="0"/>
          <dgm:chPref val="0"/>
        </dgm:presLayoutVars>
      </dgm:prSet>
      <dgm:spPr/>
    </dgm:pt>
    <dgm:pt modelId="{AA70BD5B-CBC3-4BBE-AC47-86FDB25DE18B}" type="pres">
      <dgm:prSet presAssocID="{B13601CF-337F-49AB-B934-04BB4BE75904}" presName="sibTrans" presStyleCnt="0"/>
      <dgm:spPr/>
    </dgm:pt>
    <dgm:pt modelId="{74D40484-D52B-4249-9896-81330D22753C}" type="pres">
      <dgm:prSet presAssocID="{96C0A494-6E09-44FD-8D79-A0AD0627A2A2}" presName="compNode" presStyleCnt="0"/>
      <dgm:spPr/>
    </dgm:pt>
    <dgm:pt modelId="{EBAD955A-0C18-42A2-A121-E538AC6400C1}" type="pres">
      <dgm:prSet presAssocID="{96C0A494-6E09-44FD-8D79-A0AD0627A2A2}" presName="bgRect" presStyleLbl="bgShp" presStyleIdx="4" presStyleCnt="6"/>
      <dgm:spPr/>
    </dgm:pt>
    <dgm:pt modelId="{8C9C1F9A-BF6D-473E-8AFC-889200BA3325}" type="pres">
      <dgm:prSet presAssocID="{96C0A494-6E09-44FD-8D79-A0AD0627A2A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ypewriter"/>
        </a:ext>
      </dgm:extLst>
    </dgm:pt>
    <dgm:pt modelId="{B12906FF-3D5D-4B6A-804E-B79F3751F12C}" type="pres">
      <dgm:prSet presAssocID="{96C0A494-6E09-44FD-8D79-A0AD0627A2A2}" presName="spaceRect" presStyleCnt="0"/>
      <dgm:spPr/>
    </dgm:pt>
    <dgm:pt modelId="{C35C1A9C-4B32-4DF3-B02B-9E48979BAA9F}" type="pres">
      <dgm:prSet presAssocID="{96C0A494-6E09-44FD-8D79-A0AD0627A2A2}" presName="parTx" presStyleLbl="revTx" presStyleIdx="4" presStyleCnt="6">
        <dgm:presLayoutVars>
          <dgm:chMax val="0"/>
          <dgm:chPref val="0"/>
        </dgm:presLayoutVars>
      </dgm:prSet>
      <dgm:spPr/>
    </dgm:pt>
    <dgm:pt modelId="{1D797856-DB4D-4A35-A419-5548E96BAB80}" type="pres">
      <dgm:prSet presAssocID="{1163E5E9-AD06-4C50-9FC1-1F6171D36B3D}" presName="sibTrans" presStyleCnt="0"/>
      <dgm:spPr/>
    </dgm:pt>
    <dgm:pt modelId="{CAFB6361-2326-46BA-9263-893DEF5E4CAE}" type="pres">
      <dgm:prSet presAssocID="{3580737F-2573-4612-A905-7149BD911291}" presName="compNode" presStyleCnt="0"/>
      <dgm:spPr/>
    </dgm:pt>
    <dgm:pt modelId="{DE5898E4-CE67-4963-AD42-CF2FC508981F}" type="pres">
      <dgm:prSet presAssocID="{3580737F-2573-4612-A905-7149BD911291}" presName="bgRect" presStyleLbl="bgShp" presStyleIdx="5" presStyleCnt="6"/>
      <dgm:spPr/>
    </dgm:pt>
    <dgm:pt modelId="{40B1C9CF-F08A-4DFD-BD9D-D80F5F1C5FC0}" type="pres">
      <dgm:prSet presAssocID="{3580737F-2573-4612-A905-7149BD91129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ind Chime"/>
        </a:ext>
      </dgm:extLst>
    </dgm:pt>
    <dgm:pt modelId="{C2FC9B5F-3E04-4600-B04F-7B1F99EA4969}" type="pres">
      <dgm:prSet presAssocID="{3580737F-2573-4612-A905-7149BD911291}" presName="spaceRect" presStyleCnt="0"/>
      <dgm:spPr/>
    </dgm:pt>
    <dgm:pt modelId="{2AF6577D-BF99-4D45-895C-CCFF383E4D93}" type="pres">
      <dgm:prSet presAssocID="{3580737F-2573-4612-A905-7149BD911291}" presName="parTx" presStyleLbl="revTx" presStyleIdx="5" presStyleCnt="6">
        <dgm:presLayoutVars>
          <dgm:chMax val="0"/>
          <dgm:chPref val="0"/>
        </dgm:presLayoutVars>
      </dgm:prSet>
      <dgm:spPr/>
    </dgm:pt>
  </dgm:ptLst>
  <dgm:cxnLst>
    <dgm:cxn modelId="{6929735B-D4CB-4E9A-AD99-0F5F7D8C6944}" srcId="{6388E9CA-DF5F-4261-814E-EC4C3ACB28D8}" destId="{89B59F9A-C0D8-4F29-A1DC-1D4FA0CAA4DC}" srcOrd="3" destOrd="0" parTransId="{A093E483-EED7-4525-BCD7-28B5BF33B5F7}" sibTransId="{B13601CF-337F-49AB-B934-04BB4BE75904}"/>
    <dgm:cxn modelId="{96BA3560-4FF0-4C14-8314-C21D92A54F4E}" srcId="{6388E9CA-DF5F-4261-814E-EC4C3ACB28D8}" destId="{3580737F-2573-4612-A905-7149BD911291}" srcOrd="5" destOrd="0" parTransId="{9EC4E570-5714-42BB-A709-46A3E37300AF}" sibTransId="{E81C8A7F-626B-407E-A09D-4E0B2115AF8C}"/>
    <dgm:cxn modelId="{AB0FA668-E1B2-4927-A485-B95EBAED6AD1}" type="presOf" srcId="{2627EBC3-9822-4B6E-8ABE-ECF6BE846A10}" destId="{D1A6D471-9E9C-45A7-92D0-818B2F91969C}" srcOrd="0" destOrd="0" presId="urn:microsoft.com/office/officeart/2018/2/layout/IconVerticalSolidList"/>
    <dgm:cxn modelId="{8B60D56B-6750-4CEB-B4B5-6BB0A08EAE73}" type="presOf" srcId="{96C0A494-6E09-44FD-8D79-A0AD0627A2A2}" destId="{C35C1A9C-4B32-4DF3-B02B-9E48979BAA9F}" srcOrd="0" destOrd="0" presId="urn:microsoft.com/office/officeart/2018/2/layout/IconVerticalSolidList"/>
    <dgm:cxn modelId="{8526D750-D32F-4709-9A33-DB7420A50F77}" srcId="{6388E9CA-DF5F-4261-814E-EC4C3ACB28D8}" destId="{E2B0647F-1B47-4C3E-84D6-DECE12285C78}" srcOrd="0" destOrd="0" parTransId="{F9969271-1C8D-430C-8873-D1B31E954AC9}" sibTransId="{4AFE4123-B0E2-42E1-9D5E-42742FB6385D}"/>
    <dgm:cxn modelId="{74EA4E77-00D7-4773-AE3A-15A65F563AB4}" srcId="{6388E9CA-DF5F-4261-814E-EC4C3ACB28D8}" destId="{F81A66D3-CA22-4E6D-988F-12AC0E40273C}" srcOrd="1" destOrd="0" parTransId="{F84D86CE-A336-44DA-999E-DBAE53BBF961}" sibTransId="{B2340D85-C1CB-433F-B896-436494B637C1}"/>
    <dgm:cxn modelId="{88B62085-8C6F-47A3-AED7-EC5F42152DFC}" type="presOf" srcId="{3580737F-2573-4612-A905-7149BD911291}" destId="{2AF6577D-BF99-4D45-895C-CCFF383E4D93}" srcOrd="0" destOrd="0" presId="urn:microsoft.com/office/officeart/2018/2/layout/IconVerticalSolidList"/>
    <dgm:cxn modelId="{9D5FC886-4DE7-40BB-A2ED-49567BF0BE4F}" type="presOf" srcId="{89B59F9A-C0D8-4F29-A1DC-1D4FA0CAA4DC}" destId="{5ED44880-B857-407E-A3D8-5B10CB1C5842}" srcOrd="0" destOrd="0" presId="urn:microsoft.com/office/officeart/2018/2/layout/IconVerticalSolidList"/>
    <dgm:cxn modelId="{3168528E-8623-4710-B6AA-E03B3517AEC4}" srcId="{6388E9CA-DF5F-4261-814E-EC4C3ACB28D8}" destId="{96C0A494-6E09-44FD-8D79-A0AD0627A2A2}" srcOrd="4" destOrd="0" parTransId="{D54F4312-0047-484B-B4DC-2F803AB92D9C}" sibTransId="{1163E5E9-AD06-4C50-9FC1-1F6171D36B3D}"/>
    <dgm:cxn modelId="{EFFBDCBF-3175-45C0-9236-01AAD3822648}" type="presOf" srcId="{E2B0647F-1B47-4C3E-84D6-DECE12285C78}" destId="{63732EB5-359F-4A62-AC93-184B152A7B71}" srcOrd="0" destOrd="0" presId="urn:microsoft.com/office/officeart/2018/2/layout/IconVerticalSolidList"/>
    <dgm:cxn modelId="{8C5692CB-3876-4FC9-86A2-4910E0FB11D4}" type="presOf" srcId="{6388E9CA-DF5F-4261-814E-EC4C3ACB28D8}" destId="{FBD083C8-3779-4C37-ABDF-BE9642A6987E}" srcOrd="0" destOrd="0" presId="urn:microsoft.com/office/officeart/2018/2/layout/IconVerticalSolidList"/>
    <dgm:cxn modelId="{D95E3EFA-D260-475E-9F5D-B2A58C7E9F76}" srcId="{6388E9CA-DF5F-4261-814E-EC4C3ACB28D8}" destId="{2627EBC3-9822-4B6E-8ABE-ECF6BE846A10}" srcOrd="2" destOrd="0" parTransId="{EC5D5C04-2807-4B51-87F6-76245226652C}" sibTransId="{CD09A4D3-82BE-478B-B26B-DDD21BF159D5}"/>
    <dgm:cxn modelId="{8CEB2CFE-C268-4ED3-907B-35D13FBF885C}" type="presOf" srcId="{F81A66D3-CA22-4E6D-988F-12AC0E40273C}" destId="{C18F262B-CF15-4DA8-BB11-272F79C06D12}" srcOrd="0" destOrd="0" presId="urn:microsoft.com/office/officeart/2018/2/layout/IconVerticalSolidList"/>
    <dgm:cxn modelId="{A0E7BF1D-778F-44A5-9519-24A43CD5F1D5}" type="presParOf" srcId="{FBD083C8-3779-4C37-ABDF-BE9642A6987E}" destId="{FBC4D765-2340-440F-A604-D2D93EA88D6F}" srcOrd="0" destOrd="0" presId="urn:microsoft.com/office/officeart/2018/2/layout/IconVerticalSolidList"/>
    <dgm:cxn modelId="{6DB4CBD3-E058-4558-B137-C1BDCA07954B}" type="presParOf" srcId="{FBC4D765-2340-440F-A604-D2D93EA88D6F}" destId="{3B9C5881-453E-40A4-A5DD-D9F7C1B5AADB}" srcOrd="0" destOrd="0" presId="urn:microsoft.com/office/officeart/2018/2/layout/IconVerticalSolidList"/>
    <dgm:cxn modelId="{43C8B535-7587-4122-BAF5-878949557C34}" type="presParOf" srcId="{FBC4D765-2340-440F-A604-D2D93EA88D6F}" destId="{F8234C7F-51E9-48B6-A939-891D5E9C71C5}" srcOrd="1" destOrd="0" presId="urn:microsoft.com/office/officeart/2018/2/layout/IconVerticalSolidList"/>
    <dgm:cxn modelId="{3882E24A-13FD-4963-82F6-8FCE5858F13C}" type="presParOf" srcId="{FBC4D765-2340-440F-A604-D2D93EA88D6F}" destId="{422F2721-99A8-4DA0-8AFF-E7E8E4BD90F8}" srcOrd="2" destOrd="0" presId="urn:microsoft.com/office/officeart/2018/2/layout/IconVerticalSolidList"/>
    <dgm:cxn modelId="{02865925-384C-4D3D-9AF2-076767595EED}" type="presParOf" srcId="{FBC4D765-2340-440F-A604-D2D93EA88D6F}" destId="{63732EB5-359F-4A62-AC93-184B152A7B71}" srcOrd="3" destOrd="0" presId="urn:microsoft.com/office/officeart/2018/2/layout/IconVerticalSolidList"/>
    <dgm:cxn modelId="{3CC2FC00-137B-44AF-8E68-3EADE7E79F31}" type="presParOf" srcId="{FBD083C8-3779-4C37-ABDF-BE9642A6987E}" destId="{A971B597-DC63-4C65-9917-541E92DE040A}" srcOrd="1" destOrd="0" presId="urn:microsoft.com/office/officeart/2018/2/layout/IconVerticalSolidList"/>
    <dgm:cxn modelId="{CA01646F-0CAF-47CA-9BCB-6C30B701F842}" type="presParOf" srcId="{FBD083C8-3779-4C37-ABDF-BE9642A6987E}" destId="{26C48408-A659-4279-AE97-1174F461B713}" srcOrd="2" destOrd="0" presId="urn:microsoft.com/office/officeart/2018/2/layout/IconVerticalSolidList"/>
    <dgm:cxn modelId="{676D5672-20B0-4EE9-811A-D2F0D5E134FC}" type="presParOf" srcId="{26C48408-A659-4279-AE97-1174F461B713}" destId="{DFF227F1-62CF-4665-97CB-1441046584D1}" srcOrd="0" destOrd="0" presId="urn:microsoft.com/office/officeart/2018/2/layout/IconVerticalSolidList"/>
    <dgm:cxn modelId="{9FB305B9-5A0A-4FB2-A6A6-F28AF2932358}" type="presParOf" srcId="{26C48408-A659-4279-AE97-1174F461B713}" destId="{A3C3B6C0-D5EC-4A01-B0F7-F07ECBB7339B}" srcOrd="1" destOrd="0" presId="urn:microsoft.com/office/officeart/2018/2/layout/IconVerticalSolidList"/>
    <dgm:cxn modelId="{6B79F9D6-3ACD-440C-8F6E-497575265048}" type="presParOf" srcId="{26C48408-A659-4279-AE97-1174F461B713}" destId="{84EACC42-72F2-425C-9345-63CD67F712FA}" srcOrd="2" destOrd="0" presId="urn:microsoft.com/office/officeart/2018/2/layout/IconVerticalSolidList"/>
    <dgm:cxn modelId="{F8CC606C-7687-4220-8DD6-820D7EB7F3FE}" type="presParOf" srcId="{26C48408-A659-4279-AE97-1174F461B713}" destId="{C18F262B-CF15-4DA8-BB11-272F79C06D12}" srcOrd="3" destOrd="0" presId="urn:microsoft.com/office/officeart/2018/2/layout/IconVerticalSolidList"/>
    <dgm:cxn modelId="{833448CF-9333-4E4D-8E7F-53C81D0C8B22}" type="presParOf" srcId="{FBD083C8-3779-4C37-ABDF-BE9642A6987E}" destId="{29A113F4-8554-435A-A76A-4C7AFC2F21CF}" srcOrd="3" destOrd="0" presId="urn:microsoft.com/office/officeart/2018/2/layout/IconVerticalSolidList"/>
    <dgm:cxn modelId="{D6075AF9-37FB-4FBB-8950-D15B7C0F6E89}" type="presParOf" srcId="{FBD083C8-3779-4C37-ABDF-BE9642A6987E}" destId="{C739FA81-48DD-4C39-B2E2-0A499BDB52CD}" srcOrd="4" destOrd="0" presId="urn:microsoft.com/office/officeart/2018/2/layout/IconVerticalSolidList"/>
    <dgm:cxn modelId="{959E444C-3E5E-4619-AC96-C8D7C9C87AED}" type="presParOf" srcId="{C739FA81-48DD-4C39-B2E2-0A499BDB52CD}" destId="{447F474D-6C99-4DC5-A768-180E5B9070AC}" srcOrd="0" destOrd="0" presId="urn:microsoft.com/office/officeart/2018/2/layout/IconVerticalSolidList"/>
    <dgm:cxn modelId="{84D6F410-5910-4280-9E38-2FB169495A85}" type="presParOf" srcId="{C739FA81-48DD-4C39-B2E2-0A499BDB52CD}" destId="{CF8DC495-3628-4790-8017-B24C3D1F255D}" srcOrd="1" destOrd="0" presId="urn:microsoft.com/office/officeart/2018/2/layout/IconVerticalSolidList"/>
    <dgm:cxn modelId="{ABCD57DD-E19C-4CED-8D35-75C43A13EB65}" type="presParOf" srcId="{C739FA81-48DD-4C39-B2E2-0A499BDB52CD}" destId="{AFDA1520-354B-4D59-9D33-C35A4EDB4F81}" srcOrd="2" destOrd="0" presId="urn:microsoft.com/office/officeart/2018/2/layout/IconVerticalSolidList"/>
    <dgm:cxn modelId="{9146A5A8-CF72-4FA4-A661-4F1E84B5E405}" type="presParOf" srcId="{C739FA81-48DD-4C39-B2E2-0A499BDB52CD}" destId="{D1A6D471-9E9C-45A7-92D0-818B2F91969C}" srcOrd="3" destOrd="0" presId="urn:microsoft.com/office/officeart/2018/2/layout/IconVerticalSolidList"/>
    <dgm:cxn modelId="{79DB8519-B4D2-4324-8A19-3D89AFEA33DE}" type="presParOf" srcId="{FBD083C8-3779-4C37-ABDF-BE9642A6987E}" destId="{378D5963-0903-46C7-956D-F83A40D369A2}" srcOrd="5" destOrd="0" presId="urn:microsoft.com/office/officeart/2018/2/layout/IconVerticalSolidList"/>
    <dgm:cxn modelId="{22DA2E2E-1E97-4D59-998E-9F0578E1798C}" type="presParOf" srcId="{FBD083C8-3779-4C37-ABDF-BE9642A6987E}" destId="{C7CE44DD-9F4F-4BB8-B45A-1FE94478E0C6}" srcOrd="6" destOrd="0" presId="urn:microsoft.com/office/officeart/2018/2/layout/IconVerticalSolidList"/>
    <dgm:cxn modelId="{984CCFEF-8DDF-43B3-8554-DBCE7FD72689}" type="presParOf" srcId="{C7CE44DD-9F4F-4BB8-B45A-1FE94478E0C6}" destId="{8FBE21D4-52DF-4E6C-BED4-EC55E321C20C}" srcOrd="0" destOrd="0" presId="urn:microsoft.com/office/officeart/2018/2/layout/IconVerticalSolidList"/>
    <dgm:cxn modelId="{24D33DBB-713C-4CE1-B7AD-2D85087A95A7}" type="presParOf" srcId="{C7CE44DD-9F4F-4BB8-B45A-1FE94478E0C6}" destId="{AB0C0370-8C8E-4A09-8B12-2FBE5FC1A90F}" srcOrd="1" destOrd="0" presId="urn:microsoft.com/office/officeart/2018/2/layout/IconVerticalSolidList"/>
    <dgm:cxn modelId="{28D7095D-782F-4705-B81C-C7E72C84E4A0}" type="presParOf" srcId="{C7CE44DD-9F4F-4BB8-B45A-1FE94478E0C6}" destId="{4F695111-1F4A-4D12-AB02-A94F75520B70}" srcOrd="2" destOrd="0" presId="urn:microsoft.com/office/officeart/2018/2/layout/IconVerticalSolidList"/>
    <dgm:cxn modelId="{F29DC70A-7ADC-492A-9381-A08DEDE443AE}" type="presParOf" srcId="{C7CE44DD-9F4F-4BB8-B45A-1FE94478E0C6}" destId="{5ED44880-B857-407E-A3D8-5B10CB1C5842}" srcOrd="3" destOrd="0" presId="urn:microsoft.com/office/officeart/2018/2/layout/IconVerticalSolidList"/>
    <dgm:cxn modelId="{A99C53A1-0B83-4B48-91DC-59FCCA6D3DF2}" type="presParOf" srcId="{FBD083C8-3779-4C37-ABDF-BE9642A6987E}" destId="{AA70BD5B-CBC3-4BBE-AC47-86FDB25DE18B}" srcOrd="7" destOrd="0" presId="urn:microsoft.com/office/officeart/2018/2/layout/IconVerticalSolidList"/>
    <dgm:cxn modelId="{8C3481D4-9C68-4290-BF1B-581666DD3C9D}" type="presParOf" srcId="{FBD083C8-3779-4C37-ABDF-BE9642A6987E}" destId="{74D40484-D52B-4249-9896-81330D22753C}" srcOrd="8" destOrd="0" presId="urn:microsoft.com/office/officeart/2018/2/layout/IconVerticalSolidList"/>
    <dgm:cxn modelId="{06EFB659-429D-463D-9961-21296D29F3C9}" type="presParOf" srcId="{74D40484-D52B-4249-9896-81330D22753C}" destId="{EBAD955A-0C18-42A2-A121-E538AC6400C1}" srcOrd="0" destOrd="0" presId="urn:microsoft.com/office/officeart/2018/2/layout/IconVerticalSolidList"/>
    <dgm:cxn modelId="{63626A63-BE6D-4E50-82BD-75D6B9421A87}" type="presParOf" srcId="{74D40484-D52B-4249-9896-81330D22753C}" destId="{8C9C1F9A-BF6D-473E-8AFC-889200BA3325}" srcOrd="1" destOrd="0" presId="urn:microsoft.com/office/officeart/2018/2/layout/IconVerticalSolidList"/>
    <dgm:cxn modelId="{889D5F7E-E284-43A3-90FF-FCC1CB9BFFF5}" type="presParOf" srcId="{74D40484-D52B-4249-9896-81330D22753C}" destId="{B12906FF-3D5D-4B6A-804E-B79F3751F12C}" srcOrd="2" destOrd="0" presId="urn:microsoft.com/office/officeart/2018/2/layout/IconVerticalSolidList"/>
    <dgm:cxn modelId="{D2524407-C1A7-4CD9-88FF-CC3F35B59506}" type="presParOf" srcId="{74D40484-D52B-4249-9896-81330D22753C}" destId="{C35C1A9C-4B32-4DF3-B02B-9E48979BAA9F}" srcOrd="3" destOrd="0" presId="urn:microsoft.com/office/officeart/2018/2/layout/IconVerticalSolidList"/>
    <dgm:cxn modelId="{3E31BDE1-7F95-4944-9C17-324933BB5556}" type="presParOf" srcId="{FBD083C8-3779-4C37-ABDF-BE9642A6987E}" destId="{1D797856-DB4D-4A35-A419-5548E96BAB80}" srcOrd="9" destOrd="0" presId="urn:microsoft.com/office/officeart/2018/2/layout/IconVerticalSolidList"/>
    <dgm:cxn modelId="{C015C2E4-C5C5-4B29-BE89-77FE550C7541}" type="presParOf" srcId="{FBD083C8-3779-4C37-ABDF-BE9642A6987E}" destId="{CAFB6361-2326-46BA-9263-893DEF5E4CAE}" srcOrd="10" destOrd="0" presId="urn:microsoft.com/office/officeart/2018/2/layout/IconVerticalSolidList"/>
    <dgm:cxn modelId="{583D8475-2A1B-48F3-83B6-09658315F462}" type="presParOf" srcId="{CAFB6361-2326-46BA-9263-893DEF5E4CAE}" destId="{DE5898E4-CE67-4963-AD42-CF2FC508981F}" srcOrd="0" destOrd="0" presId="urn:microsoft.com/office/officeart/2018/2/layout/IconVerticalSolidList"/>
    <dgm:cxn modelId="{39549B91-7FBA-447F-AFAD-F403CFA88112}" type="presParOf" srcId="{CAFB6361-2326-46BA-9263-893DEF5E4CAE}" destId="{40B1C9CF-F08A-4DFD-BD9D-D80F5F1C5FC0}" srcOrd="1" destOrd="0" presId="urn:microsoft.com/office/officeart/2018/2/layout/IconVerticalSolidList"/>
    <dgm:cxn modelId="{FB7B57B3-E1C8-4AE4-8E9E-D37131BD45B5}" type="presParOf" srcId="{CAFB6361-2326-46BA-9263-893DEF5E4CAE}" destId="{C2FC9B5F-3E04-4600-B04F-7B1F99EA4969}" srcOrd="2" destOrd="0" presId="urn:microsoft.com/office/officeart/2018/2/layout/IconVerticalSolidList"/>
    <dgm:cxn modelId="{C19593E4-8469-418A-BD66-FDCA7F542C32}" type="presParOf" srcId="{CAFB6361-2326-46BA-9263-893DEF5E4CAE}" destId="{2AF6577D-BF99-4D45-895C-CCFF383E4D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0C183E-3D04-4301-823C-3A9D4791B9A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29A781-4669-448E-A7FE-B35A1B83B694}">
      <dgm:prSet/>
      <dgm:spPr/>
      <dgm:t>
        <a:bodyPr/>
        <a:lstStyle/>
        <a:p>
          <a:r>
            <a:rPr lang="en-US"/>
            <a:t>Like its English equivalent, an </a:t>
          </a:r>
          <a:r>
            <a:rPr lang="en-US" b="1"/>
            <a:t>if </a:t>
          </a:r>
          <a:r>
            <a:rPr lang="en-US"/>
            <a:t>statement will evaluate some comparison, and </a:t>
          </a:r>
          <a:r>
            <a:rPr lang="en-US" b="1" i="1"/>
            <a:t>if</a:t>
          </a:r>
          <a:r>
            <a:rPr lang="en-US"/>
            <a:t> it evaluates to </a:t>
          </a:r>
          <a:r>
            <a:rPr lang="en-US" b="1"/>
            <a:t>True, </a:t>
          </a:r>
          <a:r>
            <a:rPr lang="en-US"/>
            <a:t>will conduct the logic belonging to that </a:t>
          </a:r>
          <a:r>
            <a:rPr lang="en-US" i="1"/>
            <a:t>if </a:t>
          </a:r>
          <a:r>
            <a:rPr lang="en-US"/>
            <a:t>statement.</a:t>
          </a:r>
        </a:p>
      </dgm:t>
    </dgm:pt>
    <dgm:pt modelId="{14EFAC7C-220D-49FD-A5EE-2F8A9AAC9A85}" type="parTrans" cxnId="{BFD89D17-63F9-42EE-8F23-3BD496D840CC}">
      <dgm:prSet/>
      <dgm:spPr/>
      <dgm:t>
        <a:bodyPr/>
        <a:lstStyle/>
        <a:p>
          <a:endParaRPr lang="en-US"/>
        </a:p>
      </dgm:t>
    </dgm:pt>
    <dgm:pt modelId="{6C2BF789-5804-4B64-9059-D44DA9CA76C7}" type="sibTrans" cxnId="{BFD89D17-63F9-42EE-8F23-3BD496D840CC}">
      <dgm:prSet/>
      <dgm:spPr/>
      <dgm:t>
        <a:bodyPr/>
        <a:lstStyle/>
        <a:p>
          <a:endParaRPr lang="en-US"/>
        </a:p>
      </dgm:t>
    </dgm:pt>
    <dgm:pt modelId="{CD7599F7-7E50-48DE-B70A-E639B8243FB8}">
      <dgm:prSet/>
      <dgm:spPr/>
      <dgm:t>
        <a:bodyPr/>
        <a:lstStyle/>
        <a:p>
          <a:r>
            <a:rPr lang="en-US"/>
            <a:t>Ownership of logic is specified in Python via </a:t>
          </a:r>
          <a:r>
            <a:rPr lang="en-US" b="1"/>
            <a:t>indentation. </a:t>
          </a:r>
          <a:r>
            <a:rPr lang="en-US"/>
            <a:t>A </a:t>
          </a:r>
          <a:r>
            <a:rPr lang="en-US" b="1"/>
            <a:t>block</a:t>
          </a:r>
          <a:r>
            <a:rPr lang="en-US"/>
            <a:t> of code indented under a control flow statement belongs to that control condition and will only execute when the condition is met.</a:t>
          </a:r>
        </a:p>
      </dgm:t>
    </dgm:pt>
    <dgm:pt modelId="{4A8D01EF-ACC6-4913-9862-8916D1884533}" type="parTrans" cxnId="{95B3EBE0-2AE0-43D7-9FA8-160B1A186841}">
      <dgm:prSet/>
      <dgm:spPr/>
      <dgm:t>
        <a:bodyPr/>
        <a:lstStyle/>
        <a:p>
          <a:endParaRPr lang="en-US"/>
        </a:p>
      </dgm:t>
    </dgm:pt>
    <dgm:pt modelId="{21031F2F-97AF-4E9D-BB50-8D5A086D0406}" type="sibTrans" cxnId="{95B3EBE0-2AE0-43D7-9FA8-160B1A186841}">
      <dgm:prSet/>
      <dgm:spPr/>
      <dgm:t>
        <a:bodyPr/>
        <a:lstStyle/>
        <a:p>
          <a:endParaRPr lang="en-US"/>
        </a:p>
      </dgm:t>
    </dgm:pt>
    <dgm:pt modelId="{DEA55F44-7018-4E4C-9177-BCE83B9D8127}">
      <dgm:prSet/>
      <dgm:spPr/>
      <dgm:t>
        <a:bodyPr/>
        <a:lstStyle/>
        <a:p>
          <a:r>
            <a:rPr lang="en-US" dirty="0"/>
            <a:t>if True:
    print("We love Python!")</a:t>
          </a:r>
        </a:p>
      </dgm:t>
    </dgm:pt>
    <dgm:pt modelId="{CA17966C-AD9F-4BB6-827F-E5388BA29D4D}" type="parTrans" cxnId="{7905ABE7-8EA6-4682-A75C-7A4CB08DB856}">
      <dgm:prSet/>
      <dgm:spPr/>
      <dgm:t>
        <a:bodyPr/>
        <a:lstStyle/>
        <a:p>
          <a:endParaRPr lang="en-US"/>
        </a:p>
      </dgm:t>
    </dgm:pt>
    <dgm:pt modelId="{CCFA5C43-CB33-495D-BE48-0DC75AC80DD9}" type="sibTrans" cxnId="{7905ABE7-8EA6-4682-A75C-7A4CB08DB856}">
      <dgm:prSet/>
      <dgm:spPr/>
      <dgm:t>
        <a:bodyPr/>
        <a:lstStyle/>
        <a:p>
          <a:endParaRPr lang="en-US"/>
        </a:p>
      </dgm:t>
    </dgm:pt>
    <dgm:pt modelId="{9B6C417C-64AA-4C56-8D3B-229937030BBF}" type="pres">
      <dgm:prSet presAssocID="{2D0C183E-3D04-4301-823C-3A9D4791B9AD}" presName="root" presStyleCnt="0">
        <dgm:presLayoutVars>
          <dgm:dir/>
          <dgm:resizeHandles val="exact"/>
        </dgm:presLayoutVars>
      </dgm:prSet>
      <dgm:spPr/>
    </dgm:pt>
    <dgm:pt modelId="{7073F2BE-2410-4393-B6B8-F229768363AD}" type="pres">
      <dgm:prSet presAssocID="{0829A781-4669-448E-A7FE-B35A1B83B694}" presName="compNode" presStyleCnt="0"/>
      <dgm:spPr/>
    </dgm:pt>
    <dgm:pt modelId="{D2725119-0294-42A4-9772-920F1EBE80F1}" type="pres">
      <dgm:prSet presAssocID="{0829A781-4669-448E-A7FE-B35A1B83B694}" presName="bgRect" presStyleLbl="bgShp" presStyleIdx="0" presStyleCnt="3"/>
      <dgm:spPr/>
    </dgm:pt>
    <dgm:pt modelId="{7ABC9D8D-D618-47FC-B7EC-1B1B3A748082}" type="pres">
      <dgm:prSet presAssocID="{0829A781-4669-448E-A7FE-B35A1B83B6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86F45FDA-36D5-40C3-85AD-C16A9D2A8E88}" type="pres">
      <dgm:prSet presAssocID="{0829A781-4669-448E-A7FE-B35A1B83B694}" presName="spaceRect" presStyleCnt="0"/>
      <dgm:spPr/>
    </dgm:pt>
    <dgm:pt modelId="{1C584AE9-7E92-40E3-ADC1-496D67A1ACCF}" type="pres">
      <dgm:prSet presAssocID="{0829A781-4669-448E-A7FE-B35A1B83B694}" presName="parTx" presStyleLbl="revTx" presStyleIdx="0" presStyleCnt="3">
        <dgm:presLayoutVars>
          <dgm:chMax val="0"/>
          <dgm:chPref val="0"/>
        </dgm:presLayoutVars>
      </dgm:prSet>
      <dgm:spPr/>
    </dgm:pt>
    <dgm:pt modelId="{C2860F2C-DA26-4BF7-9F60-AA87604DB6B6}" type="pres">
      <dgm:prSet presAssocID="{6C2BF789-5804-4B64-9059-D44DA9CA76C7}" presName="sibTrans" presStyleCnt="0"/>
      <dgm:spPr/>
    </dgm:pt>
    <dgm:pt modelId="{4BA1DC7F-CF4C-4AAC-8069-27B1E425F046}" type="pres">
      <dgm:prSet presAssocID="{CD7599F7-7E50-48DE-B70A-E639B8243FB8}" presName="compNode" presStyleCnt="0"/>
      <dgm:spPr/>
    </dgm:pt>
    <dgm:pt modelId="{96111E3B-3AE5-4B32-9F7A-D3599335B3DD}" type="pres">
      <dgm:prSet presAssocID="{CD7599F7-7E50-48DE-B70A-E639B8243FB8}" presName="bgRect" presStyleLbl="bgShp" presStyleIdx="1" presStyleCnt="3"/>
      <dgm:spPr/>
    </dgm:pt>
    <dgm:pt modelId="{AEDE642A-243B-4A5B-84F5-134C38090ADD}" type="pres">
      <dgm:prSet presAssocID="{CD7599F7-7E50-48DE-B70A-E639B8243F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4F4DAD1D-D9FE-4ED2-9C84-3B004CAE5B81}" type="pres">
      <dgm:prSet presAssocID="{CD7599F7-7E50-48DE-B70A-E639B8243FB8}" presName="spaceRect" presStyleCnt="0"/>
      <dgm:spPr/>
    </dgm:pt>
    <dgm:pt modelId="{55FE0CB3-F35A-433F-AF1C-180522E5D509}" type="pres">
      <dgm:prSet presAssocID="{CD7599F7-7E50-48DE-B70A-E639B8243FB8}" presName="parTx" presStyleLbl="revTx" presStyleIdx="1" presStyleCnt="3">
        <dgm:presLayoutVars>
          <dgm:chMax val="0"/>
          <dgm:chPref val="0"/>
        </dgm:presLayoutVars>
      </dgm:prSet>
      <dgm:spPr/>
    </dgm:pt>
    <dgm:pt modelId="{451ACFC4-7B08-4406-B46E-B2A1104CCE78}" type="pres">
      <dgm:prSet presAssocID="{21031F2F-97AF-4E9D-BB50-8D5A086D0406}" presName="sibTrans" presStyleCnt="0"/>
      <dgm:spPr/>
    </dgm:pt>
    <dgm:pt modelId="{6CCD5B2F-95C0-46BE-86F6-138C2C35C61C}" type="pres">
      <dgm:prSet presAssocID="{DEA55F44-7018-4E4C-9177-BCE83B9D8127}" presName="compNode" presStyleCnt="0"/>
      <dgm:spPr/>
    </dgm:pt>
    <dgm:pt modelId="{9282F784-CC7F-4792-A32C-9030609DCF4E}" type="pres">
      <dgm:prSet presAssocID="{DEA55F44-7018-4E4C-9177-BCE83B9D8127}" presName="bgRect" presStyleLbl="bgShp" presStyleIdx="2" presStyleCnt="3"/>
      <dgm:spPr/>
    </dgm:pt>
    <dgm:pt modelId="{AD9B5ED8-7246-4741-8CA2-BDEA869FF392}" type="pres">
      <dgm:prSet presAssocID="{DEA55F44-7018-4E4C-9177-BCE83B9D81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mera"/>
        </a:ext>
      </dgm:extLst>
    </dgm:pt>
    <dgm:pt modelId="{48601D07-4A42-4B91-9016-9A093FDC1868}" type="pres">
      <dgm:prSet presAssocID="{DEA55F44-7018-4E4C-9177-BCE83B9D8127}" presName="spaceRect" presStyleCnt="0"/>
      <dgm:spPr/>
    </dgm:pt>
    <dgm:pt modelId="{49AB06CB-C5E0-428E-A19A-EFC99E669207}" type="pres">
      <dgm:prSet presAssocID="{DEA55F44-7018-4E4C-9177-BCE83B9D8127}" presName="parTx" presStyleLbl="revTx" presStyleIdx="2" presStyleCnt="3">
        <dgm:presLayoutVars>
          <dgm:chMax val="0"/>
          <dgm:chPref val="0"/>
        </dgm:presLayoutVars>
      </dgm:prSet>
      <dgm:spPr/>
    </dgm:pt>
  </dgm:ptLst>
  <dgm:cxnLst>
    <dgm:cxn modelId="{BFD89D17-63F9-42EE-8F23-3BD496D840CC}" srcId="{2D0C183E-3D04-4301-823C-3A9D4791B9AD}" destId="{0829A781-4669-448E-A7FE-B35A1B83B694}" srcOrd="0" destOrd="0" parTransId="{14EFAC7C-220D-49FD-A5EE-2F8A9AAC9A85}" sibTransId="{6C2BF789-5804-4B64-9059-D44DA9CA76C7}"/>
    <dgm:cxn modelId="{BD02BC52-DF00-4931-AB5B-BC3E99E855C4}" type="presOf" srcId="{CD7599F7-7E50-48DE-B70A-E639B8243FB8}" destId="{55FE0CB3-F35A-433F-AF1C-180522E5D509}" srcOrd="0" destOrd="0" presId="urn:microsoft.com/office/officeart/2018/2/layout/IconVerticalSolidList"/>
    <dgm:cxn modelId="{0A3DDF82-E494-4695-A0D7-F4CB8F5B62AF}" type="presOf" srcId="{2D0C183E-3D04-4301-823C-3A9D4791B9AD}" destId="{9B6C417C-64AA-4C56-8D3B-229937030BBF}" srcOrd="0" destOrd="0" presId="urn:microsoft.com/office/officeart/2018/2/layout/IconVerticalSolidList"/>
    <dgm:cxn modelId="{95B3EBE0-2AE0-43D7-9FA8-160B1A186841}" srcId="{2D0C183E-3D04-4301-823C-3A9D4791B9AD}" destId="{CD7599F7-7E50-48DE-B70A-E639B8243FB8}" srcOrd="1" destOrd="0" parTransId="{4A8D01EF-ACC6-4913-9862-8916D1884533}" sibTransId="{21031F2F-97AF-4E9D-BB50-8D5A086D0406}"/>
    <dgm:cxn modelId="{4B7B0AE3-FB3B-43E2-B701-810197B8888F}" type="presOf" srcId="{0829A781-4669-448E-A7FE-B35A1B83B694}" destId="{1C584AE9-7E92-40E3-ADC1-496D67A1ACCF}" srcOrd="0" destOrd="0" presId="urn:microsoft.com/office/officeart/2018/2/layout/IconVerticalSolidList"/>
    <dgm:cxn modelId="{7905ABE7-8EA6-4682-A75C-7A4CB08DB856}" srcId="{2D0C183E-3D04-4301-823C-3A9D4791B9AD}" destId="{DEA55F44-7018-4E4C-9177-BCE83B9D8127}" srcOrd="2" destOrd="0" parTransId="{CA17966C-AD9F-4BB6-827F-E5388BA29D4D}" sibTransId="{CCFA5C43-CB33-495D-BE48-0DC75AC80DD9}"/>
    <dgm:cxn modelId="{0581E3F6-1A3E-438F-8DBA-2E36F6396E13}" type="presOf" srcId="{DEA55F44-7018-4E4C-9177-BCE83B9D8127}" destId="{49AB06CB-C5E0-428E-A19A-EFC99E669207}" srcOrd="0" destOrd="0" presId="urn:microsoft.com/office/officeart/2018/2/layout/IconVerticalSolidList"/>
    <dgm:cxn modelId="{0EB22A3D-D794-4789-8CCF-F02B4E47CDC3}" type="presParOf" srcId="{9B6C417C-64AA-4C56-8D3B-229937030BBF}" destId="{7073F2BE-2410-4393-B6B8-F229768363AD}" srcOrd="0" destOrd="0" presId="urn:microsoft.com/office/officeart/2018/2/layout/IconVerticalSolidList"/>
    <dgm:cxn modelId="{9798BA4B-70D7-4CAA-A0E3-4310872A3DDE}" type="presParOf" srcId="{7073F2BE-2410-4393-B6B8-F229768363AD}" destId="{D2725119-0294-42A4-9772-920F1EBE80F1}" srcOrd="0" destOrd="0" presId="urn:microsoft.com/office/officeart/2018/2/layout/IconVerticalSolidList"/>
    <dgm:cxn modelId="{5011450C-3160-4C57-B786-CB27DE6A720E}" type="presParOf" srcId="{7073F2BE-2410-4393-B6B8-F229768363AD}" destId="{7ABC9D8D-D618-47FC-B7EC-1B1B3A748082}" srcOrd="1" destOrd="0" presId="urn:microsoft.com/office/officeart/2018/2/layout/IconVerticalSolidList"/>
    <dgm:cxn modelId="{6C99A73C-3CD0-4BB4-A7F5-6879D0E417D0}" type="presParOf" srcId="{7073F2BE-2410-4393-B6B8-F229768363AD}" destId="{86F45FDA-36D5-40C3-85AD-C16A9D2A8E88}" srcOrd="2" destOrd="0" presId="urn:microsoft.com/office/officeart/2018/2/layout/IconVerticalSolidList"/>
    <dgm:cxn modelId="{D9D8F96D-6FFB-4850-BCA9-E1F11E20D990}" type="presParOf" srcId="{7073F2BE-2410-4393-B6B8-F229768363AD}" destId="{1C584AE9-7E92-40E3-ADC1-496D67A1ACCF}" srcOrd="3" destOrd="0" presId="urn:microsoft.com/office/officeart/2018/2/layout/IconVerticalSolidList"/>
    <dgm:cxn modelId="{75E6C8A7-3AC5-4734-85E2-6DCE110F24E7}" type="presParOf" srcId="{9B6C417C-64AA-4C56-8D3B-229937030BBF}" destId="{C2860F2C-DA26-4BF7-9F60-AA87604DB6B6}" srcOrd="1" destOrd="0" presId="urn:microsoft.com/office/officeart/2018/2/layout/IconVerticalSolidList"/>
    <dgm:cxn modelId="{92E18399-0B2E-4358-93AD-C8B242734698}" type="presParOf" srcId="{9B6C417C-64AA-4C56-8D3B-229937030BBF}" destId="{4BA1DC7F-CF4C-4AAC-8069-27B1E425F046}" srcOrd="2" destOrd="0" presId="urn:microsoft.com/office/officeart/2018/2/layout/IconVerticalSolidList"/>
    <dgm:cxn modelId="{71139411-E6A0-4EBE-A3D6-01620FF31364}" type="presParOf" srcId="{4BA1DC7F-CF4C-4AAC-8069-27B1E425F046}" destId="{96111E3B-3AE5-4B32-9F7A-D3599335B3DD}" srcOrd="0" destOrd="0" presId="urn:microsoft.com/office/officeart/2018/2/layout/IconVerticalSolidList"/>
    <dgm:cxn modelId="{5F75825C-9C0D-4557-9FD4-0211F36901E4}" type="presParOf" srcId="{4BA1DC7F-CF4C-4AAC-8069-27B1E425F046}" destId="{AEDE642A-243B-4A5B-84F5-134C38090ADD}" srcOrd="1" destOrd="0" presId="urn:microsoft.com/office/officeart/2018/2/layout/IconVerticalSolidList"/>
    <dgm:cxn modelId="{72C53F75-341B-45D4-BD5B-52A92AE2EE65}" type="presParOf" srcId="{4BA1DC7F-CF4C-4AAC-8069-27B1E425F046}" destId="{4F4DAD1D-D9FE-4ED2-9C84-3B004CAE5B81}" srcOrd="2" destOrd="0" presId="urn:microsoft.com/office/officeart/2018/2/layout/IconVerticalSolidList"/>
    <dgm:cxn modelId="{64F31FB6-ED1F-4E39-8BCE-475AF41D8708}" type="presParOf" srcId="{4BA1DC7F-CF4C-4AAC-8069-27B1E425F046}" destId="{55FE0CB3-F35A-433F-AF1C-180522E5D509}" srcOrd="3" destOrd="0" presId="urn:microsoft.com/office/officeart/2018/2/layout/IconVerticalSolidList"/>
    <dgm:cxn modelId="{48332415-25E8-4D4B-80A1-84644716FBEB}" type="presParOf" srcId="{9B6C417C-64AA-4C56-8D3B-229937030BBF}" destId="{451ACFC4-7B08-4406-B46E-B2A1104CCE78}" srcOrd="3" destOrd="0" presId="urn:microsoft.com/office/officeart/2018/2/layout/IconVerticalSolidList"/>
    <dgm:cxn modelId="{F91E6F48-ECC6-4DF0-ABD8-8137C5D66477}" type="presParOf" srcId="{9B6C417C-64AA-4C56-8D3B-229937030BBF}" destId="{6CCD5B2F-95C0-46BE-86F6-138C2C35C61C}" srcOrd="4" destOrd="0" presId="urn:microsoft.com/office/officeart/2018/2/layout/IconVerticalSolidList"/>
    <dgm:cxn modelId="{3EF0E4A9-66AB-41CC-8454-855028B1A4BC}" type="presParOf" srcId="{6CCD5B2F-95C0-46BE-86F6-138C2C35C61C}" destId="{9282F784-CC7F-4792-A32C-9030609DCF4E}" srcOrd="0" destOrd="0" presId="urn:microsoft.com/office/officeart/2018/2/layout/IconVerticalSolidList"/>
    <dgm:cxn modelId="{225586B2-0AF7-44C8-8C4B-BB4BE66269FB}" type="presParOf" srcId="{6CCD5B2F-95C0-46BE-86F6-138C2C35C61C}" destId="{AD9B5ED8-7246-4741-8CA2-BDEA869FF392}" srcOrd="1" destOrd="0" presId="urn:microsoft.com/office/officeart/2018/2/layout/IconVerticalSolidList"/>
    <dgm:cxn modelId="{AA9D0817-1B9A-4C25-B920-D90D9AF15C60}" type="presParOf" srcId="{6CCD5B2F-95C0-46BE-86F6-138C2C35C61C}" destId="{48601D07-4A42-4B91-9016-9A093FDC1868}" srcOrd="2" destOrd="0" presId="urn:microsoft.com/office/officeart/2018/2/layout/IconVerticalSolidList"/>
    <dgm:cxn modelId="{2B3A7B3E-4736-4F46-B489-3C462394CAE0}" type="presParOf" srcId="{6CCD5B2F-95C0-46BE-86F6-138C2C35C61C}" destId="{49AB06CB-C5E0-428E-A19A-EFC99E6692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dirty="0"/>
            <a:t>if </a:t>
          </a:r>
          <a:r>
            <a:rPr lang="en-US" dirty="0" err="1">
              <a:solidFill>
                <a:srgbClr val="FF0000"/>
              </a:solidFill>
            </a:rPr>
            <a:t>conditional_expression</a:t>
          </a:r>
          <a:r>
            <a:rPr lang="en-US" dirty="0"/>
            <a:t>:</a:t>
          </a:r>
          <a:br>
            <a:rPr lang="en-US" dirty="0"/>
          </a:br>
          <a:r>
            <a:rPr lang="en-US" dirty="0"/>
            <a:t>    </a:t>
          </a:r>
          <a:r>
            <a:rPr lang="en-US" dirty="0" err="1"/>
            <a:t>your_code_here</a:t>
          </a:r>
          <a:br>
            <a:rPr lang="en-US" dirty="0"/>
          </a:br>
          <a:r>
            <a:rPr lang="en-US" dirty="0"/>
            <a:t>    </a:t>
          </a:r>
          <a:r>
            <a:rPr lang="en-US" dirty="0" err="1"/>
            <a:t>your_code_here</a:t>
          </a:r>
          <a:br>
            <a:rPr lang="en-US" dirty="0"/>
          </a:br>
          <a:r>
            <a:rPr lang="en-US" dirty="0"/>
            <a:t>    </a:t>
          </a:r>
          <a:r>
            <a:rPr lang="en-US" dirty="0" err="1"/>
            <a:t>your_code_here</a:t>
          </a:r>
          <a:endParaRPr lang="en-US" dirty="0"/>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dgm:spPr/>
      <dgm:t>
        <a:bodyPr/>
        <a:lstStyle/>
        <a:p>
          <a:r>
            <a:rPr lang="en-US" b="1"/>
            <a:t>SPACING matters</a:t>
          </a:r>
          <a:endParaRPr lang="en-US"/>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0C183E-3D04-4301-823C-3A9D4791B9A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29A781-4669-448E-A7FE-B35A1B83B694}">
      <dgm:prSet/>
      <dgm:spPr/>
      <dgm:t>
        <a:bodyPr/>
        <a:lstStyle/>
        <a:p>
          <a:r>
            <a:rPr lang="en-US" b="0" i="0" dirty="0"/>
            <a:t>is short for/a smash together of the phrase "else if", which will specify a further condition to test in case the first one doesn't evaluate to True.</a:t>
          </a:r>
          <a:endParaRPr lang="en-US" dirty="0"/>
        </a:p>
      </dgm:t>
    </dgm:pt>
    <dgm:pt modelId="{14EFAC7C-220D-49FD-A5EE-2F8A9AAC9A85}" type="parTrans" cxnId="{BFD89D17-63F9-42EE-8F23-3BD496D840CC}">
      <dgm:prSet/>
      <dgm:spPr/>
      <dgm:t>
        <a:bodyPr/>
        <a:lstStyle/>
        <a:p>
          <a:endParaRPr lang="en-US"/>
        </a:p>
      </dgm:t>
    </dgm:pt>
    <dgm:pt modelId="{6C2BF789-5804-4B64-9059-D44DA9CA76C7}" type="sibTrans" cxnId="{BFD89D17-63F9-42EE-8F23-3BD496D840CC}">
      <dgm:prSet/>
      <dgm:spPr/>
      <dgm:t>
        <a:bodyPr/>
        <a:lstStyle/>
        <a:p>
          <a:endParaRPr lang="en-US"/>
        </a:p>
      </dgm:t>
    </dgm:pt>
    <dgm:pt modelId="{CD7599F7-7E50-48DE-B70A-E639B8243FB8}">
      <dgm:prSet/>
      <dgm:spPr/>
      <dgm:t>
        <a:bodyPr/>
        <a:lstStyle/>
        <a:p>
          <a:r>
            <a:rPr lang="en-US" b="0" i="0" dirty="0"/>
            <a:t>In a long string of  statements, once one of the control statements evaluates to True, it will run the associated block of code and then stop testing the remainder of the control statements. </a:t>
          </a:r>
          <a:endParaRPr lang="en-US" dirty="0"/>
        </a:p>
      </dgm:t>
    </dgm:pt>
    <dgm:pt modelId="{4A8D01EF-ACC6-4913-9862-8916D1884533}" type="parTrans" cxnId="{95B3EBE0-2AE0-43D7-9FA8-160B1A186841}">
      <dgm:prSet/>
      <dgm:spPr/>
      <dgm:t>
        <a:bodyPr/>
        <a:lstStyle/>
        <a:p>
          <a:endParaRPr lang="en-US"/>
        </a:p>
      </dgm:t>
    </dgm:pt>
    <dgm:pt modelId="{21031F2F-97AF-4E9D-BB50-8D5A086D0406}" type="sibTrans" cxnId="{95B3EBE0-2AE0-43D7-9FA8-160B1A186841}">
      <dgm:prSet/>
      <dgm:spPr/>
      <dgm:t>
        <a:bodyPr/>
        <a:lstStyle/>
        <a:p>
          <a:endParaRPr lang="en-US"/>
        </a:p>
      </dgm:t>
    </dgm:pt>
    <dgm:pt modelId="{DEA55F44-7018-4E4C-9177-BCE83B9D8127}">
      <dgm:prSet/>
      <dgm:spPr/>
      <dgm:t>
        <a:bodyPr/>
        <a:lstStyle/>
        <a:p>
          <a:r>
            <a:rPr lang="en-US" b="0" i="0" dirty="0"/>
            <a:t>Let's see it in action</a:t>
          </a:r>
          <a:endParaRPr lang="en-US" dirty="0"/>
        </a:p>
      </dgm:t>
    </dgm:pt>
    <dgm:pt modelId="{CA17966C-AD9F-4BB6-827F-E5388BA29D4D}" type="parTrans" cxnId="{7905ABE7-8EA6-4682-A75C-7A4CB08DB856}">
      <dgm:prSet/>
      <dgm:spPr/>
      <dgm:t>
        <a:bodyPr/>
        <a:lstStyle/>
        <a:p>
          <a:endParaRPr lang="en-US"/>
        </a:p>
      </dgm:t>
    </dgm:pt>
    <dgm:pt modelId="{CCFA5C43-CB33-495D-BE48-0DC75AC80DD9}" type="sibTrans" cxnId="{7905ABE7-8EA6-4682-A75C-7A4CB08DB856}">
      <dgm:prSet/>
      <dgm:spPr/>
      <dgm:t>
        <a:bodyPr/>
        <a:lstStyle/>
        <a:p>
          <a:endParaRPr lang="en-US"/>
        </a:p>
      </dgm:t>
    </dgm:pt>
    <dgm:pt modelId="{9B6C417C-64AA-4C56-8D3B-229937030BBF}" type="pres">
      <dgm:prSet presAssocID="{2D0C183E-3D04-4301-823C-3A9D4791B9AD}" presName="root" presStyleCnt="0">
        <dgm:presLayoutVars>
          <dgm:dir/>
          <dgm:resizeHandles val="exact"/>
        </dgm:presLayoutVars>
      </dgm:prSet>
      <dgm:spPr/>
    </dgm:pt>
    <dgm:pt modelId="{7073F2BE-2410-4393-B6B8-F229768363AD}" type="pres">
      <dgm:prSet presAssocID="{0829A781-4669-448E-A7FE-B35A1B83B694}" presName="compNode" presStyleCnt="0"/>
      <dgm:spPr/>
    </dgm:pt>
    <dgm:pt modelId="{D2725119-0294-42A4-9772-920F1EBE80F1}" type="pres">
      <dgm:prSet presAssocID="{0829A781-4669-448E-A7FE-B35A1B83B694}" presName="bgRect" presStyleLbl="bgShp" presStyleIdx="0" presStyleCnt="3"/>
      <dgm:spPr/>
    </dgm:pt>
    <dgm:pt modelId="{7ABC9D8D-D618-47FC-B7EC-1B1B3A748082}" type="pres">
      <dgm:prSet presAssocID="{0829A781-4669-448E-A7FE-B35A1B83B6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86F45FDA-36D5-40C3-85AD-C16A9D2A8E88}" type="pres">
      <dgm:prSet presAssocID="{0829A781-4669-448E-A7FE-B35A1B83B694}" presName="spaceRect" presStyleCnt="0"/>
      <dgm:spPr/>
    </dgm:pt>
    <dgm:pt modelId="{1C584AE9-7E92-40E3-ADC1-496D67A1ACCF}" type="pres">
      <dgm:prSet presAssocID="{0829A781-4669-448E-A7FE-B35A1B83B694}" presName="parTx" presStyleLbl="revTx" presStyleIdx="0" presStyleCnt="3">
        <dgm:presLayoutVars>
          <dgm:chMax val="0"/>
          <dgm:chPref val="0"/>
        </dgm:presLayoutVars>
      </dgm:prSet>
      <dgm:spPr/>
    </dgm:pt>
    <dgm:pt modelId="{C2860F2C-DA26-4BF7-9F60-AA87604DB6B6}" type="pres">
      <dgm:prSet presAssocID="{6C2BF789-5804-4B64-9059-D44DA9CA76C7}" presName="sibTrans" presStyleCnt="0"/>
      <dgm:spPr/>
    </dgm:pt>
    <dgm:pt modelId="{4BA1DC7F-CF4C-4AAC-8069-27B1E425F046}" type="pres">
      <dgm:prSet presAssocID="{CD7599F7-7E50-48DE-B70A-E639B8243FB8}" presName="compNode" presStyleCnt="0"/>
      <dgm:spPr/>
    </dgm:pt>
    <dgm:pt modelId="{96111E3B-3AE5-4B32-9F7A-D3599335B3DD}" type="pres">
      <dgm:prSet presAssocID="{CD7599F7-7E50-48DE-B70A-E639B8243FB8}" presName="bgRect" presStyleLbl="bgShp" presStyleIdx="1" presStyleCnt="3"/>
      <dgm:spPr/>
    </dgm:pt>
    <dgm:pt modelId="{AEDE642A-243B-4A5B-84F5-134C38090ADD}" type="pres">
      <dgm:prSet presAssocID="{CD7599F7-7E50-48DE-B70A-E639B8243F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4F4DAD1D-D9FE-4ED2-9C84-3B004CAE5B81}" type="pres">
      <dgm:prSet presAssocID="{CD7599F7-7E50-48DE-B70A-E639B8243FB8}" presName="spaceRect" presStyleCnt="0"/>
      <dgm:spPr/>
    </dgm:pt>
    <dgm:pt modelId="{55FE0CB3-F35A-433F-AF1C-180522E5D509}" type="pres">
      <dgm:prSet presAssocID="{CD7599F7-7E50-48DE-B70A-E639B8243FB8}" presName="parTx" presStyleLbl="revTx" presStyleIdx="1" presStyleCnt="3">
        <dgm:presLayoutVars>
          <dgm:chMax val="0"/>
          <dgm:chPref val="0"/>
        </dgm:presLayoutVars>
      </dgm:prSet>
      <dgm:spPr/>
    </dgm:pt>
    <dgm:pt modelId="{451ACFC4-7B08-4406-B46E-B2A1104CCE78}" type="pres">
      <dgm:prSet presAssocID="{21031F2F-97AF-4E9D-BB50-8D5A086D0406}" presName="sibTrans" presStyleCnt="0"/>
      <dgm:spPr/>
    </dgm:pt>
    <dgm:pt modelId="{6CCD5B2F-95C0-46BE-86F6-138C2C35C61C}" type="pres">
      <dgm:prSet presAssocID="{DEA55F44-7018-4E4C-9177-BCE83B9D8127}" presName="compNode" presStyleCnt="0"/>
      <dgm:spPr/>
    </dgm:pt>
    <dgm:pt modelId="{9282F784-CC7F-4792-A32C-9030609DCF4E}" type="pres">
      <dgm:prSet presAssocID="{DEA55F44-7018-4E4C-9177-BCE83B9D8127}" presName="bgRect" presStyleLbl="bgShp" presStyleIdx="2" presStyleCnt="3"/>
      <dgm:spPr/>
    </dgm:pt>
    <dgm:pt modelId="{AD9B5ED8-7246-4741-8CA2-BDEA869FF392}" type="pres">
      <dgm:prSet presAssocID="{DEA55F44-7018-4E4C-9177-BCE83B9D81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mera"/>
        </a:ext>
      </dgm:extLst>
    </dgm:pt>
    <dgm:pt modelId="{48601D07-4A42-4B91-9016-9A093FDC1868}" type="pres">
      <dgm:prSet presAssocID="{DEA55F44-7018-4E4C-9177-BCE83B9D8127}" presName="spaceRect" presStyleCnt="0"/>
      <dgm:spPr/>
    </dgm:pt>
    <dgm:pt modelId="{49AB06CB-C5E0-428E-A19A-EFC99E669207}" type="pres">
      <dgm:prSet presAssocID="{DEA55F44-7018-4E4C-9177-BCE83B9D8127}" presName="parTx" presStyleLbl="revTx" presStyleIdx="2" presStyleCnt="3">
        <dgm:presLayoutVars>
          <dgm:chMax val="0"/>
          <dgm:chPref val="0"/>
        </dgm:presLayoutVars>
      </dgm:prSet>
      <dgm:spPr/>
    </dgm:pt>
  </dgm:ptLst>
  <dgm:cxnLst>
    <dgm:cxn modelId="{BFD89D17-63F9-42EE-8F23-3BD496D840CC}" srcId="{2D0C183E-3D04-4301-823C-3A9D4791B9AD}" destId="{0829A781-4669-448E-A7FE-B35A1B83B694}" srcOrd="0" destOrd="0" parTransId="{14EFAC7C-220D-49FD-A5EE-2F8A9AAC9A85}" sibTransId="{6C2BF789-5804-4B64-9059-D44DA9CA76C7}"/>
    <dgm:cxn modelId="{BD02BC52-DF00-4931-AB5B-BC3E99E855C4}" type="presOf" srcId="{CD7599F7-7E50-48DE-B70A-E639B8243FB8}" destId="{55FE0CB3-F35A-433F-AF1C-180522E5D509}" srcOrd="0" destOrd="0" presId="urn:microsoft.com/office/officeart/2018/2/layout/IconVerticalSolidList"/>
    <dgm:cxn modelId="{0A3DDF82-E494-4695-A0D7-F4CB8F5B62AF}" type="presOf" srcId="{2D0C183E-3D04-4301-823C-3A9D4791B9AD}" destId="{9B6C417C-64AA-4C56-8D3B-229937030BBF}" srcOrd="0" destOrd="0" presId="urn:microsoft.com/office/officeart/2018/2/layout/IconVerticalSolidList"/>
    <dgm:cxn modelId="{95B3EBE0-2AE0-43D7-9FA8-160B1A186841}" srcId="{2D0C183E-3D04-4301-823C-3A9D4791B9AD}" destId="{CD7599F7-7E50-48DE-B70A-E639B8243FB8}" srcOrd="1" destOrd="0" parTransId="{4A8D01EF-ACC6-4913-9862-8916D1884533}" sibTransId="{21031F2F-97AF-4E9D-BB50-8D5A086D0406}"/>
    <dgm:cxn modelId="{4B7B0AE3-FB3B-43E2-B701-810197B8888F}" type="presOf" srcId="{0829A781-4669-448E-A7FE-B35A1B83B694}" destId="{1C584AE9-7E92-40E3-ADC1-496D67A1ACCF}" srcOrd="0" destOrd="0" presId="urn:microsoft.com/office/officeart/2018/2/layout/IconVerticalSolidList"/>
    <dgm:cxn modelId="{7905ABE7-8EA6-4682-A75C-7A4CB08DB856}" srcId="{2D0C183E-3D04-4301-823C-3A9D4791B9AD}" destId="{DEA55F44-7018-4E4C-9177-BCE83B9D8127}" srcOrd="2" destOrd="0" parTransId="{CA17966C-AD9F-4BB6-827F-E5388BA29D4D}" sibTransId="{CCFA5C43-CB33-495D-BE48-0DC75AC80DD9}"/>
    <dgm:cxn modelId="{0581E3F6-1A3E-438F-8DBA-2E36F6396E13}" type="presOf" srcId="{DEA55F44-7018-4E4C-9177-BCE83B9D8127}" destId="{49AB06CB-C5E0-428E-A19A-EFC99E669207}" srcOrd="0" destOrd="0" presId="urn:microsoft.com/office/officeart/2018/2/layout/IconVerticalSolidList"/>
    <dgm:cxn modelId="{0EB22A3D-D794-4789-8CCF-F02B4E47CDC3}" type="presParOf" srcId="{9B6C417C-64AA-4C56-8D3B-229937030BBF}" destId="{7073F2BE-2410-4393-B6B8-F229768363AD}" srcOrd="0" destOrd="0" presId="urn:microsoft.com/office/officeart/2018/2/layout/IconVerticalSolidList"/>
    <dgm:cxn modelId="{9798BA4B-70D7-4CAA-A0E3-4310872A3DDE}" type="presParOf" srcId="{7073F2BE-2410-4393-B6B8-F229768363AD}" destId="{D2725119-0294-42A4-9772-920F1EBE80F1}" srcOrd="0" destOrd="0" presId="urn:microsoft.com/office/officeart/2018/2/layout/IconVerticalSolidList"/>
    <dgm:cxn modelId="{5011450C-3160-4C57-B786-CB27DE6A720E}" type="presParOf" srcId="{7073F2BE-2410-4393-B6B8-F229768363AD}" destId="{7ABC9D8D-D618-47FC-B7EC-1B1B3A748082}" srcOrd="1" destOrd="0" presId="urn:microsoft.com/office/officeart/2018/2/layout/IconVerticalSolidList"/>
    <dgm:cxn modelId="{6C99A73C-3CD0-4BB4-A7F5-6879D0E417D0}" type="presParOf" srcId="{7073F2BE-2410-4393-B6B8-F229768363AD}" destId="{86F45FDA-36D5-40C3-85AD-C16A9D2A8E88}" srcOrd="2" destOrd="0" presId="urn:microsoft.com/office/officeart/2018/2/layout/IconVerticalSolidList"/>
    <dgm:cxn modelId="{D9D8F96D-6FFB-4850-BCA9-E1F11E20D990}" type="presParOf" srcId="{7073F2BE-2410-4393-B6B8-F229768363AD}" destId="{1C584AE9-7E92-40E3-ADC1-496D67A1ACCF}" srcOrd="3" destOrd="0" presId="urn:microsoft.com/office/officeart/2018/2/layout/IconVerticalSolidList"/>
    <dgm:cxn modelId="{75E6C8A7-3AC5-4734-85E2-6DCE110F24E7}" type="presParOf" srcId="{9B6C417C-64AA-4C56-8D3B-229937030BBF}" destId="{C2860F2C-DA26-4BF7-9F60-AA87604DB6B6}" srcOrd="1" destOrd="0" presId="urn:microsoft.com/office/officeart/2018/2/layout/IconVerticalSolidList"/>
    <dgm:cxn modelId="{92E18399-0B2E-4358-93AD-C8B242734698}" type="presParOf" srcId="{9B6C417C-64AA-4C56-8D3B-229937030BBF}" destId="{4BA1DC7F-CF4C-4AAC-8069-27B1E425F046}" srcOrd="2" destOrd="0" presId="urn:microsoft.com/office/officeart/2018/2/layout/IconVerticalSolidList"/>
    <dgm:cxn modelId="{71139411-E6A0-4EBE-A3D6-01620FF31364}" type="presParOf" srcId="{4BA1DC7F-CF4C-4AAC-8069-27B1E425F046}" destId="{96111E3B-3AE5-4B32-9F7A-D3599335B3DD}" srcOrd="0" destOrd="0" presId="urn:microsoft.com/office/officeart/2018/2/layout/IconVerticalSolidList"/>
    <dgm:cxn modelId="{5F75825C-9C0D-4557-9FD4-0211F36901E4}" type="presParOf" srcId="{4BA1DC7F-CF4C-4AAC-8069-27B1E425F046}" destId="{AEDE642A-243B-4A5B-84F5-134C38090ADD}" srcOrd="1" destOrd="0" presId="urn:microsoft.com/office/officeart/2018/2/layout/IconVerticalSolidList"/>
    <dgm:cxn modelId="{72C53F75-341B-45D4-BD5B-52A92AE2EE65}" type="presParOf" srcId="{4BA1DC7F-CF4C-4AAC-8069-27B1E425F046}" destId="{4F4DAD1D-D9FE-4ED2-9C84-3B004CAE5B81}" srcOrd="2" destOrd="0" presId="urn:microsoft.com/office/officeart/2018/2/layout/IconVerticalSolidList"/>
    <dgm:cxn modelId="{64F31FB6-ED1F-4E39-8BCE-475AF41D8708}" type="presParOf" srcId="{4BA1DC7F-CF4C-4AAC-8069-27B1E425F046}" destId="{55FE0CB3-F35A-433F-AF1C-180522E5D509}" srcOrd="3" destOrd="0" presId="urn:microsoft.com/office/officeart/2018/2/layout/IconVerticalSolidList"/>
    <dgm:cxn modelId="{48332415-25E8-4D4B-80A1-84644716FBEB}" type="presParOf" srcId="{9B6C417C-64AA-4C56-8D3B-229937030BBF}" destId="{451ACFC4-7B08-4406-B46E-B2A1104CCE78}" srcOrd="3" destOrd="0" presId="urn:microsoft.com/office/officeart/2018/2/layout/IconVerticalSolidList"/>
    <dgm:cxn modelId="{F91E6F48-ECC6-4DF0-ABD8-8137C5D66477}" type="presParOf" srcId="{9B6C417C-64AA-4C56-8D3B-229937030BBF}" destId="{6CCD5B2F-95C0-46BE-86F6-138C2C35C61C}" srcOrd="4" destOrd="0" presId="urn:microsoft.com/office/officeart/2018/2/layout/IconVerticalSolidList"/>
    <dgm:cxn modelId="{3EF0E4A9-66AB-41CC-8454-855028B1A4BC}" type="presParOf" srcId="{6CCD5B2F-95C0-46BE-86F6-138C2C35C61C}" destId="{9282F784-CC7F-4792-A32C-9030609DCF4E}" srcOrd="0" destOrd="0" presId="urn:microsoft.com/office/officeart/2018/2/layout/IconVerticalSolidList"/>
    <dgm:cxn modelId="{225586B2-0AF7-44C8-8C4B-BB4BE66269FB}" type="presParOf" srcId="{6CCD5B2F-95C0-46BE-86F6-138C2C35C61C}" destId="{AD9B5ED8-7246-4741-8CA2-BDEA869FF392}" srcOrd="1" destOrd="0" presId="urn:microsoft.com/office/officeart/2018/2/layout/IconVerticalSolidList"/>
    <dgm:cxn modelId="{AA9D0817-1B9A-4C25-B920-D90D9AF15C60}" type="presParOf" srcId="{6CCD5B2F-95C0-46BE-86F6-138C2C35C61C}" destId="{48601D07-4A42-4B91-9016-9A093FDC1868}" srcOrd="2" destOrd="0" presId="urn:microsoft.com/office/officeart/2018/2/layout/IconVerticalSolidList"/>
    <dgm:cxn modelId="{2B3A7B3E-4736-4F46-B489-3C462394CAE0}" type="presParOf" srcId="{6CCD5B2F-95C0-46BE-86F6-138C2C35C61C}" destId="{49AB06CB-C5E0-428E-A19A-EFC99E6692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0" i="0" dirty="0"/>
            <a:t>if </a:t>
          </a:r>
          <a:r>
            <a:rPr lang="en-US" b="0" i="0" dirty="0" err="1">
              <a:solidFill>
                <a:srgbClr val="FF0000"/>
              </a:solidFill>
            </a:rPr>
            <a:t>conditional_expression</a:t>
          </a:r>
          <a:r>
            <a:rPr lang="en-US" b="0" i="0" dirty="0"/>
            <a:t>:</a:t>
          </a:r>
          <a:br>
            <a:rPr lang="en-US" dirty="0"/>
          </a:br>
          <a:r>
            <a:rPr lang="en-US" b="0" i="0" dirty="0"/>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br>
          <a:r>
            <a:rPr lang="en-US" b="0" i="0" dirty="0" err="1"/>
            <a:t>elif</a:t>
          </a:r>
          <a:r>
            <a:rPr lang="en-US" b="0" i="0" dirty="0"/>
            <a:t> </a:t>
          </a:r>
          <a:r>
            <a:rPr lang="en-US" b="0" i="0" dirty="0" err="1">
              <a:solidFill>
                <a:srgbClr val="FF0000"/>
              </a:solidFill>
            </a:rPr>
            <a:t>another_conditional_expression</a:t>
          </a:r>
          <a:r>
            <a:rPr lang="en-US" b="0" i="0" dirty="0"/>
            <a:t>:</a:t>
          </a:r>
          <a:br>
            <a:rPr lang="en-US" dirty="0"/>
          </a:br>
          <a:r>
            <a:rPr lang="en-US" b="0" i="0" dirty="0"/>
            <a:t>   </a:t>
          </a:r>
          <a:r>
            <a:rPr lang="en-US" b="0" i="0" dirty="0">
              <a:solidFill>
                <a:schemeClr val="accent3"/>
              </a:solidFill>
            </a:rPr>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endParaRPr lang="en-US" dirty="0">
            <a:solidFill>
              <a:schemeClr val="accent3"/>
            </a:solidFill>
          </a:endParaRPr>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custT="1"/>
      <dgm:spPr/>
      <dgm:t>
        <a:bodyPr/>
        <a:lstStyle/>
        <a:p>
          <a:r>
            <a:rPr lang="en-US" sz="1800" b="1" i="0" dirty="0"/>
            <a:t>The first true conditional statement block is the only one that executes in a chain of if/</a:t>
          </a:r>
          <a:r>
            <a:rPr lang="en-US" sz="1800" b="1" i="0" dirty="0" err="1"/>
            <a:t>elif</a:t>
          </a:r>
          <a:r>
            <a:rPr lang="en-US" sz="1800" b="1" i="0" dirty="0"/>
            <a:t> statements</a:t>
          </a:r>
          <a:endParaRPr lang="en-US" sz="1800" dirty="0"/>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0" i="0" dirty="0"/>
            <a:t>if </a:t>
          </a:r>
          <a:r>
            <a:rPr lang="en-US" b="0" i="0" dirty="0" err="1">
              <a:solidFill>
                <a:srgbClr val="FF0000"/>
              </a:solidFill>
            </a:rPr>
            <a:t>conditional_expression</a:t>
          </a:r>
          <a:r>
            <a:rPr lang="en-US" b="0" i="0" dirty="0"/>
            <a:t>:</a:t>
          </a:r>
          <a:br>
            <a:rPr lang="en-US" dirty="0"/>
          </a:br>
          <a:r>
            <a:rPr lang="en-US" b="0" i="0" dirty="0"/>
            <a:t>  </a:t>
          </a:r>
          <a:r>
            <a:rPr lang="en-US" b="0" i="0" dirty="0">
              <a:solidFill>
                <a:schemeClr val="accent3"/>
              </a:solidFill>
            </a:rPr>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br>
          <a:r>
            <a:rPr lang="en-US" b="0" i="0" dirty="0" err="1"/>
            <a:t>elif</a:t>
          </a:r>
          <a:r>
            <a:rPr lang="en-US" b="0" i="0" dirty="0"/>
            <a:t> </a:t>
          </a:r>
          <a:r>
            <a:rPr lang="en-US" b="0" i="0" dirty="0" err="1">
              <a:solidFill>
                <a:srgbClr val="FF0000"/>
              </a:solidFill>
            </a:rPr>
            <a:t>another_conditional_expression</a:t>
          </a:r>
          <a:r>
            <a:rPr lang="en-US" b="0" i="0" dirty="0"/>
            <a:t>:</a:t>
          </a:r>
          <a:br>
            <a:rPr lang="en-US" dirty="0"/>
          </a:br>
          <a:r>
            <a:rPr lang="en-US" b="0" i="0" dirty="0"/>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br>
          <a:r>
            <a:rPr lang="en-US" b="0" i="0" dirty="0"/>
            <a:t>else:</a:t>
          </a:r>
          <a:br>
            <a:rPr lang="en-US" dirty="0"/>
          </a:br>
          <a:r>
            <a:rPr lang="en-US" b="0" i="0" dirty="0"/>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endParaRPr lang="en-US" dirty="0">
            <a:solidFill>
              <a:schemeClr val="accent3"/>
            </a:solidFill>
          </a:endParaRPr>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custT="1"/>
      <dgm:spPr/>
      <dgm:t>
        <a:bodyPr/>
        <a:lstStyle/>
        <a:p>
          <a:r>
            <a:rPr lang="en-US" sz="1800" b="0" i="0" dirty="0"/>
            <a:t>Else is a final control statement to include that needs no comparison to evaluate, because it is the case that should be execute if all other control statements in the  chain fail. </a:t>
          </a:r>
          <a:endParaRPr lang="en-US" sz="1800" dirty="0"/>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1" i="0" dirty="0"/>
            <a:t>Anatomy of a while loop</a:t>
          </a:r>
        </a:p>
        <a:p>
          <a:r>
            <a:rPr lang="en-US" b="0" i="0" dirty="0"/>
            <a:t>while </a:t>
          </a:r>
          <a:r>
            <a:rPr lang="en-US" b="0" i="0" dirty="0" err="1">
              <a:solidFill>
                <a:srgbClr val="FF0000"/>
              </a:solidFill>
            </a:rPr>
            <a:t>a_conditional_expression_you_expect_to_change_over_time</a:t>
          </a:r>
          <a:r>
            <a:rPr lang="en-US" b="0" i="0" dirty="0"/>
            <a:t>:</a:t>
          </a:r>
          <a:br>
            <a:rPr lang="en-US" b="0" i="0" dirty="0"/>
          </a:br>
          <a:r>
            <a:rPr lang="en-US" b="0" i="0" dirty="0"/>
            <a:t>    </a:t>
          </a:r>
          <a:r>
            <a:rPr lang="en-US" b="0" i="0" dirty="0" err="1">
              <a:solidFill>
                <a:schemeClr val="accent3"/>
              </a:solidFill>
            </a:rPr>
            <a:t>your_code_here</a:t>
          </a:r>
          <a:br>
            <a:rPr lang="en-US" b="0" i="0" dirty="0">
              <a:solidFill>
                <a:schemeClr val="accent3"/>
              </a:solidFill>
            </a:rPr>
          </a:br>
          <a:r>
            <a:rPr lang="en-US" b="0" i="0" dirty="0">
              <a:solidFill>
                <a:schemeClr val="accent3"/>
              </a:solidFill>
            </a:rPr>
            <a:t>    </a:t>
          </a:r>
          <a:r>
            <a:rPr lang="en-US" b="0" i="0" dirty="0" err="1">
              <a:solidFill>
                <a:schemeClr val="accent3"/>
              </a:solidFill>
            </a:rPr>
            <a:t>your_code_here</a:t>
          </a:r>
          <a:br>
            <a:rPr lang="en-US" b="0" i="0" dirty="0">
              <a:solidFill>
                <a:schemeClr val="accent3"/>
              </a:solidFill>
            </a:rPr>
          </a:br>
          <a:r>
            <a:rPr lang="en-US" b="0" i="0" dirty="0">
              <a:solidFill>
                <a:schemeClr val="accent3"/>
              </a:solidFill>
            </a:rPr>
            <a:t>    </a:t>
          </a:r>
          <a:r>
            <a:rPr lang="en-US" b="0" i="0" dirty="0" err="1">
              <a:solidFill>
                <a:schemeClr val="accent3"/>
              </a:solidFill>
            </a:rPr>
            <a:t>your_code_here</a:t>
          </a:r>
          <a:endParaRPr lang="en-US" dirty="0">
            <a:solidFill>
              <a:schemeClr val="accent3"/>
            </a:solidFill>
          </a:endParaRPr>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custT="1"/>
      <dgm:spPr/>
      <dgm:t>
        <a:bodyPr/>
        <a:lstStyle/>
        <a:p>
          <a:r>
            <a:rPr lang="en-US" sz="1800" b="0" i="0" dirty="0"/>
            <a:t>A while loop will run an associated code block for as long as a condition evaluates to . Once the specified condition stops evaluating to , the control will escape the code block. </a:t>
          </a:r>
          <a:endParaRPr lang="en-US" sz="1800" dirty="0"/>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custScaleX="123406">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0" i="0" dirty="0"/>
            <a:t>for </a:t>
          </a:r>
          <a:r>
            <a:rPr lang="en-US" b="0" i="0" dirty="0" err="1">
              <a:solidFill>
                <a:srgbClr val="FF0000"/>
              </a:solidFill>
            </a:rPr>
            <a:t>nickname_variable</a:t>
          </a:r>
          <a:r>
            <a:rPr lang="en-US" b="0" i="0" dirty="0">
              <a:solidFill>
                <a:srgbClr val="FF0000"/>
              </a:solidFill>
            </a:rPr>
            <a:t> </a:t>
          </a:r>
          <a:r>
            <a:rPr lang="en-US" b="0" i="0" dirty="0"/>
            <a:t>in </a:t>
          </a:r>
          <a:r>
            <a:rPr lang="en-US" b="0" i="0" dirty="0" err="1">
              <a:solidFill>
                <a:srgbClr val="7030A0"/>
              </a:solidFill>
            </a:rPr>
            <a:t>iterable</a:t>
          </a:r>
          <a:r>
            <a:rPr lang="en-US" b="0" i="0" dirty="0"/>
            <a:t>:</a:t>
          </a:r>
          <a:br>
            <a:rPr lang="en-US" dirty="0"/>
          </a:br>
          <a:r>
            <a:rPr lang="en-US" b="0" i="0" dirty="0"/>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br>
            <a:rPr lang="en-US" dirty="0">
              <a:solidFill>
                <a:schemeClr val="accent3"/>
              </a:solidFill>
            </a:rPr>
          </a:br>
          <a:r>
            <a:rPr lang="en-US" b="0" i="0" dirty="0">
              <a:solidFill>
                <a:schemeClr val="accent3"/>
              </a:solidFill>
            </a:rPr>
            <a:t>    </a:t>
          </a:r>
          <a:r>
            <a:rPr lang="en-US" b="0" i="0" dirty="0" err="1">
              <a:solidFill>
                <a:schemeClr val="accent3"/>
              </a:solidFill>
            </a:rPr>
            <a:t>your_code_here</a:t>
          </a:r>
          <a:endParaRPr lang="en-US" dirty="0">
            <a:solidFill>
              <a:schemeClr val="accent3"/>
            </a:solidFill>
          </a:endParaRPr>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custT="1"/>
      <dgm:spPr/>
      <dgm:t>
        <a:bodyPr/>
        <a:lstStyle/>
        <a:p>
          <a:r>
            <a:rPr lang="en-US" sz="1800" b="0" i="0" dirty="0"/>
            <a:t>Work on ITERABLES…for loops will increment across the entire index and evaluate the associated code block once for each index.</a:t>
          </a:r>
          <a:endParaRPr lang="en-US" sz="1800" dirty="0"/>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8B9BA7-70E6-4CF5-90EC-924E9AAB6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F9D2B-89B8-47A3-820D-B46CC30FAD3B}">
      <dgm:prSet/>
      <dgm:spPr/>
      <dgm:t>
        <a:bodyPr/>
        <a:lstStyle/>
        <a:p>
          <a:r>
            <a:rPr lang="en-US" b="0" i="0" dirty="0" err="1"/>
            <a:t>my_list</a:t>
          </a:r>
          <a:r>
            <a:rPr lang="en-US" b="0" i="0" dirty="0"/>
            <a:t> = [1,2,3,5,7,4,10, 15]</a:t>
          </a:r>
        </a:p>
        <a:p>
          <a:r>
            <a:rPr lang="en-US" b="0" i="0" dirty="0"/>
            <a:t>for </a:t>
          </a:r>
          <a:r>
            <a:rPr lang="en-US" b="0" i="0" dirty="0">
              <a:solidFill>
                <a:srgbClr val="FF0000"/>
              </a:solidFill>
            </a:rPr>
            <a:t>item</a:t>
          </a:r>
          <a:r>
            <a:rPr lang="en-US" b="0" i="0" dirty="0"/>
            <a:t> in </a:t>
          </a:r>
          <a:r>
            <a:rPr lang="en-US" b="0" i="0" dirty="0" err="1">
              <a:solidFill>
                <a:srgbClr val="7030A0"/>
              </a:solidFill>
            </a:rPr>
            <a:t>my_list</a:t>
          </a:r>
          <a:r>
            <a:rPr lang="en-US" b="0" i="0" dirty="0"/>
            <a:t>:</a:t>
          </a:r>
        </a:p>
        <a:p>
          <a:r>
            <a:rPr lang="en-US" b="0" i="0" dirty="0"/>
            <a:t>    if </a:t>
          </a:r>
          <a:r>
            <a:rPr lang="en-US" b="0" i="0" dirty="0">
              <a:solidFill>
                <a:srgbClr val="FF0000"/>
              </a:solidFill>
            </a:rPr>
            <a:t>item</a:t>
          </a:r>
          <a:r>
            <a:rPr lang="en-US" b="0" i="0" dirty="0"/>
            <a:t> == 4:</a:t>
          </a:r>
        </a:p>
        <a:p>
          <a:r>
            <a:rPr lang="en-US" b="0" i="0" dirty="0"/>
            <a:t>        print(item)</a:t>
          </a:r>
        </a:p>
        <a:p>
          <a:r>
            <a:rPr lang="en-US" b="0" i="0" dirty="0">
              <a:solidFill>
                <a:schemeClr val="accent1"/>
              </a:solidFill>
            </a:rPr>
            <a:t>        break</a:t>
          </a:r>
        </a:p>
        <a:p>
          <a:r>
            <a:rPr lang="en-US" b="0" i="0" dirty="0">
              <a:solidFill>
                <a:schemeClr val="tx1"/>
              </a:solidFill>
            </a:rPr>
            <a:t>    if</a:t>
          </a:r>
          <a:r>
            <a:rPr lang="en-US" b="0" i="0" dirty="0">
              <a:solidFill>
                <a:schemeClr val="accent1"/>
              </a:solidFill>
            </a:rPr>
            <a:t> </a:t>
          </a:r>
          <a:r>
            <a:rPr lang="en-US" b="0" i="0" dirty="0">
              <a:solidFill>
                <a:srgbClr val="FF0000"/>
              </a:solidFill>
            </a:rPr>
            <a:t>item</a:t>
          </a:r>
          <a:r>
            <a:rPr lang="en-US" b="0" i="0" dirty="0">
              <a:solidFill>
                <a:schemeClr val="accent1"/>
              </a:solidFill>
            </a:rPr>
            <a:t> </a:t>
          </a:r>
          <a:r>
            <a:rPr lang="en-US" b="0" i="0" dirty="0">
              <a:solidFill>
                <a:schemeClr val="tx1"/>
              </a:solidFill>
            </a:rPr>
            <a:t>==</a:t>
          </a:r>
          <a:r>
            <a:rPr lang="en-US" b="0" i="0" dirty="0">
              <a:solidFill>
                <a:schemeClr val="accent1"/>
              </a:solidFill>
            </a:rPr>
            <a:t> </a:t>
          </a:r>
          <a:r>
            <a:rPr lang="en-US" b="0" i="0" dirty="0">
              <a:solidFill>
                <a:schemeClr val="tx1"/>
              </a:solidFill>
            </a:rPr>
            <a:t>3</a:t>
          </a:r>
          <a:r>
            <a:rPr lang="en-US" b="0" i="0" dirty="0">
              <a:solidFill>
                <a:schemeClr val="accent1"/>
              </a:solidFill>
            </a:rPr>
            <a:t>:</a:t>
          </a:r>
        </a:p>
        <a:p>
          <a:r>
            <a:rPr lang="en-US" b="0" i="0" dirty="0">
              <a:solidFill>
                <a:schemeClr val="accent1"/>
              </a:solidFill>
            </a:rPr>
            <a:t>        pass</a:t>
          </a:r>
          <a:endParaRPr lang="en-US" b="0" i="0" dirty="0"/>
        </a:p>
        <a:p>
          <a:r>
            <a:rPr lang="en-US" b="0" i="0" dirty="0"/>
            <a:t>    else:</a:t>
          </a:r>
        </a:p>
        <a:p>
          <a:r>
            <a:rPr lang="en-US" b="0" i="0" dirty="0">
              <a:solidFill>
                <a:schemeClr val="accent1"/>
              </a:solidFill>
            </a:rPr>
            <a:t>        continue</a:t>
          </a:r>
          <a:endParaRPr lang="en-US" b="0" i="0" dirty="0"/>
        </a:p>
      </dgm:t>
    </dgm:pt>
    <dgm:pt modelId="{8C92555B-1B76-4ABB-996B-088ED7423DCA}" type="parTrans" cxnId="{B3D9889D-2233-40F0-B8C1-17534F0E6E74}">
      <dgm:prSet/>
      <dgm:spPr/>
      <dgm:t>
        <a:bodyPr/>
        <a:lstStyle/>
        <a:p>
          <a:endParaRPr lang="en-US"/>
        </a:p>
      </dgm:t>
    </dgm:pt>
    <dgm:pt modelId="{0374BA0F-6C58-4C9F-AD9B-EC2D9596230F}" type="sibTrans" cxnId="{B3D9889D-2233-40F0-B8C1-17534F0E6E74}">
      <dgm:prSet/>
      <dgm:spPr/>
      <dgm:t>
        <a:bodyPr/>
        <a:lstStyle/>
        <a:p>
          <a:endParaRPr lang="en-US"/>
        </a:p>
      </dgm:t>
    </dgm:pt>
    <dgm:pt modelId="{3AC25142-77F0-4610-8097-A6CB19CB6A9F}">
      <dgm:prSet custT="1"/>
      <dgm:spPr/>
      <dgm:t>
        <a:bodyPr/>
        <a:lstStyle/>
        <a:p>
          <a:r>
            <a:rPr lang="en-US" sz="2400" b="0" i="0" dirty="0">
              <a:solidFill>
                <a:schemeClr val="accent1"/>
              </a:solidFill>
            </a:rPr>
            <a:t>pass – </a:t>
          </a:r>
          <a:r>
            <a:rPr lang="en-US" sz="2400" b="0" i="0" dirty="0">
              <a:solidFill>
                <a:schemeClr val="tx1"/>
              </a:solidFill>
            </a:rPr>
            <a:t>do nothing</a:t>
          </a:r>
        </a:p>
        <a:p>
          <a:r>
            <a:rPr lang="en-US" sz="2400" b="0" i="0" dirty="0">
              <a:solidFill>
                <a:schemeClr val="accent1"/>
              </a:solidFill>
            </a:rPr>
            <a:t>break – </a:t>
          </a:r>
          <a:r>
            <a:rPr lang="en-US" sz="2400" b="0" i="0" dirty="0">
              <a:solidFill>
                <a:schemeClr val="tx1"/>
              </a:solidFill>
            </a:rPr>
            <a:t>stop for loop</a:t>
          </a:r>
        </a:p>
        <a:p>
          <a:r>
            <a:rPr lang="en-US" sz="2400" b="0" i="0" dirty="0">
              <a:solidFill>
                <a:schemeClr val="accent1"/>
              </a:solidFill>
            </a:rPr>
            <a:t>continue – </a:t>
          </a:r>
          <a:r>
            <a:rPr lang="en-US" sz="2400" b="0" i="0" dirty="0">
              <a:solidFill>
                <a:schemeClr val="tx1"/>
              </a:solidFill>
            </a:rPr>
            <a:t>continue for loop</a:t>
          </a:r>
          <a:endParaRPr lang="en-US" sz="2400" dirty="0">
            <a:solidFill>
              <a:schemeClr val="tx1"/>
            </a:solidFill>
          </a:endParaRPr>
        </a:p>
      </dgm:t>
    </dgm:pt>
    <dgm:pt modelId="{F9DB62A7-28A4-4E57-9E67-852389AEA7A0}" type="parTrans" cxnId="{0B4F842C-F8BB-4B98-BC1D-D255980BFD38}">
      <dgm:prSet/>
      <dgm:spPr/>
      <dgm:t>
        <a:bodyPr/>
        <a:lstStyle/>
        <a:p>
          <a:endParaRPr lang="en-US"/>
        </a:p>
      </dgm:t>
    </dgm:pt>
    <dgm:pt modelId="{EF30FFBB-C0A1-49A4-8671-FD450EFE25E2}" type="sibTrans" cxnId="{0B4F842C-F8BB-4B98-BC1D-D255980BFD38}">
      <dgm:prSet/>
      <dgm:spPr/>
      <dgm:t>
        <a:bodyPr/>
        <a:lstStyle/>
        <a:p>
          <a:endParaRPr lang="en-US"/>
        </a:p>
      </dgm:t>
    </dgm:pt>
    <dgm:pt modelId="{07762233-1BE5-447C-93D0-4575FA4E621A}" type="pres">
      <dgm:prSet presAssocID="{068B9BA7-70E6-4CF5-90EC-924E9AAB6A68}" presName="root" presStyleCnt="0">
        <dgm:presLayoutVars>
          <dgm:dir/>
          <dgm:resizeHandles val="exact"/>
        </dgm:presLayoutVars>
      </dgm:prSet>
      <dgm:spPr/>
    </dgm:pt>
    <dgm:pt modelId="{56EE5F5F-6B29-43A6-A23E-8D545580E3EA}" type="pres">
      <dgm:prSet presAssocID="{DF7F9D2B-89B8-47A3-820D-B46CC30FAD3B}" presName="compNode" presStyleCnt="0"/>
      <dgm:spPr/>
    </dgm:pt>
    <dgm:pt modelId="{62CB789E-5357-456A-84F8-6796C89476A2}" type="pres">
      <dgm:prSet presAssocID="{DF7F9D2B-89B8-47A3-820D-B46CC30FAD3B}" presName="bgRect" presStyleLbl="bgShp" presStyleIdx="0" presStyleCnt="2"/>
      <dgm:spPr/>
    </dgm:pt>
    <dgm:pt modelId="{91E6BA45-70BB-464E-A2E3-48D79CA4C1F6}" type="pres">
      <dgm:prSet presAssocID="{DF7F9D2B-89B8-47A3-820D-B46CC30FAD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4539D51C-5348-4E43-B982-A529783AED2C}" type="pres">
      <dgm:prSet presAssocID="{DF7F9D2B-89B8-47A3-820D-B46CC30FAD3B}" presName="spaceRect" presStyleCnt="0"/>
      <dgm:spPr/>
    </dgm:pt>
    <dgm:pt modelId="{72D12F4B-2A93-42AB-8EC3-8AEC3ADB06C2}" type="pres">
      <dgm:prSet presAssocID="{DF7F9D2B-89B8-47A3-820D-B46CC30FAD3B}" presName="parTx" presStyleLbl="revTx" presStyleIdx="0" presStyleCnt="2">
        <dgm:presLayoutVars>
          <dgm:chMax val="0"/>
          <dgm:chPref val="0"/>
        </dgm:presLayoutVars>
      </dgm:prSet>
      <dgm:spPr/>
    </dgm:pt>
    <dgm:pt modelId="{7BF77D34-86F8-4577-BE49-D69F3B724A3B}" type="pres">
      <dgm:prSet presAssocID="{0374BA0F-6C58-4C9F-AD9B-EC2D9596230F}" presName="sibTrans" presStyleCnt="0"/>
      <dgm:spPr/>
    </dgm:pt>
    <dgm:pt modelId="{BE4E8FA9-8C81-4E2A-853D-DB7BE11C0348}" type="pres">
      <dgm:prSet presAssocID="{3AC25142-77F0-4610-8097-A6CB19CB6A9F}" presName="compNode" presStyleCnt="0"/>
      <dgm:spPr/>
    </dgm:pt>
    <dgm:pt modelId="{E4196D35-1E7E-41C3-8B74-B3E221CFE3EA}" type="pres">
      <dgm:prSet presAssocID="{3AC25142-77F0-4610-8097-A6CB19CB6A9F}" presName="bgRect" presStyleLbl="bgShp" presStyleIdx="1" presStyleCnt="2"/>
      <dgm:spPr/>
    </dgm:pt>
    <dgm:pt modelId="{5D3FB12E-A66B-46A4-B51B-607AFF4DA76C}" type="pres">
      <dgm:prSet presAssocID="{3AC25142-77F0-4610-8097-A6CB19CB6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3B9F600-E1E8-46BD-AFD8-355848E24FE3}" type="pres">
      <dgm:prSet presAssocID="{3AC25142-77F0-4610-8097-A6CB19CB6A9F}" presName="spaceRect" presStyleCnt="0"/>
      <dgm:spPr/>
    </dgm:pt>
    <dgm:pt modelId="{4E31B46D-85F8-4969-9D70-FB5B2C877A38}" type="pres">
      <dgm:prSet presAssocID="{3AC25142-77F0-4610-8097-A6CB19CB6A9F}" presName="parTx" presStyleLbl="revTx" presStyleIdx="1" presStyleCnt="2">
        <dgm:presLayoutVars>
          <dgm:chMax val="0"/>
          <dgm:chPref val="0"/>
        </dgm:presLayoutVars>
      </dgm:prSet>
      <dgm:spPr/>
    </dgm:pt>
  </dgm:ptLst>
  <dgm:cxnLst>
    <dgm:cxn modelId="{48AAA51E-9C55-4603-9950-1C370C7F1988}" type="presOf" srcId="{3AC25142-77F0-4610-8097-A6CB19CB6A9F}" destId="{4E31B46D-85F8-4969-9D70-FB5B2C877A38}" srcOrd="0" destOrd="0" presId="urn:microsoft.com/office/officeart/2018/2/layout/IconVerticalSolidList"/>
    <dgm:cxn modelId="{0B4F842C-F8BB-4B98-BC1D-D255980BFD38}" srcId="{068B9BA7-70E6-4CF5-90EC-924E9AAB6A68}" destId="{3AC25142-77F0-4610-8097-A6CB19CB6A9F}" srcOrd="1" destOrd="0" parTransId="{F9DB62A7-28A4-4E57-9E67-852389AEA7A0}" sibTransId="{EF30FFBB-C0A1-49A4-8671-FD450EFE25E2}"/>
    <dgm:cxn modelId="{9A0C5036-0888-483F-8EA9-800C19FD1111}" type="presOf" srcId="{DF7F9D2B-89B8-47A3-820D-B46CC30FAD3B}" destId="{72D12F4B-2A93-42AB-8EC3-8AEC3ADB06C2}" srcOrd="0" destOrd="0" presId="urn:microsoft.com/office/officeart/2018/2/layout/IconVerticalSolidList"/>
    <dgm:cxn modelId="{B3D9889D-2233-40F0-B8C1-17534F0E6E74}" srcId="{068B9BA7-70E6-4CF5-90EC-924E9AAB6A68}" destId="{DF7F9D2B-89B8-47A3-820D-B46CC30FAD3B}" srcOrd="0" destOrd="0" parTransId="{8C92555B-1B76-4ABB-996B-088ED7423DCA}" sibTransId="{0374BA0F-6C58-4C9F-AD9B-EC2D9596230F}"/>
    <dgm:cxn modelId="{E49486F3-60BD-43FF-A49A-1D5723374427}" type="presOf" srcId="{068B9BA7-70E6-4CF5-90EC-924E9AAB6A68}" destId="{07762233-1BE5-447C-93D0-4575FA4E621A}" srcOrd="0" destOrd="0" presId="urn:microsoft.com/office/officeart/2018/2/layout/IconVerticalSolidList"/>
    <dgm:cxn modelId="{D12CF388-22A3-4476-9174-ED068EDA5356}" type="presParOf" srcId="{07762233-1BE5-447C-93D0-4575FA4E621A}" destId="{56EE5F5F-6B29-43A6-A23E-8D545580E3EA}" srcOrd="0" destOrd="0" presId="urn:microsoft.com/office/officeart/2018/2/layout/IconVerticalSolidList"/>
    <dgm:cxn modelId="{D0FD684C-A279-4A73-AB85-56C914EFB354}" type="presParOf" srcId="{56EE5F5F-6B29-43A6-A23E-8D545580E3EA}" destId="{62CB789E-5357-456A-84F8-6796C89476A2}" srcOrd="0" destOrd="0" presId="urn:microsoft.com/office/officeart/2018/2/layout/IconVerticalSolidList"/>
    <dgm:cxn modelId="{013BD31D-D463-4205-A2D8-112ACBED6600}" type="presParOf" srcId="{56EE5F5F-6B29-43A6-A23E-8D545580E3EA}" destId="{91E6BA45-70BB-464E-A2E3-48D79CA4C1F6}" srcOrd="1" destOrd="0" presId="urn:microsoft.com/office/officeart/2018/2/layout/IconVerticalSolidList"/>
    <dgm:cxn modelId="{A9C735D9-4345-4C78-BD58-CB116E5305E2}" type="presParOf" srcId="{56EE5F5F-6B29-43A6-A23E-8D545580E3EA}" destId="{4539D51C-5348-4E43-B982-A529783AED2C}" srcOrd="2" destOrd="0" presId="urn:microsoft.com/office/officeart/2018/2/layout/IconVerticalSolidList"/>
    <dgm:cxn modelId="{DE7627BF-5151-404C-A9E5-90299C260BD1}" type="presParOf" srcId="{56EE5F5F-6B29-43A6-A23E-8D545580E3EA}" destId="{72D12F4B-2A93-42AB-8EC3-8AEC3ADB06C2}" srcOrd="3" destOrd="0" presId="urn:microsoft.com/office/officeart/2018/2/layout/IconVerticalSolidList"/>
    <dgm:cxn modelId="{C9EC67E6-ABF6-4B63-B16F-CBC645779BFB}" type="presParOf" srcId="{07762233-1BE5-447C-93D0-4575FA4E621A}" destId="{7BF77D34-86F8-4577-BE49-D69F3B724A3B}" srcOrd="1" destOrd="0" presId="urn:microsoft.com/office/officeart/2018/2/layout/IconVerticalSolidList"/>
    <dgm:cxn modelId="{7E19BEF6-C0EE-4160-A7BD-48C2DB7ED835}" type="presParOf" srcId="{07762233-1BE5-447C-93D0-4575FA4E621A}" destId="{BE4E8FA9-8C81-4E2A-853D-DB7BE11C0348}" srcOrd="2" destOrd="0" presId="urn:microsoft.com/office/officeart/2018/2/layout/IconVerticalSolidList"/>
    <dgm:cxn modelId="{BF2C2AB2-2637-4DFB-9898-88D61D588F8E}" type="presParOf" srcId="{BE4E8FA9-8C81-4E2A-853D-DB7BE11C0348}" destId="{E4196D35-1E7E-41C3-8B74-B3E221CFE3EA}" srcOrd="0" destOrd="0" presId="urn:microsoft.com/office/officeart/2018/2/layout/IconVerticalSolidList"/>
    <dgm:cxn modelId="{ADEB3075-4C61-4BB2-A50C-D2B2D33804BC}" type="presParOf" srcId="{BE4E8FA9-8C81-4E2A-853D-DB7BE11C0348}" destId="{5D3FB12E-A66B-46A4-B51B-607AFF4DA76C}" srcOrd="1" destOrd="0" presId="urn:microsoft.com/office/officeart/2018/2/layout/IconVerticalSolidList"/>
    <dgm:cxn modelId="{B892C5E4-90CB-419D-AAA8-D622734DD598}" type="presParOf" srcId="{BE4E8FA9-8C81-4E2A-853D-DB7BE11C0348}" destId="{93B9F600-E1E8-46BD-AFD8-355848E24FE3}" srcOrd="2" destOrd="0" presId="urn:microsoft.com/office/officeart/2018/2/layout/IconVerticalSolidList"/>
    <dgm:cxn modelId="{AC0B3510-F9E7-4FA7-99DE-DB58FBD90D25}" type="presParOf" srcId="{BE4E8FA9-8C81-4E2A-853D-DB7BE11C0348}" destId="{4E31B46D-85F8-4969-9D70-FB5B2C877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E3828-EF67-43EA-8BF8-905115C5E3D5}">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465665-39B4-4731-AE52-249CD230C2BF}">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640CFF-A383-465F-8379-91BB1009BEAB}">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If/elif/else statements</a:t>
          </a:r>
        </a:p>
      </dsp:txBody>
      <dsp:txXfrm>
        <a:off x="937002" y="1903"/>
        <a:ext cx="5576601" cy="811257"/>
      </dsp:txXfrm>
    </dsp:sp>
    <dsp:sp modelId="{661EDE2D-3BA8-4793-AA71-2BB55E9FD54E}">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93A65-5CD0-442A-880C-623C8BA3F6DA}">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EF3DC6-7704-4F59-8F74-51D45C567E79}">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while loops</a:t>
          </a:r>
        </a:p>
      </dsp:txBody>
      <dsp:txXfrm>
        <a:off x="937002" y="1015975"/>
        <a:ext cx="5576601" cy="811257"/>
      </dsp:txXfrm>
    </dsp:sp>
    <dsp:sp modelId="{87EFCB14-8754-428C-B422-770581994241}">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5587A8-38B2-4BF4-90F9-7E2D4C693104}">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E48C49-89F4-4A21-9AD1-FC57D95B46D5}">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for loops</a:t>
          </a:r>
        </a:p>
      </dsp:txBody>
      <dsp:txXfrm>
        <a:off x="937002" y="2030048"/>
        <a:ext cx="5576601" cy="811257"/>
      </dsp:txXfrm>
    </dsp:sp>
    <dsp:sp modelId="{17B37110-2A90-42B5-BFB8-FCFDD3FC27D7}">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1ADB65-6752-4BA1-AE9E-3E45AFE5B781}">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1E9D2B-3C74-409C-8CCE-4B92B2A45F6F}">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pass, break, continue</a:t>
          </a:r>
        </a:p>
      </dsp:txBody>
      <dsp:txXfrm>
        <a:off x="937002" y="3044120"/>
        <a:ext cx="5576601" cy="811257"/>
      </dsp:txXfrm>
    </dsp:sp>
    <dsp:sp modelId="{BF76133A-1372-4137-B349-243A698B481E}">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88C486-971F-4F0F-8973-E6D205AF37FD}">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6152E-6E78-4B6C-8903-3314B8EF1574}">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Functions</a:t>
          </a:r>
        </a:p>
      </dsp:txBody>
      <dsp:txXfrm>
        <a:off x="937002" y="4058192"/>
        <a:ext cx="5576601" cy="811257"/>
      </dsp:txXfrm>
    </dsp:sp>
    <dsp:sp modelId="{2CB08A1B-F8C8-4A81-B07B-B184AFC7DB3B}">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D245B-9A6B-491F-B956-FAD4F27BC3C8}">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C04C06-EDA5-49A3-8961-90D78BE2F0F9}">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Writing Scripts</a:t>
          </a:r>
        </a:p>
      </dsp:txBody>
      <dsp:txXfrm>
        <a:off x="937002" y="5072264"/>
        <a:ext cx="5576601" cy="8112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958220"/>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666750">
            <a:lnSpc>
              <a:spcPct val="90000"/>
            </a:lnSpc>
            <a:spcBef>
              <a:spcPct val="0"/>
            </a:spcBef>
            <a:spcAft>
              <a:spcPct val="35000"/>
            </a:spcAft>
            <a:buNone/>
          </a:pPr>
          <a:r>
            <a:rPr lang="en-US" sz="1500" b="0" i="0" kern="1200" dirty="0"/>
            <a:t>def </a:t>
          </a:r>
          <a:r>
            <a:rPr lang="en-US" sz="1500" b="0" i="0" kern="1200" dirty="0" err="1">
              <a:solidFill>
                <a:srgbClr val="FFC000"/>
              </a:solidFill>
            </a:rPr>
            <a:t>function_namespace</a:t>
          </a:r>
          <a:r>
            <a:rPr lang="en-US" sz="1500" b="0" i="0" kern="1200" dirty="0"/>
            <a:t>(</a:t>
          </a:r>
          <a:r>
            <a:rPr lang="en-US" sz="1500" b="0" i="0" kern="1200" dirty="0" err="1">
              <a:solidFill>
                <a:srgbClr val="7030A0"/>
              </a:solidFill>
            </a:rPr>
            <a:t>name_one</a:t>
          </a:r>
          <a:r>
            <a:rPr lang="en-US" sz="1500" b="0" i="0" kern="1200" dirty="0">
              <a:solidFill>
                <a:srgbClr val="7030A0"/>
              </a:solidFill>
            </a:rPr>
            <a:t>, </a:t>
          </a:r>
          <a:r>
            <a:rPr lang="en-US" sz="1500" b="0" i="0" kern="1200" dirty="0" err="1">
              <a:solidFill>
                <a:srgbClr val="7030A0"/>
              </a:solidFill>
            </a:rPr>
            <a:t>name_two</a:t>
          </a:r>
          <a:r>
            <a:rPr lang="en-US" sz="1500" b="0" i="0" kern="1200" dirty="0">
              <a:solidFill>
                <a:srgbClr val="7030A0"/>
              </a:solidFill>
            </a:rPr>
            <a:t>, ..</a:t>
          </a:r>
          <a:r>
            <a:rPr lang="en-US" sz="1500" b="0" i="0" kern="1200" dirty="0"/>
            <a:t>.):</a:t>
          </a:r>
          <a:br>
            <a:rPr lang="en-US" sz="1500" kern="1200" dirty="0"/>
          </a:br>
          <a:r>
            <a:rPr lang="en-US" sz="1500" b="0" i="0" kern="1200" dirty="0"/>
            <a:t>    </a:t>
          </a:r>
          <a:r>
            <a:rPr lang="en-US" sz="1500" b="0" i="0" kern="1200" dirty="0" err="1">
              <a:solidFill>
                <a:schemeClr val="accent3"/>
              </a:solidFill>
            </a:rPr>
            <a:t>your_code_here</a:t>
          </a:r>
          <a:br>
            <a:rPr lang="en-US" sz="1500" kern="1200" dirty="0">
              <a:solidFill>
                <a:schemeClr val="accent3"/>
              </a:solidFill>
            </a:rPr>
          </a:br>
          <a:r>
            <a:rPr lang="en-US" sz="1500" b="0" i="0" kern="1200" dirty="0">
              <a:solidFill>
                <a:schemeClr val="accent3"/>
              </a:solidFill>
            </a:rPr>
            <a:t>    </a:t>
          </a:r>
          <a:r>
            <a:rPr lang="en-US" sz="1500" b="0" i="0" kern="1200" dirty="0" err="1">
              <a:solidFill>
                <a:schemeClr val="accent3"/>
              </a:solidFill>
            </a:rPr>
            <a:t>your_code_here</a:t>
          </a:r>
          <a:br>
            <a:rPr lang="en-US" sz="1500" kern="1200" dirty="0"/>
          </a:br>
          <a:r>
            <a:rPr lang="en-US" sz="1500" b="0" i="0" kern="1200" dirty="0"/>
            <a:t>    use </a:t>
          </a:r>
          <a:r>
            <a:rPr lang="en-US" sz="1500" b="0" i="0" kern="1200" dirty="0" err="1">
              <a:solidFill>
                <a:srgbClr val="7030A0"/>
              </a:solidFill>
            </a:rPr>
            <a:t>name_one</a:t>
          </a:r>
          <a:r>
            <a:rPr lang="en-US" sz="1500" b="0" i="0" kern="1200" dirty="0">
              <a:solidFill>
                <a:srgbClr val="7030A0"/>
              </a:solidFill>
            </a:rPr>
            <a:t> </a:t>
          </a:r>
          <a:r>
            <a:rPr lang="en-US" sz="1500" b="0" i="0" kern="1200" dirty="0"/>
            <a:t>in your code if you want</a:t>
          </a:r>
          <a:endParaRPr lang="en-US" sz="1500" kern="1200" dirty="0">
            <a:solidFill>
              <a:schemeClr val="accent3"/>
            </a:solidFill>
          </a:endParaRPr>
        </a:p>
      </dsp:txBody>
      <dsp:txXfrm>
        <a:off x="2043221" y="958220"/>
        <a:ext cx="4545469" cy="1769022"/>
      </dsp:txXfrm>
    </dsp:sp>
    <dsp:sp modelId="{E4196D35-1E7E-41C3-8B74-B3E221CFE3EA}">
      <dsp:nvSpPr>
        <dsp:cNvPr id="0" name=""/>
        <dsp:cNvSpPr/>
      </dsp:nvSpPr>
      <dsp:spPr>
        <a:xfrm>
          <a:off x="0" y="3169499"/>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800100">
            <a:lnSpc>
              <a:spcPct val="90000"/>
            </a:lnSpc>
            <a:spcBef>
              <a:spcPct val="0"/>
            </a:spcBef>
            <a:spcAft>
              <a:spcPct val="35000"/>
            </a:spcAft>
            <a:buNone/>
          </a:pPr>
          <a:r>
            <a:rPr lang="en-US" sz="1800" b="0" i="0" kern="1200" dirty="0"/>
            <a:t>The name and arguments of a function are known as its </a:t>
          </a:r>
          <a:r>
            <a:rPr lang="en-US" sz="1800" b="1" i="0" kern="1200" dirty="0"/>
            <a:t>signature</a:t>
          </a:r>
          <a:r>
            <a:rPr lang="en-US" sz="1800" b="0" i="0" kern="1200" dirty="0"/>
            <a:t>. The code block associated with a given signature is the </a:t>
          </a:r>
          <a:r>
            <a:rPr lang="en-US" sz="1800" b="1" i="0" kern="1200" dirty="0"/>
            <a:t>function body</a:t>
          </a:r>
          <a:r>
            <a:rPr lang="en-US" sz="1800" b="0" i="0" kern="1200" dirty="0"/>
            <a:t>.</a:t>
          </a:r>
          <a:endParaRPr lang="en-US" sz="1800" kern="1200" dirty="0"/>
        </a:p>
      </dsp:txBody>
      <dsp:txXfrm>
        <a:off x="2043221" y="3169499"/>
        <a:ext cx="4545469" cy="176902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958220"/>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666750">
            <a:lnSpc>
              <a:spcPct val="90000"/>
            </a:lnSpc>
            <a:spcBef>
              <a:spcPct val="0"/>
            </a:spcBef>
            <a:spcAft>
              <a:spcPct val="35000"/>
            </a:spcAft>
            <a:buNone/>
          </a:pPr>
          <a:r>
            <a:rPr lang="en-US" sz="1500" b="0" i="0" kern="1200" dirty="0"/>
            <a:t>def </a:t>
          </a:r>
          <a:r>
            <a:rPr lang="en-US" sz="1500" b="0" i="0" kern="1200" dirty="0" err="1">
              <a:solidFill>
                <a:srgbClr val="FFC000"/>
              </a:solidFill>
            </a:rPr>
            <a:t>function_namespace</a:t>
          </a:r>
          <a:r>
            <a:rPr lang="en-US" sz="1500" b="0" i="0" kern="1200" dirty="0"/>
            <a:t>(</a:t>
          </a:r>
          <a:r>
            <a:rPr lang="en-US" sz="1500" b="0" i="0" kern="1200" dirty="0" err="1">
              <a:solidFill>
                <a:srgbClr val="7030A0"/>
              </a:solidFill>
            </a:rPr>
            <a:t>name_one</a:t>
          </a:r>
          <a:r>
            <a:rPr lang="en-US" sz="1500" b="0" i="0" kern="1200" dirty="0">
              <a:solidFill>
                <a:srgbClr val="7030A0"/>
              </a:solidFill>
            </a:rPr>
            <a:t>, </a:t>
          </a:r>
          <a:r>
            <a:rPr lang="en-US" sz="1500" b="0" i="0" kern="1200" dirty="0" err="1">
              <a:solidFill>
                <a:srgbClr val="7030A0"/>
              </a:solidFill>
            </a:rPr>
            <a:t>name_two</a:t>
          </a:r>
          <a:r>
            <a:rPr lang="en-US" sz="1500" b="0" i="0" kern="1200" dirty="0">
              <a:solidFill>
                <a:srgbClr val="7030A0"/>
              </a:solidFill>
            </a:rPr>
            <a:t>, ..</a:t>
          </a:r>
          <a:r>
            <a:rPr lang="en-US" sz="1500" b="0" i="0" kern="1200" dirty="0"/>
            <a:t>.):</a:t>
          </a:r>
          <a:br>
            <a:rPr lang="en-US" sz="1500" kern="1200" dirty="0"/>
          </a:br>
          <a:r>
            <a:rPr lang="en-US" sz="1500" b="0" i="0" kern="1200" dirty="0"/>
            <a:t>    </a:t>
          </a:r>
          <a:r>
            <a:rPr lang="en-US" sz="1500" b="0" i="0" kern="1200" dirty="0" err="1">
              <a:solidFill>
                <a:schemeClr val="accent3"/>
              </a:solidFill>
            </a:rPr>
            <a:t>your_code_here</a:t>
          </a:r>
          <a:br>
            <a:rPr lang="en-US" sz="1500" kern="1200" dirty="0">
              <a:solidFill>
                <a:schemeClr val="accent3"/>
              </a:solidFill>
            </a:rPr>
          </a:br>
          <a:r>
            <a:rPr lang="en-US" sz="1500" b="0" i="0" kern="1200" dirty="0">
              <a:solidFill>
                <a:schemeClr val="accent3"/>
              </a:solidFill>
            </a:rPr>
            <a:t>    </a:t>
          </a:r>
          <a:r>
            <a:rPr lang="en-US" sz="1500" b="0" i="0" kern="1200" dirty="0" err="1">
              <a:solidFill>
                <a:schemeClr val="accent3"/>
              </a:solidFill>
            </a:rPr>
            <a:t>your_code_here</a:t>
          </a:r>
          <a:br>
            <a:rPr lang="en-US" sz="1500" kern="1200" dirty="0"/>
          </a:br>
          <a:r>
            <a:rPr lang="en-US" sz="1500" b="0" i="0" kern="1200" dirty="0"/>
            <a:t>    use </a:t>
          </a:r>
          <a:r>
            <a:rPr lang="en-US" sz="1500" b="0" i="0" kern="1200" dirty="0" err="1">
              <a:solidFill>
                <a:srgbClr val="7030A0"/>
              </a:solidFill>
            </a:rPr>
            <a:t>name_one</a:t>
          </a:r>
          <a:r>
            <a:rPr lang="en-US" sz="1500" b="0" i="0" kern="1200" dirty="0">
              <a:solidFill>
                <a:srgbClr val="7030A0"/>
              </a:solidFill>
            </a:rPr>
            <a:t> </a:t>
          </a:r>
          <a:r>
            <a:rPr lang="en-US" sz="1500" b="0" i="0" kern="1200" dirty="0"/>
            <a:t>in your code if you want</a:t>
          </a:r>
        </a:p>
        <a:p>
          <a:pPr marL="0" lvl="0" indent="0" algn="l" defTabSz="666750">
            <a:lnSpc>
              <a:spcPct val="90000"/>
            </a:lnSpc>
            <a:spcBef>
              <a:spcPct val="0"/>
            </a:spcBef>
            <a:spcAft>
              <a:spcPct val="35000"/>
            </a:spcAft>
            <a:buNone/>
          </a:pPr>
          <a:r>
            <a:rPr lang="en-US" sz="1500" b="0" i="0" kern="1200" dirty="0">
              <a:solidFill>
                <a:schemeClr val="accent3"/>
              </a:solidFill>
            </a:rPr>
            <a:t>    </a:t>
          </a:r>
          <a:r>
            <a:rPr lang="en-US" sz="1500" b="0" i="0" kern="1200" dirty="0">
              <a:solidFill>
                <a:schemeClr val="tx1"/>
              </a:solidFill>
            </a:rPr>
            <a:t>return</a:t>
          </a:r>
          <a:r>
            <a:rPr lang="en-US" sz="1500" b="0" i="0" kern="1200" dirty="0">
              <a:solidFill>
                <a:schemeClr val="accent3"/>
              </a:solidFill>
            </a:rPr>
            <a:t> </a:t>
          </a:r>
          <a:r>
            <a:rPr lang="en-US" sz="1500" b="0" i="0" kern="1200" dirty="0" err="1">
              <a:solidFill>
                <a:schemeClr val="accent3"/>
              </a:solidFill>
            </a:rPr>
            <a:t>whatever_you_want_to_return</a:t>
          </a:r>
          <a:endParaRPr lang="en-US" sz="1500" kern="1200" dirty="0">
            <a:solidFill>
              <a:schemeClr val="accent3"/>
            </a:solidFill>
          </a:endParaRPr>
        </a:p>
      </dsp:txBody>
      <dsp:txXfrm>
        <a:off x="2043221" y="958220"/>
        <a:ext cx="4545469" cy="1769022"/>
      </dsp:txXfrm>
    </dsp:sp>
    <dsp:sp modelId="{E4196D35-1E7E-41C3-8B74-B3E221CFE3EA}">
      <dsp:nvSpPr>
        <dsp:cNvPr id="0" name=""/>
        <dsp:cNvSpPr/>
      </dsp:nvSpPr>
      <dsp:spPr>
        <a:xfrm>
          <a:off x="0" y="3169499"/>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800100">
            <a:lnSpc>
              <a:spcPct val="90000"/>
            </a:lnSpc>
            <a:spcBef>
              <a:spcPct val="0"/>
            </a:spcBef>
            <a:spcAft>
              <a:spcPct val="35000"/>
            </a:spcAft>
            <a:buNone/>
          </a:pPr>
          <a:r>
            <a:rPr lang="en-US" sz="1800" b="0" i="0" kern="1200" dirty="0"/>
            <a:t>Once you </a:t>
          </a:r>
          <a:r>
            <a:rPr lang="en-US" sz="1800" b="1" i="0" kern="1200" dirty="0"/>
            <a:t>return</a:t>
          </a:r>
          <a:r>
            <a:rPr lang="en-US" sz="1800" b="0" i="0" kern="1200" dirty="0"/>
            <a:t> from a function, no more logic of that function is executed; so it is similar to  in that way</a:t>
          </a:r>
          <a:endParaRPr lang="en-US" sz="1800" kern="1200" dirty="0"/>
        </a:p>
      </dsp:txBody>
      <dsp:txXfrm>
        <a:off x="2043221" y="3169499"/>
        <a:ext cx="4545469" cy="176902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ED7A4-173C-4704-AE7E-B76F7D2FE387}">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2C62A-498E-496E-9D5A-A2C066E4B0F3}">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469195-221A-472F-9176-A48FAD7D2A2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Scripts are stored in files ending in .py and contain Python code.</a:t>
          </a:r>
        </a:p>
      </dsp:txBody>
      <dsp:txXfrm>
        <a:off x="1507738" y="707092"/>
        <a:ext cx="9007861" cy="1305401"/>
      </dsp:txXfrm>
    </dsp:sp>
    <dsp:sp modelId="{42B01F23-78B9-423D-B19C-7F006773664C}">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98A8CE-55C6-4750-8F6B-8B82792F9E80}">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515FFF-D0D6-4B45-A185-A140D701DBE6}">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dirty="0"/>
            <a:t>You can execute them on the command line with </a:t>
          </a:r>
        </a:p>
        <a:p>
          <a:pPr marL="0" lvl="0" indent="0" algn="l" defTabSz="1111250">
            <a:lnSpc>
              <a:spcPct val="100000"/>
            </a:lnSpc>
            <a:spcBef>
              <a:spcPct val="0"/>
            </a:spcBef>
            <a:spcAft>
              <a:spcPct val="35000"/>
            </a:spcAft>
            <a:buNone/>
          </a:pPr>
          <a:r>
            <a:rPr lang="en-US" sz="2500" kern="1200" dirty="0"/>
            <a:t>python path/to/</a:t>
          </a:r>
          <a:r>
            <a:rPr lang="en-US" sz="2500" kern="1200" dirty="0" err="1"/>
            <a:t>script.py</a:t>
          </a:r>
          <a:r>
            <a:rPr lang="en-US" sz="2500" kern="1200" dirty="0"/>
            <a:t>.</a:t>
          </a:r>
        </a:p>
      </dsp:txBody>
      <dsp:txXfrm>
        <a:off x="1507738" y="2338844"/>
        <a:ext cx="9007861" cy="130540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CF40D-32F2-42C0-B583-7BE9B5558F51}">
      <dsp:nvSpPr>
        <dsp:cNvPr id="0" name=""/>
        <dsp:cNvSpPr/>
      </dsp:nvSpPr>
      <dsp:spPr>
        <a:xfrm>
          <a:off x="0" y="2246"/>
          <a:ext cx="5961345" cy="11387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D3CACE-7602-486A-97BF-F455C7BD9A31}">
      <dsp:nvSpPr>
        <dsp:cNvPr id="0" name=""/>
        <dsp:cNvSpPr/>
      </dsp:nvSpPr>
      <dsp:spPr>
        <a:xfrm>
          <a:off x="344474" y="258467"/>
          <a:ext cx="626317" cy="6263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38F4F7-F3E1-40EA-9162-099BD27F56B8}">
      <dsp:nvSpPr>
        <dsp:cNvPr id="0" name=""/>
        <dsp:cNvSpPr/>
      </dsp:nvSpPr>
      <dsp:spPr>
        <a:xfrm>
          <a:off x="1315266" y="2246"/>
          <a:ext cx="4646078" cy="11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19" tIns="120519" rIns="120519" bIns="120519" numCol="1" spcCol="1270" anchor="ctr" anchorCtr="0">
          <a:noAutofit/>
        </a:bodyPr>
        <a:lstStyle/>
        <a:p>
          <a:pPr marL="0" lvl="0" indent="0" algn="l" defTabSz="977900">
            <a:lnSpc>
              <a:spcPct val="100000"/>
            </a:lnSpc>
            <a:spcBef>
              <a:spcPct val="0"/>
            </a:spcBef>
            <a:spcAft>
              <a:spcPct val="35000"/>
            </a:spcAft>
            <a:buNone/>
          </a:pPr>
          <a:r>
            <a:rPr lang="en-US" sz="2200" kern="1200" dirty="0"/>
            <a:t>Standard Library</a:t>
          </a:r>
        </a:p>
      </dsp:txBody>
      <dsp:txXfrm>
        <a:off x="1315266" y="2246"/>
        <a:ext cx="4646078" cy="1138759"/>
      </dsp:txXfrm>
    </dsp:sp>
    <dsp:sp modelId="{4BDC014C-4134-478C-8B4C-523AE53DA866}">
      <dsp:nvSpPr>
        <dsp:cNvPr id="0" name=""/>
        <dsp:cNvSpPr/>
      </dsp:nvSpPr>
      <dsp:spPr>
        <a:xfrm>
          <a:off x="0" y="1425695"/>
          <a:ext cx="5961345" cy="11387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F818EB-AF14-4D49-B1CE-40967F33B25E}">
      <dsp:nvSpPr>
        <dsp:cNvPr id="0" name=""/>
        <dsp:cNvSpPr/>
      </dsp:nvSpPr>
      <dsp:spPr>
        <a:xfrm>
          <a:off x="344474" y="1681916"/>
          <a:ext cx="626317" cy="6263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5A8DC7-18FA-4ACD-B1ED-91573FDD40A0}">
      <dsp:nvSpPr>
        <dsp:cNvPr id="0" name=""/>
        <dsp:cNvSpPr/>
      </dsp:nvSpPr>
      <dsp:spPr>
        <a:xfrm>
          <a:off x="1315266" y="1425695"/>
          <a:ext cx="4646078" cy="11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19" tIns="120519" rIns="120519" bIns="120519" numCol="1" spcCol="1270" anchor="ctr" anchorCtr="0">
          <a:noAutofit/>
        </a:bodyPr>
        <a:lstStyle/>
        <a:p>
          <a:pPr marL="0" lvl="0" indent="0" algn="l" defTabSz="977900">
            <a:lnSpc>
              <a:spcPct val="100000"/>
            </a:lnSpc>
            <a:spcBef>
              <a:spcPct val="0"/>
            </a:spcBef>
            <a:spcAft>
              <a:spcPct val="35000"/>
            </a:spcAft>
            <a:buNone/>
          </a:pPr>
          <a:r>
            <a:rPr lang="en-US" sz="2200" kern="1200"/>
            <a:t>Python Modules</a:t>
          </a:r>
        </a:p>
      </dsp:txBody>
      <dsp:txXfrm>
        <a:off x="1315266" y="1425695"/>
        <a:ext cx="4646078" cy="1138759"/>
      </dsp:txXfrm>
    </dsp:sp>
    <dsp:sp modelId="{A8B8469B-A681-47F2-83AE-C6FAFB14E522}">
      <dsp:nvSpPr>
        <dsp:cNvPr id="0" name=""/>
        <dsp:cNvSpPr/>
      </dsp:nvSpPr>
      <dsp:spPr>
        <a:xfrm>
          <a:off x="0" y="2849144"/>
          <a:ext cx="5961345" cy="11387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437A3-18C1-4857-8E89-3BC4A2FCDE61}">
      <dsp:nvSpPr>
        <dsp:cNvPr id="0" name=""/>
        <dsp:cNvSpPr/>
      </dsp:nvSpPr>
      <dsp:spPr>
        <a:xfrm>
          <a:off x="344474" y="3105365"/>
          <a:ext cx="626317" cy="6263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9F99BE-D1F7-4F50-AF67-DDBC6587F0E6}">
      <dsp:nvSpPr>
        <dsp:cNvPr id="0" name=""/>
        <dsp:cNvSpPr/>
      </dsp:nvSpPr>
      <dsp:spPr>
        <a:xfrm>
          <a:off x="1315266" y="2849144"/>
          <a:ext cx="4646078" cy="11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19" tIns="120519" rIns="120519" bIns="120519" numCol="1" spcCol="1270" anchor="ctr" anchorCtr="0">
          <a:noAutofit/>
        </a:bodyPr>
        <a:lstStyle/>
        <a:p>
          <a:pPr marL="0" lvl="0" indent="0" algn="l" defTabSz="977900">
            <a:lnSpc>
              <a:spcPct val="100000"/>
            </a:lnSpc>
            <a:spcBef>
              <a:spcPct val="0"/>
            </a:spcBef>
            <a:spcAft>
              <a:spcPct val="35000"/>
            </a:spcAft>
            <a:buNone/>
          </a:pPr>
          <a:r>
            <a:rPr lang="en-US" sz="2200" kern="1200"/>
            <a:t>Import Statements</a:t>
          </a:r>
        </a:p>
      </dsp:txBody>
      <dsp:txXfrm>
        <a:off x="1315266" y="2849144"/>
        <a:ext cx="4646078" cy="1138759"/>
      </dsp:txXfrm>
    </dsp:sp>
    <dsp:sp modelId="{F044A4DB-AC4F-43D0-B781-031659FB9E6D}">
      <dsp:nvSpPr>
        <dsp:cNvPr id="0" name=""/>
        <dsp:cNvSpPr/>
      </dsp:nvSpPr>
      <dsp:spPr>
        <a:xfrm>
          <a:off x="0" y="4272593"/>
          <a:ext cx="5961345" cy="11387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A90397-ECAA-4C5B-A0DA-2B5369DF32DB}">
      <dsp:nvSpPr>
        <dsp:cNvPr id="0" name=""/>
        <dsp:cNvSpPr/>
      </dsp:nvSpPr>
      <dsp:spPr>
        <a:xfrm>
          <a:off x="344474" y="4528814"/>
          <a:ext cx="626317" cy="6263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A37F70-2D75-43FB-AA90-E512DD7F78A8}">
      <dsp:nvSpPr>
        <dsp:cNvPr id="0" name=""/>
        <dsp:cNvSpPr/>
      </dsp:nvSpPr>
      <dsp:spPr>
        <a:xfrm>
          <a:off x="1315266" y="4272593"/>
          <a:ext cx="4646078" cy="11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519" tIns="120519" rIns="120519" bIns="120519" numCol="1" spcCol="1270" anchor="ctr" anchorCtr="0">
          <a:noAutofit/>
        </a:bodyPr>
        <a:lstStyle/>
        <a:p>
          <a:pPr marL="0" lvl="0" indent="0" algn="l" defTabSz="977900">
            <a:lnSpc>
              <a:spcPct val="100000"/>
            </a:lnSpc>
            <a:spcBef>
              <a:spcPct val="0"/>
            </a:spcBef>
            <a:spcAft>
              <a:spcPct val="35000"/>
            </a:spcAft>
            <a:buNone/>
          </a:pPr>
          <a:r>
            <a:rPr lang="en-US" sz="2200" kern="1200"/>
            <a:t>Install python Packages</a:t>
          </a:r>
        </a:p>
      </dsp:txBody>
      <dsp:txXfrm>
        <a:off x="1315266" y="4272593"/>
        <a:ext cx="4646078" cy="113875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C4B7C-1598-4AAD-9158-F9161F4DF0A9}">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C1ED6D-97FD-4B65-93B3-7A1AAA60C8C0}">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8EA9A7-E46A-4EFE-A0FB-1AC085ADA042}">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755650">
            <a:lnSpc>
              <a:spcPct val="90000"/>
            </a:lnSpc>
            <a:spcBef>
              <a:spcPct val="0"/>
            </a:spcBef>
            <a:spcAft>
              <a:spcPct val="35000"/>
            </a:spcAft>
            <a:buNone/>
          </a:pPr>
          <a:r>
            <a:rPr lang="en-US" sz="1700" kern="1200"/>
            <a:t>any .py file can also be referred to as a "Python module"</a:t>
          </a:r>
        </a:p>
      </dsp:txBody>
      <dsp:txXfrm>
        <a:off x="1353781" y="2312"/>
        <a:ext cx="4915256" cy="1172105"/>
      </dsp:txXfrm>
    </dsp:sp>
    <dsp:sp modelId="{8E0D3911-42B0-46AA-8526-A2B1DDF85FB7}">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2259E7-BE6D-477E-A704-06BB0DA1DE62}">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A36F12-1F35-4CD8-8951-504D196E9C9F}">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755650">
            <a:lnSpc>
              <a:spcPct val="90000"/>
            </a:lnSpc>
            <a:spcBef>
              <a:spcPct val="0"/>
            </a:spcBef>
            <a:spcAft>
              <a:spcPct val="35000"/>
            </a:spcAft>
            <a:buNone/>
          </a:pPr>
          <a:r>
            <a:rPr lang="en-US" sz="1700" kern="1200"/>
            <a:t>modules can be imported using one of four styles of import syntax. here's one of them</a:t>
          </a:r>
        </a:p>
      </dsp:txBody>
      <dsp:txXfrm>
        <a:off x="1353781" y="1467444"/>
        <a:ext cx="4915256" cy="1172105"/>
      </dsp:txXfrm>
    </dsp:sp>
    <dsp:sp modelId="{F3DC78DA-BB36-4346-83F5-5B8D8D679347}">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B944B4-30F4-478F-9AE1-4D7A49F8ED44}">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87CD5C-C5FB-46E6-A789-03FA0559356F}">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755650">
            <a:lnSpc>
              <a:spcPct val="90000"/>
            </a:lnSpc>
            <a:spcBef>
              <a:spcPct val="0"/>
            </a:spcBef>
            <a:spcAft>
              <a:spcPct val="35000"/>
            </a:spcAft>
            <a:buNone/>
          </a:pPr>
          <a:r>
            <a:rPr lang="en-US" sz="1700" kern="1200"/>
            <a:t>the list of modules already accessible to any vanilla Python installation because they are in the stdlib are listed online at </a:t>
          </a:r>
          <a:r>
            <a:rPr lang="en-US" sz="1700" kern="1200">
              <a:hlinkClick xmlns:r="http://schemas.openxmlformats.org/officeDocument/2006/relationships" r:id="rId7"/>
            </a:rPr>
            <a:t>https://docs.python.org/3/library/</a:t>
          </a:r>
          <a:r>
            <a:rPr lang="en-US" sz="1700" kern="1200"/>
            <a:t> ⇢</a:t>
          </a:r>
        </a:p>
      </dsp:txBody>
      <dsp:txXfrm>
        <a:off x="1353781" y="2932575"/>
        <a:ext cx="4915256" cy="1172105"/>
      </dsp:txXfrm>
    </dsp:sp>
    <dsp:sp modelId="{27C76E34-EB9F-466F-9587-B2377D1051D3}">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97DE0-4782-4041-897C-994B04774DFD}">
      <dsp:nvSpPr>
        <dsp:cNvPr id="0" name=""/>
        <dsp:cNvSpPr/>
      </dsp:nvSpPr>
      <dsp:spPr>
        <a:xfrm>
          <a:off x="354561" y="4661430"/>
          <a:ext cx="644657" cy="644657"/>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61DED2-7EE2-4B07-A21B-571C732806E1}">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755650">
            <a:lnSpc>
              <a:spcPct val="90000"/>
            </a:lnSpc>
            <a:spcBef>
              <a:spcPct val="0"/>
            </a:spcBef>
            <a:spcAft>
              <a:spcPct val="35000"/>
            </a:spcAft>
            <a:buNone/>
          </a:pPr>
          <a:r>
            <a:rPr lang="en-US" sz="1700" kern="1200"/>
            <a:t>importing a module makes its code definitions accessible in whatever environment they are being imported to</a:t>
          </a:r>
        </a:p>
      </dsp:txBody>
      <dsp:txXfrm>
        <a:off x="1353781" y="4397707"/>
        <a:ext cx="4915256" cy="117210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958220"/>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1111250">
            <a:lnSpc>
              <a:spcPct val="90000"/>
            </a:lnSpc>
            <a:spcBef>
              <a:spcPct val="0"/>
            </a:spcBef>
            <a:spcAft>
              <a:spcPct val="35000"/>
            </a:spcAft>
            <a:buNone/>
          </a:pPr>
          <a:r>
            <a:rPr lang="en-US" sz="2500" b="1" i="0" kern="1200" dirty="0"/>
            <a:t>if import syntax is:</a:t>
          </a:r>
          <a:endParaRPr lang="en-US" sz="2500" b="0" i="0" kern="1200" dirty="0"/>
        </a:p>
        <a:p>
          <a:pPr marL="0" lvl="0" indent="0" algn="l" defTabSz="1111250">
            <a:lnSpc>
              <a:spcPct val="90000"/>
            </a:lnSpc>
            <a:spcBef>
              <a:spcPct val="0"/>
            </a:spcBef>
            <a:spcAft>
              <a:spcPct val="35000"/>
            </a:spcAft>
            <a:buNone/>
          </a:pPr>
          <a:r>
            <a:rPr lang="en-US" sz="2500" b="0" i="0" kern="1200" dirty="0">
              <a:solidFill>
                <a:schemeClr val="accent6">
                  <a:lumMod val="75000"/>
                </a:schemeClr>
              </a:solidFill>
            </a:rPr>
            <a:t>import</a:t>
          </a:r>
          <a:r>
            <a:rPr lang="en-US" sz="2500" b="0" i="0" kern="1200" dirty="0"/>
            <a:t> </a:t>
          </a:r>
          <a:r>
            <a:rPr lang="en-US" sz="2500" b="0" i="0" kern="1200" dirty="0" err="1">
              <a:solidFill>
                <a:schemeClr val="accent2"/>
              </a:solidFill>
            </a:rPr>
            <a:t>module_name</a:t>
          </a:r>
          <a:endParaRPr lang="en-US" sz="2500" b="0" i="0" kern="1200" dirty="0">
            <a:solidFill>
              <a:schemeClr val="accent2"/>
            </a:solidFill>
          </a:endParaRPr>
        </a:p>
      </dsp:txBody>
      <dsp:txXfrm>
        <a:off x="2043221" y="958220"/>
        <a:ext cx="4545469" cy="1769022"/>
      </dsp:txXfrm>
    </dsp:sp>
    <dsp:sp modelId="{E4196D35-1E7E-41C3-8B74-B3E221CFE3EA}">
      <dsp:nvSpPr>
        <dsp:cNvPr id="0" name=""/>
        <dsp:cNvSpPr/>
      </dsp:nvSpPr>
      <dsp:spPr>
        <a:xfrm>
          <a:off x="0" y="3169499"/>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1111250">
            <a:lnSpc>
              <a:spcPct val="90000"/>
            </a:lnSpc>
            <a:spcBef>
              <a:spcPct val="0"/>
            </a:spcBef>
            <a:spcAft>
              <a:spcPct val="35000"/>
            </a:spcAft>
            <a:buNone/>
          </a:pPr>
          <a:r>
            <a:rPr lang="en-US" sz="2500" b="1" i="0" kern="1200" dirty="0"/>
            <a:t>then call syntax is:</a:t>
          </a:r>
          <a:endParaRPr lang="en-US" sz="2500" b="0" i="0" kern="1200" dirty="0"/>
        </a:p>
        <a:p>
          <a:pPr marL="0" lvl="0" indent="0" algn="l" defTabSz="1111250">
            <a:lnSpc>
              <a:spcPct val="90000"/>
            </a:lnSpc>
            <a:spcBef>
              <a:spcPct val="0"/>
            </a:spcBef>
            <a:spcAft>
              <a:spcPct val="35000"/>
            </a:spcAft>
            <a:buNone/>
          </a:pPr>
          <a:r>
            <a:rPr lang="en-US" sz="2500" b="0" i="0" kern="1200" dirty="0" err="1">
              <a:solidFill>
                <a:schemeClr val="accent2"/>
              </a:solidFill>
            </a:rPr>
            <a:t>module_name</a:t>
          </a:r>
          <a:r>
            <a:rPr lang="en-US" sz="2500" b="0" i="0" kern="1200" dirty="0" err="1"/>
            <a:t>.</a:t>
          </a:r>
          <a:r>
            <a:rPr lang="en-US" sz="2500" b="0" i="0" kern="1200" dirty="0" err="1">
              <a:solidFill>
                <a:schemeClr val="accent1"/>
              </a:solidFill>
            </a:rPr>
            <a:t>member_name</a:t>
          </a:r>
          <a:endParaRPr lang="en-US" sz="2500" kern="1200" dirty="0">
            <a:solidFill>
              <a:schemeClr val="accent1"/>
            </a:solidFill>
          </a:endParaRPr>
        </a:p>
      </dsp:txBody>
      <dsp:txXfrm>
        <a:off x="2043221" y="3169499"/>
        <a:ext cx="4545469" cy="176902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958220"/>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1111250">
            <a:lnSpc>
              <a:spcPct val="90000"/>
            </a:lnSpc>
            <a:spcBef>
              <a:spcPct val="0"/>
            </a:spcBef>
            <a:spcAft>
              <a:spcPct val="35000"/>
            </a:spcAft>
            <a:buNone/>
          </a:pPr>
          <a:r>
            <a:rPr lang="en-US" sz="2500" b="1" i="0" kern="1200" dirty="0"/>
            <a:t>if import syntax is:</a:t>
          </a:r>
          <a:endParaRPr lang="en-US" sz="2500" b="0" i="0" kern="1200" dirty="0"/>
        </a:p>
        <a:p>
          <a:pPr marL="0" lvl="0" indent="0" algn="l" defTabSz="1111250">
            <a:lnSpc>
              <a:spcPct val="90000"/>
            </a:lnSpc>
            <a:spcBef>
              <a:spcPct val="0"/>
            </a:spcBef>
            <a:spcAft>
              <a:spcPct val="35000"/>
            </a:spcAft>
            <a:buNone/>
          </a:pPr>
          <a:r>
            <a:rPr lang="en-US" sz="2500" b="0" i="0" kern="1200" dirty="0">
              <a:solidFill>
                <a:schemeClr val="accent6">
                  <a:lumMod val="75000"/>
                </a:schemeClr>
              </a:solidFill>
            </a:rPr>
            <a:t>import</a:t>
          </a:r>
          <a:r>
            <a:rPr lang="en-US" sz="2500" b="0" i="0" kern="1200" dirty="0"/>
            <a:t> </a:t>
          </a:r>
          <a:r>
            <a:rPr lang="en-US" sz="2500" b="0" i="0" kern="1200" dirty="0" err="1">
              <a:solidFill>
                <a:schemeClr val="accent2"/>
              </a:solidFill>
            </a:rPr>
            <a:t>module_name</a:t>
          </a:r>
          <a:r>
            <a:rPr lang="en-US" sz="2500" b="0" i="0" kern="1200" dirty="0">
              <a:solidFill>
                <a:schemeClr val="accent2"/>
              </a:solidFill>
            </a:rPr>
            <a:t> </a:t>
          </a:r>
          <a:r>
            <a:rPr lang="en-US" sz="2500" b="0" i="0" kern="1200" dirty="0">
              <a:solidFill>
                <a:schemeClr val="accent6">
                  <a:lumMod val="75000"/>
                </a:schemeClr>
              </a:solidFill>
            </a:rPr>
            <a:t>as</a:t>
          </a:r>
          <a:r>
            <a:rPr lang="en-US" sz="2500" b="0" i="0" kern="1200" dirty="0">
              <a:solidFill>
                <a:schemeClr val="accent2"/>
              </a:solidFill>
            </a:rPr>
            <a:t> alias</a:t>
          </a:r>
        </a:p>
      </dsp:txBody>
      <dsp:txXfrm>
        <a:off x="2043221" y="958220"/>
        <a:ext cx="4545469" cy="1769022"/>
      </dsp:txXfrm>
    </dsp:sp>
    <dsp:sp modelId="{E4196D35-1E7E-41C3-8B74-B3E221CFE3EA}">
      <dsp:nvSpPr>
        <dsp:cNvPr id="0" name=""/>
        <dsp:cNvSpPr/>
      </dsp:nvSpPr>
      <dsp:spPr>
        <a:xfrm>
          <a:off x="0" y="3169499"/>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1111250">
            <a:lnSpc>
              <a:spcPct val="90000"/>
            </a:lnSpc>
            <a:spcBef>
              <a:spcPct val="0"/>
            </a:spcBef>
            <a:spcAft>
              <a:spcPct val="35000"/>
            </a:spcAft>
            <a:buNone/>
          </a:pPr>
          <a:r>
            <a:rPr lang="en-US" sz="2500" b="1" i="0" kern="1200" dirty="0"/>
            <a:t>then call syntax is:</a:t>
          </a:r>
          <a:endParaRPr lang="en-US" sz="2500" b="0" i="0" kern="1200" dirty="0"/>
        </a:p>
        <a:p>
          <a:pPr marL="0" lvl="0" indent="0" algn="l" defTabSz="1111250">
            <a:lnSpc>
              <a:spcPct val="90000"/>
            </a:lnSpc>
            <a:spcBef>
              <a:spcPct val="0"/>
            </a:spcBef>
            <a:spcAft>
              <a:spcPct val="35000"/>
            </a:spcAft>
            <a:buNone/>
          </a:pPr>
          <a:r>
            <a:rPr lang="en-US" sz="2500" b="0" i="0" kern="1200" dirty="0" err="1">
              <a:solidFill>
                <a:schemeClr val="accent2"/>
              </a:solidFill>
            </a:rPr>
            <a:t>alias</a:t>
          </a:r>
          <a:r>
            <a:rPr lang="en-US" sz="2500" b="0" i="0" kern="1200" dirty="0" err="1"/>
            <a:t>.</a:t>
          </a:r>
          <a:r>
            <a:rPr lang="en-US" sz="2500" b="0" i="0" kern="1200" dirty="0" err="1">
              <a:solidFill>
                <a:schemeClr val="accent1"/>
              </a:solidFill>
            </a:rPr>
            <a:t>member_name</a:t>
          </a:r>
          <a:endParaRPr lang="en-US" sz="2500" kern="1200" dirty="0">
            <a:solidFill>
              <a:schemeClr val="accent1"/>
            </a:solidFill>
          </a:endParaRPr>
        </a:p>
      </dsp:txBody>
      <dsp:txXfrm>
        <a:off x="2043221" y="3169499"/>
        <a:ext cx="4545469" cy="176902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958220"/>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1111250">
            <a:lnSpc>
              <a:spcPct val="90000"/>
            </a:lnSpc>
            <a:spcBef>
              <a:spcPct val="0"/>
            </a:spcBef>
            <a:spcAft>
              <a:spcPct val="35000"/>
            </a:spcAft>
            <a:buNone/>
          </a:pPr>
          <a:r>
            <a:rPr lang="en-US" sz="2500" b="1" i="0" kern="1200" dirty="0"/>
            <a:t>if import syntax is:</a:t>
          </a:r>
          <a:endParaRPr lang="en-US" sz="2500" b="0" i="0" kern="1200" dirty="0"/>
        </a:p>
        <a:p>
          <a:pPr marL="0" lvl="0" indent="0" algn="l" defTabSz="1111250">
            <a:lnSpc>
              <a:spcPct val="90000"/>
            </a:lnSpc>
            <a:spcBef>
              <a:spcPct val="0"/>
            </a:spcBef>
            <a:spcAft>
              <a:spcPct val="35000"/>
            </a:spcAft>
            <a:buNone/>
          </a:pPr>
          <a:r>
            <a:rPr lang="en-US" sz="2500" b="0" i="0" kern="1200" dirty="0">
              <a:solidFill>
                <a:schemeClr val="accent6">
                  <a:lumMod val="75000"/>
                </a:schemeClr>
              </a:solidFill>
            </a:rPr>
            <a:t>from</a:t>
          </a:r>
          <a:r>
            <a:rPr lang="en-US" sz="2500" b="0" i="0" kern="1200" dirty="0"/>
            <a:t> </a:t>
          </a:r>
          <a:r>
            <a:rPr lang="en-US" sz="2500" b="0" i="0" kern="1200" dirty="0" err="1">
              <a:solidFill>
                <a:schemeClr val="accent2"/>
              </a:solidFill>
            </a:rPr>
            <a:t>module_name</a:t>
          </a:r>
          <a:r>
            <a:rPr lang="en-US" sz="2500" b="0" i="0" kern="1200" dirty="0">
              <a:solidFill>
                <a:schemeClr val="accent2"/>
              </a:solidFill>
            </a:rPr>
            <a:t> </a:t>
          </a:r>
          <a:r>
            <a:rPr lang="en-US" sz="2500" b="0" i="0" kern="1200" dirty="0">
              <a:solidFill>
                <a:schemeClr val="accent6">
                  <a:lumMod val="75000"/>
                </a:schemeClr>
              </a:solidFill>
            </a:rPr>
            <a:t>import</a:t>
          </a:r>
          <a:r>
            <a:rPr lang="en-US" sz="2500" b="0" i="0" kern="1200" dirty="0">
              <a:solidFill>
                <a:schemeClr val="accent2"/>
              </a:solidFill>
            </a:rPr>
            <a:t> </a:t>
          </a:r>
          <a:r>
            <a:rPr lang="en-US" sz="2500" b="0" i="0" kern="1200" dirty="0" err="1">
              <a:solidFill>
                <a:schemeClr val="accent1"/>
              </a:solidFill>
            </a:rPr>
            <a:t>member_name</a:t>
          </a:r>
          <a:endParaRPr lang="en-US" sz="2500" b="0" i="0" kern="1200" dirty="0">
            <a:solidFill>
              <a:schemeClr val="accent1"/>
            </a:solidFill>
          </a:endParaRPr>
        </a:p>
      </dsp:txBody>
      <dsp:txXfrm>
        <a:off x="2043221" y="958220"/>
        <a:ext cx="4545469" cy="1769022"/>
      </dsp:txXfrm>
    </dsp:sp>
    <dsp:sp modelId="{E4196D35-1E7E-41C3-8B74-B3E221CFE3EA}">
      <dsp:nvSpPr>
        <dsp:cNvPr id="0" name=""/>
        <dsp:cNvSpPr/>
      </dsp:nvSpPr>
      <dsp:spPr>
        <a:xfrm>
          <a:off x="0" y="3169499"/>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1111250">
            <a:lnSpc>
              <a:spcPct val="90000"/>
            </a:lnSpc>
            <a:spcBef>
              <a:spcPct val="0"/>
            </a:spcBef>
            <a:spcAft>
              <a:spcPct val="35000"/>
            </a:spcAft>
            <a:buNone/>
          </a:pPr>
          <a:r>
            <a:rPr lang="en-US" sz="2500" b="1" i="0" kern="1200" dirty="0"/>
            <a:t>then call syntax is:</a:t>
          </a:r>
          <a:endParaRPr lang="en-US" sz="2500" b="0" i="0" kern="1200" dirty="0"/>
        </a:p>
        <a:p>
          <a:pPr marL="0" lvl="0" indent="0" algn="l" defTabSz="1111250">
            <a:lnSpc>
              <a:spcPct val="90000"/>
            </a:lnSpc>
            <a:spcBef>
              <a:spcPct val="0"/>
            </a:spcBef>
            <a:spcAft>
              <a:spcPct val="35000"/>
            </a:spcAft>
            <a:buNone/>
          </a:pPr>
          <a:r>
            <a:rPr lang="en-US" sz="2500" b="0" i="0" kern="1200" dirty="0" err="1">
              <a:solidFill>
                <a:schemeClr val="accent1"/>
              </a:solidFill>
            </a:rPr>
            <a:t>member_name</a:t>
          </a:r>
          <a:endParaRPr lang="en-US" sz="2500" kern="1200" dirty="0">
            <a:solidFill>
              <a:schemeClr val="accent1"/>
            </a:solidFill>
          </a:endParaRPr>
        </a:p>
      </dsp:txBody>
      <dsp:txXfrm>
        <a:off x="2043221" y="3169499"/>
        <a:ext cx="4545469" cy="176902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C5881-453E-40A4-A5DD-D9F7C1B5AADB}">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234C7F-51E9-48B6-A939-891D5E9C71C5}">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732EB5-359F-4A62-AC93-184B152A7B71}">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90000"/>
            </a:lnSpc>
            <a:spcBef>
              <a:spcPct val="0"/>
            </a:spcBef>
            <a:spcAft>
              <a:spcPct val="35000"/>
            </a:spcAft>
            <a:buNone/>
          </a:pPr>
          <a:r>
            <a:rPr lang="en-US" sz="1800" kern="1200"/>
            <a:t>datetime</a:t>
          </a:r>
        </a:p>
      </dsp:txBody>
      <dsp:txXfrm>
        <a:off x="937002" y="1903"/>
        <a:ext cx="5576601" cy="811257"/>
      </dsp:txXfrm>
    </dsp:sp>
    <dsp:sp modelId="{DFF227F1-62CF-4665-97CB-1441046584D1}">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C3B6C0-D5EC-4A01-B0F7-F07ECBB7339B}">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8F262B-CF15-4DA8-BB11-272F79C06D12}">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90000"/>
            </a:lnSpc>
            <a:spcBef>
              <a:spcPct val="0"/>
            </a:spcBef>
            <a:spcAft>
              <a:spcPct val="35000"/>
            </a:spcAft>
            <a:buNone/>
          </a:pPr>
          <a:r>
            <a:rPr lang="en-US" sz="1800" kern="1200"/>
            <a:t>random.seed, random.random</a:t>
          </a:r>
        </a:p>
      </dsp:txBody>
      <dsp:txXfrm>
        <a:off x="937002" y="1015975"/>
        <a:ext cx="5576601" cy="811257"/>
      </dsp:txXfrm>
    </dsp:sp>
    <dsp:sp modelId="{447F474D-6C99-4DC5-A768-180E5B9070AC}">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8DC495-3628-4790-8017-B24C3D1F255D}">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A6D471-9E9C-45A7-92D0-818B2F91969C}">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90000"/>
            </a:lnSpc>
            <a:spcBef>
              <a:spcPct val="0"/>
            </a:spcBef>
            <a:spcAft>
              <a:spcPct val="35000"/>
            </a:spcAft>
            <a:buNone/>
          </a:pPr>
          <a:r>
            <a:rPr lang="en-US" sz="1800" kern="1200"/>
            <a:t>os.path.exists, os.path.join, os.path.abspath</a:t>
          </a:r>
        </a:p>
      </dsp:txBody>
      <dsp:txXfrm>
        <a:off x="937002" y="2030048"/>
        <a:ext cx="5576601" cy="811257"/>
      </dsp:txXfrm>
    </dsp:sp>
    <dsp:sp modelId="{8FBE21D4-52DF-4E6C-BED4-EC55E321C20C}">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0C0370-8C8E-4A09-8B12-2FBE5FC1A90F}">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D44880-B857-407E-A3D8-5B10CB1C5842}">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90000"/>
            </a:lnSpc>
            <a:spcBef>
              <a:spcPct val="0"/>
            </a:spcBef>
            <a:spcAft>
              <a:spcPct val="35000"/>
            </a:spcAft>
            <a:buNone/>
          </a:pPr>
          <a:r>
            <a:rPr lang="en-US" sz="1800" kern="1200"/>
            <a:t>csv.reader, csv.DictReader</a:t>
          </a:r>
        </a:p>
      </dsp:txBody>
      <dsp:txXfrm>
        <a:off x="937002" y="3044120"/>
        <a:ext cx="5576601" cy="811257"/>
      </dsp:txXfrm>
    </dsp:sp>
    <dsp:sp modelId="{EBAD955A-0C18-42A2-A121-E538AC6400C1}">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9C1F9A-BF6D-473E-8AFC-889200BA3325}">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5C1A9C-4B32-4DF3-B02B-9E48979BAA9F}">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90000"/>
            </a:lnSpc>
            <a:spcBef>
              <a:spcPct val="0"/>
            </a:spcBef>
            <a:spcAft>
              <a:spcPct val="35000"/>
            </a:spcAft>
            <a:buNone/>
          </a:pPr>
          <a:r>
            <a:rPr lang="en-US" sz="1800" kern="1200"/>
            <a:t>csv.writer</a:t>
          </a:r>
        </a:p>
      </dsp:txBody>
      <dsp:txXfrm>
        <a:off x="937002" y="4058192"/>
        <a:ext cx="5576601" cy="811257"/>
      </dsp:txXfrm>
    </dsp:sp>
    <dsp:sp modelId="{DE5898E4-CE67-4963-AD42-CF2FC508981F}">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B1C9CF-F08A-4DFD-BD9D-D80F5F1C5FC0}">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F6577D-BF99-4D45-895C-CCFF383E4D93}">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90000"/>
            </a:lnSpc>
            <a:spcBef>
              <a:spcPct val="0"/>
            </a:spcBef>
            <a:spcAft>
              <a:spcPct val="35000"/>
            </a:spcAft>
            <a:buNone/>
          </a:pPr>
          <a:r>
            <a:rPr lang="en-US" sz="1800" kern="1200"/>
            <a:t>json.loads, json.dumps</a:t>
          </a:r>
        </a:p>
      </dsp:txBody>
      <dsp:txXfrm>
        <a:off x="937002" y="5072264"/>
        <a:ext cx="5576601" cy="811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25119-0294-42A4-9772-920F1EBE80F1}">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C9D8D-D618-47FC-B7EC-1B1B3A748082}">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584AE9-7E92-40E3-ADC1-496D67A1ACCF}">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844550">
            <a:lnSpc>
              <a:spcPct val="90000"/>
            </a:lnSpc>
            <a:spcBef>
              <a:spcPct val="0"/>
            </a:spcBef>
            <a:spcAft>
              <a:spcPct val="35000"/>
            </a:spcAft>
            <a:buNone/>
          </a:pPr>
          <a:r>
            <a:rPr lang="en-US" sz="1900" kern="1200"/>
            <a:t>Like its English equivalent, an </a:t>
          </a:r>
          <a:r>
            <a:rPr lang="en-US" sz="1900" b="1" kern="1200"/>
            <a:t>if </a:t>
          </a:r>
          <a:r>
            <a:rPr lang="en-US" sz="1900" kern="1200"/>
            <a:t>statement will evaluate some comparison, and </a:t>
          </a:r>
          <a:r>
            <a:rPr lang="en-US" sz="1900" b="1" i="1" kern="1200"/>
            <a:t>if</a:t>
          </a:r>
          <a:r>
            <a:rPr lang="en-US" sz="1900" kern="1200"/>
            <a:t> it evaluates to </a:t>
          </a:r>
          <a:r>
            <a:rPr lang="en-US" sz="1900" b="1" kern="1200"/>
            <a:t>True, </a:t>
          </a:r>
          <a:r>
            <a:rPr lang="en-US" sz="1900" kern="1200"/>
            <a:t>will conduct the logic belonging to that </a:t>
          </a:r>
          <a:r>
            <a:rPr lang="en-US" sz="1900" i="1" kern="1200"/>
            <a:t>if </a:t>
          </a:r>
          <a:r>
            <a:rPr lang="en-US" sz="1900" kern="1200"/>
            <a:t>statement.</a:t>
          </a:r>
        </a:p>
      </dsp:txBody>
      <dsp:txXfrm>
        <a:off x="1945450" y="719"/>
        <a:ext cx="4643240" cy="1684372"/>
      </dsp:txXfrm>
    </dsp:sp>
    <dsp:sp modelId="{96111E3B-3AE5-4B32-9F7A-D3599335B3DD}">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DE642A-243B-4A5B-84F5-134C38090ADD}">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FE0CB3-F35A-433F-AF1C-180522E5D509}">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844550">
            <a:lnSpc>
              <a:spcPct val="90000"/>
            </a:lnSpc>
            <a:spcBef>
              <a:spcPct val="0"/>
            </a:spcBef>
            <a:spcAft>
              <a:spcPct val="35000"/>
            </a:spcAft>
            <a:buNone/>
          </a:pPr>
          <a:r>
            <a:rPr lang="en-US" sz="1900" kern="1200"/>
            <a:t>Ownership of logic is specified in Python via </a:t>
          </a:r>
          <a:r>
            <a:rPr lang="en-US" sz="1900" b="1" kern="1200"/>
            <a:t>indentation. </a:t>
          </a:r>
          <a:r>
            <a:rPr lang="en-US" sz="1900" kern="1200"/>
            <a:t>A </a:t>
          </a:r>
          <a:r>
            <a:rPr lang="en-US" sz="1900" b="1" kern="1200"/>
            <a:t>block</a:t>
          </a:r>
          <a:r>
            <a:rPr lang="en-US" sz="1900" kern="1200"/>
            <a:t> of code indented under a control flow statement belongs to that control condition and will only execute when the condition is met.</a:t>
          </a:r>
        </a:p>
      </dsp:txBody>
      <dsp:txXfrm>
        <a:off x="1945450" y="2106185"/>
        <a:ext cx="4643240" cy="1684372"/>
      </dsp:txXfrm>
    </dsp:sp>
    <dsp:sp modelId="{9282F784-CC7F-4792-A32C-9030609DCF4E}">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B5ED8-7246-4741-8CA2-BDEA869FF392}">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AB06CB-C5E0-428E-A19A-EFC99E669207}">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844550">
            <a:lnSpc>
              <a:spcPct val="90000"/>
            </a:lnSpc>
            <a:spcBef>
              <a:spcPct val="0"/>
            </a:spcBef>
            <a:spcAft>
              <a:spcPct val="35000"/>
            </a:spcAft>
            <a:buNone/>
          </a:pPr>
          <a:r>
            <a:rPr lang="en-US" sz="1900" kern="1200" dirty="0"/>
            <a:t>if True:
    print("We love Python!")</a:t>
          </a:r>
        </a:p>
      </dsp:txBody>
      <dsp:txXfrm>
        <a:off x="1945450" y="4211650"/>
        <a:ext cx="4643240" cy="16843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958220"/>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1066800">
            <a:lnSpc>
              <a:spcPct val="90000"/>
            </a:lnSpc>
            <a:spcBef>
              <a:spcPct val="0"/>
            </a:spcBef>
            <a:spcAft>
              <a:spcPct val="35000"/>
            </a:spcAft>
            <a:buNone/>
          </a:pPr>
          <a:r>
            <a:rPr lang="en-US" sz="2400" kern="1200" dirty="0"/>
            <a:t>if </a:t>
          </a:r>
          <a:r>
            <a:rPr lang="en-US" sz="2400" kern="1200" dirty="0" err="1">
              <a:solidFill>
                <a:srgbClr val="FF0000"/>
              </a:solidFill>
            </a:rPr>
            <a:t>conditional_expression</a:t>
          </a:r>
          <a:r>
            <a:rPr lang="en-US" sz="2400" kern="1200" dirty="0"/>
            <a:t>:</a:t>
          </a:r>
          <a:br>
            <a:rPr lang="en-US" sz="2400" kern="1200" dirty="0"/>
          </a:br>
          <a:r>
            <a:rPr lang="en-US" sz="2400" kern="1200" dirty="0"/>
            <a:t>    </a:t>
          </a:r>
          <a:r>
            <a:rPr lang="en-US" sz="2400" kern="1200" dirty="0" err="1"/>
            <a:t>your_code_here</a:t>
          </a:r>
          <a:br>
            <a:rPr lang="en-US" sz="2400" kern="1200" dirty="0"/>
          </a:br>
          <a:r>
            <a:rPr lang="en-US" sz="2400" kern="1200" dirty="0"/>
            <a:t>    </a:t>
          </a:r>
          <a:r>
            <a:rPr lang="en-US" sz="2400" kern="1200" dirty="0" err="1"/>
            <a:t>your_code_here</a:t>
          </a:r>
          <a:br>
            <a:rPr lang="en-US" sz="2400" kern="1200" dirty="0"/>
          </a:br>
          <a:r>
            <a:rPr lang="en-US" sz="2400" kern="1200" dirty="0"/>
            <a:t>    </a:t>
          </a:r>
          <a:r>
            <a:rPr lang="en-US" sz="2400" kern="1200" dirty="0" err="1"/>
            <a:t>your_code_here</a:t>
          </a:r>
          <a:endParaRPr lang="en-US" sz="2400" kern="1200" dirty="0"/>
        </a:p>
      </dsp:txBody>
      <dsp:txXfrm>
        <a:off x="2043221" y="958220"/>
        <a:ext cx="4545469" cy="1769022"/>
      </dsp:txXfrm>
    </dsp:sp>
    <dsp:sp modelId="{E4196D35-1E7E-41C3-8B74-B3E221CFE3EA}">
      <dsp:nvSpPr>
        <dsp:cNvPr id="0" name=""/>
        <dsp:cNvSpPr/>
      </dsp:nvSpPr>
      <dsp:spPr>
        <a:xfrm>
          <a:off x="0" y="3169499"/>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1066800">
            <a:lnSpc>
              <a:spcPct val="90000"/>
            </a:lnSpc>
            <a:spcBef>
              <a:spcPct val="0"/>
            </a:spcBef>
            <a:spcAft>
              <a:spcPct val="35000"/>
            </a:spcAft>
            <a:buNone/>
          </a:pPr>
          <a:r>
            <a:rPr lang="en-US" sz="2400" b="1" kern="1200"/>
            <a:t>SPACING matters</a:t>
          </a:r>
          <a:endParaRPr lang="en-US" sz="2400" kern="1200"/>
        </a:p>
      </dsp:txBody>
      <dsp:txXfrm>
        <a:off x="2043221" y="3169499"/>
        <a:ext cx="4545469" cy="17690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25119-0294-42A4-9772-920F1EBE80F1}">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C9D8D-D618-47FC-B7EC-1B1B3A748082}">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584AE9-7E92-40E3-ADC1-496D67A1ACCF}">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844550">
            <a:lnSpc>
              <a:spcPct val="90000"/>
            </a:lnSpc>
            <a:spcBef>
              <a:spcPct val="0"/>
            </a:spcBef>
            <a:spcAft>
              <a:spcPct val="35000"/>
            </a:spcAft>
            <a:buNone/>
          </a:pPr>
          <a:r>
            <a:rPr lang="en-US" sz="1900" b="0" i="0" kern="1200" dirty="0"/>
            <a:t>is short for/a smash together of the phrase "else if", which will specify a further condition to test in case the first one doesn't evaluate to True.</a:t>
          </a:r>
          <a:endParaRPr lang="en-US" sz="1900" kern="1200" dirty="0"/>
        </a:p>
      </dsp:txBody>
      <dsp:txXfrm>
        <a:off x="1945450" y="719"/>
        <a:ext cx="4643240" cy="1684372"/>
      </dsp:txXfrm>
    </dsp:sp>
    <dsp:sp modelId="{96111E3B-3AE5-4B32-9F7A-D3599335B3DD}">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DE642A-243B-4A5B-84F5-134C38090ADD}">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FE0CB3-F35A-433F-AF1C-180522E5D509}">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844550">
            <a:lnSpc>
              <a:spcPct val="90000"/>
            </a:lnSpc>
            <a:spcBef>
              <a:spcPct val="0"/>
            </a:spcBef>
            <a:spcAft>
              <a:spcPct val="35000"/>
            </a:spcAft>
            <a:buNone/>
          </a:pPr>
          <a:r>
            <a:rPr lang="en-US" sz="1900" b="0" i="0" kern="1200" dirty="0"/>
            <a:t>In a long string of  statements, once one of the control statements evaluates to True, it will run the associated block of code and then stop testing the remainder of the control statements. </a:t>
          </a:r>
          <a:endParaRPr lang="en-US" sz="1900" kern="1200" dirty="0"/>
        </a:p>
      </dsp:txBody>
      <dsp:txXfrm>
        <a:off x="1945450" y="2106185"/>
        <a:ext cx="4643240" cy="1684372"/>
      </dsp:txXfrm>
    </dsp:sp>
    <dsp:sp modelId="{9282F784-CC7F-4792-A32C-9030609DCF4E}">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B5ED8-7246-4741-8CA2-BDEA869FF392}">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AB06CB-C5E0-428E-A19A-EFC99E669207}">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844550">
            <a:lnSpc>
              <a:spcPct val="90000"/>
            </a:lnSpc>
            <a:spcBef>
              <a:spcPct val="0"/>
            </a:spcBef>
            <a:spcAft>
              <a:spcPct val="35000"/>
            </a:spcAft>
            <a:buNone/>
          </a:pPr>
          <a:r>
            <a:rPr lang="en-US" sz="1900" b="0" i="0" kern="1200" dirty="0"/>
            <a:t>Let's see it in action</a:t>
          </a:r>
          <a:endParaRPr lang="en-US" sz="1900" kern="1200" dirty="0"/>
        </a:p>
      </dsp:txBody>
      <dsp:txXfrm>
        <a:off x="1945450" y="4211650"/>
        <a:ext cx="4643240" cy="16843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737092"/>
          <a:ext cx="6588691" cy="19901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602020" y="1184876"/>
          <a:ext cx="1094582" cy="10945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2298624" y="737092"/>
          <a:ext cx="4290066" cy="199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624" tIns="210624" rIns="210624" bIns="210624" numCol="1" spcCol="1270" anchor="ctr" anchorCtr="0">
          <a:noAutofit/>
        </a:bodyPr>
        <a:lstStyle/>
        <a:p>
          <a:pPr marL="0" lvl="0" indent="0" algn="l" defTabSz="622300">
            <a:lnSpc>
              <a:spcPct val="90000"/>
            </a:lnSpc>
            <a:spcBef>
              <a:spcPct val="0"/>
            </a:spcBef>
            <a:spcAft>
              <a:spcPct val="35000"/>
            </a:spcAft>
            <a:buNone/>
          </a:pPr>
          <a:r>
            <a:rPr lang="en-US" sz="1400" b="0" i="0" kern="1200" dirty="0"/>
            <a:t>if </a:t>
          </a:r>
          <a:r>
            <a:rPr lang="en-US" sz="1400" b="0" i="0" kern="1200" dirty="0" err="1">
              <a:solidFill>
                <a:srgbClr val="FF0000"/>
              </a:solidFill>
            </a:rPr>
            <a:t>conditional_expression</a:t>
          </a:r>
          <a:r>
            <a:rPr lang="en-US" sz="1400" b="0" i="0" kern="1200" dirty="0"/>
            <a:t>:</a:t>
          </a:r>
          <a:br>
            <a:rPr lang="en-US" sz="1400" kern="1200" dirty="0"/>
          </a:br>
          <a:r>
            <a:rPr lang="en-US" sz="1400" b="0" i="0" kern="1200" dirty="0"/>
            <a:t>    </a:t>
          </a:r>
          <a:r>
            <a:rPr lang="en-US" sz="1400" b="0" i="0" kern="1200" dirty="0" err="1">
              <a:solidFill>
                <a:schemeClr val="accent3"/>
              </a:solidFill>
            </a:rPr>
            <a:t>your_code_here</a:t>
          </a:r>
          <a:br>
            <a:rPr lang="en-US" sz="140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br>
            <a:rPr lang="en-US" sz="140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br>
            <a:rPr lang="en-US" sz="1400" kern="1200" dirty="0"/>
          </a:br>
          <a:r>
            <a:rPr lang="en-US" sz="1400" b="0" i="0" kern="1200" dirty="0" err="1"/>
            <a:t>elif</a:t>
          </a:r>
          <a:r>
            <a:rPr lang="en-US" sz="1400" b="0" i="0" kern="1200" dirty="0"/>
            <a:t> </a:t>
          </a:r>
          <a:r>
            <a:rPr lang="en-US" sz="1400" b="0" i="0" kern="1200" dirty="0" err="1">
              <a:solidFill>
                <a:srgbClr val="FF0000"/>
              </a:solidFill>
            </a:rPr>
            <a:t>another_conditional_expression</a:t>
          </a:r>
          <a:r>
            <a:rPr lang="en-US" sz="1400" b="0" i="0" kern="1200" dirty="0"/>
            <a:t>:</a:t>
          </a:r>
          <a:br>
            <a:rPr lang="en-US" sz="1400" kern="1200" dirty="0"/>
          </a:br>
          <a:r>
            <a:rPr lang="en-US" sz="1400" b="0" i="0" kern="1200" dirty="0"/>
            <a:t>   </a:t>
          </a:r>
          <a:r>
            <a:rPr lang="en-US" sz="1400" b="0" i="0" kern="1200" dirty="0">
              <a:solidFill>
                <a:schemeClr val="accent3"/>
              </a:solidFill>
            </a:rPr>
            <a:t> </a:t>
          </a:r>
          <a:r>
            <a:rPr lang="en-US" sz="1400" b="0" i="0" kern="1200" dirty="0" err="1">
              <a:solidFill>
                <a:schemeClr val="accent3"/>
              </a:solidFill>
            </a:rPr>
            <a:t>your_code_here</a:t>
          </a:r>
          <a:br>
            <a:rPr lang="en-US" sz="140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br>
            <a:rPr lang="en-US" sz="140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endParaRPr lang="en-US" sz="1400" kern="1200" dirty="0">
            <a:solidFill>
              <a:schemeClr val="accent3"/>
            </a:solidFill>
          </a:endParaRPr>
        </a:p>
      </dsp:txBody>
      <dsp:txXfrm>
        <a:off x="2298624" y="737092"/>
        <a:ext cx="4290066" cy="1990150"/>
      </dsp:txXfrm>
    </dsp:sp>
    <dsp:sp modelId="{E4196D35-1E7E-41C3-8B74-B3E221CFE3EA}">
      <dsp:nvSpPr>
        <dsp:cNvPr id="0" name=""/>
        <dsp:cNvSpPr/>
      </dsp:nvSpPr>
      <dsp:spPr>
        <a:xfrm>
          <a:off x="0" y="3169499"/>
          <a:ext cx="6588691" cy="19901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602020" y="3617283"/>
          <a:ext cx="1094582" cy="10945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2298624" y="3169499"/>
          <a:ext cx="4290066" cy="199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624" tIns="210624" rIns="210624" bIns="210624" numCol="1" spcCol="1270" anchor="ctr" anchorCtr="0">
          <a:noAutofit/>
        </a:bodyPr>
        <a:lstStyle/>
        <a:p>
          <a:pPr marL="0" lvl="0" indent="0" algn="l" defTabSz="800100">
            <a:lnSpc>
              <a:spcPct val="90000"/>
            </a:lnSpc>
            <a:spcBef>
              <a:spcPct val="0"/>
            </a:spcBef>
            <a:spcAft>
              <a:spcPct val="35000"/>
            </a:spcAft>
            <a:buNone/>
          </a:pPr>
          <a:r>
            <a:rPr lang="en-US" sz="1800" b="1" i="0" kern="1200" dirty="0"/>
            <a:t>The first true conditional statement block is the only one that executes in a chain of if/</a:t>
          </a:r>
          <a:r>
            <a:rPr lang="en-US" sz="1800" b="1" i="0" kern="1200" dirty="0" err="1"/>
            <a:t>elif</a:t>
          </a:r>
          <a:r>
            <a:rPr lang="en-US" sz="1800" b="1" i="0" kern="1200" dirty="0"/>
            <a:t> statements</a:t>
          </a:r>
          <a:endParaRPr lang="en-US" sz="1800" kern="1200" dirty="0"/>
        </a:p>
      </dsp:txBody>
      <dsp:txXfrm>
        <a:off x="2298624" y="3169499"/>
        <a:ext cx="4290066" cy="19901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239555"/>
          <a:ext cx="6588691" cy="2487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752525" y="799285"/>
          <a:ext cx="1368228" cy="13682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2873280" y="239555"/>
          <a:ext cx="3715410" cy="2487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280" tIns="263280" rIns="263280" bIns="263280" numCol="1" spcCol="1270" anchor="ctr" anchorCtr="0">
          <a:noAutofit/>
        </a:bodyPr>
        <a:lstStyle/>
        <a:p>
          <a:pPr marL="0" lvl="0" indent="0" algn="l" defTabSz="622300">
            <a:lnSpc>
              <a:spcPct val="90000"/>
            </a:lnSpc>
            <a:spcBef>
              <a:spcPct val="0"/>
            </a:spcBef>
            <a:spcAft>
              <a:spcPct val="35000"/>
            </a:spcAft>
            <a:buNone/>
          </a:pPr>
          <a:r>
            <a:rPr lang="en-US" sz="1400" b="0" i="0" kern="1200" dirty="0"/>
            <a:t>if </a:t>
          </a:r>
          <a:r>
            <a:rPr lang="en-US" sz="1400" b="0" i="0" kern="1200" dirty="0" err="1">
              <a:solidFill>
                <a:srgbClr val="FF0000"/>
              </a:solidFill>
            </a:rPr>
            <a:t>conditional_expression</a:t>
          </a:r>
          <a:r>
            <a:rPr lang="en-US" sz="1400" b="0" i="0" kern="1200" dirty="0"/>
            <a:t>:</a:t>
          </a:r>
          <a:br>
            <a:rPr lang="en-US" sz="1400" kern="1200" dirty="0"/>
          </a:br>
          <a:r>
            <a:rPr lang="en-US" sz="1400" b="0" i="0" kern="1200" dirty="0"/>
            <a:t>  </a:t>
          </a:r>
          <a:r>
            <a:rPr lang="en-US" sz="1400" b="0" i="0" kern="1200" dirty="0">
              <a:solidFill>
                <a:schemeClr val="accent3"/>
              </a:solidFill>
            </a:rPr>
            <a:t>  </a:t>
          </a:r>
          <a:r>
            <a:rPr lang="en-US" sz="1400" b="0" i="0" kern="1200" dirty="0" err="1">
              <a:solidFill>
                <a:schemeClr val="accent3"/>
              </a:solidFill>
            </a:rPr>
            <a:t>your_code_here</a:t>
          </a:r>
          <a:br>
            <a:rPr lang="en-US" sz="140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br>
            <a:rPr lang="en-US" sz="140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br>
            <a:rPr lang="en-US" sz="1400" kern="1200" dirty="0"/>
          </a:br>
          <a:r>
            <a:rPr lang="en-US" sz="1400" b="0" i="0" kern="1200" dirty="0" err="1"/>
            <a:t>elif</a:t>
          </a:r>
          <a:r>
            <a:rPr lang="en-US" sz="1400" b="0" i="0" kern="1200" dirty="0"/>
            <a:t> </a:t>
          </a:r>
          <a:r>
            <a:rPr lang="en-US" sz="1400" b="0" i="0" kern="1200" dirty="0" err="1">
              <a:solidFill>
                <a:srgbClr val="FF0000"/>
              </a:solidFill>
            </a:rPr>
            <a:t>another_conditional_expression</a:t>
          </a:r>
          <a:r>
            <a:rPr lang="en-US" sz="1400" b="0" i="0" kern="1200" dirty="0"/>
            <a:t>:</a:t>
          </a:r>
          <a:br>
            <a:rPr lang="en-US" sz="1400" kern="1200" dirty="0"/>
          </a:br>
          <a:r>
            <a:rPr lang="en-US" sz="1400" b="0" i="0" kern="1200" dirty="0"/>
            <a:t>    </a:t>
          </a:r>
          <a:r>
            <a:rPr lang="en-US" sz="1400" b="0" i="0" kern="1200" dirty="0" err="1">
              <a:solidFill>
                <a:schemeClr val="accent3"/>
              </a:solidFill>
            </a:rPr>
            <a:t>your_code_here</a:t>
          </a:r>
          <a:br>
            <a:rPr lang="en-US" sz="140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br>
            <a:rPr lang="en-US" sz="1400" kern="1200" dirty="0"/>
          </a:br>
          <a:r>
            <a:rPr lang="en-US" sz="1400" b="0" i="0" kern="1200" dirty="0"/>
            <a:t>else:</a:t>
          </a:r>
          <a:br>
            <a:rPr lang="en-US" sz="1400" kern="1200" dirty="0"/>
          </a:br>
          <a:r>
            <a:rPr lang="en-US" sz="1400" b="0" i="0" kern="1200" dirty="0"/>
            <a:t>    </a:t>
          </a:r>
          <a:r>
            <a:rPr lang="en-US" sz="1400" b="0" i="0" kern="1200" dirty="0" err="1">
              <a:solidFill>
                <a:schemeClr val="accent3"/>
              </a:solidFill>
            </a:rPr>
            <a:t>your_code_here</a:t>
          </a:r>
          <a:br>
            <a:rPr lang="en-US" sz="140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endParaRPr lang="en-US" sz="1400" kern="1200" dirty="0">
            <a:solidFill>
              <a:schemeClr val="accent3"/>
            </a:solidFill>
          </a:endParaRPr>
        </a:p>
      </dsp:txBody>
      <dsp:txXfrm>
        <a:off x="2873280" y="239555"/>
        <a:ext cx="3715410" cy="2487688"/>
      </dsp:txXfrm>
    </dsp:sp>
    <dsp:sp modelId="{E4196D35-1E7E-41C3-8B74-B3E221CFE3EA}">
      <dsp:nvSpPr>
        <dsp:cNvPr id="0" name=""/>
        <dsp:cNvSpPr/>
      </dsp:nvSpPr>
      <dsp:spPr>
        <a:xfrm>
          <a:off x="0" y="3169499"/>
          <a:ext cx="6588691" cy="2487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752525" y="3729229"/>
          <a:ext cx="1368228" cy="13682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2873280" y="3169499"/>
          <a:ext cx="3715410" cy="2487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280" tIns="263280" rIns="263280" bIns="263280" numCol="1" spcCol="1270" anchor="ctr" anchorCtr="0">
          <a:noAutofit/>
        </a:bodyPr>
        <a:lstStyle/>
        <a:p>
          <a:pPr marL="0" lvl="0" indent="0" algn="l" defTabSz="800100">
            <a:lnSpc>
              <a:spcPct val="90000"/>
            </a:lnSpc>
            <a:spcBef>
              <a:spcPct val="0"/>
            </a:spcBef>
            <a:spcAft>
              <a:spcPct val="35000"/>
            </a:spcAft>
            <a:buNone/>
          </a:pPr>
          <a:r>
            <a:rPr lang="en-US" sz="1800" b="0" i="0" kern="1200" dirty="0"/>
            <a:t>Else is a final control statement to include that needs no comparison to evaluate, because it is the case that should be execute if all other control statements in the  chain fail. </a:t>
          </a:r>
          <a:endParaRPr lang="en-US" sz="1800" kern="1200" dirty="0"/>
        </a:p>
      </dsp:txBody>
      <dsp:txXfrm>
        <a:off x="2873280" y="3169499"/>
        <a:ext cx="3715410" cy="24876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239451" y="965983"/>
          <a:ext cx="6588691" cy="16569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261774" y="1338796"/>
          <a:ext cx="913102" cy="9113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1136329" y="965983"/>
          <a:ext cx="5691812" cy="1762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491" tIns="186491" rIns="186491" bIns="186491" numCol="1" spcCol="1270" anchor="ctr" anchorCtr="0">
          <a:noAutofit/>
        </a:bodyPr>
        <a:lstStyle/>
        <a:p>
          <a:pPr marL="0" lvl="0" indent="0" algn="l" defTabSz="622300">
            <a:lnSpc>
              <a:spcPct val="90000"/>
            </a:lnSpc>
            <a:spcBef>
              <a:spcPct val="0"/>
            </a:spcBef>
            <a:spcAft>
              <a:spcPct val="35000"/>
            </a:spcAft>
            <a:buNone/>
          </a:pPr>
          <a:r>
            <a:rPr lang="en-US" sz="1400" b="1" i="0" kern="1200" dirty="0"/>
            <a:t>Anatomy of a while loop</a:t>
          </a:r>
        </a:p>
        <a:p>
          <a:pPr marL="0" lvl="0" indent="0" algn="l" defTabSz="622300">
            <a:lnSpc>
              <a:spcPct val="90000"/>
            </a:lnSpc>
            <a:spcBef>
              <a:spcPct val="0"/>
            </a:spcBef>
            <a:spcAft>
              <a:spcPct val="35000"/>
            </a:spcAft>
            <a:buNone/>
          </a:pPr>
          <a:r>
            <a:rPr lang="en-US" sz="1400" b="0" i="0" kern="1200" dirty="0"/>
            <a:t>while </a:t>
          </a:r>
          <a:r>
            <a:rPr lang="en-US" sz="1400" b="0" i="0" kern="1200" dirty="0" err="1">
              <a:solidFill>
                <a:srgbClr val="FF0000"/>
              </a:solidFill>
            </a:rPr>
            <a:t>a_conditional_expression_you_expect_to_change_over_time</a:t>
          </a:r>
          <a:r>
            <a:rPr lang="en-US" sz="1400" b="0" i="0" kern="1200" dirty="0"/>
            <a:t>:</a:t>
          </a:r>
          <a:br>
            <a:rPr lang="en-US" sz="1400" b="0" i="0" kern="1200" dirty="0"/>
          </a:br>
          <a:r>
            <a:rPr lang="en-US" sz="1400" b="0" i="0" kern="1200" dirty="0"/>
            <a:t>    </a:t>
          </a:r>
          <a:r>
            <a:rPr lang="en-US" sz="1400" b="0" i="0" kern="1200" dirty="0" err="1">
              <a:solidFill>
                <a:schemeClr val="accent3"/>
              </a:solidFill>
            </a:rPr>
            <a:t>your_code_here</a:t>
          </a:r>
          <a:br>
            <a:rPr lang="en-US" sz="1400" b="0" i="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br>
            <a:rPr lang="en-US" sz="1400" b="0" i="0" kern="1200" dirty="0">
              <a:solidFill>
                <a:schemeClr val="accent3"/>
              </a:solidFill>
            </a:rPr>
          </a:br>
          <a:r>
            <a:rPr lang="en-US" sz="1400" b="0" i="0" kern="1200" dirty="0">
              <a:solidFill>
                <a:schemeClr val="accent3"/>
              </a:solidFill>
            </a:rPr>
            <a:t>    </a:t>
          </a:r>
          <a:r>
            <a:rPr lang="en-US" sz="1400" b="0" i="0" kern="1200" dirty="0" err="1">
              <a:solidFill>
                <a:schemeClr val="accent3"/>
              </a:solidFill>
            </a:rPr>
            <a:t>your_code_here</a:t>
          </a:r>
          <a:endParaRPr lang="en-US" sz="1400" kern="1200" dirty="0">
            <a:solidFill>
              <a:schemeClr val="accent3"/>
            </a:solidFill>
          </a:endParaRPr>
        </a:p>
      </dsp:txBody>
      <dsp:txXfrm>
        <a:off x="1136329" y="965983"/>
        <a:ext cx="5691812" cy="1762122"/>
      </dsp:txXfrm>
    </dsp:sp>
    <dsp:sp modelId="{E4196D35-1E7E-41C3-8B74-B3E221CFE3EA}">
      <dsp:nvSpPr>
        <dsp:cNvPr id="0" name=""/>
        <dsp:cNvSpPr/>
      </dsp:nvSpPr>
      <dsp:spPr>
        <a:xfrm>
          <a:off x="-239451" y="3168636"/>
          <a:ext cx="6588691" cy="16569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261774" y="3541449"/>
          <a:ext cx="913102" cy="9113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1676103" y="3168636"/>
          <a:ext cx="4612265" cy="1762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491" tIns="186491" rIns="186491" bIns="186491" numCol="1" spcCol="1270" anchor="ctr" anchorCtr="0">
          <a:noAutofit/>
        </a:bodyPr>
        <a:lstStyle/>
        <a:p>
          <a:pPr marL="0" lvl="0" indent="0" algn="l" defTabSz="800100">
            <a:lnSpc>
              <a:spcPct val="90000"/>
            </a:lnSpc>
            <a:spcBef>
              <a:spcPct val="0"/>
            </a:spcBef>
            <a:spcAft>
              <a:spcPct val="35000"/>
            </a:spcAft>
            <a:buNone/>
          </a:pPr>
          <a:r>
            <a:rPr lang="en-US" sz="1800" b="0" i="0" kern="1200" dirty="0"/>
            <a:t>A while loop will run an associated code block for as long as a condition evaluates to . Once the specified condition stops evaluating to , the control will escape the code block. </a:t>
          </a:r>
          <a:endParaRPr lang="en-US" sz="1800" kern="1200" dirty="0"/>
        </a:p>
      </dsp:txBody>
      <dsp:txXfrm>
        <a:off x="1676103" y="3168636"/>
        <a:ext cx="4612265" cy="17621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958220"/>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1066800">
            <a:lnSpc>
              <a:spcPct val="90000"/>
            </a:lnSpc>
            <a:spcBef>
              <a:spcPct val="0"/>
            </a:spcBef>
            <a:spcAft>
              <a:spcPct val="35000"/>
            </a:spcAft>
            <a:buNone/>
          </a:pPr>
          <a:r>
            <a:rPr lang="en-US" sz="2400" b="0" i="0" kern="1200" dirty="0"/>
            <a:t>for </a:t>
          </a:r>
          <a:r>
            <a:rPr lang="en-US" sz="2400" b="0" i="0" kern="1200" dirty="0" err="1">
              <a:solidFill>
                <a:srgbClr val="FF0000"/>
              </a:solidFill>
            </a:rPr>
            <a:t>nickname_variable</a:t>
          </a:r>
          <a:r>
            <a:rPr lang="en-US" sz="2400" b="0" i="0" kern="1200" dirty="0">
              <a:solidFill>
                <a:srgbClr val="FF0000"/>
              </a:solidFill>
            </a:rPr>
            <a:t> </a:t>
          </a:r>
          <a:r>
            <a:rPr lang="en-US" sz="2400" b="0" i="0" kern="1200" dirty="0"/>
            <a:t>in </a:t>
          </a:r>
          <a:r>
            <a:rPr lang="en-US" sz="2400" b="0" i="0" kern="1200" dirty="0" err="1">
              <a:solidFill>
                <a:srgbClr val="7030A0"/>
              </a:solidFill>
            </a:rPr>
            <a:t>iterable</a:t>
          </a:r>
          <a:r>
            <a:rPr lang="en-US" sz="2400" b="0" i="0" kern="1200" dirty="0"/>
            <a:t>:</a:t>
          </a:r>
          <a:br>
            <a:rPr lang="en-US" sz="2400" kern="1200" dirty="0"/>
          </a:br>
          <a:r>
            <a:rPr lang="en-US" sz="2400" b="0" i="0" kern="1200" dirty="0"/>
            <a:t>    </a:t>
          </a:r>
          <a:r>
            <a:rPr lang="en-US" sz="2400" b="0" i="0" kern="1200" dirty="0" err="1">
              <a:solidFill>
                <a:schemeClr val="accent3"/>
              </a:solidFill>
            </a:rPr>
            <a:t>your_code_here</a:t>
          </a:r>
          <a:br>
            <a:rPr lang="en-US" sz="2400" kern="1200" dirty="0">
              <a:solidFill>
                <a:schemeClr val="accent3"/>
              </a:solidFill>
            </a:rPr>
          </a:br>
          <a:r>
            <a:rPr lang="en-US" sz="2400" b="0" i="0" kern="1200" dirty="0">
              <a:solidFill>
                <a:schemeClr val="accent3"/>
              </a:solidFill>
            </a:rPr>
            <a:t>    </a:t>
          </a:r>
          <a:r>
            <a:rPr lang="en-US" sz="2400" b="0" i="0" kern="1200" dirty="0" err="1">
              <a:solidFill>
                <a:schemeClr val="accent3"/>
              </a:solidFill>
            </a:rPr>
            <a:t>your_code_here</a:t>
          </a:r>
          <a:br>
            <a:rPr lang="en-US" sz="2400" kern="1200" dirty="0">
              <a:solidFill>
                <a:schemeClr val="accent3"/>
              </a:solidFill>
            </a:rPr>
          </a:br>
          <a:r>
            <a:rPr lang="en-US" sz="2400" b="0" i="0" kern="1200" dirty="0">
              <a:solidFill>
                <a:schemeClr val="accent3"/>
              </a:solidFill>
            </a:rPr>
            <a:t>    </a:t>
          </a:r>
          <a:r>
            <a:rPr lang="en-US" sz="2400" b="0" i="0" kern="1200" dirty="0" err="1">
              <a:solidFill>
                <a:schemeClr val="accent3"/>
              </a:solidFill>
            </a:rPr>
            <a:t>your_code_here</a:t>
          </a:r>
          <a:endParaRPr lang="en-US" sz="2400" kern="1200" dirty="0">
            <a:solidFill>
              <a:schemeClr val="accent3"/>
            </a:solidFill>
          </a:endParaRPr>
        </a:p>
      </dsp:txBody>
      <dsp:txXfrm>
        <a:off x="2043221" y="958220"/>
        <a:ext cx="4545469" cy="1769022"/>
      </dsp:txXfrm>
    </dsp:sp>
    <dsp:sp modelId="{E4196D35-1E7E-41C3-8B74-B3E221CFE3EA}">
      <dsp:nvSpPr>
        <dsp:cNvPr id="0" name=""/>
        <dsp:cNvSpPr/>
      </dsp:nvSpPr>
      <dsp:spPr>
        <a:xfrm>
          <a:off x="0" y="3169499"/>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800100">
            <a:lnSpc>
              <a:spcPct val="90000"/>
            </a:lnSpc>
            <a:spcBef>
              <a:spcPct val="0"/>
            </a:spcBef>
            <a:spcAft>
              <a:spcPct val="35000"/>
            </a:spcAft>
            <a:buNone/>
          </a:pPr>
          <a:r>
            <a:rPr lang="en-US" sz="1800" b="0" i="0" kern="1200" dirty="0"/>
            <a:t>Work on ITERABLES…for loops will increment across the entire index and evaluate the associated code block once for each index.</a:t>
          </a:r>
          <a:endParaRPr lang="en-US" sz="1800" kern="1200" dirty="0"/>
        </a:p>
      </dsp:txBody>
      <dsp:txXfrm>
        <a:off x="2043221" y="3169499"/>
        <a:ext cx="4545469" cy="17690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B789E-5357-456A-84F8-6796C89476A2}">
      <dsp:nvSpPr>
        <dsp:cNvPr id="0" name=""/>
        <dsp:cNvSpPr/>
      </dsp:nvSpPr>
      <dsp:spPr>
        <a:xfrm>
          <a:off x="0" y="2069"/>
          <a:ext cx="6588691" cy="27465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6BA45-70BB-464E-A2E3-48D79CA4C1F6}">
      <dsp:nvSpPr>
        <dsp:cNvPr id="0" name=""/>
        <dsp:cNvSpPr/>
      </dsp:nvSpPr>
      <dsp:spPr>
        <a:xfrm>
          <a:off x="830832" y="620043"/>
          <a:ext cx="1510604" cy="15106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12F4B-2A93-42AB-8EC3-8AEC3ADB06C2}">
      <dsp:nvSpPr>
        <dsp:cNvPr id="0" name=""/>
        <dsp:cNvSpPr/>
      </dsp:nvSpPr>
      <dsp:spPr>
        <a:xfrm>
          <a:off x="3172268" y="2069"/>
          <a:ext cx="3254747" cy="274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677" tIns="290677" rIns="290677" bIns="290677" numCol="1" spcCol="1270" anchor="ctr" anchorCtr="0">
          <a:noAutofit/>
        </a:bodyPr>
        <a:lstStyle/>
        <a:p>
          <a:pPr marL="0" lvl="0" indent="0" algn="l" defTabSz="622300">
            <a:lnSpc>
              <a:spcPct val="90000"/>
            </a:lnSpc>
            <a:spcBef>
              <a:spcPct val="0"/>
            </a:spcBef>
            <a:spcAft>
              <a:spcPct val="35000"/>
            </a:spcAft>
            <a:buNone/>
          </a:pPr>
          <a:r>
            <a:rPr lang="en-US" sz="1400" b="0" i="0" kern="1200" dirty="0" err="1"/>
            <a:t>my_list</a:t>
          </a:r>
          <a:r>
            <a:rPr lang="en-US" sz="1400" b="0" i="0" kern="1200" dirty="0"/>
            <a:t> = [1,2,3,5,7,4,10, 15]</a:t>
          </a:r>
        </a:p>
        <a:p>
          <a:pPr marL="0" lvl="0" indent="0" algn="l" defTabSz="622300">
            <a:lnSpc>
              <a:spcPct val="90000"/>
            </a:lnSpc>
            <a:spcBef>
              <a:spcPct val="0"/>
            </a:spcBef>
            <a:spcAft>
              <a:spcPct val="35000"/>
            </a:spcAft>
            <a:buNone/>
          </a:pPr>
          <a:r>
            <a:rPr lang="en-US" sz="1400" b="0" i="0" kern="1200" dirty="0"/>
            <a:t>for </a:t>
          </a:r>
          <a:r>
            <a:rPr lang="en-US" sz="1400" b="0" i="0" kern="1200" dirty="0">
              <a:solidFill>
                <a:srgbClr val="FF0000"/>
              </a:solidFill>
            </a:rPr>
            <a:t>item</a:t>
          </a:r>
          <a:r>
            <a:rPr lang="en-US" sz="1400" b="0" i="0" kern="1200" dirty="0"/>
            <a:t> in </a:t>
          </a:r>
          <a:r>
            <a:rPr lang="en-US" sz="1400" b="0" i="0" kern="1200" dirty="0" err="1">
              <a:solidFill>
                <a:srgbClr val="7030A0"/>
              </a:solidFill>
            </a:rPr>
            <a:t>my_list</a:t>
          </a:r>
          <a:r>
            <a:rPr lang="en-US" sz="1400" b="0" i="0" kern="1200" dirty="0"/>
            <a:t>:</a:t>
          </a:r>
        </a:p>
        <a:p>
          <a:pPr marL="0" lvl="0" indent="0" algn="l" defTabSz="622300">
            <a:lnSpc>
              <a:spcPct val="90000"/>
            </a:lnSpc>
            <a:spcBef>
              <a:spcPct val="0"/>
            </a:spcBef>
            <a:spcAft>
              <a:spcPct val="35000"/>
            </a:spcAft>
            <a:buNone/>
          </a:pPr>
          <a:r>
            <a:rPr lang="en-US" sz="1400" b="0" i="0" kern="1200" dirty="0"/>
            <a:t>    if </a:t>
          </a:r>
          <a:r>
            <a:rPr lang="en-US" sz="1400" b="0" i="0" kern="1200" dirty="0">
              <a:solidFill>
                <a:srgbClr val="FF0000"/>
              </a:solidFill>
            </a:rPr>
            <a:t>item</a:t>
          </a:r>
          <a:r>
            <a:rPr lang="en-US" sz="1400" b="0" i="0" kern="1200" dirty="0"/>
            <a:t> == 4:</a:t>
          </a:r>
        </a:p>
        <a:p>
          <a:pPr marL="0" lvl="0" indent="0" algn="l" defTabSz="622300">
            <a:lnSpc>
              <a:spcPct val="90000"/>
            </a:lnSpc>
            <a:spcBef>
              <a:spcPct val="0"/>
            </a:spcBef>
            <a:spcAft>
              <a:spcPct val="35000"/>
            </a:spcAft>
            <a:buNone/>
          </a:pPr>
          <a:r>
            <a:rPr lang="en-US" sz="1400" b="0" i="0" kern="1200" dirty="0"/>
            <a:t>        print(item)</a:t>
          </a:r>
        </a:p>
        <a:p>
          <a:pPr marL="0" lvl="0" indent="0" algn="l" defTabSz="622300">
            <a:lnSpc>
              <a:spcPct val="90000"/>
            </a:lnSpc>
            <a:spcBef>
              <a:spcPct val="0"/>
            </a:spcBef>
            <a:spcAft>
              <a:spcPct val="35000"/>
            </a:spcAft>
            <a:buNone/>
          </a:pPr>
          <a:r>
            <a:rPr lang="en-US" sz="1400" b="0" i="0" kern="1200" dirty="0">
              <a:solidFill>
                <a:schemeClr val="accent1"/>
              </a:solidFill>
            </a:rPr>
            <a:t>        break</a:t>
          </a:r>
        </a:p>
        <a:p>
          <a:pPr marL="0" lvl="0" indent="0" algn="l" defTabSz="622300">
            <a:lnSpc>
              <a:spcPct val="90000"/>
            </a:lnSpc>
            <a:spcBef>
              <a:spcPct val="0"/>
            </a:spcBef>
            <a:spcAft>
              <a:spcPct val="35000"/>
            </a:spcAft>
            <a:buNone/>
          </a:pPr>
          <a:r>
            <a:rPr lang="en-US" sz="1400" b="0" i="0" kern="1200" dirty="0">
              <a:solidFill>
                <a:schemeClr val="tx1"/>
              </a:solidFill>
            </a:rPr>
            <a:t>    if</a:t>
          </a:r>
          <a:r>
            <a:rPr lang="en-US" sz="1400" b="0" i="0" kern="1200" dirty="0">
              <a:solidFill>
                <a:schemeClr val="accent1"/>
              </a:solidFill>
            </a:rPr>
            <a:t> </a:t>
          </a:r>
          <a:r>
            <a:rPr lang="en-US" sz="1400" b="0" i="0" kern="1200" dirty="0">
              <a:solidFill>
                <a:srgbClr val="FF0000"/>
              </a:solidFill>
            </a:rPr>
            <a:t>item</a:t>
          </a:r>
          <a:r>
            <a:rPr lang="en-US" sz="1400" b="0" i="0" kern="1200" dirty="0">
              <a:solidFill>
                <a:schemeClr val="accent1"/>
              </a:solidFill>
            </a:rPr>
            <a:t> </a:t>
          </a:r>
          <a:r>
            <a:rPr lang="en-US" sz="1400" b="0" i="0" kern="1200" dirty="0">
              <a:solidFill>
                <a:schemeClr val="tx1"/>
              </a:solidFill>
            </a:rPr>
            <a:t>==</a:t>
          </a:r>
          <a:r>
            <a:rPr lang="en-US" sz="1400" b="0" i="0" kern="1200" dirty="0">
              <a:solidFill>
                <a:schemeClr val="accent1"/>
              </a:solidFill>
            </a:rPr>
            <a:t> </a:t>
          </a:r>
          <a:r>
            <a:rPr lang="en-US" sz="1400" b="0" i="0" kern="1200" dirty="0">
              <a:solidFill>
                <a:schemeClr val="tx1"/>
              </a:solidFill>
            </a:rPr>
            <a:t>3</a:t>
          </a:r>
          <a:r>
            <a:rPr lang="en-US" sz="1400" b="0" i="0" kern="1200" dirty="0">
              <a:solidFill>
                <a:schemeClr val="accent1"/>
              </a:solidFill>
            </a:rPr>
            <a:t>:</a:t>
          </a:r>
        </a:p>
        <a:p>
          <a:pPr marL="0" lvl="0" indent="0" algn="l" defTabSz="622300">
            <a:lnSpc>
              <a:spcPct val="90000"/>
            </a:lnSpc>
            <a:spcBef>
              <a:spcPct val="0"/>
            </a:spcBef>
            <a:spcAft>
              <a:spcPct val="35000"/>
            </a:spcAft>
            <a:buNone/>
          </a:pPr>
          <a:r>
            <a:rPr lang="en-US" sz="1400" b="0" i="0" kern="1200" dirty="0">
              <a:solidFill>
                <a:schemeClr val="accent1"/>
              </a:solidFill>
            </a:rPr>
            <a:t>        pass</a:t>
          </a:r>
          <a:endParaRPr lang="en-US" sz="1400" b="0" i="0" kern="1200" dirty="0"/>
        </a:p>
        <a:p>
          <a:pPr marL="0" lvl="0" indent="0" algn="l" defTabSz="622300">
            <a:lnSpc>
              <a:spcPct val="90000"/>
            </a:lnSpc>
            <a:spcBef>
              <a:spcPct val="0"/>
            </a:spcBef>
            <a:spcAft>
              <a:spcPct val="35000"/>
            </a:spcAft>
            <a:buNone/>
          </a:pPr>
          <a:r>
            <a:rPr lang="en-US" sz="1400" b="0" i="0" kern="1200" dirty="0"/>
            <a:t>    else:</a:t>
          </a:r>
        </a:p>
        <a:p>
          <a:pPr marL="0" lvl="0" indent="0" algn="l" defTabSz="622300">
            <a:lnSpc>
              <a:spcPct val="90000"/>
            </a:lnSpc>
            <a:spcBef>
              <a:spcPct val="0"/>
            </a:spcBef>
            <a:spcAft>
              <a:spcPct val="35000"/>
            </a:spcAft>
            <a:buNone/>
          </a:pPr>
          <a:r>
            <a:rPr lang="en-US" sz="1400" b="0" i="0" kern="1200" dirty="0">
              <a:solidFill>
                <a:schemeClr val="accent1"/>
              </a:solidFill>
            </a:rPr>
            <a:t>        continue</a:t>
          </a:r>
          <a:endParaRPr lang="en-US" sz="1400" b="0" i="0" kern="1200" dirty="0"/>
        </a:p>
      </dsp:txBody>
      <dsp:txXfrm>
        <a:off x="3172268" y="2069"/>
        <a:ext cx="3254747" cy="2746552"/>
      </dsp:txXfrm>
    </dsp:sp>
    <dsp:sp modelId="{E4196D35-1E7E-41C3-8B74-B3E221CFE3EA}">
      <dsp:nvSpPr>
        <dsp:cNvPr id="0" name=""/>
        <dsp:cNvSpPr/>
      </dsp:nvSpPr>
      <dsp:spPr>
        <a:xfrm>
          <a:off x="0" y="3148120"/>
          <a:ext cx="6588691" cy="27465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FB12E-A66B-46A4-B51B-607AFF4DA76C}">
      <dsp:nvSpPr>
        <dsp:cNvPr id="0" name=""/>
        <dsp:cNvSpPr/>
      </dsp:nvSpPr>
      <dsp:spPr>
        <a:xfrm>
          <a:off x="830832" y="3766095"/>
          <a:ext cx="1510604" cy="15106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1B46D-85F8-4969-9D70-FB5B2C877A38}">
      <dsp:nvSpPr>
        <dsp:cNvPr id="0" name=""/>
        <dsp:cNvSpPr/>
      </dsp:nvSpPr>
      <dsp:spPr>
        <a:xfrm>
          <a:off x="3172268" y="3148120"/>
          <a:ext cx="3254747" cy="274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677" tIns="290677" rIns="290677" bIns="290677" numCol="1" spcCol="1270" anchor="ctr" anchorCtr="0">
          <a:noAutofit/>
        </a:bodyPr>
        <a:lstStyle/>
        <a:p>
          <a:pPr marL="0" lvl="0" indent="0" algn="l" defTabSz="1066800">
            <a:lnSpc>
              <a:spcPct val="90000"/>
            </a:lnSpc>
            <a:spcBef>
              <a:spcPct val="0"/>
            </a:spcBef>
            <a:spcAft>
              <a:spcPct val="35000"/>
            </a:spcAft>
            <a:buNone/>
          </a:pPr>
          <a:r>
            <a:rPr lang="en-US" sz="2400" b="0" i="0" kern="1200" dirty="0">
              <a:solidFill>
                <a:schemeClr val="accent1"/>
              </a:solidFill>
            </a:rPr>
            <a:t>pass – </a:t>
          </a:r>
          <a:r>
            <a:rPr lang="en-US" sz="2400" b="0" i="0" kern="1200" dirty="0">
              <a:solidFill>
                <a:schemeClr val="tx1"/>
              </a:solidFill>
            </a:rPr>
            <a:t>do nothing</a:t>
          </a:r>
        </a:p>
        <a:p>
          <a:pPr marL="0" lvl="0" indent="0" algn="l" defTabSz="1066800">
            <a:lnSpc>
              <a:spcPct val="90000"/>
            </a:lnSpc>
            <a:spcBef>
              <a:spcPct val="0"/>
            </a:spcBef>
            <a:spcAft>
              <a:spcPct val="35000"/>
            </a:spcAft>
            <a:buNone/>
          </a:pPr>
          <a:r>
            <a:rPr lang="en-US" sz="2400" b="0" i="0" kern="1200" dirty="0">
              <a:solidFill>
                <a:schemeClr val="accent1"/>
              </a:solidFill>
            </a:rPr>
            <a:t>break – </a:t>
          </a:r>
          <a:r>
            <a:rPr lang="en-US" sz="2400" b="0" i="0" kern="1200" dirty="0">
              <a:solidFill>
                <a:schemeClr val="tx1"/>
              </a:solidFill>
            </a:rPr>
            <a:t>stop for loop</a:t>
          </a:r>
        </a:p>
        <a:p>
          <a:pPr marL="0" lvl="0" indent="0" algn="l" defTabSz="1066800">
            <a:lnSpc>
              <a:spcPct val="90000"/>
            </a:lnSpc>
            <a:spcBef>
              <a:spcPct val="0"/>
            </a:spcBef>
            <a:spcAft>
              <a:spcPct val="35000"/>
            </a:spcAft>
            <a:buNone/>
          </a:pPr>
          <a:r>
            <a:rPr lang="en-US" sz="2400" b="0" i="0" kern="1200" dirty="0">
              <a:solidFill>
                <a:schemeClr val="accent1"/>
              </a:solidFill>
            </a:rPr>
            <a:t>continue – </a:t>
          </a:r>
          <a:r>
            <a:rPr lang="en-US" sz="2400" b="0" i="0" kern="1200" dirty="0">
              <a:solidFill>
                <a:schemeClr val="tx1"/>
              </a:solidFill>
            </a:rPr>
            <a:t>continue for loop</a:t>
          </a:r>
          <a:endParaRPr lang="en-US" sz="2400" kern="1200" dirty="0">
            <a:solidFill>
              <a:schemeClr val="tx1"/>
            </a:solidFill>
          </a:endParaRPr>
        </a:p>
      </dsp:txBody>
      <dsp:txXfrm>
        <a:off x="3172268" y="3148120"/>
        <a:ext cx="3254747" cy="27465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0C59-A890-4646-BE29-B8CD88024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05DB38-D72E-1942-BA0D-C5F7A4E81F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8E5AE1-92C0-6744-A079-9E005B2541BB}"/>
              </a:ext>
            </a:extLst>
          </p:cNvPr>
          <p:cNvSpPr>
            <a:spLocks noGrp="1"/>
          </p:cNvSpPr>
          <p:nvPr>
            <p:ph type="dt" sz="half" idx="10"/>
          </p:nvPr>
        </p:nvSpPr>
        <p:spPr/>
        <p:txBody>
          <a:bodyPr/>
          <a:lstStyle/>
          <a:p>
            <a:fld id="{49B4DE32-F133-294A-B569-B040DD92A344}" type="datetimeFigureOut">
              <a:rPr lang="en-US" smtClean="0"/>
              <a:t>9/17/2020</a:t>
            </a:fld>
            <a:endParaRPr lang="en-US"/>
          </a:p>
        </p:txBody>
      </p:sp>
      <p:sp>
        <p:nvSpPr>
          <p:cNvPr id="5" name="Footer Placeholder 4">
            <a:extLst>
              <a:ext uri="{FF2B5EF4-FFF2-40B4-BE49-F238E27FC236}">
                <a16:creationId xmlns:a16="http://schemas.microsoft.com/office/drawing/2014/main" id="{17D1B3F6-CBB6-EB49-B8CE-01F136D76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A1C1B-3504-6642-AF16-2D863ADF3533}"/>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339029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BAFC-BB10-BD40-8F00-B057B4FC5E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88A913-F736-8F43-8BE4-25B30C599E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E9538-BF3B-DB46-B03D-70A3F13D1F1A}"/>
              </a:ext>
            </a:extLst>
          </p:cNvPr>
          <p:cNvSpPr>
            <a:spLocks noGrp="1"/>
          </p:cNvSpPr>
          <p:nvPr>
            <p:ph type="dt" sz="half" idx="10"/>
          </p:nvPr>
        </p:nvSpPr>
        <p:spPr/>
        <p:txBody>
          <a:bodyPr/>
          <a:lstStyle/>
          <a:p>
            <a:fld id="{49B4DE32-F133-294A-B569-B040DD92A344}" type="datetimeFigureOut">
              <a:rPr lang="en-US" smtClean="0"/>
              <a:t>9/17/2020</a:t>
            </a:fld>
            <a:endParaRPr lang="en-US"/>
          </a:p>
        </p:txBody>
      </p:sp>
      <p:sp>
        <p:nvSpPr>
          <p:cNvPr id="5" name="Footer Placeholder 4">
            <a:extLst>
              <a:ext uri="{FF2B5EF4-FFF2-40B4-BE49-F238E27FC236}">
                <a16:creationId xmlns:a16="http://schemas.microsoft.com/office/drawing/2014/main" id="{5A89B24E-28D0-384F-9CA9-EF5164932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CD385-B065-984F-BA67-471E64C53E5C}"/>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263122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D8B8B8-EE9E-BC46-9AE3-71335F2C87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AE5954-BB15-3245-A4C9-FE7494748C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B8D04-6007-1C4A-96E0-B2FF5C8D58F9}"/>
              </a:ext>
            </a:extLst>
          </p:cNvPr>
          <p:cNvSpPr>
            <a:spLocks noGrp="1"/>
          </p:cNvSpPr>
          <p:nvPr>
            <p:ph type="dt" sz="half" idx="10"/>
          </p:nvPr>
        </p:nvSpPr>
        <p:spPr/>
        <p:txBody>
          <a:bodyPr/>
          <a:lstStyle/>
          <a:p>
            <a:fld id="{49B4DE32-F133-294A-B569-B040DD92A344}" type="datetimeFigureOut">
              <a:rPr lang="en-US" smtClean="0"/>
              <a:t>9/17/2020</a:t>
            </a:fld>
            <a:endParaRPr lang="en-US"/>
          </a:p>
        </p:txBody>
      </p:sp>
      <p:sp>
        <p:nvSpPr>
          <p:cNvPr id="5" name="Footer Placeholder 4">
            <a:extLst>
              <a:ext uri="{FF2B5EF4-FFF2-40B4-BE49-F238E27FC236}">
                <a16:creationId xmlns:a16="http://schemas.microsoft.com/office/drawing/2014/main" id="{C9EF430B-F8C9-9040-8341-0597A044B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BDC45-6D68-3743-8642-0D4791056149}"/>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421726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5204-E220-0745-8B52-F0B53CE679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1287DE-A4E1-7643-B5B1-D6812ECB63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79423-621D-2846-B498-319CB0D7E95A}"/>
              </a:ext>
            </a:extLst>
          </p:cNvPr>
          <p:cNvSpPr>
            <a:spLocks noGrp="1"/>
          </p:cNvSpPr>
          <p:nvPr>
            <p:ph type="dt" sz="half" idx="10"/>
          </p:nvPr>
        </p:nvSpPr>
        <p:spPr/>
        <p:txBody>
          <a:bodyPr/>
          <a:lstStyle/>
          <a:p>
            <a:fld id="{49B4DE32-F133-294A-B569-B040DD92A344}" type="datetimeFigureOut">
              <a:rPr lang="en-US" smtClean="0"/>
              <a:t>9/17/2020</a:t>
            </a:fld>
            <a:endParaRPr lang="en-US"/>
          </a:p>
        </p:txBody>
      </p:sp>
      <p:sp>
        <p:nvSpPr>
          <p:cNvPr id="5" name="Footer Placeholder 4">
            <a:extLst>
              <a:ext uri="{FF2B5EF4-FFF2-40B4-BE49-F238E27FC236}">
                <a16:creationId xmlns:a16="http://schemas.microsoft.com/office/drawing/2014/main" id="{6F490456-9370-1947-BFD1-C33DE7C07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54BF5-E93F-4B4F-9D79-A6785C356803}"/>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420797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E34E-8101-AE42-AD62-18FC69D512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969AC4-F647-CF48-B0F0-A5C3677CA7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D80CA7-AE9C-7A43-8E64-CF6B6220CD06}"/>
              </a:ext>
            </a:extLst>
          </p:cNvPr>
          <p:cNvSpPr>
            <a:spLocks noGrp="1"/>
          </p:cNvSpPr>
          <p:nvPr>
            <p:ph type="dt" sz="half" idx="10"/>
          </p:nvPr>
        </p:nvSpPr>
        <p:spPr/>
        <p:txBody>
          <a:bodyPr/>
          <a:lstStyle/>
          <a:p>
            <a:fld id="{49B4DE32-F133-294A-B569-B040DD92A344}" type="datetimeFigureOut">
              <a:rPr lang="en-US" smtClean="0"/>
              <a:t>9/17/2020</a:t>
            </a:fld>
            <a:endParaRPr lang="en-US"/>
          </a:p>
        </p:txBody>
      </p:sp>
      <p:sp>
        <p:nvSpPr>
          <p:cNvPr id="5" name="Footer Placeholder 4">
            <a:extLst>
              <a:ext uri="{FF2B5EF4-FFF2-40B4-BE49-F238E27FC236}">
                <a16:creationId xmlns:a16="http://schemas.microsoft.com/office/drawing/2014/main" id="{BA5449B4-9134-414D-B423-68D06D797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09413-9AC9-9A4D-BCDF-BF9E6EBCA118}"/>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936700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AA19-99D0-AA41-993C-910F67D1C3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864219-5AE0-1147-B384-2E2D4000D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56B3C-AA66-CC4D-B23B-547A9EF68D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8289FB-5A32-F84D-8A5F-AD6BE27DE42A}"/>
              </a:ext>
            </a:extLst>
          </p:cNvPr>
          <p:cNvSpPr>
            <a:spLocks noGrp="1"/>
          </p:cNvSpPr>
          <p:nvPr>
            <p:ph type="dt" sz="half" idx="10"/>
          </p:nvPr>
        </p:nvSpPr>
        <p:spPr/>
        <p:txBody>
          <a:bodyPr/>
          <a:lstStyle/>
          <a:p>
            <a:fld id="{49B4DE32-F133-294A-B569-B040DD92A344}" type="datetimeFigureOut">
              <a:rPr lang="en-US" smtClean="0"/>
              <a:t>9/17/2020</a:t>
            </a:fld>
            <a:endParaRPr lang="en-US"/>
          </a:p>
        </p:txBody>
      </p:sp>
      <p:sp>
        <p:nvSpPr>
          <p:cNvPr id="6" name="Footer Placeholder 5">
            <a:extLst>
              <a:ext uri="{FF2B5EF4-FFF2-40B4-BE49-F238E27FC236}">
                <a16:creationId xmlns:a16="http://schemas.microsoft.com/office/drawing/2014/main" id="{83B136E5-78F3-CC46-BFC9-8B44726E8D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AA70F-766E-084C-86ED-09EB6EDF042D}"/>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311202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6A10-347F-8941-BE1A-17A4F3FA85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4BF175-606F-FC45-8377-8F1C28D31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FAB30C-DF75-9A4F-8335-C5CC2251FD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CF9C95-1053-6349-837D-A92772B005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6C1EF-ACB2-2C4C-8F4A-E338BFC184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41D734-9571-1B48-9CD9-6695E7F81696}"/>
              </a:ext>
            </a:extLst>
          </p:cNvPr>
          <p:cNvSpPr>
            <a:spLocks noGrp="1"/>
          </p:cNvSpPr>
          <p:nvPr>
            <p:ph type="dt" sz="half" idx="10"/>
          </p:nvPr>
        </p:nvSpPr>
        <p:spPr/>
        <p:txBody>
          <a:bodyPr/>
          <a:lstStyle/>
          <a:p>
            <a:fld id="{49B4DE32-F133-294A-B569-B040DD92A344}" type="datetimeFigureOut">
              <a:rPr lang="en-US" smtClean="0"/>
              <a:t>9/17/2020</a:t>
            </a:fld>
            <a:endParaRPr lang="en-US"/>
          </a:p>
        </p:txBody>
      </p:sp>
      <p:sp>
        <p:nvSpPr>
          <p:cNvPr id="8" name="Footer Placeholder 7">
            <a:extLst>
              <a:ext uri="{FF2B5EF4-FFF2-40B4-BE49-F238E27FC236}">
                <a16:creationId xmlns:a16="http://schemas.microsoft.com/office/drawing/2014/main" id="{62D02D59-EE86-C345-B6FB-9C8EFF4272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618EF1-BB1D-F744-8CE9-2E32BF7EEE09}"/>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261042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F54-AA54-A946-815F-A6D01CDFB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23E590-C7AD-9741-B44A-69187D9D5DB3}"/>
              </a:ext>
            </a:extLst>
          </p:cNvPr>
          <p:cNvSpPr>
            <a:spLocks noGrp="1"/>
          </p:cNvSpPr>
          <p:nvPr>
            <p:ph type="dt" sz="half" idx="10"/>
          </p:nvPr>
        </p:nvSpPr>
        <p:spPr/>
        <p:txBody>
          <a:bodyPr/>
          <a:lstStyle/>
          <a:p>
            <a:fld id="{49B4DE32-F133-294A-B569-B040DD92A344}" type="datetimeFigureOut">
              <a:rPr lang="en-US" smtClean="0"/>
              <a:t>9/17/2020</a:t>
            </a:fld>
            <a:endParaRPr lang="en-US"/>
          </a:p>
        </p:txBody>
      </p:sp>
      <p:sp>
        <p:nvSpPr>
          <p:cNvPr id="4" name="Footer Placeholder 3">
            <a:extLst>
              <a:ext uri="{FF2B5EF4-FFF2-40B4-BE49-F238E27FC236}">
                <a16:creationId xmlns:a16="http://schemas.microsoft.com/office/drawing/2014/main" id="{A4C8BD86-0138-1140-8CDF-7B920553BC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AAF016-8DB0-C947-809F-E223A5F989B9}"/>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223776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83121-2529-294F-9E29-98BDAEEF7AFC}"/>
              </a:ext>
            </a:extLst>
          </p:cNvPr>
          <p:cNvSpPr>
            <a:spLocks noGrp="1"/>
          </p:cNvSpPr>
          <p:nvPr>
            <p:ph type="dt" sz="half" idx="10"/>
          </p:nvPr>
        </p:nvSpPr>
        <p:spPr/>
        <p:txBody>
          <a:bodyPr/>
          <a:lstStyle/>
          <a:p>
            <a:fld id="{49B4DE32-F133-294A-B569-B040DD92A344}" type="datetimeFigureOut">
              <a:rPr lang="en-US" smtClean="0"/>
              <a:t>9/17/2020</a:t>
            </a:fld>
            <a:endParaRPr lang="en-US"/>
          </a:p>
        </p:txBody>
      </p:sp>
      <p:sp>
        <p:nvSpPr>
          <p:cNvPr id="3" name="Footer Placeholder 2">
            <a:extLst>
              <a:ext uri="{FF2B5EF4-FFF2-40B4-BE49-F238E27FC236}">
                <a16:creationId xmlns:a16="http://schemas.microsoft.com/office/drawing/2014/main" id="{30BE4284-4254-3B44-A361-972F34DB1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27EA33-883E-2541-8781-CE857A29469C}"/>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230772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74F9-1FA9-294B-B1F2-1E7B99116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7F76CD-1276-7C4D-A06A-192E392D06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5B26EA-3C5D-1E4E-97CF-0EF93EC4C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1A470-768F-7A4A-9244-66E0270C91CC}"/>
              </a:ext>
            </a:extLst>
          </p:cNvPr>
          <p:cNvSpPr>
            <a:spLocks noGrp="1"/>
          </p:cNvSpPr>
          <p:nvPr>
            <p:ph type="dt" sz="half" idx="10"/>
          </p:nvPr>
        </p:nvSpPr>
        <p:spPr/>
        <p:txBody>
          <a:bodyPr/>
          <a:lstStyle/>
          <a:p>
            <a:fld id="{49B4DE32-F133-294A-B569-B040DD92A344}" type="datetimeFigureOut">
              <a:rPr lang="en-US" smtClean="0"/>
              <a:t>9/17/2020</a:t>
            </a:fld>
            <a:endParaRPr lang="en-US"/>
          </a:p>
        </p:txBody>
      </p:sp>
      <p:sp>
        <p:nvSpPr>
          <p:cNvPr id="6" name="Footer Placeholder 5">
            <a:extLst>
              <a:ext uri="{FF2B5EF4-FFF2-40B4-BE49-F238E27FC236}">
                <a16:creationId xmlns:a16="http://schemas.microsoft.com/office/drawing/2014/main" id="{0C25B4CA-7C85-A34D-B3D1-723BE45BD0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EF0B7-DD81-D34E-BF0F-D0F38150112F}"/>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69776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341F-D77E-9548-A318-0340504D2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944CD-C4F6-9A42-AACF-2B8DAD0DC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5F85C5-B2CE-2A45-AC9D-8F16DA5CF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E0A2B-0904-5F40-8E34-16D4994DC76F}"/>
              </a:ext>
            </a:extLst>
          </p:cNvPr>
          <p:cNvSpPr>
            <a:spLocks noGrp="1"/>
          </p:cNvSpPr>
          <p:nvPr>
            <p:ph type="dt" sz="half" idx="10"/>
          </p:nvPr>
        </p:nvSpPr>
        <p:spPr/>
        <p:txBody>
          <a:bodyPr/>
          <a:lstStyle/>
          <a:p>
            <a:fld id="{49B4DE32-F133-294A-B569-B040DD92A344}" type="datetimeFigureOut">
              <a:rPr lang="en-US" smtClean="0"/>
              <a:t>9/17/2020</a:t>
            </a:fld>
            <a:endParaRPr lang="en-US"/>
          </a:p>
        </p:txBody>
      </p:sp>
      <p:sp>
        <p:nvSpPr>
          <p:cNvPr id="6" name="Footer Placeholder 5">
            <a:extLst>
              <a:ext uri="{FF2B5EF4-FFF2-40B4-BE49-F238E27FC236}">
                <a16:creationId xmlns:a16="http://schemas.microsoft.com/office/drawing/2014/main" id="{A4298B59-E6CB-FF49-AFA5-6CF343CFA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60C50-2E42-744F-A265-711DE89F0721}"/>
              </a:ext>
            </a:extLst>
          </p:cNvPr>
          <p:cNvSpPr>
            <a:spLocks noGrp="1"/>
          </p:cNvSpPr>
          <p:nvPr>
            <p:ph type="sldNum" sz="quarter" idx="12"/>
          </p:nvPr>
        </p:nvSpPr>
        <p:spPr/>
        <p:txBody>
          <a:bodyPr/>
          <a:lstStyle/>
          <a:p>
            <a:fld id="{2E556F9C-4E39-ED4A-BD73-B9DA68ADA0C6}" type="slidenum">
              <a:rPr lang="en-US" smtClean="0"/>
              <a:t>‹#›</a:t>
            </a:fld>
            <a:endParaRPr lang="en-US"/>
          </a:p>
        </p:txBody>
      </p:sp>
    </p:spTree>
    <p:extLst>
      <p:ext uri="{BB962C8B-B14F-4D97-AF65-F5344CB8AC3E}">
        <p14:creationId xmlns:p14="http://schemas.microsoft.com/office/powerpoint/2010/main" val="3998235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C1A82D-09CB-9E44-BF60-52623DD453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BA382C-0F3C-9642-8C11-925E8E108F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F891E-5D0F-AA42-8FDD-49743E5ABD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4DE32-F133-294A-B569-B040DD92A344}" type="datetimeFigureOut">
              <a:rPr lang="en-US" smtClean="0"/>
              <a:t>9/17/2020</a:t>
            </a:fld>
            <a:endParaRPr lang="en-US"/>
          </a:p>
        </p:txBody>
      </p:sp>
      <p:sp>
        <p:nvSpPr>
          <p:cNvPr id="5" name="Footer Placeholder 4">
            <a:extLst>
              <a:ext uri="{FF2B5EF4-FFF2-40B4-BE49-F238E27FC236}">
                <a16:creationId xmlns:a16="http://schemas.microsoft.com/office/drawing/2014/main" id="{33951DFF-5AF5-CE4A-924A-0103D268E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205EBE-66F1-804F-8A59-67812371C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56F9C-4E39-ED4A-BD73-B9DA68ADA0C6}" type="slidenum">
              <a:rPr lang="en-US" smtClean="0"/>
              <a:t>‹#›</a:t>
            </a:fld>
            <a:endParaRPr lang="en-US"/>
          </a:p>
        </p:txBody>
      </p:sp>
    </p:spTree>
    <p:extLst>
      <p:ext uri="{BB962C8B-B14F-4D97-AF65-F5344CB8AC3E}">
        <p14:creationId xmlns:p14="http://schemas.microsoft.com/office/powerpoint/2010/main" val="3686331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8.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B621A-7353-4E44-9007-FDF89E2FF134}"/>
              </a:ext>
            </a:extLst>
          </p:cNvPr>
          <p:cNvSpPr>
            <a:spLocks noGrp="1"/>
          </p:cNvSpPr>
          <p:nvPr>
            <p:ph type="ctrTitle"/>
          </p:nvPr>
        </p:nvSpPr>
        <p:spPr>
          <a:xfrm>
            <a:off x="987689" y="3071183"/>
            <a:ext cx="9910296" cy="2590027"/>
          </a:xfrm>
        </p:spPr>
        <p:txBody>
          <a:bodyPr anchor="t">
            <a:normAutofit/>
          </a:bodyPr>
          <a:lstStyle/>
          <a:p>
            <a:pPr algn="l"/>
            <a:r>
              <a:rPr lang="en-US" sz="8000" dirty="0"/>
              <a:t>Python Basics</a:t>
            </a:r>
          </a:p>
        </p:txBody>
      </p:sp>
      <p:sp>
        <p:nvSpPr>
          <p:cNvPr id="3" name="Subtitle 2">
            <a:extLst>
              <a:ext uri="{FF2B5EF4-FFF2-40B4-BE49-F238E27FC236}">
                <a16:creationId xmlns:a16="http://schemas.microsoft.com/office/drawing/2014/main" id="{FA945277-7F5B-3241-9642-4D4B4DD082EE}"/>
              </a:ext>
            </a:extLst>
          </p:cNvPr>
          <p:cNvSpPr>
            <a:spLocks noGrp="1"/>
          </p:cNvSpPr>
          <p:nvPr>
            <p:ph type="subTitle" idx="1"/>
          </p:nvPr>
        </p:nvSpPr>
        <p:spPr>
          <a:xfrm>
            <a:off x="987688" y="1553518"/>
            <a:ext cx="9910295" cy="1281733"/>
          </a:xfrm>
        </p:spPr>
        <p:txBody>
          <a:bodyPr anchor="b">
            <a:normAutofit/>
          </a:bodyPr>
          <a:lstStyle/>
          <a:p>
            <a:pPr algn="l"/>
            <a:r>
              <a:rPr lang="en-US" dirty="0"/>
              <a:t>Seminar 2</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315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51668-B98A-9046-BB2B-3F5938B2F3B9}"/>
              </a:ext>
            </a:extLst>
          </p:cNvPr>
          <p:cNvSpPr>
            <a:spLocks noGrp="1"/>
          </p:cNvSpPr>
          <p:nvPr>
            <p:ph type="title"/>
          </p:nvPr>
        </p:nvSpPr>
        <p:spPr>
          <a:xfrm>
            <a:off x="436323" y="637125"/>
            <a:ext cx="4237331" cy="5256371"/>
          </a:xfrm>
          <a:prstGeom prst="ellipse">
            <a:avLst/>
          </a:prstGeom>
        </p:spPr>
        <p:txBody>
          <a:bodyPr>
            <a:normAutofit/>
          </a:bodyPr>
          <a:lstStyle/>
          <a:p>
            <a:r>
              <a:rPr lang="en-US" sz="4000" b="1" dirty="0">
                <a:solidFill>
                  <a:schemeClr val="bg1"/>
                </a:solidFill>
              </a:rPr>
              <a:t>Anatomy of a `while` loop</a:t>
            </a:r>
            <a:endParaRPr lang="en-US" sz="4000" dirty="0">
              <a:solidFill>
                <a:schemeClr val="bg1"/>
              </a:solidFill>
            </a:endParaRPr>
          </a:p>
        </p:txBody>
      </p:sp>
      <p:graphicFrame>
        <p:nvGraphicFramePr>
          <p:cNvPr id="14" name="Content Placeholder 2">
            <a:extLst>
              <a:ext uri="{FF2B5EF4-FFF2-40B4-BE49-F238E27FC236}">
                <a16:creationId xmlns:a16="http://schemas.microsoft.com/office/drawing/2014/main" id="{BECFB822-5D64-4788-9F82-0BBD05DC37BF}"/>
              </a:ext>
            </a:extLst>
          </p:cNvPr>
          <p:cNvGraphicFramePr>
            <a:graphicFrameLocks noGrp="1"/>
          </p:cNvGraphicFramePr>
          <p:nvPr>
            <p:ph idx="1"/>
            <p:extLst>
              <p:ext uri="{D42A27DB-BD31-4B8C-83A1-F6EECF244321}">
                <p14:modId xmlns:p14="http://schemas.microsoft.com/office/powerpoint/2010/main" val="2267496769"/>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889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51668-B98A-9046-BB2B-3F5938B2F3B9}"/>
              </a:ext>
            </a:extLst>
          </p:cNvPr>
          <p:cNvSpPr>
            <a:spLocks noGrp="1"/>
          </p:cNvSpPr>
          <p:nvPr>
            <p:ph type="title"/>
          </p:nvPr>
        </p:nvSpPr>
        <p:spPr>
          <a:xfrm>
            <a:off x="436323" y="637125"/>
            <a:ext cx="4237331" cy="5256371"/>
          </a:xfrm>
          <a:prstGeom prst="ellipse">
            <a:avLst/>
          </a:prstGeom>
        </p:spPr>
        <p:txBody>
          <a:bodyPr>
            <a:normAutofit/>
          </a:bodyPr>
          <a:lstStyle/>
          <a:p>
            <a:r>
              <a:rPr lang="en-US" sz="4000" b="1" dirty="0">
                <a:solidFill>
                  <a:schemeClr val="bg1"/>
                </a:solidFill>
              </a:rPr>
              <a:t>Anatomy of a </a:t>
            </a:r>
            <a:br>
              <a:rPr lang="en-US" sz="4000" b="1" dirty="0">
                <a:solidFill>
                  <a:schemeClr val="bg1"/>
                </a:solidFill>
              </a:rPr>
            </a:br>
            <a:r>
              <a:rPr lang="en-US" sz="4000" b="1" dirty="0">
                <a:solidFill>
                  <a:schemeClr val="bg1"/>
                </a:solidFill>
              </a:rPr>
              <a:t>`for` loop</a:t>
            </a:r>
            <a:br>
              <a:rPr lang="en-US" sz="3000" b="1" dirty="0">
                <a:solidFill>
                  <a:schemeClr val="bg1"/>
                </a:solidFill>
              </a:rPr>
            </a:br>
            <a:endParaRPr lang="en-US" sz="3000" dirty="0">
              <a:solidFill>
                <a:schemeClr val="bg1"/>
              </a:solidFill>
            </a:endParaRPr>
          </a:p>
        </p:txBody>
      </p:sp>
      <p:graphicFrame>
        <p:nvGraphicFramePr>
          <p:cNvPr id="14" name="Content Placeholder 2">
            <a:extLst>
              <a:ext uri="{FF2B5EF4-FFF2-40B4-BE49-F238E27FC236}">
                <a16:creationId xmlns:a16="http://schemas.microsoft.com/office/drawing/2014/main" id="{BECFB822-5D64-4788-9F82-0BBD05DC37BF}"/>
              </a:ext>
            </a:extLst>
          </p:cNvPr>
          <p:cNvGraphicFramePr>
            <a:graphicFrameLocks noGrp="1"/>
          </p:cNvGraphicFramePr>
          <p:nvPr>
            <p:ph idx="1"/>
            <p:extLst>
              <p:ext uri="{D42A27DB-BD31-4B8C-83A1-F6EECF244321}">
                <p14:modId xmlns:p14="http://schemas.microsoft.com/office/powerpoint/2010/main" val="122795945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826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51668-B98A-9046-BB2B-3F5938B2F3B9}"/>
              </a:ext>
            </a:extLst>
          </p:cNvPr>
          <p:cNvSpPr>
            <a:spLocks noGrp="1"/>
          </p:cNvSpPr>
          <p:nvPr>
            <p:ph type="title"/>
          </p:nvPr>
        </p:nvSpPr>
        <p:spPr>
          <a:xfrm>
            <a:off x="436323" y="637125"/>
            <a:ext cx="4237331" cy="5256371"/>
          </a:xfrm>
          <a:prstGeom prst="ellipse">
            <a:avLst/>
          </a:prstGeom>
        </p:spPr>
        <p:txBody>
          <a:bodyPr>
            <a:normAutofit/>
          </a:bodyPr>
          <a:lstStyle/>
          <a:p>
            <a:r>
              <a:rPr lang="en-US" sz="4000" b="1" dirty="0">
                <a:solidFill>
                  <a:schemeClr val="bg1"/>
                </a:solidFill>
              </a:rPr>
              <a:t>Anatomy of `pass, break, continue`</a:t>
            </a:r>
            <a:br>
              <a:rPr lang="en-US" sz="3000" b="1" dirty="0">
                <a:solidFill>
                  <a:schemeClr val="bg1"/>
                </a:solidFill>
              </a:rPr>
            </a:br>
            <a:endParaRPr lang="en-US" sz="3000" dirty="0">
              <a:solidFill>
                <a:schemeClr val="bg1"/>
              </a:solidFill>
            </a:endParaRPr>
          </a:p>
        </p:txBody>
      </p:sp>
      <p:graphicFrame>
        <p:nvGraphicFramePr>
          <p:cNvPr id="14" name="Content Placeholder 2">
            <a:extLst>
              <a:ext uri="{FF2B5EF4-FFF2-40B4-BE49-F238E27FC236}">
                <a16:creationId xmlns:a16="http://schemas.microsoft.com/office/drawing/2014/main" id="{BECFB822-5D64-4788-9F82-0BBD05DC37BF}"/>
              </a:ext>
            </a:extLst>
          </p:cNvPr>
          <p:cNvGraphicFramePr>
            <a:graphicFrameLocks noGrp="1"/>
          </p:cNvGraphicFramePr>
          <p:nvPr>
            <p:ph idx="1"/>
            <p:extLst>
              <p:ext uri="{D42A27DB-BD31-4B8C-83A1-F6EECF244321}">
                <p14:modId xmlns:p14="http://schemas.microsoft.com/office/powerpoint/2010/main" val="32484862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590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a16="http://schemas.microsoft.com/office/drawing/2014/main" id="{0F153711-0999-4749-B614-7F6A5ABC96E1}"/>
              </a:ext>
            </a:extLst>
          </p:cNvPr>
          <p:cNvSpPr>
            <a:spLocks noGrp="1"/>
          </p:cNvSpPr>
          <p:nvPr>
            <p:ph type="title"/>
          </p:nvPr>
        </p:nvSpPr>
        <p:spPr>
          <a:xfrm>
            <a:off x="777240" y="731519"/>
            <a:ext cx="2845191" cy="3237579"/>
          </a:xfrm>
        </p:spPr>
        <p:txBody>
          <a:bodyPr vert="horz" lIns="91440" tIns="45720" rIns="91440" bIns="45720" rtlCol="0" anchor="ctr">
            <a:normAutofit/>
          </a:bodyPr>
          <a:lstStyle/>
          <a:p>
            <a:r>
              <a:rPr lang="en-US" sz="3800" kern="1200">
                <a:solidFill>
                  <a:srgbClr val="FFFFFF"/>
                </a:solidFill>
                <a:latin typeface="+mj-lt"/>
                <a:ea typeface="+mj-ea"/>
                <a:cs typeface="+mj-cs"/>
              </a:rPr>
              <a:t>Exercise</a:t>
            </a:r>
            <a:br>
              <a:rPr lang="en-US" sz="3800" kern="1200">
                <a:solidFill>
                  <a:srgbClr val="FFFFFF"/>
                </a:solidFill>
                <a:latin typeface="+mj-lt"/>
                <a:ea typeface="+mj-ea"/>
                <a:cs typeface="+mj-cs"/>
              </a:rPr>
            </a:br>
            <a:r>
              <a:rPr lang="en-US" sz="3800" kern="1200">
                <a:solidFill>
                  <a:srgbClr val="FFFFFF"/>
                </a:solidFill>
                <a:latin typeface="+mj-lt"/>
                <a:ea typeface="+mj-ea"/>
                <a:cs typeface="+mj-cs"/>
              </a:rPr>
              <a:t>Get your feet wet</a:t>
            </a:r>
            <a:br>
              <a:rPr lang="en-US" sz="3800" kern="1200">
                <a:solidFill>
                  <a:srgbClr val="FFFFFF"/>
                </a:solidFill>
                <a:latin typeface="+mj-lt"/>
                <a:ea typeface="+mj-ea"/>
                <a:cs typeface="+mj-cs"/>
              </a:rPr>
            </a:br>
            <a:endParaRPr lang="en-US" sz="3800" kern="1200">
              <a:solidFill>
                <a:srgbClr val="FFFFFF"/>
              </a:solidFill>
              <a:latin typeface="+mj-lt"/>
              <a:ea typeface="+mj-ea"/>
              <a:cs typeface="+mj-cs"/>
            </a:endParaRPr>
          </a:p>
        </p:txBody>
      </p:sp>
      <p:sp>
        <p:nvSpPr>
          <p:cNvPr id="52" name="Rectangle 5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4" name="Rectangle 5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Content Placeholder 5">
            <a:extLst>
              <a:ext uri="{FF2B5EF4-FFF2-40B4-BE49-F238E27FC236}">
                <a16:creationId xmlns:a16="http://schemas.microsoft.com/office/drawing/2014/main" id="{14A45C8F-5540-1C45-8A2E-93C2CF13085A}"/>
              </a:ext>
            </a:extLst>
          </p:cNvPr>
          <p:cNvSpPr>
            <a:spLocks noGrp="1"/>
          </p:cNvSpPr>
          <p:nvPr>
            <p:ph sz="half" idx="1"/>
          </p:nvPr>
        </p:nvSpPr>
        <p:spPr>
          <a:xfrm>
            <a:off x="4379709" y="686862"/>
            <a:ext cx="7037591" cy="5475129"/>
          </a:xfrm>
        </p:spPr>
        <p:txBody>
          <a:bodyPr vert="horz" lIns="91440" tIns="45720" rIns="91440" bIns="45720" rtlCol="0" anchor="ctr">
            <a:normAutofit/>
          </a:bodyPr>
          <a:lstStyle/>
          <a:p>
            <a:r>
              <a:rPr lang="en-US" sz="2000" b="0" i="0">
                <a:effectLst/>
              </a:rPr>
              <a:t>Assign a list of any integers you like to a variable called my_list. Use a for loop to iterate through that list, printing out the result of each integer plus 1.</a:t>
            </a:r>
          </a:p>
          <a:p>
            <a:endParaRPr lang="en-US" sz="2000"/>
          </a:p>
          <a:p>
            <a:r>
              <a:rPr lang="en-US" sz="2000" b="0" i="0">
                <a:effectLst/>
              </a:rPr>
              <a:t>Make a NEW list full of any data you like. Create a while loop that checks that the length of that list is greater than zero, and then calls the pop </a:t>
            </a:r>
            <a:r>
              <a:rPr lang="en-US" sz="2000" b="1" i="0">
                <a:effectLst/>
              </a:rPr>
              <a:t>method</a:t>
            </a:r>
            <a:r>
              <a:rPr lang="en-US" sz="2000" b="0" i="0">
                <a:effectLst/>
              </a:rPr>
              <a:t> with no arguments on that list during each while loop.</a:t>
            </a:r>
          </a:p>
          <a:p>
            <a:pPr marL="742950" lvl="1"/>
            <a:r>
              <a:rPr lang="en-US" sz="2000" b="0" i="0">
                <a:effectLst/>
              </a:rPr>
              <a:t>Check what the value of your list once this is done! Why do you think that is? What does the pop method do?</a:t>
            </a:r>
          </a:p>
          <a:p>
            <a:pPr lvl="1"/>
            <a:endParaRPr lang="en-US" sz="2000" b="0" i="0">
              <a:effectLst/>
            </a:endParaRPr>
          </a:p>
          <a:p>
            <a:r>
              <a:rPr lang="en-US" sz="2000" b="0" i="0">
                <a:effectLst/>
              </a:rPr>
              <a:t>Write an if statement that checks for equality between 4 and 4.0, and prints a string if so (maybe fill the string with a compliment to yourself!). Write it again but check for object identity between 4 and 4.0 in the if condition instead.</a:t>
            </a:r>
          </a:p>
        </p:txBody>
      </p:sp>
    </p:spTree>
    <p:extLst>
      <p:ext uri="{BB962C8B-B14F-4D97-AF65-F5344CB8AC3E}">
        <p14:creationId xmlns:p14="http://schemas.microsoft.com/office/powerpoint/2010/main" val="354043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51668-B98A-9046-BB2B-3F5938B2F3B9}"/>
              </a:ext>
            </a:extLst>
          </p:cNvPr>
          <p:cNvSpPr>
            <a:spLocks noGrp="1"/>
          </p:cNvSpPr>
          <p:nvPr>
            <p:ph type="title"/>
          </p:nvPr>
        </p:nvSpPr>
        <p:spPr>
          <a:xfrm>
            <a:off x="436323" y="637125"/>
            <a:ext cx="4237331" cy="5256371"/>
          </a:xfrm>
          <a:prstGeom prst="ellipse">
            <a:avLst/>
          </a:prstGeom>
        </p:spPr>
        <p:txBody>
          <a:bodyPr>
            <a:normAutofit/>
          </a:bodyPr>
          <a:lstStyle/>
          <a:p>
            <a:r>
              <a:rPr lang="en-US" sz="3000" b="1" dirty="0">
                <a:solidFill>
                  <a:schemeClr val="bg1"/>
                </a:solidFill>
              </a:rPr>
              <a:t>Anatomy of a </a:t>
            </a:r>
            <a:br>
              <a:rPr lang="en-US" sz="3000" b="1" dirty="0">
                <a:solidFill>
                  <a:schemeClr val="bg1"/>
                </a:solidFill>
              </a:rPr>
            </a:br>
            <a:r>
              <a:rPr lang="en-US" sz="3000" b="1" dirty="0">
                <a:solidFill>
                  <a:schemeClr val="bg1"/>
                </a:solidFill>
              </a:rPr>
              <a:t>for function</a:t>
            </a:r>
            <a:br>
              <a:rPr lang="en-US" sz="3000" b="1" dirty="0">
                <a:solidFill>
                  <a:schemeClr val="bg1"/>
                </a:solidFill>
              </a:rPr>
            </a:br>
            <a:endParaRPr lang="en-US" sz="3000" dirty="0">
              <a:solidFill>
                <a:schemeClr val="bg1"/>
              </a:solidFill>
            </a:endParaRPr>
          </a:p>
        </p:txBody>
      </p:sp>
      <p:graphicFrame>
        <p:nvGraphicFramePr>
          <p:cNvPr id="14" name="Content Placeholder 2">
            <a:extLst>
              <a:ext uri="{FF2B5EF4-FFF2-40B4-BE49-F238E27FC236}">
                <a16:creationId xmlns:a16="http://schemas.microsoft.com/office/drawing/2014/main" id="{BECFB822-5D64-4788-9F82-0BBD05DC37BF}"/>
              </a:ext>
            </a:extLst>
          </p:cNvPr>
          <p:cNvGraphicFramePr>
            <a:graphicFrameLocks noGrp="1"/>
          </p:cNvGraphicFramePr>
          <p:nvPr>
            <p:ph idx="1"/>
            <p:extLst>
              <p:ext uri="{D42A27DB-BD31-4B8C-83A1-F6EECF244321}">
                <p14:modId xmlns:p14="http://schemas.microsoft.com/office/powerpoint/2010/main" val="248945999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5378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51668-B98A-9046-BB2B-3F5938B2F3B9}"/>
              </a:ext>
            </a:extLst>
          </p:cNvPr>
          <p:cNvSpPr>
            <a:spLocks noGrp="1"/>
          </p:cNvSpPr>
          <p:nvPr>
            <p:ph type="title"/>
          </p:nvPr>
        </p:nvSpPr>
        <p:spPr>
          <a:xfrm>
            <a:off x="436323" y="637125"/>
            <a:ext cx="4237331" cy="5256371"/>
          </a:xfrm>
          <a:prstGeom prst="ellipse">
            <a:avLst/>
          </a:prstGeom>
        </p:spPr>
        <p:txBody>
          <a:bodyPr>
            <a:normAutofit/>
          </a:bodyPr>
          <a:lstStyle/>
          <a:p>
            <a:r>
              <a:rPr lang="en-US" sz="3000" b="1" dirty="0">
                <a:solidFill>
                  <a:schemeClr val="bg1"/>
                </a:solidFill>
              </a:rPr>
              <a:t>Anatomy of a </a:t>
            </a:r>
            <a:br>
              <a:rPr lang="en-US" sz="3000" b="1" dirty="0">
                <a:solidFill>
                  <a:schemeClr val="bg1"/>
                </a:solidFill>
              </a:rPr>
            </a:br>
            <a:r>
              <a:rPr lang="en-US" sz="3000" b="1" dirty="0">
                <a:solidFill>
                  <a:schemeClr val="bg1"/>
                </a:solidFill>
              </a:rPr>
              <a:t>for function with return statement</a:t>
            </a:r>
            <a:br>
              <a:rPr lang="en-US" sz="3000" b="1" dirty="0">
                <a:solidFill>
                  <a:schemeClr val="bg1"/>
                </a:solidFill>
              </a:rPr>
            </a:br>
            <a:endParaRPr lang="en-US" sz="3000" dirty="0">
              <a:solidFill>
                <a:schemeClr val="bg1"/>
              </a:solidFill>
            </a:endParaRPr>
          </a:p>
        </p:txBody>
      </p:sp>
      <p:graphicFrame>
        <p:nvGraphicFramePr>
          <p:cNvPr id="14" name="Content Placeholder 2">
            <a:extLst>
              <a:ext uri="{FF2B5EF4-FFF2-40B4-BE49-F238E27FC236}">
                <a16:creationId xmlns:a16="http://schemas.microsoft.com/office/drawing/2014/main" id="{BECFB822-5D64-4788-9F82-0BBD05DC37BF}"/>
              </a:ext>
            </a:extLst>
          </p:cNvPr>
          <p:cNvGraphicFramePr>
            <a:graphicFrameLocks noGrp="1"/>
          </p:cNvGraphicFramePr>
          <p:nvPr>
            <p:ph idx="1"/>
            <p:extLst>
              <p:ext uri="{D42A27DB-BD31-4B8C-83A1-F6EECF244321}">
                <p14:modId xmlns:p14="http://schemas.microsoft.com/office/powerpoint/2010/main" val="36080635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647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9243-EE76-3547-8DC9-24F590E082BE}"/>
              </a:ext>
            </a:extLst>
          </p:cNvPr>
          <p:cNvSpPr>
            <a:spLocks noGrp="1"/>
          </p:cNvSpPr>
          <p:nvPr>
            <p:ph type="title"/>
          </p:nvPr>
        </p:nvSpPr>
        <p:spPr>
          <a:xfrm>
            <a:off x="838200" y="365125"/>
            <a:ext cx="10515600" cy="1325563"/>
          </a:xfrm>
        </p:spPr>
        <p:txBody>
          <a:bodyPr>
            <a:normAutofit/>
          </a:bodyPr>
          <a:lstStyle/>
          <a:p>
            <a:r>
              <a:rPr lang="en-US" b="1"/>
              <a:t>Writing Scripts</a:t>
            </a:r>
            <a:endParaRPr lang="en-US"/>
          </a:p>
        </p:txBody>
      </p:sp>
      <p:graphicFrame>
        <p:nvGraphicFramePr>
          <p:cNvPr id="5" name="Content Placeholder 2">
            <a:extLst>
              <a:ext uri="{FF2B5EF4-FFF2-40B4-BE49-F238E27FC236}">
                <a16:creationId xmlns:a16="http://schemas.microsoft.com/office/drawing/2014/main" id="{B7B3918D-070D-4FF9-92AD-686EDFE99FCF}"/>
              </a:ext>
            </a:extLst>
          </p:cNvPr>
          <p:cNvGraphicFramePr>
            <a:graphicFrameLocks noGrp="1"/>
          </p:cNvGraphicFramePr>
          <p:nvPr>
            <p:ph idx="1"/>
            <p:extLst>
              <p:ext uri="{D42A27DB-BD31-4B8C-83A1-F6EECF244321}">
                <p14:modId xmlns:p14="http://schemas.microsoft.com/office/powerpoint/2010/main" val="36158454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422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a16="http://schemas.microsoft.com/office/drawing/2014/main" id="{0F153711-0999-4749-B614-7F6A5ABC96E1}"/>
              </a:ext>
            </a:extLst>
          </p:cNvPr>
          <p:cNvSpPr>
            <a:spLocks noGrp="1"/>
          </p:cNvSpPr>
          <p:nvPr>
            <p:ph type="title"/>
          </p:nvPr>
        </p:nvSpPr>
        <p:spPr>
          <a:xfrm>
            <a:off x="777240" y="731519"/>
            <a:ext cx="2845191" cy="3237579"/>
          </a:xfrm>
        </p:spPr>
        <p:txBody>
          <a:bodyPr vert="horz" lIns="91440" tIns="45720" rIns="91440" bIns="45720" rtlCol="0" anchor="ctr">
            <a:normAutofit/>
          </a:bodyPr>
          <a:lstStyle/>
          <a:p>
            <a:r>
              <a:rPr lang="en-US" sz="3800" kern="1200">
                <a:solidFill>
                  <a:srgbClr val="FFFFFF"/>
                </a:solidFill>
                <a:latin typeface="+mj-lt"/>
                <a:ea typeface="+mj-ea"/>
                <a:cs typeface="+mj-cs"/>
              </a:rPr>
              <a:t>Exercise</a:t>
            </a:r>
            <a:br>
              <a:rPr lang="en-US" sz="3800" kern="1200">
                <a:solidFill>
                  <a:srgbClr val="FFFFFF"/>
                </a:solidFill>
                <a:latin typeface="+mj-lt"/>
                <a:ea typeface="+mj-ea"/>
                <a:cs typeface="+mj-cs"/>
              </a:rPr>
            </a:br>
            <a:r>
              <a:rPr lang="en-US" sz="3800" kern="1200">
                <a:solidFill>
                  <a:srgbClr val="FFFFFF"/>
                </a:solidFill>
                <a:latin typeface="+mj-lt"/>
                <a:ea typeface="+mj-ea"/>
                <a:cs typeface="+mj-cs"/>
              </a:rPr>
              <a:t>Get your feet wet</a:t>
            </a:r>
            <a:br>
              <a:rPr lang="en-US" sz="3800" kern="1200">
                <a:solidFill>
                  <a:srgbClr val="FFFFFF"/>
                </a:solidFill>
                <a:latin typeface="+mj-lt"/>
                <a:ea typeface="+mj-ea"/>
                <a:cs typeface="+mj-cs"/>
              </a:rPr>
            </a:br>
            <a:endParaRPr lang="en-US" sz="3800" kern="1200">
              <a:solidFill>
                <a:srgbClr val="FFFFFF"/>
              </a:solidFill>
              <a:latin typeface="+mj-lt"/>
              <a:ea typeface="+mj-ea"/>
              <a:cs typeface="+mj-cs"/>
            </a:endParaRPr>
          </a:p>
        </p:txBody>
      </p:sp>
      <p:sp>
        <p:nvSpPr>
          <p:cNvPr id="52" name="Rectangle 5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4" name="Rectangle 5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Content Placeholder 5">
            <a:extLst>
              <a:ext uri="{FF2B5EF4-FFF2-40B4-BE49-F238E27FC236}">
                <a16:creationId xmlns:a16="http://schemas.microsoft.com/office/drawing/2014/main" id="{14A45C8F-5540-1C45-8A2E-93C2CF13085A}"/>
              </a:ext>
            </a:extLst>
          </p:cNvPr>
          <p:cNvSpPr>
            <a:spLocks noGrp="1"/>
          </p:cNvSpPr>
          <p:nvPr>
            <p:ph sz="half" idx="1"/>
          </p:nvPr>
        </p:nvSpPr>
        <p:spPr>
          <a:xfrm>
            <a:off x="4379709" y="686862"/>
            <a:ext cx="7037591" cy="5475129"/>
          </a:xfrm>
        </p:spPr>
        <p:txBody>
          <a:bodyPr vert="horz" lIns="91440" tIns="45720" rIns="91440" bIns="45720" rtlCol="0" anchor="ctr">
            <a:normAutofit/>
          </a:bodyPr>
          <a:lstStyle/>
          <a:p>
            <a:r>
              <a:rPr lang="en-US" sz="2000" dirty="0"/>
              <a:t>Define a function </a:t>
            </a:r>
            <a:r>
              <a:rPr lang="en-US" sz="2000" dirty="0" err="1"/>
              <a:t>which_is_smaller</a:t>
            </a:r>
            <a:r>
              <a:rPr lang="en-US" sz="2000" dirty="0"/>
              <a:t>() that takes two numbers as arguments and returns the smallest of them. </a:t>
            </a:r>
          </a:p>
          <a:p>
            <a:endParaRPr lang="en-US" sz="2000" dirty="0"/>
          </a:p>
          <a:p>
            <a:r>
              <a:rPr lang="en-US" sz="2000" dirty="0"/>
              <a:t>Write a function that takes a lowercase character (i.e. a string of length 1) and returns True if it is a vowel, False otherwise.</a:t>
            </a:r>
          </a:p>
          <a:p>
            <a:endParaRPr lang="en-US" sz="2000" dirty="0"/>
          </a:p>
          <a:p>
            <a:r>
              <a:rPr lang="en-US" sz="2000" dirty="0"/>
              <a:t>Write a function that takes a list of words. It should count the lengths of each of the words in the argument and return a list of integers of the lengths of the corresponding input words.</a:t>
            </a:r>
          </a:p>
          <a:p>
            <a:endParaRPr lang="en-US" sz="2000" dirty="0"/>
          </a:p>
          <a:p>
            <a:r>
              <a:rPr lang="en-US" sz="2000" dirty="0"/>
              <a:t>Write a function capable of generating all the verses of the song “99 Bottles of Beer on the Wall”.</a:t>
            </a:r>
          </a:p>
        </p:txBody>
      </p:sp>
    </p:spTree>
    <p:extLst>
      <p:ext uri="{BB962C8B-B14F-4D97-AF65-F5344CB8AC3E}">
        <p14:creationId xmlns:p14="http://schemas.microsoft.com/office/powerpoint/2010/main" val="1505585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621A-7353-4E44-9007-FDF89E2FF134}"/>
              </a:ext>
            </a:extLst>
          </p:cNvPr>
          <p:cNvSpPr>
            <a:spLocks noGrp="1"/>
          </p:cNvSpPr>
          <p:nvPr>
            <p:ph type="ctrTitle"/>
          </p:nvPr>
        </p:nvSpPr>
        <p:spPr>
          <a:xfrm>
            <a:off x="987689" y="3071183"/>
            <a:ext cx="9910296" cy="2590027"/>
          </a:xfrm>
        </p:spPr>
        <p:txBody>
          <a:bodyPr anchor="t">
            <a:normAutofit/>
          </a:bodyPr>
          <a:lstStyle/>
          <a:p>
            <a:pPr algn="l"/>
            <a:r>
              <a:rPr lang="en-US" sz="8000" dirty="0"/>
              <a:t>Python for Data Analysis</a:t>
            </a:r>
          </a:p>
        </p:txBody>
      </p:sp>
      <p:sp>
        <p:nvSpPr>
          <p:cNvPr id="3" name="Subtitle 2">
            <a:extLst>
              <a:ext uri="{FF2B5EF4-FFF2-40B4-BE49-F238E27FC236}">
                <a16:creationId xmlns:a16="http://schemas.microsoft.com/office/drawing/2014/main" id="{FA945277-7F5B-3241-9642-4D4B4DD082EE}"/>
              </a:ext>
            </a:extLst>
          </p:cNvPr>
          <p:cNvSpPr>
            <a:spLocks noGrp="1"/>
          </p:cNvSpPr>
          <p:nvPr>
            <p:ph type="subTitle" idx="1"/>
          </p:nvPr>
        </p:nvSpPr>
        <p:spPr>
          <a:xfrm>
            <a:off x="987688" y="1553518"/>
            <a:ext cx="9910295" cy="1281733"/>
          </a:xfrm>
        </p:spPr>
        <p:txBody>
          <a:bodyPr anchor="b">
            <a:normAutofit/>
          </a:bodyPr>
          <a:lstStyle/>
          <a:p>
            <a:pPr algn="l"/>
            <a:r>
              <a:rPr lang="en-US" dirty="0"/>
              <a:t>Seminar 3</a:t>
            </a:r>
          </a:p>
        </p:txBody>
      </p:sp>
    </p:spTree>
    <p:extLst>
      <p:ext uri="{BB962C8B-B14F-4D97-AF65-F5344CB8AC3E}">
        <p14:creationId xmlns:p14="http://schemas.microsoft.com/office/powerpoint/2010/main" val="642495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B37439-9193-4388-9CF5-6AADAA397344}"/>
              </a:ext>
            </a:extLst>
          </p:cNvPr>
          <p:cNvSpPr>
            <a:spLocks noGrp="1"/>
          </p:cNvSpPr>
          <p:nvPr>
            <p:ph type="title"/>
          </p:nvPr>
        </p:nvSpPr>
        <p:spPr/>
        <p:txBody>
          <a:bodyPr/>
          <a:lstStyle/>
          <a:p>
            <a:endParaRPr lang="en-US"/>
          </a:p>
        </p:txBody>
      </p:sp>
      <p:sp>
        <p:nvSpPr>
          <p:cNvPr id="7" name="Rectangle 6">
            <a:extLst>
              <a:ext uri="{FF2B5EF4-FFF2-40B4-BE49-F238E27FC236}">
                <a16:creationId xmlns:a16="http://schemas.microsoft.com/office/drawing/2014/main" id="{1DC4F472-319C-4353-96C8-8BB551267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AA3255C-B153-4928-80B4-D5266DAE89C2}"/>
              </a:ext>
            </a:extLst>
          </p:cNvPr>
          <p:cNvSpPr txBox="1">
            <a:spLocks/>
          </p:cNvSpPr>
          <p:nvPr/>
        </p:nvSpPr>
        <p:spPr>
          <a:xfrm>
            <a:off x="838201" y="624568"/>
            <a:ext cx="3351755" cy="5412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000">
                <a:solidFill>
                  <a:schemeClr val="bg1"/>
                </a:solidFill>
              </a:rPr>
              <a:t>Agenda</a:t>
            </a:r>
          </a:p>
        </p:txBody>
      </p:sp>
      <p:graphicFrame>
        <p:nvGraphicFramePr>
          <p:cNvPr id="9" name="Text Placeholder 3">
            <a:extLst>
              <a:ext uri="{FF2B5EF4-FFF2-40B4-BE49-F238E27FC236}">
                <a16:creationId xmlns:a16="http://schemas.microsoft.com/office/drawing/2014/main" id="{65CE8DCA-49DA-4C34-BEA1-F09BF9F9FFCC}"/>
              </a:ext>
            </a:extLst>
          </p:cNvPr>
          <p:cNvGraphicFramePr/>
          <p:nvPr>
            <p:extLst>
              <p:ext uri="{D42A27DB-BD31-4B8C-83A1-F6EECF244321}">
                <p14:modId xmlns:p14="http://schemas.microsoft.com/office/powerpoint/2010/main" val="232639620"/>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808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4D906C-DA90-CB4F-BD96-F5DA0295576F}"/>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sz="4400" kern="1200">
                <a:solidFill>
                  <a:srgbClr val="FFFFFF"/>
                </a:solidFill>
                <a:latin typeface="+mj-lt"/>
                <a:ea typeface="+mj-ea"/>
                <a:cs typeface="+mj-cs"/>
              </a:rPr>
              <a:t>Agenda – The Anatomy of</a:t>
            </a:r>
          </a:p>
        </p:txBody>
      </p:sp>
      <p:graphicFrame>
        <p:nvGraphicFramePr>
          <p:cNvPr id="6" name="Text Placeholder 3">
            <a:extLst>
              <a:ext uri="{FF2B5EF4-FFF2-40B4-BE49-F238E27FC236}">
                <a16:creationId xmlns:a16="http://schemas.microsoft.com/office/drawing/2014/main" id="{9B14B04A-CAD2-4DFA-B72E-E88BBAC15C14}"/>
              </a:ext>
            </a:extLst>
          </p:cNvPr>
          <p:cNvGraphicFramePr/>
          <p:nvPr>
            <p:extLst>
              <p:ext uri="{D42A27DB-BD31-4B8C-83A1-F6EECF244321}">
                <p14:modId xmlns:p14="http://schemas.microsoft.com/office/powerpoint/2010/main" val="347330362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1514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E841-4BA3-654B-876C-F170F813564E}"/>
              </a:ext>
            </a:extLst>
          </p:cNvPr>
          <p:cNvSpPr>
            <a:spLocks noGrp="1"/>
          </p:cNvSpPr>
          <p:nvPr>
            <p:ph type="title"/>
          </p:nvPr>
        </p:nvSpPr>
        <p:spPr>
          <a:xfrm>
            <a:off x="1901162" y="3050434"/>
            <a:ext cx="3722933" cy="757130"/>
          </a:xfrm>
          <a:ln w="25400" cap="sq">
            <a:solidFill>
              <a:srgbClr val="FFFFFF"/>
            </a:solidFill>
            <a:miter lim="800000"/>
          </a:ln>
        </p:spPr>
        <p:txBody>
          <a:bodyPr wrap="square">
            <a:normAutofit/>
          </a:bodyPr>
          <a:lstStyle/>
          <a:p>
            <a:pPr algn="ctr"/>
            <a:r>
              <a:rPr lang="en-US" sz="2800" dirty="0">
                <a:solidFill>
                  <a:srgbClr val="FFFFFF"/>
                </a:solidFill>
              </a:rPr>
              <a:t>Standard Library</a:t>
            </a:r>
          </a:p>
        </p:txBody>
      </p:sp>
      <p:sp>
        <p:nvSpPr>
          <p:cNvPr id="3" name="Content Placeholder 2">
            <a:extLst>
              <a:ext uri="{FF2B5EF4-FFF2-40B4-BE49-F238E27FC236}">
                <a16:creationId xmlns:a16="http://schemas.microsoft.com/office/drawing/2014/main" id="{B717870E-7D16-5945-8E5E-94AB2A72F085}"/>
              </a:ext>
            </a:extLst>
          </p:cNvPr>
          <p:cNvSpPr>
            <a:spLocks noGrp="1"/>
          </p:cNvSpPr>
          <p:nvPr>
            <p:ph sz="half" idx="1"/>
          </p:nvPr>
        </p:nvSpPr>
        <p:spPr>
          <a:xfrm>
            <a:off x="6574536" y="640080"/>
            <a:ext cx="5053066" cy="2546604"/>
          </a:xfrm>
        </p:spPr>
        <p:txBody>
          <a:bodyPr>
            <a:noAutofit/>
          </a:bodyPr>
          <a:lstStyle/>
          <a:p>
            <a:r>
              <a:rPr lang="en-US" sz="2400" dirty="0"/>
              <a:t>Built-in Python</a:t>
            </a:r>
          </a:p>
          <a:p>
            <a:pPr lvl="1"/>
            <a:r>
              <a:rPr lang="en-US" dirty="0"/>
              <a:t>Every Python session has access to everything we've learned</a:t>
            </a:r>
          </a:p>
          <a:p>
            <a:pPr lvl="1"/>
            <a:r>
              <a:rPr lang="en-US" dirty="0"/>
              <a:t>The built-ins are general purpose building blocks: "primitive" data, control flow statements, basic operators, </a:t>
            </a:r>
            <a:r>
              <a:rPr lang="en-US" dirty="0" err="1"/>
              <a:t>etc</a:t>
            </a:r>
            <a:endParaRPr lang="en-US" dirty="0"/>
          </a:p>
          <a:p>
            <a:pPr marL="0" indent="0">
              <a:buNone/>
            </a:pPr>
            <a:endParaRPr lang="en-US" sz="2400" dirty="0"/>
          </a:p>
        </p:txBody>
      </p:sp>
      <p:sp>
        <p:nvSpPr>
          <p:cNvPr id="4" name="Text Placeholder 3">
            <a:extLst>
              <a:ext uri="{FF2B5EF4-FFF2-40B4-BE49-F238E27FC236}">
                <a16:creationId xmlns:a16="http://schemas.microsoft.com/office/drawing/2014/main" id="{EF10BB30-15B3-B041-94BD-E9597F394B41}"/>
              </a:ext>
            </a:extLst>
          </p:cNvPr>
          <p:cNvSpPr>
            <a:spLocks noGrp="1"/>
          </p:cNvSpPr>
          <p:nvPr>
            <p:ph sz="half" idx="2"/>
          </p:nvPr>
        </p:nvSpPr>
        <p:spPr>
          <a:xfrm>
            <a:off x="6570204" y="3671315"/>
            <a:ext cx="5057398" cy="2546605"/>
          </a:xfrm>
        </p:spPr>
        <p:txBody>
          <a:bodyPr>
            <a:normAutofit/>
          </a:bodyPr>
          <a:lstStyle/>
          <a:p>
            <a:r>
              <a:rPr lang="en-US" dirty="0"/>
              <a:t>every Python installation also comes with special functions, methods, data types, operators to address specific types of problems</a:t>
            </a:r>
          </a:p>
          <a:p>
            <a:r>
              <a:rPr lang="en-US" dirty="0"/>
              <a:t>Not imported by default</a:t>
            </a:r>
          </a:p>
        </p:txBody>
      </p:sp>
      <p:sp>
        <p:nvSpPr>
          <p:cNvPr id="8" name="Rectangle 8">
            <a:extLst>
              <a:ext uri="{FF2B5EF4-FFF2-40B4-BE49-F238E27FC236}">
                <a16:creationId xmlns:a16="http://schemas.microsoft.com/office/drawing/2014/main" id="{3CE75136-1D1C-4C63-9D86-1C871274E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15240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0">
            <a:extLst>
              <a:ext uri="{FF2B5EF4-FFF2-40B4-BE49-F238E27FC236}">
                <a16:creationId xmlns:a16="http://schemas.microsoft.com/office/drawing/2014/main" id="{1B2C3C97-A01D-4782-A97A-60EAE0A2D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5878" y="15240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E73B6867-661F-42E8-B924-02A615D5D481}"/>
              </a:ext>
            </a:extLst>
          </p:cNvPr>
          <p:cNvSpPr txBox="1">
            <a:spLocks/>
          </p:cNvSpPr>
          <p:nvPr/>
        </p:nvSpPr>
        <p:spPr>
          <a:xfrm>
            <a:off x="2053562" y="3202834"/>
            <a:ext cx="3722933" cy="757130"/>
          </a:xfrm>
          <a:prstGeom prst="rect">
            <a:avLst/>
          </a:prstGeom>
          <a:ln w="25400" cap="sq">
            <a:solidFill>
              <a:srgbClr val="FFFFFF"/>
            </a:solidFill>
            <a:miter lim="800000"/>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solidFill>
                  <a:srgbClr val="FFFFFF"/>
                </a:solidFill>
              </a:rPr>
              <a:t>Standard Library</a:t>
            </a:r>
            <a:endParaRPr lang="en-US" sz="2800" dirty="0">
              <a:solidFill>
                <a:srgbClr val="FFFFFF"/>
              </a:solidFill>
            </a:endParaRPr>
          </a:p>
        </p:txBody>
      </p:sp>
      <p:sp>
        <p:nvSpPr>
          <p:cNvPr id="11" name="Rectangle 10">
            <a:extLst>
              <a:ext uri="{FF2B5EF4-FFF2-40B4-BE49-F238E27FC236}">
                <a16:creationId xmlns:a16="http://schemas.microsoft.com/office/drawing/2014/main" id="{85C7EA61-AF02-41FC-9608-21A37F2153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240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995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BD570E-6A1D-4E73-8BB5-53C4ABFD468B}"/>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3E9E4EF0-B301-44E9-8E04-8837AA674F78}"/>
              </a:ext>
            </a:extLst>
          </p:cNvPr>
          <p:cNvSpPr>
            <a:spLocks noGrp="1"/>
          </p:cNvSpPr>
          <p:nvPr>
            <p:ph sz="half" idx="1"/>
          </p:nvPr>
        </p:nvSpPr>
        <p:spPr/>
        <p:txBody>
          <a:bodyPr/>
          <a:lstStyle/>
          <a:p>
            <a:endParaRPr lang="en-US"/>
          </a:p>
        </p:txBody>
      </p:sp>
      <p:sp useBgFill="1">
        <p:nvSpPr>
          <p:cNvPr id="8" name="Rectangle 7">
            <a:extLst>
              <a:ext uri="{FF2B5EF4-FFF2-40B4-BE49-F238E27FC236}">
                <a16:creationId xmlns:a16="http://schemas.microsoft.com/office/drawing/2014/main" id="{BC86B8D3-0967-4699-916C-116311D80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69F3858F-5D2E-4344-A495-CBE3365A51B0}"/>
              </a:ext>
            </a:extLst>
          </p:cNvPr>
          <p:cNvSpPr txBox="1">
            <a:spLocks/>
          </p:cNvSpPr>
          <p:nvPr/>
        </p:nvSpPr>
        <p:spPr>
          <a:xfrm>
            <a:off x="943277" y="712269"/>
            <a:ext cx="3370998" cy="55022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Python Modules</a:t>
            </a:r>
          </a:p>
        </p:txBody>
      </p:sp>
      <p:cxnSp>
        <p:nvCxnSpPr>
          <p:cNvPr id="10" name="Straight Connector 9">
            <a:extLst>
              <a:ext uri="{FF2B5EF4-FFF2-40B4-BE49-F238E27FC236}">
                <a16:creationId xmlns:a16="http://schemas.microsoft.com/office/drawing/2014/main" id="{2BE1A41A-4C1F-4286-878C-4632EC5C32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304"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F2BC8242-BEBE-457E-9FA5-F437B6F548A0}"/>
              </a:ext>
            </a:extLst>
          </p:cNvPr>
          <p:cNvGraphicFramePr>
            <a:graphicFrameLocks/>
          </p:cNvGraphicFramePr>
          <p:nvPr>
            <p:extLst>
              <p:ext uri="{D42A27DB-BD31-4B8C-83A1-F6EECF244321}">
                <p14:modId xmlns:p14="http://schemas.microsoft.com/office/powerpoint/2010/main" val="1746789521"/>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776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8D493D-A2AC-451E-B478-DBA2A2E3D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45BA7587-457F-4FEE-AB23-8297597B8086}"/>
              </a:ext>
            </a:extLst>
          </p:cNvPr>
          <p:cNvSpPr txBox="1">
            <a:spLocks/>
          </p:cNvSpPr>
          <p:nvPr/>
        </p:nvSpPr>
        <p:spPr>
          <a:xfrm>
            <a:off x="594360" y="637125"/>
            <a:ext cx="3802276" cy="5256371"/>
          </a:xfrm>
          <a:prstGeom prst="ellipse">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solidFill>
                  <a:schemeClr val="bg1"/>
                </a:solidFill>
              </a:rPr>
              <a:t>Anatomy of import syntax 1</a:t>
            </a:r>
            <a:br>
              <a:rPr lang="en-US" sz="3000" b="1">
                <a:solidFill>
                  <a:schemeClr val="bg1"/>
                </a:solidFill>
              </a:rPr>
            </a:br>
            <a:endParaRPr lang="en-US" sz="3000" dirty="0">
              <a:solidFill>
                <a:schemeClr val="bg1"/>
              </a:solidFill>
            </a:endParaRPr>
          </a:p>
        </p:txBody>
      </p:sp>
      <p:graphicFrame>
        <p:nvGraphicFramePr>
          <p:cNvPr id="9" name="Content Placeholder 2">
            <a:extLst>
              <a:ext uri="{FF2B5EF4-FFF2-40B4-BE49-F238E27FC236}">
                <a16:creationId xmlns:a16="http://schemas.microsoft.com/office/drawing/2014/main" id="{D476515F-9ACF-4410-AE83-E746E0E937A4}"/>
              </a:ext>
            </a:extLst>
          </p:cNvPr>
          <p:cNvGraphicFramePr>
            <a:graphicFrameLocks/>
          </p:cNvGraphicFramePr>
          <p:nvPr>
            <p:extLst>
              <p:ext uri="{D42A27DB-BD31-4B8C-83A1-F6EECF244321}">
                <p14:modId xmlns:p14="http://schemas.microsoft.com/office/powerpoint/2010/main" val="22755370"/>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7801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E27764-2BF6-4707-806E-DF2A07F5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D26F1B1-9E4E-4645-9C6A-E6F5F515FAEB}"/>
              </a:ext>
            </a:extLst>
          </p:cNvPr>
          <p:cNvSpPr>
            <a:spLocks noGrp="1"/>
          </p:cNvSpPr>
          <p:nvPr>
            <p:ph type="title"/>
          </p:nvPr>
        </p:nvSpPr>
        <p:spPr>
          <a:xfrm>
            <a:off x="594360" y="637125"/>
            <a:ext cx="3802276" cy="5256371"/>
          </a:xfrm>
          <a:prstGeom prst="ellipse">
            <a:avLst/>
          </a:prstGeom>
        </p:spPr>
        <p:txBody>
          <a:bodyPr>
            <a:normAutofit/>
          </a:bodyPr>
          <a:lstStyle/>
          <a:p>
            <a:r>
              <a:rPr lang="en-US" sz="3000" b="1" dirty="0">
                <a:solidFill>
                  <a:schemeClr val="bg1"/>
                </a:solidFill>
              </a:rPr>
              <a:t>Anatomy of import syntax 2</a:t>
            </a:r>
            <a:br>
              <a:rPr lang="en-US" sz="3000" b="1" dirty="0">
                <a:solidFill>
                  <a:schemeClr val="bg1"/>
                </a:solidFill>
              </a:rPr>
            </a:br>
            <a:endParaRPr lang="en-US" sz="3000" dirty="0">
              <a:solidFill>
                <a:schemeClr val="bg1"/>
              </a:solidFill>
            </a:endParaRPr>
          </a:p>
        </p:txBody>
      </p:sp>
      <p:graphicFrame>
        <p:nvGraphicFramePr>
          <p:cNvPr id="9" name="Content Placeholder 2">
            <a:extLst>
              <a:ext uri="{FF2B5EF4-FFF2-40B4-BE49-F238E27FC236}">
                <a16:creationId xmlns:a16="http://schemas.microsoft.com/office/drawing/2014/main" id="{C1E9FF14-C106-4CAC-9FFC-90BC284974AA}"/>
              </a:ext>
            </a:extLst>
          </p:cNvPr>
          <p:cNvGraphicFramePr>
            <a:graphicFrameLocks noGrp="1"/>
          </p:cNvGraphicFramePr>
          <p:nvPr>
            <p:ph idx="1"/>
            <p:extLst>
              <p:ext uri="{D42A27DB-BD31-4B8C-83A1-F6EECF244321}">
                <p14:modId xmlns:p14="http://schemas.microsoft.com/office/powerpoint/2010/main" val="265009207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4715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D54F01-065A-4FC8-ACC1-EEE6CF0AC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D84E4D0-166D-42A3-87ED-9A7AECDC45CF}"/>
              </a:ext>
            </a:extLst>
          </p:cNvPr>
          <p:cNvSpPr>
            <a:spLocks noGrp="1"/>
          </p:cNvSpPr>
          <p:nvPr>
            <p:ph type="title"/>
          </p:nvPr>
        </p:nvSpPr>
        <p:spPr>
          <a:xfrm>
            <a:off x="594360" y="637125"/>
            <a:ext cx="3802276" cy="5256371"/>
          </a:xfrm>
          <a:prstGeom prst="ellipse">
            <a:avLst/>
          </a:prstGeom>
        </p:spPr>
        <p:txBody>
          <a:bodyPr>
            <a:normAutofit/>
          </a:bodyPr>
          <a:lstStyle/>
          <a:p>
            <a:r>
              <a:rPr lang="en-US" sz="3000" b="1" dirty="0">
                <a:solidFill>
                  <a:schemeClr val="bg1"/>
                </a:solidFill>
              </a:rPr>
              <a:t>Anatomy of import syntax 3</a:t>
            </a:r>
            <a:br>
              <a:rPr lang="en-US" sz="3000" b="1" dirty="0">
                <a:solidFill>
                  <a:schemeClr val="bg1"/>
                </a:solidFill>
              </a:rPr>
            </a:br>
            <a:endParaRPr lang="en-US" sz="3000" dirty="0">
              <a:solidFill>
                <a:schemeClr val="bg1"/>
              </a:solidFill>
            </a:endParaRPr>
          </a:p>
        </p:txBody>
      </p:sp>
      <p:graphicFrame>
        <p:nvGraphicFramePr>
          <p:cNvPr id="9" name="Content Placeholder 2">
            <a:extLst>
              <a:ext uri="{FF2B5EF4-FFF2-40B4-BE49-F238E27FC236}">
                <a16:creationId xmlns:a16="http://schemas.microsoft.com/office/drawing/2014/main" id="{DA6C136F-6EA5-4704-9508-562B182FAA64}"/>
              </a:ext>
            </a:extLst>
          </p:cNvPr>
          <p:cNvGraphicFramePr>
            <a:graphicFrameLocks noGrp="1"/>
          </p:cNvGraphicFramePr>
          <p:nvPr>
            <p:ph idx="1"/>
            <p:extLst>
              <p:ext uri="{D42A27DB-BD31-4B8C-83A1-F6EECF244321}">
                <p14:modId xmlns:p14="http://schemas.microsoft.com/office/powerpoint/2010/main" val="1582998385"/>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4498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31AA135-A788-4454-AFCB-CC610ADEA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EC2D05D9-01C3-4D1D-8F67-108A022CF148}"/>
              </a:ext>
            </a:extLst>
          </p:cNvPr>
          <p:cNvSpPr>
            <a:spLocks noGrp="1"/>
          </p:cNvSpPr>
          <p:nvPr>
            <p:ph type="title"/>
          </p:nvPr>
        </p:nvSpPr>
        <p:spPr>
          <a:xfrm>
            <a:off x="863029" y="1012004"/>
            <a:ext cx="3416158" cy="4795408"/>
          </a:xfrm>
        </p:spPr>
        <p:txBody>
          <a:bodyPr>
            <a:normAutofit/>
          </a:bodyPr>
          <a:lstStyle/>
          <a:p>
            <a:r>
              <a:rPr lang="en-US" b="1" dirty="0" err="1">
                <a:solidFill>
                  <a:srgbClr val="FFFFFF"/>
                </a:solidFill>
              </a:rPr>
              <a:t>stdlib</a:t>
            </a:r>
            <a:r>
              <a:rPr lang="en-US" b="1" dirty="0">
                <a:solidFill>
                  <a:srgbClr val="FFFFFF"/>
                </a:solidFill>
              </a:rPr>
              <a:t> greatest hits</a:t>
            </a:r>
            <a:endParaRPr lang="en-US" dirty="0">
              <a:solidFill>
                <a:srgbClr val="FFFFFF"/>
              </a:solidFill>
            </a:endParaRPr>
          </a:p>
        </p:txBody>
      </p:sp>
      <p:graphicFrame>
        <p:nvGraphicFramePr>
          <p:cNvPr id="9" name="Content Placeholder 2">
            <a:extLst>
              <a:ext uri="{FF2B5EF4-FFF2-40B4-BE49-F238E27FC236}">
                <a16:creationId xmlns:a16="http://schemas.microsoft.com/office/drawing/2014/main" id="{7AAEEFA1-3F4F-4086-B491-B67B5DA80222}"/>
              </a:ext>
            </a:extLst>
          </p:cNvPr>
          <p:cNvGraphicFramePr>
            <a:graphicFrameLocks noGrp="1"/>
          </p:cNvGraphicFramePr>
          <p:nvPr>
            <p:ph idx="1"/>
            <p:extLst>
              <p:ext uri="{D42A27DB-BD31-4B8C-83A1-F6EECF244321}">
                <p14:modId xmlns:p14="http://schemas.microsoft.com/office/powerpoint/2010/main" val="374462174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3408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F8BA57-540B-42DE-B0E8-BC8DC1E3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itle 2">
            <a:extLst>
              <a:ext uri="{FF2B5EF4-FFF2-40B4-BE49-F238E27FC236}">
                <a16:creationId xmlns:a16="http://schemas.microsoft.com/office/drawing/2014/main" id="{C894DD53-A745-49FA-ADE2-248284BB65F1}"/>
              </a:ext>
            </a:extLst>
          </p:cNvPr>
          <p:cNvSpPr>
            <a:spLocks noGrp="1"/>
          </p:cNvSpPr>
          <p:nvPr>
            <p:ph type="title"/>
          </p:nvPr>
        </p:nvSpPr>
        <p:spPr>
          <a:xfrm>
            <a:off x="777240" y="731519"/>
            <a:ext cx="2845191" cy="3237579"/>
          </a:xfrm>
        </p:spPr>
        <p:txBody>
          <a:bodyPr vert="horz" lIns="91440" tIns="45720" rIns="91440" bIns="45720" rtlCol="0" anchor="ctr">
            <a:normAutofit/>
          </a:bodyPr>
          <a:lstStyle/>
          <a:p>
            <a:r>
              <a:rPr lang="en-US" sz="3800" kern="1200">
                <a:solidFill>
                  <a:srgbClr val="FFFFFF"/>
                </a:solidFill>
                <a:latin typeface="+mj-lt"/>
                <a:ea typeface="+mj-ea"/>
                <a:cs typeface="+mj-cs"/>
              </a:rPr>
              <a:t>Exercise</a:t>
            </a:r>
            <a:br>
              <a:rPr lang="en-US" sz="3800" kern="1200">
                <a:solidFill>
                  <a:srgbClr val="FFFFFF"/>
                </a:solidFill>
                <a:latin typeface="+mj-lt"/>
                <a:ea typeface="+mj-ea"/>
                <a:cs typeface="+mj-cs"/>
              </a:rPr>
            </a:br>
            <a:r>
              <a:rPr lang="en-US" sz="3800" kern="1200">
                <a:solidFill>
                  <a:srgbClr val="FFFFFF"/>
                </a:solidFill>
                <a:latin typeface="+mj-lt"/>
                <a:ea typeface="+mj-ea"/>
                <a:cs typeface="+mj-cs"/>
              </a:rPr>
              <a:t>Get your feet wet</a:t>
            </a:r>
            <a:br>
              <a:rPr lang="en-US" sz="3800" kern="1200">
                <a:solidFill>
                  <a:srgbClr val="FFFFFF"/>
                </a:solidFill>
                <a:latin typeface="+mj-lt"/>
                <a:ea typeface="+mj-ea"/>
                <a:cs typeface="+mj-cs"/>
              </a:rPr>
            </a:br>
            <a:endParaRPr lang="en-US" sz="3800" kern="1200">
              <a:solidFill>
                <a:srgbClr val="FFFFFF"/>
              </a:solidFill>
              <a:latin typeface="+mj-lt"/>
              <a:ea typeface="+mj-ea"/>
              <a:cs typeface="+mj-cs"/>
            </a:endParaRPr>
          </a:p>
        </p:txBody>
      </p:sp>
      <p:sp>
        <p:nvSpPr>
          <p:cNvPr id="14" name="Rectangle 13">
            <a:extLst>
              <a:ext uri="{FF2B5EF4-FFF2-40B4-BE49-F238E27FC236}">
                <a16:creationId xmlns:a16="http://schemas.microsoft.com/office/drawing/2014/main" id="{D89998E2-B55D-4584-936B-93069998E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 name="Rectangle 14">
            <a:extLst>
              <a:ext uri="{FF2B5EF4-FFF2-40B4-BE49-F238E27FC236}">
                <a16:creationId xmlns:a16="http://schemas.microsoft.com/office/drawing/2014/main" id="{D6C67ACE-D9F7-4F09-9A3E-473F77D77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5">
            <a:extLst>
              <a:ext uri="{FF2B5EF4-FFF2-40B4-BE49-F238E27FC236}">
                <a16:creationId xmlns:a16="http://schemas.microsoft.com/office/drawing/2014/main" id="{EE80C468-E438-4872-A327-C0D92D71FB73}"/>
              </a:ext>
            </a:extLst>
          </p:cNvPr>
          <p:cNvSpPr>
            <a:spLocks noGrp="1"/>
          </p:cNvSpPr>
          <p:nvPr>
            <p:ph sz="half" idx="1"/>
          </p:nvPr>
        </p:nvSpPr>
        <p:spPr>
          <a:xfrm>
            <a:off x="4379709" y="686862"/>
            <a:ext cx="7037591" cy="5475129"/>
          </a:xfrm>
        </p:spPr>
        <p:txBody>
          <a:bodyPr vert="horz" lIns="91440" tIns="45720" rIns="91440" bIns="45720" rtlCol="0" anchor="ctr">
            <a:normAutofit/>
          </a:bodyPr>
          <a:lstStyle/>
          <a:p>
            <a:r>
              <a:rPr lang="en-US" dirty="0"/>
              <a:t>In the Python interpreter, try using the 3 different styles of import syntax to import the following </a:t>
            </a:r>
            <a:r>
              <a:rPr lang="en-US" b="1" dirty="0"/>
              <a:t>functions</a:t>
            </a:r>
            <a:r>
              <a:rPr lang="en-US" dirty="0"/>
              <a:t>, and call them properly based on the type of import syntax you used.</a:t>
            </a:r>
          </a:p>
          <a:p>
            <a:pPr lvl="1"/>
            <a:r>
              <a:rPr lang="en-US" dirty="0" err="1"/>
              <a:t>random.random</a:t>
            </a:r>
            <a:endParaRPr lang="en-US" dirty="0"/>
          </a:p>
          <a:p>
            <a:pPr lvl="1"/>
            <a:r>
              <a:rPr lang="en-US" dirty="0" err="1"/>
              <a:t>os.getcwd</a:t>
            </a:r>
            <a:endParaRPr lang="en-US" dirty="0"/>
          </a:p>
        </p:txBody>
      </p:sp>
      <p:sp>
        <p:nvSpPr>
          <p:cNvPr id="17" name="TextBox 16">
            <a:extLst>
              <a:ext uri="{FF2B5EF4-FFF2-40B4-BE49-F238E27FC236}">
                <a16:creationId xmlns:a16="http://schemas.microsoft.com/office/drawing/2014/main" id="{A3A39460-116C-4F6C-AEFB-838B8B4D0FF3}"/>
              </a:ext>
            </a:extLst>
          </p:cNvPr>
          <p:cNvSpPr txBox="1"/>
          <p:nvPr/>
        </p:nvSpPr>
        <p:spPr>
          <a:xfrm>
            <a:off x="1500809" y="6445455"/>
            <a:ext cx="9354099" cy="646331"/>
          </a:xfrm>
          <a:prstGeom prst="rect">
            <a:avLst/>
          </a:prstGeom>
          <a:noFill/>
        </p:spPr>
        <p:txBody>
          <a:bodyPr wrap="none" rtlCol="0">
            <a:spAutoFit/>
          </a:bodyPr>
          <a:lstStyle/>
          <a:p>
            <a:r>
              <a:rPr lang="en-US" dirty="0"/>
              <a:t>You will need to exit and re-enter your python session to clear your prior import syntax each time.</a:t>
            </a:r>
          </a:p>
          <a:p>
            <a:endParaRPr lang="en-US" dirty="0"/>
          </a:p>
        </p:txBody>
      </p:sp>
    </p:spTree>
    <p:extLst>
      <p:ext uri="{BB962C8B-B14F-4D97-AF65-F5344CB8AC3E}">
        <p14:creationId xmlns:p14="http://schemas.microsoft.com/office/powerpoint/2010/main" val="109161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F2E841-4BA3-654B-876C-F170F813564E}"/>
              </a:ext>
            </a:extLst>
          </p:cNvPr>
          <p:cNvSpPr>
            <a:spLocks noGrp="1"/>
          </p:cNvSpPr>
          <p:nvPr>
            <p:ph type="title"/>
          </p:nvPr>
        </p:nvSpPr>
        <p:spPr>
          <a:xfrm>
            <a:off x="1901162" y="3050434"/>
            <a:ext cx="3722933" cy="757130"/>
          </a:xfrm>
          <a:ln w="25400" cap="sq">
            <a:solidFill>
              <a:srgbClr val="FFFFFF"/>
            </a:solidFill>
            <a:miter lim="800000"/>
          </a:ln>
        </p:spPr>
        <p:txBody>
          <a:bodyPr wrap="square">
            <a:normAutofit/>
          </a:bodyPr>
          <a:lstStyle/>
          <a:p>
            <a:pPr algn="ctr"/>
            <a:r>
              <a:rPr lang="en-US" sz="2800">
                <a:solidFill>
                  <a:srgbClr val="FFFFFF"/>
                </a:solidFill>
              </a:rPr>
              <a:t>Control Flow</a:t>
            </a:r>
          </a:p>
        </p:txBody>
      </p:sp>
      <p:sp>
        <p:nvSpPr>
          <p:cNvPr id="13" name="Rectangle 12">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17870E-7D16-5945-8E5E-94AB2A72F085}"/>
              </a:ext>
            </a:extLst>
          </p:cNvPr>
          <p:cNvSpPr>
            <a:spLocks noGrp="1"/>
          </p:cNvSpPr>
          <p:nvPr>
            <p:ph sz="half" idx="1"/>
          </p:nvPr>
        </p:nvSpPr>
        <p:spPr>
          <a:xfrm>
            <a:off x="6574536" y="640080"/>
            <a:ext cx="5053066" cy="2546604"/>
          </a:xfrm>
        </p:spPr>
        <p:txBody>
          <a:bodyPr>
            <a:noAutofit/>
          </a:bodyPr>
          <a:lstStyle/>
          <a:p>
            <a:pPr marL="0" indent="0">
              <a:buNone/>
            </a:pPr>
            <a:r>
              <a:rPr lang="en-US" dirty="0"/>
              <a:t>a concept that allows the Python interpreter to react to </a:t>
            </a:r>
            <a:r>
              <a:rPr lang="en-US" dirty="0">
                <a:solidFill>
                  <a:srgbClr val="FF0000"/>
                </a:solidFill>
              </a:rPr>
              <a:t>different comparison expressions</a:t>
            </a:r>
            <a:r>
              <a:rPr lang="en-US" dirty="0"/>
              <a:t> and divert into different logic depending on how that </a:t>
            </a:r>
            <a:r>
              <a:rPr lang="en-US" dirty="0">
                <a:solidFill>
                  <a:srgbClr val="FF0000"/>
                </a:solidFill>
              </a:rPr>
              <a:t>comparison evaluated</a:t>
            </a:r>
            <a:r>
              <a:rPr lang="en-US" dirty="0"/>
              <a:t>. </a:t>
            </a:r>
          </a:p>
        </p:txBody>
      </p:sp>
      <p:sp>
        <p:nvSpPr>
          <p:cNvPr id="4" name="Text Placeholder 3">
            <a:extLst>
              <a:ext uri="{FF2B5EF4-FFF2-40B4-BE49-F238E27FC236}">
                <a16:creationId xmlns:a16="http://schemas.microsoft.com/office/drawing/2014/main" id="{EF10BB30-15B3-B041-94BD-E9597F394B41}"/>
              </a:ext>
            </a:extLst>
          </p:cNvPr>
          <p:cNvSpPr>
            <a:spLocks noGrp="1"/>
          </p:cNvSpPr>
          <p:nvPr>
            <p:ph sz="half" idx="2"/>
          </p:nvPr>
        </p:nvSpPr>
        <p:spPr>
          <a:xfrm>
            <a:off x="6570204" y="3671315"/>
            <a:ext cx="5057398" cy="2546605"/>
          </a:xfrm>
        </p:spPr>
        <p:txBody>
          <a:bodyPr>
            <a:normAutofit/>
          </a:bodyPr>
          <a:lstStyle/>
          <a:p>
            <a:r>
              <a:rPr lang="en-US" sz="2400" dirty="0"/>
              <a:t>There's several ways to control the flow of logic that we'll discuss here:</a:t>
            </a:r>
          </a:p>
          <a:p>
            <a:pPr lvl="1"/>
            <a:r>
              <a:rPr lang="en-US" dirty="0"/>
              <a:t> </a:t>
            </a:r>
            <a:r>
              <a:rPr lang="en-US" b="1" dirty="0"/>
              <a:t>if/</a:t>
            </a:r>
            <a:r>
              <a:rPr lang="en-US" b="1" dirty="0" err="1"/>
              <a:t>elif</a:t>
            </a:r>
            <a:r>
              <a:rPr lang="en-US" b="1" dirty="0"/>
              <a:t>/else </a:t>
            </a:r>
            <a:r>
              <a:rPr lang="en-US" dirty="0"/>
              <a:t>statements</a:t>
            </a:r>
          </a:p>
          <a:p>
            <a:pPr lvl="1"/>
            <a:r>
              <a:rPr lang="en-US" b="1" dirty="0"/>
              <a:t>while </a:t>
            </a:r>
            <a:r>
              <a:rPr lang="en-US" dirty="0"/>
              <a:t>loops</a:t>
            </a:r>
          </a:p>
          <a:p>
            <a:pPr lvl="1"/>
            <a:r>
              <a:rPr lang="en-US" b="1" dirty="0"/>
              <a:t>for </a:t>
            </a:r>
            <a:r>
              <a:rPr lang="en-US" dirty="0"/>
              <a:t>loops</a:t>
            </a:r>
          </a:p>
          <a:p>
            <a:pPr lvl="1"/>
            <a:r>
              <a:rPr lang="en-US" b="1" dirty="0"/>
              <a:t>pass,  break, </a:t>
            </a:r>
            <a:r>
              <a:rPr lang="en-US" dirty="0"/>
              <a:t>and</a:t>
            </a:r>
            <a:r>
              <a:rPr lang="en-US" b="1" dirty="0"/>
              <a:t> continue</a:t>
            </a:r>
          </a:p>
        </p:txBody>
      </p:sp>
    </p:spTree>
    <p:extLst>
      <p:ext uri="{BB962C8B-B14F-4D97-AF65-F5344CB8AC3E}">
        <p14:creationId xmlns:p14="http://schemas.microsoft.com/office/powerpoint/2010/main" val="2475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9F2C83-4302-B846-902D-8C95426C5652}"/>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`if/</a:t>
            </a:r>
            <a:r>
              <a:rPr lang="en-US" sz="4800" dirty="0" err="1">
                <a:solidFill>
                  <a:schemeClr val="bg1"/>
                </a:solidFill>
              </a:rPr>
              <a:t>elif</a:t>
            </a:r>
            <a:r>
              <a:rPr lang="en-US" sz="4800" dirty="0">
                <a:solidFill>
                  <a:schemeClr val="bg1"/>
                </a:solidFill>
              </a:rPr>
              <a:t>/else`</a:t>
            </a:r>
          </a:p>
        </p:txBody>
      </p:sp>
      <p:graphicFrame>
        <p:nvGraphicFramePr>
          <p:cNvPr id="5" name="Content Placeholder 2">
            <a:extLst>
              <a:ext uri="{FF2B5EF4-FFF2-40B4-BE49-F238E27FC236}">
                <a16:creationId xmlns:a16="http://schemas.microsoft.com/office/drawing/2014/main" id="{ACFEECCF-669B-4B13-99EB-26755723AF66}"/>
              </a:ext>
            </a:extLst>
          </p:cNvPr>
          <p:cNvGraphicFramePr>
            <a:graphicFrameLocks noGrp="1"/>
          </p:cNvGraphicFramePr>
          <p:nvPr>
            <p:ph idx="1"/>
            <p:extLst>
              <p:ext uri="{D42A27DB-BD31-4B8C-83A1-F6EECF244321}">
                <p14:modId xmlns:p14="http://schemas.microsoft.com/office/powerpoint/2010/main" val="388108684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18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Shape 39">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2" name="Group 41">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43"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4"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6" name="Freeform: Shape 45">
            <a:extLst>
              <a:ext uri="{FF2B5EF4-FFF2-40B4-BE49-F238E27FC236}">
                <a16:creationId xmlns:a16="http://schemas.microsoft.com/office/drawing/2014/main" id="{91E9AE86-E5FF-46E4-BE50-58DD19A22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C6B402D4-29B3-0242-927C-B694F2337193}"/>
              </a:ext>
            </a:extLst>
          </p:cNvPr>
          <p:cNvSpPr>
            <a:spLocks noGrp="1"/>
          </p:cNvSpPr>
          <p:nvPr>
            <p:ph type="title"/>
          </p:nvPr>
        </p:nvSpPr>
        <p:spPr>
          <a:xfrm>
            <a:off x="966430" y="3495470"/>
            <a:ext cx="5386661" cy="2650888"/>
          </a:xfrm>
        </p:spPr>
        <p:txBody>
          <a:bodyPr vert="horz" lIns="91440" tIns="45720" rIns="91440" bIns="45720" rtlCol="0" anchor="ctr">
            <a:normAutofit/>
          </a:bodyPr>
          <a:lstStyle/>
          <a:p>
            <a:r>
              <a:rPr lang="en-US" sz="5400" kern="1200">
                <a:solidFill>
                  <a:schemeClr val="bg1"/>
                </a:solidFill>
                <a:latin typeface="+mj-lt"/>
                <a:ea typeface="+mj-ea"/>
                <a:cs typeface="+mj-cs"/>
              </a:rPr>
              <a:t>Python Demonstration</a:t>
            </a:r>
          </a:p>
        </p:txBody>
      </p:sp>
      <p:pic>
        <p:nvPicPr>
          <p:cNvPr id="8" name="Graphic 7" descr="Teacher">
            <a:extLst>
              <a:ext uri="{FF2B5EF4-FFF2-40B4-BE49-F238E27FC236}">
                <a16:creationId xmlns:a16="http://schemas.microsoft.com/office/drawing/2014/main" id="{1D160357-E0D4-40C9-8A4D-9D5BE2FFEB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7569" y="2705024"/>
            <a:ext cx="2493913" cy="2493913"/>
          </a:xfrm>
          <a:prstGeom prst="rect">
            <a:avLst/>
          </a:prstGeom>
        </p:spPr>
      </p:pic>
    </p:spTree>
    <p:extLst>
      <p:ext uri="{BB962C8B-B14F-4D97-AF65-F5344CB8AC3E}">
        <p14:creationId xmlns:p14="http://schemas.microsoft.com/office/powerpoint/2010/main" val="150635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51668-B98A-9046-BB2B-3F5938B2F3B9}"/>
              </a:ext>
            </a:extLst>
          </p:cNvPr>
          <p:cNvSpPr>
            <a:spLocks noGrp="1"/>
          </p:cNvSpPr>
          <p:nvPr>
            <p:ph type="title"/>
          </p:nvPr>
        </p:nvSpPr>
        <p:spPr>
          <a:xfrm>
            <a:off x="436323" y="637125"/>
            <a:ext cx="4237331" cy="5256371"/>
          </a:xfrm>
          <a:prstGeom prst="ellipse">
            <a:avLst/>
          </a:prstGeom>
        </p:spPr>
        <p:txBody>
          <a:bodyPr>
            <a:normAutofit/>
          </a:bodyPr>
          <a:lstStyle/>
          <a:p>
            <a:r>
              <a:rPr lang="en-US" sz="3000" b="1" dirty="0">
                <a:solidFill>
                  <a:schemeClr val="bg1"/>
                </a:solidFill>
              </a:rPr>
              <a:t>Anatomy of an `if` statement</a:t>
            </a:r>
            <a:br>
              <a:rPr lang="en-US" sz="3000" b="1" dirty="0">
                <a:solidFill>
                  <a:schemeClr val="bg1"/>
                </a:solidFill>
              </a:rPr>
            </a:br>
            <a:endParaRPr lang="en-US" sz="3000" dirty="0">
              <a:solidFill>
                <a:schemeClr val="bg1"/>
              </a:solidFill>
            </a:endParaRPr>
          </a:p>
        </p:txBody>
      </p:sp>
      <p:graphicFrame>
        <p:nvGraphicFramePr>
          <p:cNvPr id="14" name="Content Placeholder 2">
            <a:extLst>
              <a:ext uri="{FF2B5EF4-FFF2-40B4-BE49-F238E27FC236}">
                <a16:creationId xmlns:a16="http://schemas.microsoft.com/office/drawing/2014/main" id="{BECFB822-5D64-4788-9F82-0BBD05DC37BF}"/>
              </a:ext>
            </a:extLst>
          </p:cNvPr>
          <p:cNvGraphicFramePr>
            <a:graphicFrameLocks noGrp="1"/>
          </p:cNvGraphicFramePr>
          <p:nvPr>
            <p:ph idx="1"/>
            <p:extLst>
              <p:ext uri="{D42A27DB-BD31-4B8C-83A1-F6EECF244321}">
                <p14:modId xmlns:p14="http://schemas.microsoft.com/office/powerpoint/2010/main" val="3235532789"/>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925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9F2C83-4302-B846-902D-8C95426C5652}"/>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a:t>
            </a:r>
            <a:r>
              <a:rPr lang="en-US" sz="4800" dirty="0" err="1">
                <a:solidFill>
                  <a:schemeClr val="bg1"/>
                </a:solidFill>
              </a:rPr>
              <a:t>elif</a:t>
            </a:r>
            <a:r>
              <a:rPr lang="en-US" sz="4800" dirty="0">
                <a:solidFill>
                  <a:schemeClr val="bg1"/>
                </a:solidFill>
              </a:rPr>
              <a:t>`</a:t>
            </a:r>
          </a:p>
        </p:txBody>
      </p:sp>
      <p:graphicFrame>
        <p:nvGraphicFramePr>
          <p:cNvPr id="5" name="Content Placeholder 2">
            <a:extLst>
              <a:ext uri="{FF2B5EF4-FFF2-40B4-BE49-F238E27FC236}">
                <a16:creationId xmlns:a16="http://schemas.microsoft.com/office/drawing/2014/main" id="{ACFEECCF-669B-4B13-99EB-26755723AF66}"/>
              </a:ext>
            </a:extLst>
          </p:cNvPr>
          <p:cNvGraphicFramePr>
            <a:graphicFrameLocks noGrp="1"/>
          </p:cNvGraphicFramePr>
          <p:nvPr>
            <p:ph idx="1"/>
            <p:extLst>
              <p:ext uri="{D42A27DB-BD31-4B8C-83A1-F6EECF244321}">
                <p14:modId xmlns:p14="http://schemas.microsoft.com/office/powerpoint/2010/main" val="2386157855"/>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187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51668-B98A-9046-BB2B-3F5938B2F3B9}"/>
              </a:ext>
            </a:extLst>
          </p:cNvPr>
          <p:cNvSpPr>
            <a:spLocks noGrp="1"/>
          </p:cNvSpPr>
          <p:nvPr>
            <p:ph type="title"/>
          </p:nvPr>
        </p:nvSpPr>
        <p:spPr>
          <a:xfrm>
            <a:off x="594360" y="637125"/>
            <a:ext cx="3802276" cy="5256371"/>
          </a:xfrm>
          <a:prstGeom prst="ellipse">
            <a:avLst/>
          </a:prstGeom>
        </p:spPr>
        <p:txBody>
          <a:bodyPr>
            <a:normAutofit/>
          </a:bodyPr>
          <a:lstStyle/>
          <a:p>
            <a:r>
              <a:rPr lang="en-US" sz="2400" b="1" dirty="0">
                <a:solidFill>
                  <a:schemeClr val="bg1"/>
                </a:solidFill>
              </a:rPr>
              <a:t>Anatomy of an `if/</a:t>
            </a:r>
            <a:r>
              <a:rPr lang="en-US" sz="2400" b="1" dirty="0" err="1">
                <a:solidFill>
                  <a:schemeClr val="bg1"/>
                </a:solidFill>
              </a:rPr>
              <a:t>elif</a:t>
            </a:r>
            <a:r>
              <a:rPr lang="en-US" sz="2400" b="1" dirty="0">
                <a:solidFill>
                  <a:schemeClr val="bg1"/>
                </a:solidFill>
              </a:rPr>
              <a:t>` statement</a:t>
            </a:r>
            <a:br>
              <a:rPr lang="en-US" sz="3000" b="1" dirty="0">
                <a:solidFill>
                  <a:schemeClr val="bg1"/>
                </a:solidFill>
              </a:rPr>
            </a:br>
            <a:endParaRPr lang="en-US" sz="3000" dirty="0">
              <a:solidFill>
                <a:schemeClr val="bg1"/>
              </a:solidFill>
            </a:endParaRPr>
          </a:p>
        </p:txBody>
      </p:sp>
      <p:graphicFrame>
        <p:nvGraphicFramePr>
          <p:cNvPr id="14" name="Content Placeholder 2">
            <a:extLst>
              <a:ext uri="{FF2B5EF4-FFF2-40B4-BE49-F238E27FC236}">
                <a16:creationId xmlns:a16="http://schemas.microsoft.com/office/drawing/2014/main" id="{BECFB822-5D64-4788-9F82-0BBD05DC37BF}"/>
              </a:ext>
            </a:extLst>
          </p:cNvPr>
          <p:cNvGraphicFramePr>
            <a:graphicFrameLocks noGrp="1"/>
          </p:cNvGraphicFramePr>
          <p:nvPr>
            <p:ph idx="1"/>
            <p:extLst>
              <p:ext uri="{D42A27DB-BD31-4B8C-83A1-F6EECF244321}">
                <p14:modId xmlns:p14="http://schemas.microsoft.com/office/powerpoint/2010/main" val="383879098"/>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751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51668-B98A-9046-BB2B-3F5938B2F3B9}"/>
              </a:ext>
            </a:extLst>
          </p:cNvPr>
          <p:cNvSpPr>
            <a:spLocks noGrp="1"/>
          </p:cNvSpPr>
          <p:nvPr>
            <p:ph type="title"/>
          </p:nvPr>
        </p:nvSpPr>
        <p:spPr>
          <a:xfrm>
            <a:off x="436323" y="637125"/>
            <a:ext cx="4237331" cy="5256371"/>
          </a:xfrm>
          <a:prstGeom prst="ellipse">
            <a:avLst/>
          </a:prstGeom>
        </p:spPr>
        <p:txBody>
          <a:bodyPr>
            <a:normAutofit/>
          </a:bodyPr>
          <a:lstStyle/>
          <a:p>
            <a:r>
              <a:rPr lang="en-US" sz="3000" b="1" dirty="0">
                <a:solidFill>
                  <a:schemeClr val="bg1"/>
                </a:solidFill>
              </a:rPr>
              <a:t>Anatomy of an </a:t>
            </a:r>
            <a:br>
              <a:rPr lang="en-US" sz="3000" b="1" dirty="0">
                <a:solidFill>
                  <a:schemeClr val="bg1"/>
                </a:solidFill>
              </a:rPr>
            </a:br>
            <a:br>
              <a:rPr lang="en-US" sz="3000" b="1" dirty="0">
                <a:solidFill>
                  <a:schemeClr val="bg1"/>
                </a:solidFill>
              </a:rPr>
            </a:br>
            <a:r>
              <a:rPr lang="en-US" sz="3000" b="1" dirty="0">
                <a:solidFill>
                  <a:schemeClr val="bg1"/>
                </a:solidFill>
              </a:rPr>
              <a:t>`if/</a:t>
            </a:r>
            <a:r>
              <a:rPr lang="en-US" sz="3000" b="1" dirty="0" err="1">
                <a:solidFill>
                  <a:schemeClr val="bg1"/>
                </a:solidFill>
              </a:rPr>
              <a:t>elif</a:t>
            </a:r>
            <a:r>
              <a:rPr lang="en-US" sz="3000" b="1" dirty="0">
                <a:solidFill>
                  <a:schemeClr val="bg1"/>
                </a:solidFill>
              </a:rPr>
              <a:t>/else`</a:t>
            </a:r>
            <a:br>
              <a:rPr lang="en-US" sz="3000" b="1" dirty="0">
                <a:solidFill>
                  <a:schemeClr val="bg1"/>
                </a:solidFill>
              </a:rPr>
            </a:br>
            <a:br>
              <a:rPr lang="en-US" sz="3000" b="1" dirty="0">
                <a:solidFill>
                  <a:schemeClr val="bg1"/>
                </a:solidFill>
              </a:rPr>
            </a:br>
            <a:r>
              <a:rPr lang="en-US" sz="3000" b="1" dirty="0">
                <a:solidFill>
                  <a:schemeClr val="bg1"/>
                </a:solidFill>
              </a:rPr>
              <a:t>statement</a:t>
            </a:r>
            <a:br>
              <a:rPr lang="en-US" sz="3000" b="1" dirty="0">
                <a:solidFill>
                  <a:schemeClr val="bg1"/>
                </a:solidFill>
              </a:rPr>
            </a:br>
            <a:endParaRPr lang="en-US" sz="3000" dirty="0">
              <a:solidFill>
                <a:schemeClr val="bg1"/>
              </a:solidFill>
            </a:endParaRPr>
          </a:p>
        </p:txBody>
      </p:sp>
      <p:graphicFrame>
        <p:nvGraphicFramePr>
          <p:cNvPr id="14" name="Content Placeholder 2">
            <a:extLst>
              <a:ext uri="{FF2B5EF4-FFF2-40B4-BE49-F238E27FC236}">
                <a16:creationId xmlns:a16="http://schemas.microsoft.com/office/drawing/2014/main" id="{BECFB822-5D64-4788-9F82-0BBD05DC37BF}"/>
              </a:ext>
            </a:extLst>
          </p:cNvPr>
          <p:cNvGraphicFramePr>
            <a:graphicFrameLocks noGrp="1"/>
          </p:cNvGraphicFramePr>
          <p:nvPr>
            <p:ph idx="1"/>
            <p:extLst>
              <p:ext uri="{D42A27DB-BD31-4B8C-83A1-F6EECF244321}">
                <p14:modId xmlns:p14="http://schemas.microsoft.com/office/powerpoint/2010/main" val="2315912014"/>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5208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1791</TotalTime>
  <Words>1692</Words>
  <Application>Microsoft Office PowerPoint</Application>
  <PresentationFormat>Widescreen</PresentationFormat>
  <Paragraphs>126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Python Basics</vt:lpstr>
      <vt:lpstr>Agenda – The Anatomy of</vt:lpstr>
      <vt:lpstr>Control Flow</vt:lpstr>
      <vt:lpstr>`if/elif/else`</vt:lpstr>
      <vt:lpstr>Python Demonstration</vt:lpstr>
      <vt:lpstr>Anatomy of an `if` statement </vt:lpstr>
      <vt:lpstr>`elif`</vt:lpstr>
      <vt:lpstr>Anatomy of an `if/elif` statement </vt:lpstr>
      <vt:lpstr>Anatomy of an   `if/elif/else`  statement </vt:lpstr>
      <vt:lpstr>Anatomy of a `while` loop</vt:lpstr>
      <vt:lpstr>Anatomy of a  `for` loop </vt:lpstr>
      <vt:lpstr>Anatomy of `pass, break, continue` </vt:lpstr>
      <vt:lpstr>Exercise Get your feet wet </vt:lpstr>
      <vt:lpstr>Anatomy of a  for function </vt:lpstr>
      <vt:lpstr>Anatomy of a  for function with return statement </vt:lpstr>
      <vt:lpstr>Writing Scripts</vt:lpstr>
      <vt:lpstr>Exercise Get your feet wet </vt:lpstr>
      <vt:lpstr>Python for Data Analysis</vt:lpstr>
      <vt:lpstr>PowerPoint Presentation</vt:lpstr>
      <vt:lpstr>Standard Library</vt:lpstr>
      <vt:lpstr>PowerPoint Presentation</vt:lpstr>
      <vt:lpstr>PowerPoint Presentation</vt:lpstr>
      <vt:lpstr>Anatomy of import syntax 2 </vt:lpstr>
      <vt:lpstr>Anatomy of import syntax 3 </vt:lpstr>
      <vt:lpstr>stdlib greatest hits</vt:lpstr>
      <vt:lpstr>Exercise Get your feet wet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dc:creator>Gray, Larry</dc:creator>
  <cp:lastModifiedBy>Lawrence Gray</cp:lastModifiedBy>
  <cp:revision>8</cp:revision>
  <dcterms:created xsi:type="dcterms:W3CDTF">2020-04-05T14:19:46Z</dcterms:created>
  <dcterms:modified xsi:type="dcterms:W3CDTF">2020-09-17T23:43:57Z</dcterms:modified>
</cp:coreProperties>
</file>