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0" r:id="rId4"/>
    <p:sldId id="258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E2FB-35BC-47BE-ABCC-44C793E0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EA49E-AA75-4097-A94F-8E4240521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A3B2-E1BD-4E81-8B85-0C298B1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C305-90CB-4871-801E-3143A83C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8079-B055-4224-8F99-2FE6D39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27C5-7AF1-4357-96EE-E80DD463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F05C6-8971-4DD0-9FD5-C532663D3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9AE4-010C-4553-BF8D-1576F5E1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993-EE0B-4B17-8697-D86EF539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67D3-300C-4675-8C6E-3C573E2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CB124-D187-42B2-81D1-209853F4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C144-4F82-4DDC-B24F-02CB151F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997A-8021-4F49-8903-5E09721C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8E98-3027-4CA6-83DA-2BCD3F3E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E2BF-D804-4D84-9238-E0971CA9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5BB-1042-4266-A1F8-ECCD7573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E13F-21D8-4E29-8DC2-D4818E1A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4534-DC28-4A70-8CDC-5A8343BE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12FB-DA5B-49CC-BA2C-38C9E93A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0791-4AEF-4A66-89F4-A07470DB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993E-D4BC-45E3-B960-3A2C785D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6526-F75F-4B6C-85A4-BE8B3F62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FB5E-982B-4036-8A46-EBD0A6EE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AA8F-2988-43B6-9FF3-180110F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1D29-6AF8-46AB-8E8B-834D48AB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DC99-C60B-4650-840D-5CC2A90A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CE46-4D4C-4208-B9C5-D01C826D3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C528-6A51-4312-B59F-8738E1A1C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21B6F-63D3-4037-A4ED-CB34DD77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F5F9-BE26-4FBC-B325-F5825E8B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7131C-3394-4EB3-95A4-CB194D32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618A-F329-4B94-8A20-65B8332A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9864C-B709-4764-A596-2616FF8C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EA15-6DE4-45F6-90B5-79AE6B350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47160-09AE-48AC-928D-90B16266F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E74A9-3C52-425F-904E-F2532308C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6CABD-49AC-445F-9057-8CA13B78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CFFEC-8ED2-4C30-91F2-7E2D2233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5D8D0-29FB-4406-B124-B39CC79F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26F1-647B-4AB3-8A4C-3777A148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11B13-62B0-4579-98F9-C2DB115F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0F3F2-1B8D-4A0C-8BCA-2BE0C8B0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96650-FA6F-4C45-8E21-23244C41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FFEBA-5CA7-4151-9A03-4593D332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F259-0C2F-48F4-A9E2-383F46A1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3514-1B2D-41FD-A31D-E2E704F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6CD9-C5D5-4098-9CDF-CC80014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B11C-1748-472E-86A1-8010BCFA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3BA30-8BDD-4E26-B741-5E2DF3C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D28EB-0482-4F83-9B93-335D0BC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221F-FC17-4EE7-ADD2-FD2F6149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C77D1-6AE5-43B0-ABBC-6A412EE2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0484-BC19-45F6-A494-2E41D1E2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427AF-D1B7-4A40-ABBE-A2917E55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77C1-E278-4365-A9BD-4F14453B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28762-A1CC-4247-AD27-6FE620D8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F44F-4E6D-4666-9B33-62FD0B10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6001-2DB4-43CB-90EE-17156DEE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A8DF-41C7-4A9C-B68D-D8769B27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7F8D-ADBA-4460-8F12-83702CC5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D6FC-F9D0-4CBA-87A4-C46D32380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BDB-71FC-42A2-B740-4FF5C2B4EA5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C108-E82F-4D7F-A590-E474B9E1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661A-3575-4BBE-AA56-6D6B4EBB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0EEB-EA6C-4186-819F-96AC8C49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36DC083B-D92A-40DC-BB7C-4918BA72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82" y="1324000"/>
            <a:ext cx="4534840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70518-BC42-4A67-9A68-BA586059A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257" y="3543351"/>
            <a:ext cx="4104430" cy="979655"/>
          </a:xfrm>
        </p:spPr>
        <p:txBody>
          <a:bodyPr>
            <a:normAutofit/>
          </a:bodyPr>
          <a:lstStyle/>
          <a:p>
            <a:r>
              <a:rPr lang="en-US" sz="4000" dirty="0"/>
              <a:t>Wes </a:t>
            </a:r>
            <a:r>
              <a:rPr lang="en-US" sz="4000" dirty="0" err="1"/>
              <a:t>Mckinney</a:t>
            </a:r>
            <a:endParaRPr lang="en-US" sz="4000" dirty="0"/>
          </a:p>
        </p:txBody>
      </p:sp>
      <p:pic>
        <p:nvPicPr>
          <p:cNvPr id="1026" name="Picture 2" descr="pbs.twimg.com/profile_images/127229276942864793...">
            <a:extLst>
              <a:ext uri="{FF2B5EF4-FFF2-40B4-BE49-F238E27FC236}">
                <a16:creationId xmlns:a16="http://schemas.microsoft.com/office/drawing/2014/main" id="{619C445F-EBD1-4756-B65D-CE04DF02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83" y="1451731"/>
            <a:ext cx="1710179" cy="17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cUNf8zukL._SX379_BO1,204,203,200_.jpg">
            <a:extLst>
              <a:ext uri="{FF2B5EF4-FFF2-40B4-BE49-F238E27FC236}">
                <a16:creationId xmlns:a16="http://schemas.microsoft.com/office/drawing/2014/main" id="{C791A109-B38F-4B3D-B3F3-30051A4A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90" y="3156831"/>
            <a:ext cx="2086223" cy="27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36DC083B-D92A-40DC-BB7C-4918BA72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0" y="965782"/>
            <a:ext cx="4534840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70518-BC42-4A67-9A68-BA586059A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python libraries make up Pandas?</a:t>
            </a:r>
          </a:p>
        </p:txBody>
      </p:sp>
    </p:spTree>
    <p:extLst>
      <p:ext uri="{BB962C8B-B14F-4D97-AF65-F5344CB8AC3E}">
        <p14:creationId xmlns:p14="http://schemas.microsoft.com/office/powerpoint/2010/main" val="33851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113B13-715C-45E5-8C38-F13000BF94D1}"/>
              </a:ext>
            </a:extLst>
          </p:cNvPr>
          <p:cNvGrpSpPr/>
          <p:nvPr/>
        </p:nvGrpSpPr>
        <p:grpSpPr>
          <a:xfrm>
            <a:off x="2041235" y="965782"/>
            <a:ext cx="7528923" cy="5419583"/>
            <a:chOff x="2041235" y="965782"/>
            <a:chExt cx="7528923" cy="5419583"/>
          </a:xfrm>
        </p:grpSpPr>
        <p:pic>
          <p:nvPicPr>
            <p:cNvPr id="2050" name="Picture 2" descr="https://cdn.shortpixel.ai/spai/w_425+q_lossy+ret_img+to_webp/https:/numfocus.org/wp-content/uploads/2017/10/Numpypng.png">
              <a:extLst>
                <a:ext uri="{FF2B5EF4-FFF2-40B4-BE49-F238E27FC236}">
                  <a16:creationId xmlns:a16="http://schemas.microsoft.com/office/drawing/2014/main" id="{F2F92142-2557-4E9D-BF35-3C5C5F5E7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33" y="3058435"/>
              <a:ext cx="3326930" cy="3326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andas (software) - Wikipedia">
              <a:extLst>
                <a:ext uri="{FF2B5EF4-FFF2-40B4-BE49-F238E27FC236}">
                  <a16:creationId xmlns:a16="http://schemas.microsoft.com/office/drawing/2014/main" id="{36DC083B-D92A-40DC-BB7C-4918BA728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580" y="965782"/>
              <a:ext cx="4534840" cy="183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A53087-20E8-4382-AE84-E628EBA47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2107" y="2248630"/>
              <a:ext cx="1418096" cy="2194057"/>
            </a:xfrm>
            <a:prstGeom prst="straightConnector1">
              <a:avLst/>
            </a:prstGeom>
            <a:ln w="825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Image">
              <a:extLst>
                <a:ext uri="{FF2B5EF4-FFF2-40B4-BE49-F238E27FC236}">
                  <a16:creationId xmlns:a16="http://schemas.microsoft.com/office/drawing/2014/main" id="{86F9D224-4E8B-475A-B0BC-917A4CEF5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1705" y="3278292"/>
              <a:ext cx="984523" cy="98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20421C-BD65-4120-BB62-5E2DB46F1207}"/>
                </a:ext>
              </a:extLst>
            </p:cNvPr>
            <p:cNvSpPr/>
            <p:nvPr/>
          </p:nvSpPr>
          <p:spPr>
            <a:xfrm>
              <a:off x="6748039" y="4380406"/>
              <a:ext cx="282211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b="1" i="0" dirty="0">
                  <a:solidFill>
                    <a:srgbClr val="515151"/>
                  </a:solidFill>
                  <a:effectLst/>
                  <a:latin typeface="PT Sans"/>
                </a:rPr>
                <a:t>Travis Oliphant</a:t>
              </a:r>
            </a:p>
            <a:p>
              <a:pPr fontAlgn="base"/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Creator of </a:t>
              </a:r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Numpy</a:t>
              </a:r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, </a:t>
              </a:r>
            </a:p>
            <a:p>
              <a:pPr fontAlgn="base"/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Scipy</a:t>
              </a:r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, and </a:t>
              </a:r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Numba</a:t>
              </a:r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. </a:t>
              </a:r>
            </a:p>
            <a:p>
              <a:pPr fontAlgn="base"/>
              <a:r>
                <a:rPr lang="en-US" b="1" i="0" dirty="0">
                  <a:solidFill>
                    <a:srgbClr val="515151"/>
                  </a:solidFill>
                  <a:effectLst/>
                  <a:latin typeface="PT Sans"/>
                </a:rPr>
                <a:t>Founder of Anaconda,</a:t>
              </a:r>
            </a:p>
            <a:p>
              <a:pPr fontAlgn="base"/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OpenTeams</a:t>
              </a:r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, </a:t>
              </a:r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Quansight</a:t>
              </a:r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,</a:t>
              </a:r>
            </a:p>
            <a:p>
              <a:pPr fontAlgn="base"/>
              <a:r>
                <a:rPr lang="en-US" b="1" dirty="0">
                  <a:solidFill>
                    <a:srgbClr val="515151"/>
                  </a:solidFill>
                  <a:latin typeface="PT Sans"/>
                </a:rPr>
                <a:t>and </a:t>
              </a:r>
              <a:r>
                <a:rPr lang="en-US" b="1" dirty="0" err="1">
                  <a:solidFill>
                    <a:srgbClr val="515151"/>
                  </a:solidFill>
                  <a:latin typeface="PT Sans"/>
                </a:rPr>
                <a:t>Numfocus</a:t>
              </a:r>
              <a:endParaRPr lang="en-US" b="1" i="0" dirty="0">
                <a:solidFill>
                  <a:srgbClr val="515151"/>
                </a:solidFill>
                <a:effectLst/>
                <a:latin typeface="PT San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346537-D1E5-467F-9534-E0DA7E51955E}"/>
                </a:ext>
              </a:extLst>
            </p:cNvPr>
            <p:cNvSpPr/>
            <p:nvPr/>
          </p:nvSpPr>
          <p:spPr>
            <a:xfrm>
              <a:off x="2041235" y="5286559"/>
              <a:ext cx="3519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4A4A4A"/>
                  </a:solidFill>
                  <a:effectLst/>
                  <a:latin typeface="Lato"/>
                </a:rPr>
                <a:t>The fundamental package for scientific computing with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25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shortpixel.ai/spai/w_425+q_lossy+ret_img+to_webp/https:/numfocus.org/wp-content/uploads/2017/10/Numpypng.png">
            <a:extLst>
              <a:ext uri="{FF2B5EF4-FFF2-40B4-BE49-F238E27FC236}">
                <a16:creationId xmlns:a16="http://schemas.microsoft.com/office/drawing/2014/main" id="{F2F92142-2557-4E9D-BF35-3C5C5F5E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3" y="3058435"/>
            <a:ext cx="3326930" cy="33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36DC083B-D92A-40DC-BB7C-4918BA72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0" y="965782"/>
            <a:ext cx="4534840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A53087-20E8-4382-AE84-E628EBA47C84}"/>
              </a:ext>
            </a:extLst>
          </p:cNvPr>
          <p:cNvCxnSpPr>
            <a:cxnSpLocks/>
          </p:cNvCxnSpPr>
          <p:nvPr/>
        </p:nvCxnSpPr>
        <p:spPr>
          <a:xfrm flipH="1">
            <a:off x="4772107" y="2248630"/>
            <a:ext cx="1418096" cy="219405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cdn.shortpixel.ai/spai/w_425+q_lossy+ret_img+to_webp/https:/www.numfocus.org/wp-content/uploads/2016/07/Matplotlib_Logo_191209.png">
            <a:extLst>
              <a:ext uri="{FF2B5EF4-FFF2-40B4-BE49-F238E27FC236}">
                <a16:creationId xmlns:a16="http://schemas.microsoft.com/office/drawing/2014/main" id="{80331690-BC3E-4AE4-8BAB-8A2028B6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94" y="3463421"/>
            <a:ext cx="2321369" cy="23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05A53-00BE-4D63-8DD0-93090557A4EF}"/>
              </a:ext>
            </a:extLst>
          </p:cNvPr>
          <p:cNvCxnSpPr>
            <a:cxnSpLocks/>
          </p:cNvCxnSpPr>
          <p:nvPr/>
        </p:nvCxnSpPr>
        <p:spPr>
          <a:xfrm>
            <a:off x="6419273" y="2142833"/>
            <a:ext cx="1302327" cy="16440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0963B-0D29-4FEF-9A62-294E175AE9BB}"/>
              </a:ext>
            </a:extLst>
          </p:cNvPr>
          <p:cNvSpPr/>
          <p:nvPr/>
        </p:nvSpPr>
        <p:spPr>
          <a:xfrm>
            <a:off x="8044827" y="576111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515151"/>
                </a:solidFill>
                <a:effectLst/>
                <a:latin typeface="PT Sans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31037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shortpixel.ai/spai/w_425+q_lossy+ret_img+to_webp/https:/numfocus.org/wp-content/uploads/2017/10/Numpypng.png">
            <a:extLst>
              <a:ext uri="{FF2B5EF4-FFF2-40B4-BE49-F238E27FC236}">
                <a16:creationId xmlns:a16="http://schemas.microsoft.com/office/drawing/2014/main" id="{F2F92142-2557-4E9D-BF35-3C5C5F5E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33" y="3058435"/>
            <a:ext cx="3326930" cy="33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ndas (software) - Wikipedia">
            <a:extLst>
              <a:ext uri="{FF2B5EF4-FFF2-40B4-BE49-F238E27FC236}">
                <a16:creationId xmlns:a16="http://schemas.microsoft.com/office/drawing/2014/main" id="{36DC083B-D92A-40DC-BB7C-4918BA72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80" y="965782"/>
            <a:ext cx="4534840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A53087-20E8-4382-AE84-E628EBA47C84}"/>
              </a:ext>
            </a:extLst>
          </p:cNvPr>
          <p:cNvCxnSpPr>
            <a:cxnSpLocks/>
          </p:cNvCxnSpPr>
          <p:nvPr/>
        </p:nvCxnSpPr>
        <p:spPr>
          <a:xfrm flipH="1">
            <a:off x="4772107" y="2248630"/>
            <a:ext cx="1418096" cy="219405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cdn.shortpixel.ai/spai/w_425+q_lossy+ret_img+to_webp/https:/www.numfocus.org/wp-content/uploads/2016/07/Matplotlib_Logo_191209.png">
            <a:extLst>
              <a:ext uri="{FF2B5EF4-FFF2-40B4-BE49-F238E27FC236}">
                <a16:creationId xmlns:a16="http://schemas.microsoft.com/office/drawing/2014/main" id="{80331690-BC3E-4AE4-8BAB-8A2028B6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94" y="3463421"/>
            <a:ext cx="2321369" cy="23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E05A53-00BE-4D63-8DD0-93090557A4EF}"/>
              </a:ext>
            </a:extLst>
          </p:cNvPr>
          <p:cNvCxnSpPr>
            <a:cxnSpLocks/>
          </p:cNvCxnSpPr>
          <p:nvPr/>
        </p:nvCxnSpPr>
        <p:spPr>
          <a:xfrm>
            <a:off x="6419273" y="2142833"/>
            <a:ext cx="1302327" cy="16440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50963B-0D29-4FEF-9A62-294E175AE9BB}"/>
              </a:ext>
            </a:extLst>
          </p:cNvPr>
          <p:cNvSpPr/>
          <p:nvPr/>
        </p:nvSpPr>
        <p:spPr>
          <a:xfrm>
            <a:off x="8044827" y="576111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515151"/>
                </a:solidFill>
                <a:effectLst/>
                <a:latin typeface="PT Sans"/>
              </a:rPr>
              <a:t>Matplotlib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BE79FC-3E67-423E-BB39-9D860787ADE4}"/>
              </a:ext>
            </a:extLst>
          </p:cNvPr>
          <p:cNvSpPr/>
          <p:nvPr/>
        </p:nvSpPr>
        <p:spPr>
          <a:xfrm>
            <a:off x="1339275" y="212436"/>
            <a:ext cx="10243127" cy="655781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mFOCUS: A Nonprofit Supporting Open Code for Better Science">
            <a:extLst>
              <a:ext uri="{FF2B5EF4-FFF2-40B4-BE49-F238E27FC236}">
                <a16:creationId xmlns:a16="http://schemas.microsoft.com/office/drawing/2014/main" id="{FCA8FC24-BBEC-48A3-B6DF-E4D5E9EE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9" y="729662"/>
            <a:ext cx="77343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021D07-4BE2-437C-B7A6-521DD934CEE3}"/>
              </a:ext>
            </a:extLst>
          </p:cNvPr>
          <p:cNvSpPr/>
          <p:nvPr/>
        </p:nvSpPr>
        <p:spPr>
          <a:xfrm>
            <a:off x="4091283" y="3241809"/>
            <a:ext cx="40094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i="0" dirty="0">
                <a:solidFill>
                  <a:srgbClr val="515151"/>
                </a:solidFill>
                <a:effectLst/>
                <a:latin typeface="PT Sans"/>
              </a:rPr>
              <a:t>Numfocus.org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8D3EA-7295-4FE3-94A4-B0FC7770808E}"/>
              </a:ext>
            </a:extLst>
          </p:cNvPr>
          <p:cNvSpPr/>
          <p:nvPr/>
        </p:nvSpPr>
        <p:spPr>
          <a:xfrm>
            <a:off x="2228849" y="5006678"/>
            <a:ext cx="7734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333333"/>
                </a:solidFill>
                <a:effectLst/>
                <a:latin typeface="Lato"/>
              </a:rPr>
              <a:t>NumFOCUS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/>
              </a:rPr>
              <a:t> envisions an inclusive scientific and research community that utilizes actively supported open source software to make impactful discoveries for a better world.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4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PT Sans</vt:lpstr>
      <vt:lpstr>Office Theme</vt:lpstr>
      <vt:lpstr>Wes Mckinney</vt:lpstr>
      <vt:lpstr>What python libraries make up Pandas?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Gray</dc:creator>
  <cp:lastModifiedBy>Lawrence Gray</cp:lastModifiedBy>
  <cp:revision>11</cp:revision>
  <dcterms:created xsi:type="dcterms:W3CDTF">2021-06-17T22:43:05Z</dcterms:created>
  <dcterms:modified xsi:type="dcterms:W3CDTF">2021-06-19T12:57:35Z</dcterms:modified>
</cp:coreProperties>
</file>