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A0F2-D1AC-4E0A-AD92-F1DD72AB6F1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4E0C-38DA-4177-B5E2-175AB304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Neighbor Mgmt Policy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Performance </a:t>
            </a:r>
            <a:r>
              <a:rPr lang="en-US" smtClean="0"/>
              <a:t>Report</a:t>
            </a:r>
          </a:p>
          <a:p>
            <a:r>
              <a:rPr lang="en-US" smtClean="0"/>
              <a:t>- </a:t>
            </a:r>
            <a:r>
              <a:rPr lang="en-US" b="1" smtClean="0"/>
              <a:t>Rahul</a:t>
            </a:r>
            <a:r>
              <a:rPr lang="en-US" smtClean="0"/>
              <a:t>, Rabi, Simon, Joakim</a:t>
            </a:r>
            <a:endParaRPr lang="en-US" smtClean="0"/>
          </a:p>
          <a:p>
            <a:r>
              <a:rPr lang="en-US" smtClean="0"/>
              <a:t>IETF104, Prague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to highlight use of min-priority field in neighbor mgmt</a:t>
            </a:r>
          </a:p>
          <a:p>
            <a:pPr lvl="1"/>
            <a:r>
              <a:rPr lang="en-US" smtClean="0"/>
              <a:t>Referenced Michael’s enrollment draft</a:t>
            </a:r>
          </a:p>
          <a:p>
            <a:pPr lvl="1"/>
            <a:r>
              <a:rPr lang="en-US" smtClean="0"/>
              <a:t>draft-richardson-6tisch-roll-enrollment-priority</a:t>
            </a:r>
          </a:p>
          <a:p>
            <a:r>
              <a:rPr lang="en-US" smtClean="0"/>
              <a:t>Clarifications on route cleanup and impact on neighbor cache</a:t>
            </a:r>
          </a:p>
          <a:p>
            <a:r>
              <a:rPr lang="en-US" smtClean="0"/>
              <a:t>Performance result added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test config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 stack</a:t>
            </a:r>
          </a:p>
          <a:p>
            <a:pPr lvl="1"/>
            <a:r>
              <a:rPr lang="en-US" smtClean="0"/>
              <a:t>LWIP integrated with RPL</a:t>
            </a:r>
          </a:p>
          <a:p>
            <a:pPr lvl="1"/>
            <a:r>
              <a:rPr lang="en-US" smtClean="0"/>
              <a:t>LWIP added with neighbor mgmt policy module</a:t>
            </a:r>
          </a:p>
          <a:p>
            <a:r>
              <a:rPr lang="en-US" smtClean="0"/>
              <a:t>Test tool</a:t>
            </a:r>
          </a:p>
          <a:p>
            <a:pPr lvl="1"/>
            <a:r>
              <a:rPr lang="en-US" smtClean="0"/>
              <a:t>Whitefield-framework</a:t>
            </a:r>
          </a:p>
          <a:p>
            <a:pPr lvl="2"/>
            <a:r>
              <a:rPr lang="en-US" smtClean="0"/>
              <a:t>With NS3 backend for wireless simulation</a:t>
            </a:r>
          </a:p>
          <a:p>
            <a:pPr lvl="2"/>
            <a:r>
              <a:rPr lang="en-US" smtClean="0"/>
              <a:t>64 nodes network, 8x8 grid, 80x80 sq. mtr</a:t>
            </a:r>
          </a:p>
          <a:p>
            <a:pPr lvl="2"/>
            <a:r>
              <a:rPr lang="en-US" smtClean="0"/>
              <a:t>802.15.4 in 2.4GHz, Unslotted CSMA with single channel</a:t>
            </a:r>
          </a:p>
          <a:p>
            <a:pPr lvl="1"/>
            <a:r>
              <a:rPr lang="en-US" smtClean="0"/>
              <a:t>Data transmission</a:t>
            </a:r>
          </a:p>
          <a:p>
            <a:pPr lvl="2"/>
            <a:r>
              <a:rPr lang="en-US" smtClean="0"/>
              <a:t>UDP data sent by each node at 10s interval to BR</a:t>
            </a:r>
          </a:p>
          <a:p>
            <a:pPr lvl="2"/>
            <a:r>
              <a:rPr lang="en-US" smtClean="0"/>
              <a:t>BR echoes the packet</a:t>
            </a:r>
          </a:p>
        </p:txBody>
      </p:sp>
    </p:spTree>
    <p:extLst>
      <p:ext uri="{BB962C8B-B14F-4D97-AF65-F5344CB8AC3E}">
        <p14:creationId xmlns:p14="http://schemas.microsoft.com/office/powerpoint/2010/main" val="38937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measure?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Delivery Rate</a:t>
            </a:r>
          </a:p>
          <a:p>
            <a:pPr lvl="1"/>
            <a:r>
              <a:rPr lang="en-US" smtClean="0"/>
              <a:t>How does neighbor management policy impact PDR?</a:t>
            </a:r>
          </a:p>
          <a:p>
            <a:r>
              <a:rPr lang="en-US" smtClean="0"/>
              <a:t>Network convergence time</a:t>
            </a:r>
          </a:p>
          <a:p>
            <a:pPr lvl="1"/>
            <a:r>
              <a:rPr lang="en-US" smtClean="0"/>
              <a:t>How to define network convergence time in this context?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/>
          <a:lstStyle/>
          <a:p>
            <a:r>
              <a:rPr lang="en-US" smtClean="0"/>
              <a:t>PDR</a:t>
            </a:r>
          </a:p>
          <a:p>
            <a:pPr lvl="1"/>
            <a:r>
              <a:rPr lang="en-US" smtClean="0"/>
              <a:t>&gt;95% PDR achieved even with extremely constrained nbr-table</a:t>
            </a:r>
          </a:p>
          <a:p>
            <a:r>
              <a:rPr lang="en-US" smtClean="0"/>
              <a:t>Network convergence time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85" y="1392555"/>
            <a:ext cx="5172539" cy="262285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41507"/>
              </p:ext>
            </p:extLst>
          </p:nvPr>
        </p:nvGraphicFramePr>
        <p:xfrm>
          <a:off x="954382" y="3828627"/>
          <a:ext cx="59034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08"/>
                <a:gridCol w="2262294"/>
                <a:gridCol w="1967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Nbr</a:t>
                      </a:r>
                      <a:r>
                        <a:rPr lang="en-US" baseline="0" smtClean="0"/>
                        <a:t> cache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Without NBR-mgmt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With NBR-mgmt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No-convergence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94sec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No-convergence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51sec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24sec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25sec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6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RPL Control overhead with neighbor management was high</a:t>
            </a:r>
          </a:p>
          <a:p>
            <a:pPr lvl="1"/>
            <a:r>
              <a:rPr lang="en-US" smtClean="0"/>
              <a:t>Because of proactive maintenance</a:t>
            </a:r>
          </a:p>
          <a:p>
            <a:pPr lvl="1"/>
            <a:r>
              <a:rPr lang="en-US" smtClean="0"/>
              <a:t>Convergence time and control overhead is high with lower nbr cache size</a:t>
            </a:r>
          </a:p>
          <a:p>
            <a:r>
              <a:rPr lang="en-US" smtClean="0"/>
              <a:t>Without neighbor management</a:t>
            </a:r>
          </a:p>
          <a:p>
            <a:pPr lvl="1"/>
            <a:r>
              <a:rPr lang="en-US" smtClean="0"/>
              <a:t>The BR could get all the routes but neighbor table size was not enough</a:t>
            </a:r>
          </a:p>
          <a:p>
            <a:pPr lvl="1"/>
            <a:r>
              <a:rPr lang="en-US" smtClean="0"/>
              <a:t>Most of the UDP traffic was dropped at BR or en-route because of next-hop unavailability in neighbor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believe the document is ready for LC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Neighbor Mgmt Policy</vt:lpstr>
      <vt:lpstr>Updates</vt:lpstr>
      <vt:lpstr>Performance test config</vt:lpstr>
      <vt:lpstr>What to measure?</vt:lpstr>
      <vt:lpstr>Results</vt:lpstr>
      <vt:lpstr>Observations</vt:lpstr>
      <vt:lpstr>Next?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 Mgmt Policy</dc:title>
  <dc:creator>Rahul Arvind Jadhav</dc:creator>
  <cp:lastModifiedBy>Rahul Arvind Jadhav</cp:lastModifiedBy>
  <cp:revision>14</cp:revision>
  <dcterms:created xsi:type="dcterms:W3CDTF">2019-03-15T10:32:31Z</dcterms:created>
  <dcterms:modified xsi:type="dcterms:W3CDTF">2019-03-15T12:20:19Z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(2)srBCtPNgRB16BocjphFiNvsJRbx5LHtP0lfvEo95RPL29GdMqb9eSMHpZr4IWgUjTwSMQwEY
qkmVy1pv/xb9q35UthjdLG2asMIff3lFyhrHmwMTf6yauZ23pgOs7mvx4ZF15kGN+rQjzjan
Q8EdAZj+qB+qZId4RW+RxTIaUjiraQ5VZzsrzS4Nhev89J8zFfyPac1R9pQlI/Xy4R8FrXBH
39S7vMIZUXV/054dPF</vt:lpwstr>
  </property>
  <property fmtid="{D5CDD505-2E9C-101B-9397-08002B2CF9AE}" pid="3" name="_2015_ms_pID_7253431">
    <vt:lpwstr>DQdPY1/XQZgz4AHMKt7VmgdvZPMnhK5sEwEX0qeFfzvRau27kup/am
6RW6jUNBtz0cqf/mKKn1eNbZk6E2xsL70TfL6ZmZaCkuYM/Z4d4WO0mKTYpvyv93rxcpWF+t
VGVSFQGW5mQJycY+VfUwak0Xsf53QSGQCxJ0pki/rCM806f3zQgHi520lxhUD7obknQ=</vt:lpwstr>
  </property>
</Properties>
</file>