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3" autoAdjust="0"/>
    <p:restoredTop sz="96135" autoAdjust="0"/>
  </p:normalViewPr>
  <p:slideViewPr>
    <p:cSldViewPr snapToGrid="0" snapToObjects="1">
      <p:cViewPr>
        <p:scale>
          <a:sx n="78" d="100"/>
          <a:sy n="78" d="100"/>
        </p:scale>
        <p:origin x="-4080" y="-2296"/>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7"/>
            <a:ext cx="14838218" cy="110875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endParaRPr lang="en-US" sz="1400" b="0" dirty="0">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80356"/>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8833569" y="30111669"/>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8630613" y="29343153"/>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723504" y="31372198"/>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500480" y="27125607"/>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2199</TotalTime>
  <Words>862</Words>
  <Application>Microsoft Macintosh PowerPoint</Application>
  <PresentationFormat>Custom</PresentationFormat>
  <Paragraphs>89</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179</cp:revision>
  <cp:lastPrinted>2015-04-03T13:40:10Z</cp:lastPrinted>
  <dcterms:created xsi:type="dcterms:W3CDTF">2012-10-15T23:53:13Z</dcterms:created>
  <dcterms:modified xsi:type="dcterms:W3CDTF">2024-12-03T18:57:40Z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