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4641" autoAdjust="0"/>
  </p:normalViewPr>
  <p:slideViewPr>
    <p:cSldViewPr snapToGrid="0" snapToObjects="1">
      <p:cViewPr>
        <p:scale>
          <a:sx n="22" d="100"/>
          <a:sy n="22" d="100"/>
        </p:scale>
        <p:origin x="-552" y="-1565"/>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models trained on multiple imputed datasets,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1731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6"/>
          <a:stretch>
            <a:fillRect/>
          </a:stretch>
        </p:blipFill>
        <p:spPr>
          <a:xfrm>
            <a:off x="19188149" y="8060370"/>
            <a:ext cx="6989231" cy="4313354"/>
          </a:xfrm>
          <a:prstGeom prst="rect">
            <a:avLst/>
          </a:prstGeom>
        </p:spPr>
      </p:pic>
      <p:pic>
        <p:nvPicPr>
          <p:cNvPr id="72" name="Picture 71">
            <a:extLst>
              <a:ext uri="{FF2B5EF4-FFF2-40B4-BE49-F238E27FC236}">
                <a16:creationId xmlns:a16="http://schemas.microsoft.com/office/drawing/2014/main" id="{6637D13A-9834-5049-B5D9-6ED5AB3C557C}"/>
              </a:ext>
            </a:extLst>
          </p:cNvPr>
          <p:cNvPicPr>
            <a:picLocks noChangeAspect="1"/>
          </p:cNvPicPr>
          <p:nvPr/>
        </p:nvPicPr>
        <p:blipFill>
          <a:blip r:embed="rId27"/>
          <a:stretch>
            <a:fillRect/>
          </a:stretch>
        </p:blipFill>
        <p:spPr>
          <a:xfrm>
            <a:off x="41851716" y="31158837"/>
            <a:ext cx="8548219" cy="1112625"/>
          </a:xfrm>
          <a:prstGeom prst="rect">
            <a:avLst/>
          </a:prstGeom>
        </p:spPr>
      </p:pic>
      <p:sp>
        <p:nvSpPr>
          <p:cNvPr id="73" name="TextBox 72">
            <a:extLst>
              <a:ext uri="{FF2B5EF4-FFF2-40B4-BE49-F238E27FC236}">
                <a16:creationId xmlns:a16="http://schemas.microsoft.com/office/drawing/2014/main" id="{DFD5DACD-D723-BFA9-DB18-7C0D73E43CF7}"/>
              </a:ext>
            </a:extLst>
          </p:cNvPr>
          <p:cNvSpPr txBox="1"/>
          <p:nvPr/>
        </p:nvSpPr>
        <p:spPr>
          <a:xfrm>
            <a:off x="35546659" y="31543480"/>
            <a:ext cx="7188235" cy="553998"/>
          </a:xfrm>
          <a:prstGeom prst="rect">
            <a:avLst/>
          </a:prstGeom>
          <a:noFill/>
        </p:spPr>
        <p:txBody>
          <a:bodyPr wrap="square" rtlCol="0">
            <a:spAutoFit/>
          </a:bodyPr>
          <a:lstStyle/>
          <a:p>
            <a:r>
              <a:rPr lang="en-US" sz="3000" dirty="0"/>
              <a:t>Predicted hospitalization probabilities:</a:t>
            </a: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4897</TotalTime>
  <Words>1131</Words>
  <Application>Microsoft Office PowerPoint</Application>
  <PresentationFormat>Custom</PresentationFormat>
  <Paragraphs>84</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181</cp:revision>
  <cp:lastPrinted>2015-04-03T13:40:10Z</cp:lastPrinted>
  <dcterms:created xsi:type="dcterms:W3CDTF">2012-10-15T23:53:13Z</dcterms:created>
  <dcterms:modified xsi:type="dcterms:W3CDTF">2024-12-05T17:47:21Z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