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2" autoAdjust="0"/>
    <p:restoredTop sz="96305" autoAdjust="0"/>
  </p:normalViewPr>
  <p:slideViewPr>
    <p:cSldViewPr snapToGrid="0" snapToObjects="1">
      <p:cViewPr>
        <p:scale>
          <a:sx n="103" d="100"/>
          <a:sy n="103" d="100"/>
        </p:scale>
        <p:origin x="-5520" y="-8864"/>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73346" y="25212865"/>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388997" y="25319142"/>
            <a:ext cx="4213855" cy="151731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433156" y="26671507"/>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9136392" y="2873800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595041" y="30111925"/>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372381" y="2522934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6"/>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7"/>
          <a:stretch>
            <a:fillRect/>
          </a:stretch>
        </p:blipFill>
        <p:spPr>
          <a:xfrm>
            <a:off x="19528806" y="23604555"/>
            <a:ext cx="5266872" cy="690142"/>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4853</TotalTime>
  <Words>730</Words>
  <Application>Microsoft Macintosh PowerPoint</Application>
  <PresentationFormat>Custom</PresentationFormat>
  <Paragraphs>63</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182</cp:revision>
  <cp:lastPrinted>2015-04-03T13:40:10Z</cp:lastPrinted>
  <dcterms:created xsi:type="dcterms:W3CDTF">2012-10-15T23:53:13Z</dcterms:created>
  <dcterms:modified xsi:type="dcterms:W3CDTF">2024-12-05T17:06:35Z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