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6238" autoAdjust="0"/>
  </p:normalViewPr>
  <p:slideViewPr>
    <p:cSldViewPr snapToGrid="0" snapToObjects="1">
      <p:cViewPr>
        <p:scale>
          <a:sx n="42" d="100"/>
          <a:sy n="42" d="100"/>
        </p:scale>
        <p:origin x="144" y="-736"/>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replyLst>
      <p188:reply id="{6BBC16B9-F032-5D4F-9AA1-C322D58562C4}" authorId="{74906A6B-110F-D067-7BFC-521FF3E147DB}" created="2024-12-03T17:35:44.513">
        <p188:txBody>
          <a:bodyPr/>
          <a:lstStyle/>
          <a:p>
            <a:r>
              <a:rPr lang="en-US"/>
              <a:t>Luke</a:t>
            </a:r>
          </a:p>
        </p188:txBody>
      </p188:reply>
    </p188:replyLst>
    <p188:txBody>
      <a:bodyPr/>
      <a:lstStyle/>
      <a:p>
        <a:r>
          <a:rPr lang="en-US"/>
          <a:t>Need a citation/s for this</a:t>
        </a:r>
      </a:p>
    </p188:txBody>
  </p188:cm>
  <p188:cm id="{A354AF76-F7B7-C142-B799-E53B447CE482}" authorId="{74906A6B-110F-D067-7BFC-521FF3E147DB}" created="2024-12-03T16:51:50.611">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replyLst>
      <p188:reply id="{9FB32CE5-567F-AE4E-8E67-3259D4F6C688}" authorId="{74906A6B-110F-D067-7BFC-521FF3E147DB}" created="2024-12-03T17:35:53.370">
        <p188:txBody>
          <a:bodyPr/>
          <a:lstStyle/>
          <a:p>
            <a:r>
              <a:rPr lang="en-US"/>
              <a:t>Alex</a:t>
            </a:r>
          </a:p>
        </p188:txBody>
      </p188:reply>
    </p188:replyLst>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replyLst>
      <p188:reply id="{76F8EA4A-DA00-2642-8DF2-5AC9A46058F1}" authorId="{74906A6B-110F-D067-7BFC-521FF3E147DB}" created="2024-12-03T17:35:56.828">
        <p188:txBody>
          <a:bodyPr/>
          <a:lstStyle/>
          <a:p>
            <a:r>
              <a:rPr lang="en-US"/>
              <a:t>Ben</a:t>
            </a:r>
          </a:p>
        </p188:txBody>
      </p188:reply>
    </p188:replyLst>
    <p188:txBody>
      <a:bodyPr/>
      <a:lstStyle/>
      <a:p>
        <a:r>
          <a:rPr lang="en-US"/>
          <a:t>Need to include last row of symptomatic section (bottom)</a:t>
        </a:r>
      </a:p>
    </p188:txBody>
  </p188:cm>
  <p188:cm id="{47DCD415-87D7-8543-8A7E-7D0052F0EBFA}" authorId="{74906A6B-110F-D067-7BFC-521FF3E147DB}" created="2024-12-03T16:59:54.833">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replyLst>
      <p188:reply id="{417EFD4C-5635-9048-BF6B-4C95CFFC9101}" authorId="{74906A6B-110F-D067-7BFC-521FF3E147DB}" created="2024-12-03T17:36:00.399">
        <p188:txBody>
          <a:bodyPr/>
          <a:lstStyle/>
          <a:p>
            <a:r>
              <a:rPr lang="en-US"/>
              <a:t>Alex</a:t>
            </a:r>
          </a:p>
        </p188:txBody>
      </p188:reply>
    </p188:replyLst>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replyLst>
      <p188:reply id="{9CF0869A-6B72-1546-A2B8-FC6472DA84C5}" authorId="{74906A6B-110F-D067-7BFC-521FF3E147DB}" created="2024-12-03T17:36:05.753">
        <p188:txBody>
          <a:bodyPr/>
          <a:lstStyle/>
          <a:p>
            <a:r>
              <a:rPr lang="en-US"/>
              <a:t>Luke</a:t>
            </a:r>
          </a:p>
        </p188:txBody>
      </p188:reply>
    </p188:reply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replyLst>
      <p188:reply id="{C999789C-AF9A-F64C-8E7D-335A29C20687}" authorId="{74906A6B-110F-D067-7BFC-521FF3E147DB}" created="2024-12-03T17:36:16.044">
        <p188:txBody>
          <a:bodyPr/>
          <a:lstStyle/>
          <a:p>
            <a:r>
              <a:rPr lang="en-US"/>
              <a:t>Luke</a:t>
            </a:r>
          </a:p>
        </p188:txBody>
      </p188:reply>
    </p188:reply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replyLst>
      <p188:reply id="{53B71D87-92A0-024A-B532-64B8EB207A24}" authorId="{74906A6B-110F-D067-7BFC-521FF3E147DB}" created="2024-12-03T17:36:19.073">
        <p188:txBody>
          <a:bodyPr/>
          <a:lstStyle/>
          <a:p>
            <a:r>
              <a:rPr lang="en-US"/>
              <a:t>Luke</a:t>
            </a:r>
          </a:p>
        </p188:txBody>
      </p188:reply>
    </p188:reply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 id="{A879EF37-65F1-DA44-B74C-54A8615BF917}" authorId="{74906A6B-110F-D067-7BFC-521FF3E147DB}" created="2024-12-03T17:36:23.684">
        <p188:txBody>
          <a:bodyPr/>
          <a:lstStyle/>
          <a:p>
            <a:r>
              <a:rPr lang="en-US"/>
              <a:t>Luke</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replyLst>
      <p188:reply id="{577B891F-4ADB-084A-AD45-9A31D091ABD6}" authorId="{74906A6B-110F-D067-7BFC-521FF3E147DB}" created="2024-12-03T17:36:30.689">
        <p188:txBody>
          <a:bodyPr/>
          <a:lstStyle/>
          <a:p>
            <a:r>
              <a:rPr lang="en-US"/>
              <a:t>Luke</a:t>
            </a:r>
          </a:p>
        </p188:txBody>
      </p188:reply>
    </p188:replyLst>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replyLst>
      <p188:reply id="{8E754C57-2820-3041-BC76-A491A0BB70D5}" authorId="{74906A6B-110F-D067-7BFC-521FF3E147DB}" created="2024-12-03T17:36:38.677">
        <p188:txBody>
          <a:bodyPr/>
          <a:lstStyle/>
          <a:p>
            <a:r>
              <a:rPr lang="en-US"/>
              <a:t>Luke</a:t>
            </a:r>
          </a:p>
        </p188:txBody>
      </p188:reply>
    </p188:reply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replyLst>
      <p188:reply id="{9B8AD0AF-F27A-A841-9A24-25EB006B518F}" authorId="{74906A6B-110F-D067-7BFC-521FF3E147DB}" created="2024-12-03T17:38:07.707">
        <p188:txBody>
          <a:bodyPr/>
          <a:lstStyle/>
          <a:p>
            <a:r>
              <a:rPr lang="en-US"/>
              <a:t>Luke</a:t>
            </a:r>
          </a:p>
        </p188:txBody>
      </p188:reply>
    </p188:reply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 id="{9FF01C88-A467-2740-8155-37FF356E315F}" authorId="{74906A6B-110F-D067-7BFC-521FF3E147DB}" created="2024-12-03T17:38:40.712">
        <p188:txBody>
          <a:bodyPr/>
          <a:lstStyle/>
          <a:p>
            <a:r>
              <a:rPr lang="en-US"/>
              <a:t>Delete!!!! (Luke) And replace with plot of n_missing</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replyLst>
      <p188:reply id="{346EEEB6-182F-6C4D-9390-4997EC42C2AD}" authorId="{74906A6B-110F-D067-7BFC-521FF3E147DB}" created="2024-12-03T17:38:55.864">
        <p188:txBody>
          <a:bodyPr/>
          <a:lstStyle/>
          <a:p>
            <a:r>
              <a:rPr lang="en-US"/>
              <a:t>Luke</a:t>
            </a:r>
          </a:p>
        </p188:txBody>
      </p188:reply>
    </p188:reply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replyLst>
      <p188:reply id="{2A7C9A26-EE00-C244-8518-5EE00CBE224C}" authorId="{74906A6B-110F-D067-7BFC-521FF3E147DB}" created="2024-12-03T17:38:50.733">
        <p188:txBody>
          <a:bodyPr/>
          <a:lstStyle/>
          <a:p>
            <a:r>
              <a:rPr lang="en-US"/>
              <a:t>Luke</a:t>
            </a:r>
          </a:p>
        </p188:txBody>
      </p188:reply>
    </p188:replyLst>
    <p188:txBody>
      <a:bodyPr/>
      <a:lstStyle/>
      <a:p>
        <a:r>
          <a:rPr lang="en-US"/>
          <a:t>Write out probs in notation form, to specify what is being displayed in the plot</a:t>
        </a:r>
      </a:p>
    </p188:txBody>
  </p188:cm>
  <p188:cm id="{B3DEF422-BAD8-2B4F-A701-694311B6CDE2}" authorId="{74906A6B-110F-D067-7BFC-521FF3E147DB}" created="2024-12-03T17:39:12.305">
    <ac:txMkLst xmlns:ac="http://schemas.microsoft.com/office/drawing/2013/main/command">
      <pc:docMk xmlns:pc="http://schemas.microsoft.com/office/powerpoint/2013/main/command"/>
      <pc:sldMk xmlns:pc="http://schemas.microsoft.com/office/powerpoint/2013/main/command" cId="0" sldId="256"/>
      <ac:spMk id="11" creationId="{00000000-0000-0000-0000-000000000000}"/>
      <ac:txMk cp="42" len="645">
        <ac:context len="1219" hash="3521853458"/>
      </ac:txMk>
    </ac:txMkLst>
    <p188:pos x="7429955" y="2059960"/>
    <p188:txBody>
      <a:bodyPr/>
      <a:lstStyle/>
      <a:p>
        <a:r>
          <a:rPr lang="en-US"/>
          <a:t>Turn into histogram of N missing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80356"/>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8833569" y="30111669"/>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8630613" y="29343153"/>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723504" y="31372198"/>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sp>
        <p:nvSpPr>
          <p:cNvPr id="26" name="TextBox 25">
            <a:extLst>
              <a:ext uri="{FF2B5EF4-FFF2-40B4-BE49-F238E27FC236}">
                <a16:creationId xmlns:a16="http://schemas.microsoft.com/office/drawing/2014/main" id="{D510E767-383E-79B9-427E-82205186E595}"/>
              </a:ext>
            </a:extLst>
          </p:cNvPr>
          <p:cNvSpPr txBox="1"/>
          <p:nvPr/>
        </p:nvSpPr>
        <p:spPr>
          <a:xfrm>
            <a:off x="38895454" y="21454946"/>
            <a:ext cx="3501483" cy="1938992"/>
          </a:xfrm>
          <a:prstGeom prst="rect">
            <a:avLst/>
          </a:prstGeom>
          <a:noFill/>
        </p:spPr>
        <p:txBody>
          <a:bodyPr wrap="square" rtlCol="0">
            <a:spAutoFit/>
          </a:bodyPr>
          <a:lstStyle/>
          <a:p>
            <a:r>
              <a:rPr lang="en-US" sz="4000" dirty="0"/>
              <a:t>Add race cond. effect plots here</a:t>
            </a:r>
          </a:p>
        </p:txBody>
      </p:sp>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500480" y="27125607"/>
            <a:ext cx="2765554" cy="853566"/>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2130</TotalTime>
  <Words>1255</Words>
  <Application>Microsoft Macintosh PowerPoint</Application>
  <PresentationFormat>Custom</PresentationFormat>
  <Paragraphs>109</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176</cp:revision>
  <cp:lastPrinted>2015-04-03T13:40:10Z</cp:lastPrinted>
  <dcterms:created xsi:type="dcterms:W3CDTF">2012-10-15T23:53:13Z</dcterms:created>
  <dcterms:modified xsi:type="dcterms:W3CDTF">2024-12-03T17:39:34Z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