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1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2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ink/ink3.xml" ContentType="application/inkml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ink/ink4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0"/>
  </p:notesMasterIdLst>
  <p:sldIdLst>
    <p:sldId id="751" r:id="rId2"/>
    <p:sldId id="273" r:id="rId3"/>
    <p:sldId id="754" r:id="rId4"/>
    <p:sldId id="274" r:id="rId5"/>
    <p:sldId id="333" r:id="rId6"/>
    <p:sldId id="334" r:id="rId7"/>
    <p:sldId id="335" r:id="rId8"/>
    <p:sldId id="336" r:id="rId9"/>
    <p:sldId id="732" r:id="rId10"/>
    <p:sldId id="733" r:id="rId11"/>
    <p:sldId id="337" r:id="rId12"/>
    <p:sldId id="340" r:id="rId13"/>
    <p:sldId id="341" r:id="rId14"/>
    <p:sldId id="342" r:id="rId15"/>
    <p:sldId id="343" r:id="rId16"/>
    <p:sldId id="344" r:id="rId17"/>
    <p:sldId id="338" r:id="rId18"/>
    <p:sldId id="345" r:id="rId19"/>
    <p:sldId id="346" r:id="rId20"/>
    <p:sldId id="347" r:id="rId21"/>
    <p:sldId id="348" r:id="rId22"/>
    <p:sldId id="339" r:id="rId23"/>
    <p:sldId id="350" r:id="rId24"/>
    <p:sldId id="755" r:id="rId25"/>
    <p:sldId id="349" r:id="rId26"/>
    <p:sldId id="737" r:id="rId27"/>
    <p:sldId id="738" r:id="rId28"/>
    <p:sldId id="739" r:id="rId29"/>
    <p:sldId id="740" r:id="rId30"/>
    <p:sldId id="741" r:id="rId31"/>
    <p:sldId id="742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743" r:id="rId45"/>
    <p:sldId id="372" r:id="rId46"/>
    <p:sldId id="753" r:id="rId47"/>
    <p:sldId id="276" r:id="rId48"/>
    <p:sldId id="367" r:id="rId49"/>
    <p:sldId id="368" r:id="rId50"/>
    <p:sldId id="369" r:id="rId51"/>
    <p:sldId id="370" r:id="rId52"/>
    <p:sldId id="371" r:id="rId53"/>
    <p:sldId id="744" r:id="rId54"/>
    <p:sldId id="759" r:id="rId55"/>
    <p:sldId id="758" r:id="rId56"/>
    <p:sldId id="760" r:id="rId57"/>
    <p:sldId id="761" r:id="rId58"/>
    <p:sldId id="762" r:id="rId59"/>
    <p:sldId id="763" r:id="rId60"/>
    <p:sldId id="764" r:id="rId61"/>
    <p:sldId id="765" r:id="rId62"/>
    <p:sldId id="766" r:id="rId63"/>
    <p:sldId id="683" r:id="rId64"/>
    <p:sldId id="684" r:id="rId65"/>
    <p:sldId id="685" r:id="rId66"/>
    <p:sldId id="686" r:id="rId67"/>
    <p:sldId id="756" r:id="rId68"/>
    <p:sldId id="379" r:id="rId69"/>
    <p:sldId id="380" r:id="rId70"/>
    <p:sldId id="381" r:id="rId71"/>
    <p:sldId id="382" r:id="rId72"/>
    <p:sldId id="383" r:id="rId73"/>
    <p:sldId id="384" r:id="rId74"/>
    <p:sldId id="385" r:id="rId75"/>
    <p:sldId id="386" r:id="rId76"/>
    <p:sldId id="387" r:id="rId77"/>
    <p:sldId id="757" r:id="rId78"/>
    <p:sldId id="745" r:id="rId79"/>
    <p:sldId id="280" r:id="rId80"/>
    <p:sldId id="388" r:id="rId81"/>
    <p:sldId id="389" r:id="rId82"/>
    <p:sldId id="746" r:id="rId83"/>
    <p:sldId id="390" r:id="rId84"/>
    <p:sldId id="391" r:id="rId85"/>
    <p:sldId id="392" r:id="rId86"/>
    <p:sldId id="393" r:id="rId87"/>
    <p:sldId id="394" r:id="rId88"/>
    <p:sldId id="747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776891-4C4B-4D04-A6D9-7D0D0F04F015}" v="15" dt="2024-10-08T02:28:07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94"/>
  </p:normalViewPr>
  <p:slideViewPr>
    <p:cSldViewPr snapToGrid="0">
      <p:cViewPr varScale="1">
        <p:scale>
          <a:sx n="95" d="100"/>
          <a:sy n="95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206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microsoft.com/office/2016/11/relationships/changesInfo" Target="changesInfos/changesInfo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9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win Moe" userId="aa63d423-27f4-4437-9471-19c5c3fbd463" providerId="ADAL" clId="{BC776891-4C4B-4D04-A6D9-7D0D0F04F015}"/>
    <pc:docChg chg="custSel addSld delSld modSld sldOrd">
      <pc:chgData name="Lwin Moe" userId="aa63d423-27f4-4437-9471-19c5c3fbd463" providerId="ADAL" clId="{BC776891-4C4B-4D04-A6D9-7D0D0F04F015}" dt="2024-10-08T02:28:07.436" v="140" actId="20577"/>
      <pc:docMkLst>
        <pc:docMk/>
      </pc:docMkLst>
      <pc:sldChg chg="add del ord">
        <pc:chgData name="Lwin Moe" userId="aa63d423-27f4-4437-9471-19c5c3fbd463" providerId="ADAL" clId="{BC776891-4C4B-4D04-A6D9-7D0D0F04F015}" dt="2024-09-30T18:19:58.158" v="5" actId="47"/>
        <pc:sldMkLst>
          <pc:docMk/>
          <pc:sldMk cId="2447617797" sldId="256"/>
        </pc:sldMkLst>
      </pc:sldChg>
      <pc:sldChg chg="modSp add mod">
        <pc:chgData name="Lwin Moe" userId="aa63d423-27f4-4437-9471-19c5c3fbd463" providerId="ADAL" clId="{BC776891-4C4B-4D04-A6D9-7D0D0F04F015}" dt="2024-10-02T14:34:20.205" v="128" actId="1076"/>
        <pc:sldMkLst>
          <pc:docMk/>
          <pc:sldMk cId="1486107262" sldId="683"/>
        </pc:sldMkLst>
        <pc:spChg chg="mod">
          <ac:chgData name="Lwin Moe" userId="aa63d423-27f4-4437-9471-19c5c3fbd463" providerId="ADAL" clId="{BC776891-4C4B-4D04-A6D9-7D0D0F04F015}" dt="2024-10-02T14:34:20.205" v="128" actId="1076"/>
          <ac:spMkLst>
            <pc:docMk/>
            <pc:sldMk cId="1486107262" sldId="683"/>
            <ac:spMk id="3" creationId="{E4808A5A-145D-A3CA-7543-9B3A67872E7D}"/>
          </ac:spMkLst>
        </pc:spChg>
      </pc:sldChg>
      <pc:sldChg chg="addSp delSp modSp add mod">
        <pc:chgData name="Lwin Moe" userId="aa63d423-27f4-4437-9471-19c5c3fbd463" providerId="ADAL" clId="{BC776891-4C4B-4D04-A6D9-7D0D0F04F015}" dt="2024-10-02T14:34:44.924" v="132"/>
        <pc:sldMkLst>
          <pc:docMk/>
          <pc:sldMk cId="2666985554" sldId="684"/>
        </pc:sldMkLst>
        <pc:spChg chg="del">
          <ac:chgData name="Lwin Moe" userId="aa63d423-27f4-4437-9471-19c5c3fbd463" providerId="ADAL" clId="{BC776891-4C4B-4D04-A6D9-7D0D0F04F015}" dt="2024-10-02T14:34:27.752" v="129" actId="478"/>
          <ac:spMkLst>
            <pc:docMk/>
            <pc:sldMk cId="2666985554" sldId="684"/>
            <ac:spMk id="3" creationId="{A33C6FCB-815D-0D22-D15F-A92EC6C727B9}"/>
          </ac:spMkLst>
        </pc:spChg>
        <pc:spChg chg="add mod">
          <ac:chgData name="Lwin Moe" userId="aa63d423-27f4-4437-9471-19c5c3fbd463" providerId="ADAL" clId="{BC776891-4C4B-4D04-A6D9-7D0D0F04F015}" dt="2024-10-02T14:34:44.924" v="132"/>
          <ac:spMkLst>
            <pc:docMk/>
            <pc:sldMk cId="2666985554" sldId="684"/>
            <ac:spMk id="11" creationId="{EF289628-F67C-9C66-7C40-C9884B0E119A}"/>
          </ac:spMkLst>
        </pc:spChg>
      </pc:sldChg>
      <pc:sldChg chg="addSp delSp modSp add mod">
        <pc:chgData name="Lwin Moe" userId="aa63d423-27f4-4437-9471-19c5c3fbd463" providerId="ADAL" clId="{BC776891-4C4B-4D04-A6D9-7D0D0F04F015}" dt="2024-10-02T14:34:47.143" v="133"/>
        <pc:sldMkLst>
          <pc:docMk/>
          <pc:sldMk cId="1692710563" sldId="685"/>
        </pc:sldMkLst>
        <pc:spChg chg="del">
          <ac:chgData name="Lwin Moe" userId="aa63d423-27f4-4437-9471-19c5c3fbd463" providerId="ADAL" clId="{BC776891-4C4B-4D04-A6D9-7D0D0F04F015}" dt="2024-10-02T14:34:32.503" v="130" actId="478"/>
          <ac:spMkLst>
            <pc:docMk/>
            <pc:sldMk cId="1692710563" sldId="685"/>
            <ac:spMk id="3" creationId="{38E8880A-FE05-5B7F-6B6F-A10E5E2A87F4}"/>
          </ac:spMkLst>
        </pc:spChg>
        <pc:spChg chg="add mod">
          <ac:chgData name="Lwin Moe" userId="aa63d423-27f4-4437-9471-19c5c3fbd463" providerId="ADAL" clId="{BC776891-4C4B-4D04-A6D9-7D0D0F04F015}" dt="2024-10-02T14:34:47.143" v="133"/>
          <ac:spMkLst>
            <pc:docMk/>
            <pc:sldMk cId="1692710563" sldId="685"/>
            <ac:spMk id="11" creationId="{6A561A82-DDFF-07E8-0D90-5E0C7A2C33D9}"/>
          </ac:spMkLst>
        </pc:spChg>
      </pc:sldChg>
      <pc:sldChg chg="addSp delSp modSp add mod">
        <pc:chgData name="Lwin Moe" userId="aa63d423-27f4-4437-9471-19c5c3fbd463" providerId="ADAL" clId="{BC776891-4C4B-4D04-A6D9-7D0D0F04F015}" dt="2024-10-02T14:34:49.473" v="134"/>
        <pc:sldMkLst>
          <pc:docMk/>
          <pc:sldMk cId="3504796518" sldId="686"/>
        </pc:sldMkLst>
        <pc:spChg chg="del">
          <ac:chgData name="Lwin Moe" userId="aa63d423-27f4-4437-9471-19c5c3fbd463" providerId="ADAL" clId="{BC776891-4C4B-4D04-A6D9-7D0D0F04F015}" dt="2024-10-02T14:34:36.455" v="131" actId="478"/>
          <ac:spMkLst>
            <pc:docMk/>
            <pc:sldMk cId="3504796518" sldId="686"/>
            <ac:spMk id="3" creationId="{CCBA73F3-2CDA-2FF5-D359-E7ED3BD0AB38}"/>
          </ac:spMkLst>
        </pc:spChg>
        <pc:spChg chg="add mod">
          <ac:chgData name="Lwin Moe" userId="aa63d423-27f4-4437-9471-19c5c3fbd463" providerId="ADAL" clId="{BC776891-4C4B-4D04-A6D9-7D0D0F04F015}" dt="2024-10-02T14:34:49.473" v="134"/>
          <ac:spMkLst>
            <pc:docMk/>
            <pc:sldMk cId="3504796518" sldId="686"/>
            <ac:spMk id="11" creationId="{D04D329A-406A-2136-643D-EF45E8BD41A1}"/>
          </ac:spMkLst>
        </pc:spChg>
      </pc:sldChg>
      <pc:sldChg chg="modSp">
        <pc:chgData name="Lwin Moe" userId="aa63d423-27f4-4437-9471-19c5c3fbd463" providerId="ADAL" clId="{BC776891-4C4B-4D04-A6D9-7D0D0F04F015}" dt="2024-10-08T02:28:07.436" v="140" actId="20577"/>
        <pc:sldMkLst>
          <pc:docMk/>
          <pc:sldMk cId="3250114496" sldId="743"/>
        </pc:sldMkLst>
        <pc:spChg chg="mod">
          <ac:chgData name="Lwin Moe" userId="aa63d423-27f4-4437-9471-19c5c3fbd463" providerId="ADAL" clId="{BC776891-4C4B-4D04-A6D9-7D0D0F04F015}" dt="2024-10-08T02:28:07.436" v="140" actId="20577"/>
          <ac:spMkLst>
            <pc:docMk/>
            <pc:sldMk cId="3250114496" sldId="743"/>
            <ac:spMk id="3" creationId="{3377F8B0-A96A-9C54-3297-9DB2155A2242}"/>
          </ac:spMkLst>
        </pc:spChg>
      </pc:sldChg>
      <pc:sldChg chg="modSp mod">
        <pc:chgData name="Lwin Moe" userId="aa63d423-27f4-4437-9471-19c5c3fbd463" providerId="ADAL" clId="{BC776891-4C4B-4D04-A6D9-7D0D0F04F015}" dt="2024-09-30T16:04:07.212" v="1" actId="20577"/>
        <pc:sldMkLst>
          <pc:docMk/>
          <pc:sldMk cId="261624358" sldId="751"/>
        </pc:sldMkLst>
        <pc:spChg chg="mod">
          <ac:chgData name="Lwin Moe" userId="aa63d423-27f4-4437-9471-19c5c3fbd463" providerId="ADAL" clId="{BC776891-4C4B-4D04-A6D9-7D0D0F04F015}" dt="2024-09-30T16:04:07.212" v="1" actId="20577"/>
          <ac:spMkLst>
            <pc:docMk/>
            <pc:sldMk cId="261624358" sldId="751"/>
            <ac:spMk id="6" creationId="{91E626D8-C588-AED3-8801-DFB49751CB32}"/>
          </ac:spMkLst>
        </pc:spChg>
      </pc:sldChg>
      <pc:sldChg chg="modSp new mod">
        <pc:chgData name="Lwin Moe" userId="aa63d423-27f4-4437-9471-19c5c3fbd463" providerId="ADAL" clId="{BC776891-4C4B-4D04-A6D9-7D0D0F04F015}" dt="2024-10-02T14:25:42.031" v="62" actId="113"/>
        <pc:sldMkLst>
          <pc:docMk/>
          <pc:sldMk cId="2265117332" sldId="758"/>
        </pc:sldMkLst>
        <pc:spChg chg="mod">
          <ac:chgData name="Lwin Moe" userId="aa63d423-27f4-4437-9471-19c5c3fbd463" providerId="ADAL" clId="{BC776891-4C4B-4D04-A6D9-7D0D0F04F015}" dt="2024-10-02T14:23:42.704" v="22" actId="20577"/>
          <ac:spMkLst>
            <pc:docMk/>
            <pc:sldMk cId="2265117332" sldId="758"/>
            <ac:spMk id="2" creationId="{F0E42C9C-96FF-1E9F-864A-3CD024579704}"/>
          </ac:spMkLst>
        </pc:spChg>
        <pc:spChg chg="mod">
          <ac:chgData name="Lwin Moe" userId="aa63d423-27f4-4437-9471-19c5c3fbd463" providerId="ADAL" clId="{BC776891-4C4B-4D04-A6D9-7D0D0F04F015}" dt="2024-10-02T14:25:42.031" v="62" actId="113"/>
          <ac:spMkLst>
            <pc:docMk/>
            <pc:sldMk cId="2265117332" sldId="758"/>
            <ac:spMk id="3" creationId="{1EB120FE-758C-5293-2D57-739BA5EEF047}"/>
          </ac:spMkLst>
        </pc:spChg>
      </pc:sldChg>
      <pc:sldChg chg="addSp delSp modSp new mod modClrScheme chgLayout">
        <pc:chgData name="Lwin Moe" userId="aa63d423-27f4-4437-9471-19c5c3fbd463" providerId="ADAL" clId="{BC776891-4C4B-4D04-A6D9-7D0D0F04F015}" dt="2024-10-02T14:24:17.001" v="55" actId="20577"/>
        <pc:sldMkLst>
          <pc:docMk/>
          <pc:sldMk cId="3576590787" sldId="759"/>
        </pc:sldMkLst>
        <pc:spChg chg="del mod ord">
          <ac:chgData name="Lwin Moe" userId="aa63d423-27f4-4437-9471-19c5c3fbd463" providerId="ADAL" clId="{BC776891-4C4B-4D04-A6D9-7D0D0F04F015}" dt="2024-10-02T14:24:03.750" v="24" actId="700"/>
          <ac:spMkLst>
            <pc:docMk/>
            <pc:sldMk cId="3576590787" sldId="759"/>
            <ac:spMk id="2" creationId="{A6A24990-6DE3-BB8C-B2E7-29912620BA4F}"/>
          </ac:spMkLst>
        </pc:spChg>
        <pc:spChg chg="del mod ord">
          <ac:chgData name="Lwin Moe" userId="aa63d423-27f4-4437-9471-19c5c3fbd463" providerId="ADAL" clId="{BC776891-4C4B-4D04-A6D9-7D0D0F04F015}" dt="2024-10-02T14:24:03.750" v="24" actId="700"/>
          <ac:spMkLst>
            <pc:docMk/>
            <pc:sldMk cId="3576590787" sldId="759"/>
            <ac:spMk id="3" creationId="{47045CEE-23E6-A8D8-899F-05B81A028B1F}"/>
          </ac:spMkLst>
        </pc:spChg>
        <pc:spChg chg="mod ord">
          <ac:chgData name="Lwin Moe" userId="aa63d423-27f4-4437-9471-19c5c3fbd463" providerId="ADAL" clId="{BC776891-4C4B-4D04-A6D9-7D0D0F04F015}" dt="2024-10-02T14:24:03.750" v="24" actId="700"/>
          <ac:spMkLst>
            <pc:docMk/>
            <pc:sldMk cId="3576590787" sldId="759"/>
            <ac:spMk id="4" creationId="{056B0AFA-C86A-7482-0083-4E41347B2F38}"/>
          </ac:spMkLst>
        </pc:spChg>
        <pc:spChg chg="add mod ord">
          <ac:chgData name="Lwin Moe" userId="aa63d423-27f4-4437-9471-19c5c3fbd463" providerId="ADAL" clId="{BC776891-4C4B-4D04-A6D9-7D0D0F04F015}" dt="2024-10-02T14:24:17.001" v="55" actId="20577"/>
          <ac:spMkLst>
            <pc:docMk/>
            <pc:sldMk cId="3576590787" sldId="759"/>
            <ac:spMk id="5" creationId="{E26ABE68-969C-BC6A-A2D2-F1BFC08BEF64}"/>
          </ac:spMkLst>
        </pc:spChg>
        <pc:spChg chg="add mod ord">
          <ac:chgData name="Lwin Moe" userId="aa63d423-27f4-4437-9471-19c5c3fbd463" providerId="ADAL" clId="{BC776891-4C4B-4D04-A6D9-7D0D0F04F015}" dt="2024-10-02T14:24:03.750" v="24" actId="700"/>
          <ac:spMkLst>
            <pc:docMk/>
            <pc:sldMk cId="3576590787" sldId="759"/>
            <ac:spMk id="6" creationId="{64E22E26-1045-637A-7C43-D84603DD858A}"/>
          </ac:spMkLst>
        </pc:spChg>
      </pc:sldChg>
      <pc:sldChg chg="addSp delSp modSp new mod">
        <pc:chgData name="Lwin Moe" userId="aa63d423-27f4-4437-9471-19c5c3fbd463" providerId="ADAL" clId="{BC776891-4C4B-4D04-A6D9-7D0D0F04F015}" dt="2024-10-02T14:30:24.737" v="97" actId="20577"/>
        <pc:sldMkLst>
          <pc:docMk/>
          <pc:sldMk cId="2322705092" sldId="760"/>
        </pc:sldMkLst>
        <pc:spChg chg="mod">
          <ac:chgData name="Lwin Moe" userId="aa63d423-27f4-4437-9471-19c5c3fbd463" providerId="ADAL" clId="{BC776891-4C4B-4D04-A6D9-7D0D0F04F015}" dt="2024-10-02T14:30:24.737" v="97" actId="20577"/>
          <ac:spMkLst>
            <pc:docMk/>
            <pc:sldMk cId="2322705092" sldId="760"/>
            <ac:spMk id="2" creationId="{F4BCDEFF-6438-EF03-1059-5839D50BDC96}"/>
          </ac:spMkLst>
        </pc:spChg>
        <pc:spChg chg="del">
          <ac:chgData name="Lwin Moe" userId="aa63d423-27f4-4437-9471-19c5c3fbd463" providerId="ADAL" clId="{BC776891-4C4B-4D04-A6D9-7D0D0F04F015}" dt="2024-10-02T14:28:29.300" v="64" actId="931"/>
          <ac:spMkLst>
            <pc:docMk/>
            <pc:sldMk cId="2322705092" sldId="760"/>
            <ac:spMk id="3" creationId="{11A6CC8C-EC71-41C7-03C3-9ACDB021F24E}"/>
          </ac:spMkLst>
        </pc:spChg>
        <pc:picChg chg="add mod">
          <ac:chgData name="Lwin Moe" userId="aa63d423-27f4-4437-9471-19c5c3fbd463" providerId="ADAL" clId="{BC776891-4C4B-4D04-A6D9-7D0D0F04F015}" dt="2024-10-02T14:28:30.002" v="66" actId="962"/>
          <ac:picMkLst>
            <pc:docMk/>
            <pc:sldMk cId="2322705092" sldId="760"/>
            <ac:picMk id="6" creationId="{B4ECC054-691C-19D9-991F-8547E2D55D02}"/>
          </ac:picMkLst>
        </pc:picChg>
      </pc:sldChg>
      <pc:sldChg chg="addSp delSp modSp new mod">
        <pc:chgData name="Lwin Moe" userId="aa63d423-27f4-4437-9471-19c5c3fbd463" providerId="ADAL" clId="{BC776891-4C4B-4D04-A6D9-7D0D0F04F015}" dt="2024-10-02T14:30:28.753" v="98"/>
        <pc:sldMkLst>
          <pc:docMk/>
          <pc:sldMk cId="2450465649" sldId="761"/>
        </pc:sldMkLst>
        <pc:spChg chg="mod">
          <ac:chgData name="Lwin Moe" userId="aa63d423-27f4-4437-9471-19c5c3fbd463" providerId="ADAL" clId="{BC776891-4C4B-4D04-A6D9-7D0D0F04F015}" dt="2024-10-02T14:30:28.753" v="98"/>
          <ac:spMkLst>
            <pc:docMk/>
            <pc:sldMk cId="2450465649" sldId="761"/>
            <ac:spMk id="2" creationId="{0020FA71-9D1C-0058-9B95-8A8A4941D486}"/>
          </ac:spMkLst>
        </pc:spChg>
        <pc:spChg chg="del">
          <ac:chgData name="Lwin Moe" userId="aa63d423-27f4-4437-9471-19c5c3fbd463" providerId="ADAL" clId="{BC776891-4C4B-4D04-A6D9-7D0D0F04F015}" dt="2024-10-02T14:28:39.939" v="68" actId="931"/>
          <ac:spMkLst>
            <pc:docMk/>
            <pc:sldMk cId="2450465649" sldId="761"/>
            <ac:spMk id="3" creationId="{7BD5AEA9-AE01-2C4A-AB24-CC1D4DD7BA14}"/>
          </ac:spMkLst>
        </pc:spChg>
        <pc:picChg chg="add mod">
          <ac:chgData name="Lwin Moe" userId="aa63d423-27f4-4437-9471-19c5c3fbd463" providerId="ADAL" clId="{BC776891-4C4B-4D04-A6D9-7D0D0F04F015}" dt="2024-10-02T14:28:40.487" v="70" actId="962"/>
          <ac:picMkLst>
            <pc:docMk/>
            <pc:sldMk cId="2450465649" sldId="761"/>
            <ac:picMk id="6" creationId="{C6F28BF2-9A40-C920-423A-358891F33EC2}"/>
          </ac:picMkLst>
        </pc:picChg>
      </pc:sldChg>
      <pc:sldChg chg="addSp delSp modSp new mod">
        <pc:chgData name="Lwin Moe" userId="aa63d423-27f4-4437-9471-19c5c3fbd463" providerId="ADAL" clId="{BC776891-4C4B-4D04-A6D9-7D0D0F04F015}" dt="2024-10-06T14:23:09.219" v="138" actId="962"/>
        <pc:sldMkLst>
          <pc:docMk/>
          <pc:sldMk cId="3578248873" sldId="762"/>
        </pc:sldMkLst>
        <pc:spChg chg="mod">
          <ac:chgData name="Lwin Moe" userId="aa63d423-27f4-4437-9471-19c5c3fbd463" providerId="ADAL" clId="{BC776891-4C4B-4D04-A6D9-7D0D0F04F015}" dt="2024-10-02T14:30:31.503" v="99"/>
          <ac:spMkLst>
            <pc:docMk/>
            <pc:sldMk cId="3578248873" sldId="762"/>
            <ac:spMk id="2" creationId="{1CBCA868-51AC-1494-1BED-7DA3859F12E5}"/>
          </ac:spMkLst>
        </pc:spChg>
        <pc:spChg chg="del">
          <ac:chgData name="Lwin Moe" userId="aa63d423-27f4-4437-9471-19c5c3fbd463" providerId="ADAL" clId="{BC776891-4C4B-4D04-A6D9-7D0D0F04F015}" dt="2024-10-02T14:28:49.190" v="72" actId="931"/>
          <ac:spMkLst>
            <pc:docMk/>
            <pc:sldMk cId="3578248873" sldId="762"/>
            <ac:spMk id="3" creationId="{B165BC78-60B4-2B15-F6C3-9EB7B4B29569}"/>
          </ac:spMkLst>
        </pc:spChg>
        <pc:spChg chg="add del mod">
          <ac:chgData name="Lwin Moe" userId="aa63d423-27f4-4437-9471-19c5c3fbd463" providerId="ADAL" clId="{BC776891-4C4B-4D04-A6D9-7D0D0F04F015}" dt="2024-10-06T14:23:08.672" v="136" actId="931"/>
          <ac:spMkLst>
            <pc:docMk/>
            <pc:sldMk cId="3578248873" sldId="762"/>
            <ac:spMk id="5" creationId="{3D6B3765-EAB3-1B68-E6D9-C4DACF7E407D}"/>
          </ac:spMkLst>
        </pc:spChg>
        <pc:picChg chg="add del mod">
          <ac:chgData name="Lwin Moe" userId="aa63d423-27f4-4437-9471-19c5c3fbd463" providerId="ADAL" clId="{BC776891-4C4B-4D04-A6D9-7D0D0F04F015}" dt="2024-10-06T14:22:57.750" v="135" actId="478"/>
          <ac:picMkLst>
            <pc:docMk/>
            <pc:sldMk cId="3578248873" sldId="762"/>
            <ac:picMk id="6" creationId="{03E6C57A-9E64-E050-FF8D-D7987DFD5BD8}"/>
          </ac:picMkLst>
        </pc:picChg>
        <pc:picChg chg="add mod">
          <ac:chgData name="Lwin Moe" userId="aa63d423-27f4-4437-9471-19c5c3fbd463" providerId="ADAL" clId="{BC776891-4C4B-4D04-A6D9-7D0D0F04F015}" dt="2024-10-06T14:23:09.219" v="138" actId="962"/>
          <ac:picMkLst>
            <pc:docMk/>
            <pc:sldMk cId="3578248873" sldId="762"/>
            <ac:picMk id="8" creationId="{14FEEAD7-A523-8941-96FF-570ECCD32432}"/>
          </ac:picMkLst>
        </pc:picChg>
      </pc:sldChg>
      <pc:sldChg chg="addSp delSp modSp new mod">
        <pc:chgData name="Lwin Moe" userId="aa63d423-27f4-4437-9471-19c5c3fbd463" providerId="ADAL" clId="{BC776891-4C4B-4D04-A6D9-7D0D0F04F015}" dt="2024-10-02T14:30:34.049" v="100"/>
        <pc:sldMkLst>
          <pc:docMk/>
          <pc:sldMk cId="372484429" sldId="763"/>
        </pc:sldMkLst>
        <pc:spChg chg="mod">
          <ac:chgData name="Lwin Moe" userId="aa63d423-27f4-4437-9471-19c5c3fbd463" providerId="ADAL" clId="{BC776891-4C4B-4D04-A6D9-7D0D0F04F015}" dt="2024-10-02T14:30:34.049" v="100"/>
          <ac:spMkLst>
            <pc:docMk/>
            <pc:sldMk cId="372484429" sldId="763"/>
            <ac:spMk id="2" creationId="{832C4E8A-AF0B-035E-DC22-A01FE2FCAB7F}"/>
          </ac:spMkLst>
        </pc:spChg>
        <pc:spChg chg="del">
          <ac:chgData name="Lwin Moe" userId="aa63d423-27f4-4437-9471-19c5c3fbd463" providerId="ADAL" clId="{BC776891-4C4B-4D04-A6D9-7D0D0F04F015}" dt="2024-10-02T14:28:55.174" v="76" actId="931"/>
          <ac:spMkLst>
            <pc:docMk/>
            <pc:sldMk cId="372484429" sldId="763"/>
            <ac:spMk id="3" creationId="{A47203BB-C6D4-90AC-19FB-1FCA2E7021CD}"/>
          </ac:spMkLst>
        </pc:spChg>
        <pc:picChg chg="add mod">
          <ac:chgData name="Lwin Moe" userId="aa63d423-27f4-4437-9471-19c5c3fbd463" providerId="ADAL" clId="{BC776891-4C4B-4D04-A6D9-7D0D0F04F015}" dt="2024-10-02T14:28:55.690" v="78" actId="962"/>
          <ac:picMkLst>
            <pc:docMk/>
            <pc:sldMk cId="372484429" sldId="763"/>
            <ac:picMk id="6" creationId="{70DE9CC2-730B-49BA-F2C5-6B2E44F08476}"/>
          </ac:picMkLst>
        </pc:picChg>
      </pc:sldChg>
      <pc:sldChg chg="addSp delSp modSp new mod">
        <pc:chgData name="Lwin Moe" userId="aa63d423-27f4-4437-9471-19c5c3fbd463" providerId="ADAL" clId="{BC776891-4C4B-4D04-A6D9-7D0D0F04F015}" dt="2024-10-02T14:30:37.190" v="101"/>
        <pc:sldMkLst>
          <pc:docMk/>
          <pc:sldMk cId="2092765865" sldId="764"/>
        </pc:sldMkLst>
        <pc:spChg chg="mod">
          <ac:chgData name="Lwin Moe" userId="aa63d423-27f4-4437-9471-19c5c3fbd463" providerId="ADAL" clId="{BC776891-4C4B-4D04-A6D9-7D0D0F04F015}" dt="2024-10-02T14:30:37.190" v="101"/>
          <ac:spMkLst>
            <pc:docMk/>
            <pc:sldMk cId="2092765865" sldId="764"/>
            <ac:spMk id="2" creationId="{FD2FED46-BE1D-91D4-DE99-C8C1AEBDDFB5}"/>
          </ac:spMkLst>
        </pc:spChg>
        <pc:spChg chg="del">
          <ac:chgData name="Lwin Moe" userId="aa63d423-27f4-4437-9471-19c5c3fbd463" providerId="ADAL" clId="{BC776891-4C4B-4D04-A6D9-7D0D0F04F015}" dt="2024-10-02T14:29:00.159" v="80" actId="931"/>
          <ac:spMkLst>
            <pc:docMk/>
            <pc:sldMk cId="2092765865" sldId="764"/>
            <ac:spMk id="3" creationId="{85020915-D390-4AA8-FF3C-D19C1AA5C921}"/>
          </ac:spMkLst>
        </pc:spChg>
        <pc:picChg chg="add mod">
          <ac:chgData name="Lwin Moe" userId="aa63d423-27f4-4437-9471-19c5c3fbd463" providerId="ADAL" clId="{BC776891-4C4B-4D04-A6D9-7D0D0F04F015}" dt="2024-10-02T14:29:00.627" v="82" actId="962"/>
          <ac:picMkLst>
            <pc:docMk/>
            <pc:sldMk cId="2092765865" sldId="764"/>
            <ac:picMk id="6" creationId="{DD34A0D6-0486-B3B9-3ABC-9F194E67D91F}"/>
          </ac:picMkLst>
        </pc:picChg>
      </pc:sldChg>
      <pc:sldChg chg="addSp delSp modSp new mod">
        <pc:chgData name="Lwin Moe" userId="aa63d423-27f4-4437-9471-19c5c3fbd463" providerId="ADAL" clId="{BC776891-4C4B-4D04-A6D9-7D0D0F04F015}" dt="2024-10-02T14:30:40.096" v="102"/>
        <pc:sldMkLst>
          <pc:docMk/>
          <pc:sldMk cId="2515119052" sldId="765"/>
        </pc:sldMkLst>
        <pc:spChg chg="mod">
          <ac:chgData name="Lwin Moe" userId="aa63d423-27f4-4437-9471-19c5c3fbd463" providerId="ADAL" clId="{BC776891-4C4B-4D04-A6D9-7D0D0F04F015}" dt="2024-10-02T14:30:40.096" v="102"/>
          <ac:spMkLst>
            <pc:docMk/>
            <pc:sldMk cId="2515119052" sldId="765"/>
            <ac:spMk id="2" creationId="{A206D791-0078-9ADF-0F1B-24683215EEDC}"/>
          </ac:spMkLst>
        </pc:spChg>
        <pc:spChg chg="del">
          <ac:chgData name="Lwin Moe" userId="aa63d423-27f4-4437-9471-19c5c3fbd463" providerId="ADAL" clId="{BC776891-4C4B-4D04-A6D9-7D0D0F04F015}" dt="2024-10-02T14:29:05.627" v="84" actId="931"/>
          <ac:spMkLst>
            <pc:docMk/>
            <pc:sldMk cId="2515119052" sldId="765"/>
            <ac:spMk id="3" creationId="{1687E713-79DE-9D37-678E-3AFC4994C7AB}"/>
          </ac:spMkLst>
        </pc:spChg>
        <pc:picChg chg="add mod">
          <ac:chgData name="Lwin Moe" userId="aa63d423-27f4-4437-9471-19c5c3fbd463" providerId="ADAL" clId="{BC776891-4C4B-4D04-A6D9-7D0D0F04F015}" dt="2024-10-02T14:29:06.221" v="86" actId="962"/>
          <ac:picMkLst>
            <pc:docMk/>
            <pc:sldMk cId="2515119052" sldId="765"/>
            <ac:picMk id="6" creationId="{1121CDBE-59F7-9CCE-F950-C98E308C69AA}"/>
          </ac:picMkLst>
        </pc:picChg>
      </pc:sldChg>
      <pc:sldChg chg="addSp delSp modSp new mod">
        <pc:chgData name="Lwin Moe" userId="aa63d423-27f4-4437-9471-19c5c3fbd463" providerId="ADAL" clId="{BC776891-4C4B-4D04-A6D9-7D0D0F04F015}" dt="2024-10-02T14:31:33.174" v="126" actId="27614"/>
        <pc:sldMkLst>
          <pc:docMk/>
          <pc:sldMk cId="799081383" sldId="766"/>
        </pc:sldMkLst>
        <pc:spChg chg="mod">
          <ac:chgData name="Lwin Moe" userId="aa63d423-27f4-4437-9471-19c5c3fbd463" providerId="ADAL" clId="{BC776891-4C4B-4D04-A6D9-7D0D0F04F015}" dt="2024-10-02T14:31:04.221" v="124" actId="20577"/>
          <ac:spMkLst>
            <pc:docMk/>
            <pc:sldMk cId="799081383" sldId="766"/>
            <ac:spMk id="2" creationId="{C2C2EC5C-1DC3-3472-F9B8-19938BAB8FAA}"/>
          </ac:spMkLst>
        </pc:spChg>
        <pc:spChg chg="del">
          <ac:chgData name="Lwin Moe" userId="aa63d423-27f4-4437-9471-19c5c3fbd463" providerId="ADAL" clId="{BC776891-4C4B-4D04-A6D9-7D0D0F04F015}" dt="2024-10-02T14:31:32.299" v="125" actId="931"/>
          <ac:spMkLst>
            <pc:docMk/>
            <pc:sldMk cId="799081383" sldId="766"/>
            <ac:spMk id="3" creationId="{B71B2307-6D50-8F53-5C55-069D34B25805}"/>
          </ac:spMkLst>
        </pc:spChg>
        <pc:picChg chg="add mod">
          <ac:chgData name="Lwin Moe" userId="aa63d423-27f4-4437-9471-19c5c3fbd463" providerId="ADAL" clId="{BC776891-4C4B-4D04-A6D9-7D0D0F04F015}" dt="2024-10-02T14:31:33.174" v="126" actId="27614"/>
          <ac:picMkLst>
            <pc:docMk/>
            <pc:sldMk cId="799081383" sldId="766"/>
            <ac:picMk id="6" creationId="{9D866826-DA76-B4E4-A3CB-8D7FCD17D107}"/>
          </ac:picMkLst>
        </pc:picChg>
      </pc:sldChg>
    </pc:docChg>
  </pc:docChgLst>
  <pc:docChgLst>
    <pc:chgData name="Uyen T Nguyen" userId="e0b6f84c-c3d9-4df0-a2e8-05cfa7ea9bde" providerId="ADAL" clId="{7C5E155E-8D10-5945-B456-2923BCBFDB2E}"/>
    <pc:docChg chg="modSld">
      <pc:chgData name="Uyen T Nguyen" userId="e0b6f84c-c3d9-4df0-a2e8-05cfa7ea9bde" providerId="ADAL" clId="{7C5E155E-8D10-5945-B456-2923BCBFDB2E}" dt="2024-09-30T15:14:06.122" v="10" actId="20577"/>
      <pc:docMkLst>
        <pc:docMk/>
      </pc:docMkLst>
      <pc:sldChg chg="modSp mod">
        <pc:chgData name="Uyen T Nguyen" userId="e0b6f84c-c3d9-4df0-a2e8-05cfa7ea9bde" providerId="ADAL" clId="{7C5E155E-8D10-5945-B456-2923BCBFDB2E}" dt="2024-09-30T15:14:06.122" v="10" actId="20577"/>
        <pc:sldMkLst>
          <pc:docMk/>
          <pc:sldMk cId="2963925013" sldId="745"/>
        </pc:sldMkLst>
        <pc:spChg chg="mod">
          <ac:chgData name="Uyen T Nguyen" userId="e0b6f84c-c3d9-4df0-a2e8-05cfa7ea9bde" providerId="ADAL" clId="{7C5E155E-8D10-5945-B456-2923BCBFDB2E}" dt="2024-09-30T15:14:06.122" v="10" actId="20577"/>
          <ac:spMkLst>
            <pc:docMk/>
            <pc:sldMk cId="2963925013" sldId="745"/>
            <ac:spMk id="2" creationId="{4A373F55-DDC2-E52A-11F6-B548974C4225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47:32.595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24383 14825 2914,'0'0'1442,"0"0"-674,0 0 385,-26 0 513,26 0-32,0-27-449,0 27-96,0 0 32,0 0 96,0 0-192,0 0-160,0 0-225,0 0-191,0 0-65,0 0-128,0 0-128,0 0 129,0 0-321,0 0 160,0 0 0,26 0 160,-26 0 32,53 0-95,-26 27-1,25-27-192,1 0 128,26 0-128,2 0-32,-30 0 192,30 0-224,-29 0-32,28 0 96,-28 25-192,-25-25-1,-1 0-223,1 0-193,-27 0-448,0 27-672,-27-27-609,27 0-641,-26 0-1986</inkml:trace>
  <inkml:trace contextRef="#ctx0" brushRef="#br0" timeOffset="1810.1">16707 8889 800,'-27'0'5702,"27"0"-5606,0 0 769,0 0 832,0 0-320,-27 0-768,27 0-225,0 0 65,27 0 288,-27 0-129,27 0-320,-1 0-63,2 26 159,23-26-96,4 0-32,23 0-159,2 0 31,-1 0-96,0 0 0,1 0-32,-2 27 32,4-27-32,-32 0 0,5 0-32,-2 0 0,-27-27-128,0 27-481,-26 0-864,0 0-1250,0 0-6502</inkml:trace>
  <inkml:trace contextRef="#ctx0" brushRef="#br1" timeOffset="18072.03">25443 5311 2882,'0'-26'961,"0"26"-576,0 0 1312,0 0-320,0 0-896,0 0-289,0 0 545,-27 0 352,27 0-160,0 0-225,0 0-95,0 0-225,0 0-160,-27 0-127,27 0-97,0 0 32,-26 0 128,26 0 192,0 0 64,0 0 65,-28 0 63,28 0-63,0 0 31,0 0-63,0 0-33,0 0-128,0 0-159,0 0-65,28 0 32,-28 0 64,26 26 32,1 1 0,0-27 97,-2 27-65,28-1-96,1 1 0,-2-2-96,-26 3 0,28-2 32,-29-26 0,2 26-64,-1-26 0,-26 0 0,28 0-544,-28 0-129,0 0-320,-28 0-1377,28 0-1089,-26-26-289</inkml:trace>
  <inkml:trace contextRef="#ctx0" brushRef="#br1" timeOffset="18353.04">25627 5233 6374,'0'-27'928,"0"0"1571,0 27-1,0 0-928,0 0-1154,-27 27-288,27 0 224,-25-1 33,25 26-193,-27-25 0,0 26-64,27-1-96,-26 2 0,-1-28-64,27 1-32,0-2-352,-25 3-737,25-1-1794,0-27-2850</inkml:trace>
  <inkml:trace contextRef="#ctx0" brushRef="#br1" timeOffset="19277.09">26420 6505 480,'0'0'1858,"0"0"384,0 0-352,0 0-289,0 0-159,0 0-418,0 0 98,0 0-65,0 0-129,28 0-127,-1 0-160,-27 0-33,26 26-95,1-26-97,-2 27-95,29-27-129,-28 25-160,26-25-32,2 27 0,-28-27-96,1 0-225,-2 0-127,2 27-225,-27-27-544,0 0-929,0 0-801,0-27-4035</inkml:trace>
  <inkml:trace contextRef="#ctx0" brushRef="#br1" timeOffset="19463.09">26739 6399 10057,'-27'0'0,"27"0"1313,-27 26 385,27 0-897,-25 0-321,-2 28-64,1-2-223,-1 2-129,27-1-224,-27-26-1602,27 25-3683</inkml:trace>
  <inkml:trace contextRef="#ctx0" brushRef="#br1" timeOffset="20251.14">27373 7617 576,'-26'0'9833,"26"0"-9512,0 0 1761,0 0-577,0 0-1057,26 0 1,1 0 192,0 0 95,27 28-31,-30-28-449,31 25 321,-2 2-481,-1-27-32,2 0 0,-2 26-160,1-26-32,-26 0-545,-1 0-576,-26 0-737,0 0-2050</inkml:trace>
  <inkml:trace contextRef="#ctx0" brushRef="#br1" timeOffset="20444.16">27719 7458 11274,'26'0'1121,"-26"0"-352,-26 27 993,-28-1-577,28 28-609,-26-2-127,-3 28-193,28-28-256,3 2-224,-2-28-1346,26 0-2562</inkml:trace>
  <inkml:trace contextRef="#ctx0" brushRef="#br1" timeOffset="21303.21">27109 6345 3010,'0'0'1378,"0"0"1376,0 0-31,0 0-865,0 0-353,0 0 32,0 0-319,0 0-257,0 0-481,27-26-384,0 0-64,-1-1-32,53 2 0,0-30 0,29 2 64,-3-26-64,27-1 96,0 1 128,27-1-320,-26-26 641,26 27-353,-27-1-160,0 27-96,-26-1-32,-52 2-96,-2 26-353,-26-1-159,-26 27 159,0-27-288,-26 1-512,-2 26-1057,-23 0-833,-4 0-3267</inkml:trace>
  <inkml:trace contextRef="#ctx0" brushRef="#br1" timeOffset="21945.25">26183 5418 11018,'-54'0'1025,"54"0"-256,0 0 512,0 0-384,27-27-769,0 27-32,51 0-96,2 0 0,27 0 96,25 0-64,27 0 0,-1 0 0,26 0 0,30-26 64,-28 26 0,-28-27 0,0 0 33,-26 27-1,-26-26-128,-25 0 96,-2 26-192,-53 0-193,1-26-95,-27 26 192,0 0-545,-27 0-480,-27 0-385,30 0-992,-58 0-2947</inkml:trace>
  <inkml:trace contextRef="#ctx0" brushRef="#br1" timeOffset="22552.28">26369 5259 160,'27'-26'1089,"-3"26"128,-24 0-256,0 0-128,28 0-161,-28 0 449,0 0 192,0 0-576,0 0-160,-28 0-321,28 0-128,0-27-288,0 27-224,-24 0 191,24 0 129,-27 27-32,27-27 96,-28 0 289,2 26 415,-1 0-448,0 0-192,2 1 1,-2 0-33,27-1-32,-26 1 0,-1-2 96,27 3-32,-27-28 192,27 0 96,0 26 33,0-26 191,0 0 161,0 0-161,27 0 97,-27 26-32,27-26-289,-1 0-256,26 27-64,2-27-32,-28 25-544,29 3-1026,-3-28-800,-25 27-1378</inkml:trace>
  <inkml:trace contextRef="#ctx0" brushRef="#br1" timeOffset="23027.31">27189 6107 12363,'26'-26'929,"-26"26"-705,26 0 1218,-26 0-610,0 0-671,0 0-193,0 0 32,-26 0 0,26 26 0,-52 0-32,25 2 0,0-3 64,-1 30-32,4-30 32,-2 2 160,26-1-96,0 0-64,0 2 128,50-28 32,-22 26-32,26-26-32,24 0-288,-24 0-384,-2 0-641,1 0-2050,-26 0-4965</inkml:trace>
  <inkml:trace contextRef="#ctx0" brushRef="#br1" timeOffset="23943.36">28723 5815 128,'28'-26'320,"-28"26"192,26-26 1731,-26 26-97,0-26-865,27 26 0,-27 0-64,0 0 96,27-28-160,-27 28-320,0 0-192,0 0 64,0 0-1,0 0-127,0 0-129,0 0-95,0 28 31,0-28-32,-27 52-64,0 1-191,1 0-1,-2-1-96,-23 28-128,-4 0 96,5-1 96,-5 28-64,2-1 32,1 0 32,-2-28-64,1 29-64,28-28 64,-29 29-32,28-31 96,-2 4-64,4-29 32,-3 2-32,27-2 0,-28 1 0,28-26-96,0-1 32,0 1-97,-27-2 129,27 2 0,0-27 32,0 0 32,0 0-64,0 27 32,0-27 64,-26 0-128,26 0 64,0 26 0,-24-26 0,-4 27 64,28-27-96,0 0 0,0 27 0,0-27-96,0 0-352,0 0-321,0 0-352,28 0-513,-28-27-159,0 27-1,0 0 449,0 0 768,0-27-512,0 27-2563</inkml:trace>
  <inkml:trace contextRef="#ctx0" brushRef="#br1" timeOffset="24267.38">28011 7141 8584,'24'0'288,"-24"0"0,0 0 2435,0 0-1218,0 26-1281,-24 0 65,24 27 511,-28 0-159,1-26-385,27 25-32,0 1-63,-27-26 127,54 0-160,0-1 64,1-26 129,-4 26-129,29-26 64,2-26-224,-3 0 0,1 26-192,-26-27-417,25 27-288,-52 0-1345,26 0-3043</inkml:trace>
  <inkml:trace contextRef="#ctx0" brushRef="#br1" timeOffset="25696.46">28804 4675 12299,'-27'0'545,"27"0"-193,0 0 417,27 0 128,0 0-449,25-26-416,28 26 160,-2-26 225,1 0-161,2-1-256,-30 0-32,4 27-321,-29-26-832,1 26-1345,-27 0-1346,0 0-3555</inkml:trace>
  <inkml:trace contextRef="#ctx0" brushRef="#br1" timeOffset="25963.48">29095 4597 4548,'25'26'288,"2"0"225,-1-26 640,29 26-513,-31 2-576,31-2-32,-29 0 161,1 26 543,-27 2-255,25-1-193,-25 0 353,0-26 576,-25-2 288,25 3 97,-27-2-257,-27 2-192,27-3-448,-24-25-545,23 0-64,-25 0-192,28 0-192,-2 0-289,27-25-224,-27 25-704,27-28-1762,27 28-2499</inkml:trace>
  <inkml:trace contextRef="#ctx0" brushRef="#br1" timeOffset="26244.5">29652 4465 12203,'0'0'-512,"0"0"544,0 25 993,0 2-257,0 26-511,0 0-1,0-1 577,0 2-1,24-1-415,-24 26-257,27-26-128,-1-26-128,2 26-545,-1-28-1249,-3 29-1601,31-54-2434</inkml:trace>
  <inkml:trace contextRef="#ctx0" brushRef="#br1" timeOffset="26713.52">30100 4729 13292,'0'-54'481,"0"28"-289,-27 26 1377,27 0-1184,-25 0-578,25 0-191,0 26 256,-27 2 64,27 24 64,0 0 32,27 2-64,-2-1 64,29-26 32,-28 26-64,1-28-32,-2 3 160,29-28 0,0 0 32,-3 0 129,-23 0-225,-1-28-64,-1 3 128,-26 25-160,0-27 0,0-26-32,0 0-97,-53-26 65,-2 26-64,3-1 224,-1 2-64,1 52 64,-1-26-32,-1 26 64,29 26 1,-28-26-194,53 26 1,0 0 32,0 2 160,26-2 129,26 0 63,2 1-160,-1-2-32,-1 3-128,1-2-128,-1-26-32,-25 26-481,1-26-1121,-1 0-1313,-1 0-5349</inkml:trace>
  <inkml:trace contextRef="#ctx0" brushRef="#br1" timeOffset="27088.54">30736 4887 12523,'0'0'-1473,"0"0"2338,0 0 64,-27 0-961,27 0 32,-26 27 32,26 0 32,0-1-32,0 1-64,0-2-257,26 3 193,1-2 128,25-26 129,-25 28 319,1-28 129,-2-28-33,-2 28-127,-24-26-33,0-2-224,0 3 0,-24-2-96,-2 1-96,-2-1-96,1 0-320,0 1-993,2 26-2083,-2-26-4707</inkml:trace>
  <inkml:trace contextRef="#ctx0" brushRef="#br1" timeOffset="27571.57">31291 4994 13965,'0'0'672,"0"0"-896,0 0 865,0 25 63,0-25-672,0 28 0,0-2-192,0 2-192,0-3-225,-26 28-800,26-26-833,-26 0-2402</inkml:trace>
  <inkml:trace contextRef="#ctx0" brushRef="#br1" timeOffset="28046.6">31663 4465 14477,'25'-80'-801,"-25"53"417,-25 0 1057,25 27-417,-27 0-608,27 0 191,-27 27 161,1 0 33,26 25 31,-28 28 0,28 0-96,0-28-161,28 28 1,-2-27-352,1 0 95,0-27 257,25 27 288,1-53 257,-1 27 31,1-54 160,1 27 33,-26-27-353,-4 1-32,2-28-96,-26 2-64,0 26-256,0-28-256,-26 2 224,-26-1 224,-2 26 128,1 1 0,1-1 128,-28 27-64,28 0-128,25 27-64,1-27 0,-2 26 64,28 1 96,0 26-160,28-27-32,-2 0-128,1 28-385,25-28-992,1 1-2115</inkml:trace>
  <inkml:trace contextRef="#ctx0" brushRef="#br1" timeOffset="28263.6">32192 4755 13933,'52'0'-160,"-52"0"608,27 27 1250,-27-2-962,0 3-640,26-2-160,-26 0-288,0 28-385,27-28-576,-27 1-1442,27-27-3523</inkml:trace>
  <inkml:trace contextRef="#ctx0" brushRef="#br1" timeOffset="28544.62">32271 4278 6950,'26'-27'8392,"1"27"-9897,-27 0 2594,27 0-32,-27 0-417,25 0-287,28 27 383,-26 26 193,25 1-288,-25-2-193,-1 28-384,2 0-32,-1-2-320,-27-24-289,0 24-512,0 2-448,-27-26-1442,-1-1-1697,2 0-3748</inkml:trace>
  <inkml:trace contextRef="#ctx0" brushRef="#br2" timeOffset="81054.63">26104 9311 1889,'25'0'993,"-25"0"96,0 0 673,0-25-32,0 25-289,0 0-416,0 0 0,0 0 0,0-27-96,0 27 0,0 0-225,0 0-159,0-26-225,-25 26-32,25-27-95,0 27-97,-27-27-32,27 27-64,-26-26 0,-28 26 0,29-26-64,-56 26 0,30 0 0,-30 0 31,2 26-63,-1 0-96,1 1-32,1 0-32,-2-1 0,28 26 191,-30-25 33,29 26 0,1 1 32,25-1 0,1 0 0,-26 1 0,52 24 0,-27 2 0,27-28 0,27 28 32,-2-28 32,28 28 33,26-26-33,2-1-64,-3 0 32,30-27 32,-3 2 0,0-28 32,27 0 128,2 0 96,-29-28-63,27-24-129,-27-2 32,3-26 0,-29 0 32,1 2-64,-28-2 33,-25 1-161,-1-26 32,-26 25 32,-26 0 320,-28 26 257,-24 1-33,-1 1-191,-29 25-353,29 1-128,-26 26-1025,25 0-833,28 26-4292</inkml:trace>
  <inkml:trace contextRef="#ctx0" brushRef="#br2" timeOffset="84265.81">25813 10081 1217,'0'0'1345,"0"0"-224,0 0-224,27 0-353,-27 0-416,0 0-320,0 0-801,0 0-1729</inkml:trace>
  <inkml:trace contextRef="#ctx0" brushRef="#br2" timeOffset="84460.83">25891 10479 448,'0'26'1217,"0"-26"-480,0 0 32,0 26-129,0-26 33,0 0-257,0 27-384,0-27-192,-27 25-1057,27-25-1826</inkml:trace>
  <inkml:trace contextRef="#ctx0" brushRef="#br2" timeOffset="84581.83">25813 10770 2146,'0'53'1025,"0"-27"-1,0-26-447,0 28-481,0-28-769,0 25-2241</inkml:trace>
  <inkml:trace contextRef="#ctx0" brushRef="#br2" timeOffset="84727.84">25840 11114 2402,'0'27'0,"0"-1"64,0-26 96,0 27-32,0-27-736</inkml:trace>
  <inkml:trace contextRef="#ctx0" brushRef="#br2" timeOffset="85073.86">25919 11723 352,'26'0'96</inkml:trace>
  <inkml:trace contextRef="#ctx0" brushRef="#br2" timeOffset="85686.9">25997 12413 64,'0'26'-63</inkml:trace>
  <inkml:trace contextRef="#ctx0" brushRef="#br2" timeOffset="86141.92">25945 12810 832,'0'27'1538,"0"-27"63,0 26-512,0-26-192,0 26-545,0-26-127,0 28 415,0-28-95,0 0-353,0 26-192,0-26 32,0 26-352,0-26-1378,0 0-2338</inkml:trace>
  <inkml:trace contextRef="#ctx0" brushRef="#br2" timeOffset="86284.93">25919 13155 4548,'0'26'2146,"0"-26"-2146,0 26 32,0-26 0,0 27-224,26-27-673,-26 0-801,0 0-992</inkml:trace>
  <inkml:trace contextRef="#ctx0" brushRef="#br2" timeOffset="86435.93">26051 13261 3010,'0'0'1826,"0"0"-1442,0 26 417,0-26-192,0 0-673,0 26-2467</inkml:trace>
  <inkml:trace contextRef="#ctx0" brushRef="#br2" timeOffset="86882.96">26051 13155 8199,'0'0'481,"-27"-28"-193,27 28 1314,0 0-33,-27 0-896,27 0-513,0 0 160,27 0 577,-27 28-256,0-2-257,27-26-64,-27 26 33,26 1 95,-26 26-96,0-27 1,0 27-1,0 2-32,0 23 161,-26-24-321,26-2 0,0 1-96,-27 0-32,27-1-64,0-25-32,27 0-416,-27-27-97,0 26-512,0-26-1602,0 0-2818</inkml:trace>
  <inkml:trace contextRef="#ctx0" brushRef="#br2" timeOffset="87713.01">26077 14241 3843,'-26'0'1890,"-1"0"-1410,27 0 1378,-27 0 833,2-26-545,25 26-1185,-27 26-353,1-26 65,26 0-161,-28 26-319,28 1-129,0-27-64,28 53 0,-28-27 0,53 0-32,-28 28 64,2-1-32,0 0 0,-1 1 0,-26-29 0,27 3 0,-27-3 64,0-25 128,-27 0-32,1 0 0,-28 0 0,2 0-96,26-25-96,-2-3 0,1 3-96,27-29-192,0 26-97,27-24-127,1 26-33,25-28-191,-28 28 159,29 0 1,-28-27 319,1 26 257,-2 1 32,-25 26 160,0 0 129,-25 0-161,-2 0-352,1 26-1,-28-26-255,29 27-833,-2 0-1122,1-27-2561</inkml:trace>
  <inkml:trace contextRef="#ctx0" brushRef="#br2" timeOffset="88045.03">26315 14373 14413,'-27'26'1089,"0"1"-961,2-27 929,25 27 257,-27-1-1026,27 1-256,0-2-64,27 3-288,-2-2-289,29 2-320,-28-28-96,29 0 96,-31 0 385,4 0 287,-1 0 193,-1 0 160,-26-28 129,0 2 287,0-2 193,-26 3-321,-1-2-96,-1 1-159,4 26-33,-3-27-160,-1 0-129,28 27-511,-26 0-930,26 0-1409,0 0-2114</inkml:trace>
  <inkml:trace contextRef="#ctx0" brushRef="#br2" timeOffset="88283.04">26553 14453 6309,'27'26'1922,"-27"1"-192,0-2 576,0 3-961,0-2-704,0 2-417,0-3-256,27 3 32,-1-3 0,1-25 0,25 27 32,-25-27 128,26-27 129,-28 2-1,2-3 96,0-25-127,-1-1 191,-52 2-32,-1-1-320,0 0-224,-25 1-576,-28-2-642,28 2-3138</inkml:trace>
  <inkml:trace contextRef="#ctx0" brushRef="#br2" timeOffset="89070.09">25759 9842 11851,'-52'0'768,"52"0"-1024,-27 0 384,0 0-96,1 0-288,-1 0-961,2 0-353,-2 0 65,0 0-3139</inkml:trace>
  <inkml:trace contextRef="#ctx0" brushRef="#br2" timeOffset="89452.11">22981 9947 6566,'-54'0'993,"27"0"-1186,0 0-799,2 0 351,-2 0-544</inkml:trace>
  <inkml:trace contextRef="#ctx0" brushRef="#br2" timeOffset="89662.12">22028 9922 2722,'-81'0'384,"57"0"-287,-3 25 703,0-25-832,-1 0-2114</inkml:trace>
  <inkml:trace contextRef="#ctx0" brushRef="#br2" timeOffset="90403.17">19433 9842 2081,'0'0'-320</inkml:trace>
  <inkml:trace contextRef="#ctx0" brushRef="#br2" timeOffset="90613.18">19248 9842 5349,'-27'0'-97,"2"0"-383,-2 0 96,27 0 448,-26 0-64,26 27-705,0-27-1473</inkml:trace>
  <inkml:trace contextRef="#ctx0" brushRef="#br2" timeOffset="90953.2">18587 9763 960,'-55'0'97,"55"-26"-194,0 26-191,-24 0 0,24 0-64</inkml:trace>
  <inkml:trace contextRef="#ctx0" brushRef="#br2" timeOffset="91883.25">18136 9815 4260,'0'0'1569,"0"0"-256,0 0 417,0 0 448,27 0-929,-1-26-576,28 26-257,-2-26-160,1 26-224,-1 0 0,1 0-64,-25 0 0,23 0-224,-24 0-320,1 0-193,-28 0-192,0 0-128,0 0 64,-28 0 0,28 0-288,-27 26-225,3-26-992</inkml:trace>
  <inkml:trace contextRef="#ctx0" brushRef="#br2" timeOffset="92560.29">16812 10107 2370,'28'-26'1281,"-1"26"-1089,-1 0 1602,-26 0 480,24 0-1313,4-27-641,-1 27-160,26 0-32,-27 0-63,0-27-65,28 27-257,-28-25-608,26 25-672,-25-27-1089,-27 27-1633</inkml:trace>
  <inkml:trace contextRef="#ctx0" brushRef="#br2" timeOffset="92979.31">17447 9975 10281,'-24'27'1506,"24"-27"-2051,0 0 449,0 0 352,24 0-288,-24 0-1249,0 0-1890,26 0-3203</inkml:trace>
  <inkml:trace contextRef="#ctx0" brushRef="#br2" timeOffset="93202.33">17581 9763 2306,'0'0'6822,"26"26"-6854,-26-26 192,26 26 705,-26 28-96,27-28-513,-27 26-128,27-24-128,-27 24-32,26-25-160,0 26-993,-26-26-673,26-27-1025</inkml:trace>
  <inkml:trace contextRef="#ctx0" brushRef="#br2" timeOffset="93592.35">17897 9815 7815,'0'0'512,"0"-26"-416,27 26 1890,-27-26-865,0 26-1024,0 0-97,0 0-33,0 0-191,-27 0-32,1 26-128,2 0 127,24 1-63,-28 0 128,28-1 64,0 1 96,28 26 0,-4-26-385,2-2-63,1-25 31,1 27 321,23 0 96,-23-1 192,-2-26 193,1 27-1,-27-27 385,0 27 224,-27-1 64,1 0 32,-2 2-96,-23-28 0,23 25-449,1-25-480,1 0-320,2 0-1186,24 0-2465,-28 0-4485</inkml:trace>
  <inkml:trace contextRef="#ctx0" brushRef="#br2" timeOffset="94963.43">25707 9657 1153</inkml:trace>
  <inkml:trace contextRef="#ctx0" brushRef="#br2" timeOffset="98461.63">19936 15406 11498,'-27'-25'1057,"2"-29"-224,25 28 256,-27 26-32,1-27-608,-1-1-1,0 28-288,2 0-128,-2 0-64,-27 28 32,27-1-96,0 26 96,3 26-64,24-26 0,-28 0 64,56 26 32,-28 1-32,51-28 0,-24 1 0,54 1 64,-29-29-32,28 3 64,-1-28 64,26-28-32,-24 28 33,-2-52-65,-26 25 0,-29-26-32,4 1 0,-1-28 0,-54 27-32,27 1 0,-52-2-160,-1 1-256,-26 28-129,-29-2 161,30 0 480,-28 27-128,26 27 96,28 0-192,-2-2 64,0 2 32,54-1-32,0 1-32,27 0 96,28-1 32,-2-26-64,26 26 0,-26-26-96,26 0-160,-1 26-641,-24-26-1826,0 0-2498</inkml:trace>
  <inkml:trace contextRef="#ctx0" brushRef="#br2" timeOffset="98864.65">20624 15803 768,'-27'0'8841,"1"0"-8329,26 0-160,-26 27 705,0-27-448,26 27-673,0-2 0,0 3 0,0-1 64,0-1 0,0-26 0,26 26-32,0-26 96,0 0 32,1 0 96,28 0 192,-31 0 225,2-26-32,1-27-97,-27 25-96,0-24 65,-27 25-129,1 2-288,2 25-96,-31-28-160,28 28-96,1 0-1026,0 0-2081,0 28-4548</inkml:trace>
  <inkml:trace contextRef="#ctx0" brushRef="#br2" timeOffset="99478.68">21285 15910 9192,'0'0'1890,"0"0"-1313,0 0 1120,0 0-191,0 0-1058,0 27-384,0-27 0,-26 26-32,26 0-32,0 2-224,-24-3-128,24 2-577,-28 26-833,28-26-928,-27-2-1442</inkml:trace>
  <inkml:trace contextRef="#ctx0" brushRef="#br2" timeOffset="99990.71">21763 15381 12139,'25'-80'897,"-25"80"-545,-25-27 193,-2 27-193,0 0-96,-26 27-224,28-1-192,-2 1-480,0 25 255,27 1 161,0 1-128,0 24-1,0 2-383,0-1 223,27-26 321,25 1 128,-25-1 96,26-26 32,-26-1 128,-2-26 545,28 0 128,2 0-161,24-26-63,1-1 32,-28-26-33,-26-1-223,1 1-65,-27-26-96,0 26-96,-53 0-160,1 1-96,-2 25-192,-24-26-32,-4 53 159,4-27 161,24 27 97,-24 27-97,24-1 0,28 1-32,-1 0-33,27-1 65,0 0-32,53 27 97,-26-53-33,52 27 0,-26-1-32,26 1-385,2-2-768,-30-25-1217,3 27-2499</inkml:trace>
  <inkml:trace contextRef="#ctx0" brushRef="#br2" timeOffset="100185.73">22531 15698 10441,'26'52'3716,"-26"1"-3043,0 1 63,-26-1 289,26 0-1217,0-27-1442,0 2-2369,0 24-6439</inkml:trace>
  <inkml:trace contextRef="#ctx0" brushRef="#br2" timeOffset="102787.87">19088 15698 2370,'27'0'3651,"-27"0"-3587,0 0 1089,0 0 705,0 0-224,0 0-481,0 0-224,0 0 0,0 0-129,0 0 1,0 0-321,0 0-191,-27 0-97,27 0-160,0 0 32,-24 25-64,24-25 96,-27 0-96,-27 0 32,27 0-64,-25 27 64,-28-27-64,28 0-64,-28 28 0,1-28 0,-2 0-64,2 25 64,1-25 96,-2 0-32,-26 0 32,28-25 0,-2 25 64,-27-28-96,30 1 0,-5 2 160,-23-2-192,26 1 192,-29-28 96,3 28-64,28-26-64,-31-2 64,2 1-32,1 1 1,0-1-161,-29-27 192,29 1-128,25-1 0,-25 1 32,23-1 0,-23 2-32,26-29 0,-26 27 32,25-27 0,1 2 32,-1-27 0,2 27 96,-28-27-160,25-2-32,2 1 65,1 1-65,-2 27 0,1-27 0,-2-2-32,30 2-33,-30-1 97,2 0-96,-1 29 128,1-30-384,26 2 512,1-1-96,-1 28-128,-26-27 129,51 25-1,-25 0 128,1 1-96,-28 0-64,28 28-160,-2-29 288,-24 28-224,24-1-32,0 0 64,3 0-64,-4 28 128,3-28-32,-1 28-128,26-1 224,-25 0-160,26 26 96,-1 2-128,0-3 32,1 2-32,0 26 96,26 0-96,0 0 0,0 0 32,0-28-32,0 28-128,0 0 63,0 28 33,0-28 0,0 0-64,0 0-64,0 0-64,0 0 31,0 0 161,0 0 192,0 0-128,0 0 64,0-28-32,0 28-32,0-25 64,-26 25 0,26-27-32,0 27 0,-27 0-32,27-26 0,0 26 64,0-27-32,0 27-32,0-27 32,0 27 64,0-25 0,0-2 1,0 27-33,0-28 64,27 3 0,-27-2 32,0 1-64,-27-28 64,27 28 0,0 0-128,0-27 64,-27 0-96,27 26 32,0 2 0,-28-29 32,28 28-96,0-1 64,-24 0 0,24 27 0,0 0-96,0-26 0,0 26-96,0 0 32,0 0-33,0 0 1,0 0-128,0 0-321,0 26-320,0-26-832,0 27-2051,0-27-4836</inkml:trace>
  <inkml:trace contextRef="#ctx0" brushRef="#br2" timeOffset="103184.9">13160 10611 8199,'-27'27'993,"27"-27"128,0 0 96,0 0 161,0 0-33,27-27-865,0-1-255,-1 3-97,1-28-32,-2-1 64,29 2 32,-28-28 32,2 27-63,-4 0-161,3 1 32,1 25 64,-28 0-32,0 1-32,0-1-64,27 27 32,-27 0-32,0 0-64,0 0-129,0 0 193,26 27 225,-26-1-129,52 1 64,-25 0-96,0 25 32,25-24-64,1-3 0,-26 2-288,25 26-930,-26-26-2978</inkml:trace>
  <inkml:trace contextRef="#ctx0" brushRef="#br2" timeOffset="107738.16">2864 2981 320,'-133'-107'640,"55"80"161,-3-26 288,29 1-288,-1-1-641,26-1-96,-25 28-352,25-26 128,1 25 384,-1-25 256,-1 24 417,4 3 256,-3-3-384,-27 2 288,27 1-416,27-3-353,-24 1-128,24 1-128,-27-1 0,27 27-32,-28-27 96,2 2 385,26-2-65,0 27-416,-27-26 0,27 26 0,0-27-64,0 27-160,0 0 32,0 0-353,-27 0 33,27 0 319,0 0 129,0 0-128,0 0-865,0 0-833,0 0-352,0 0 192</inkml:trace>
  <inkml:trace contextRef="#ctx0" brushRef="#br2" timeOffset="108971.23">2124 2238 2914,'24'-27'1153,"-24"27"417,0 0-161,0-25-480,-24 25-384,24 0-193,-27 0-352,27 0-96,0 25-64,-28-25-129,28 27-63,0-27-257,28 27-127,-1-1 31,-3 1 257,31-27 320,-2 0 448,-29 0 192,4-27 257,-1 1 160,-27-1-64,0 27-64,-27-27-97,-1 2-480,-23-2-127,25 27-33,-29 0 64,31 0-96,-3 0-128,27 0-65,-28 0-319,2 27-161,26-2-31,0 2 191,0 0 97,26-1 224,29 1 32,-4 1 96,3-3 448,-27-25 353,-3 0 128,4 26 32,-28-26 576,0-26-768,-28 26-609,4-25 64,-3-3 0,-27 28-128,27 0 128,3 0-224,24 0 0,0 0-96,-27 0-32,27 0-96,0 0-129,0 0 97,0 28 192,0-28 96,0 25 0,0-25 0,27 0 96,-3 26 64,-24-26 129,27 0 159,-27 0 321,0 0 31,0-26-415,0 26-193,-27-25-96,27 25-32,0 0-96,-24 0-128,24 0 64,0 0 0,0 0-192,0 0-97,0 0 65,0 0 224,0 0 32,0 0 160,0 0-128,24 0 192,-24-28-128,0 28 64,0 0-32,0 0 32,0 0-160,0 0-96,0 28-64,0-28 96,-24 0 0,24 0-33,0 25 97,0-25 32,0 26-32,0-26-32,24 28 32,-24-28 128,27 0 96,-27 0 65,0 0 223,0 0-192,0-28-160,0 28 0,0-26-64,-27 1-224,27 25-32,-24-28-160,-3 28 31,27 0-31,-28 0 64,2 28-33,-1-3 65,0-25 160,27 26 32,-25 2 0,25-3 128,0-25 96,25 0 160,2 0 193,-27 0 63,27 0-95,-1 0-193,-26-25-192,0 25-64,0 0-929,0-28-3587</inkml:trace>
  <inkml:trace contextRef="#ctx0" brushRef="#br2" timeOffset="117972.74">12180 6769 11594,'0'26'-352,"0"28"192,0-1 160,27-1 160,-27 29 160,26-3-31,-26 2 63,0 0 353,0-2 63,0 2 33,0 0-320,-26-26-225,26-2-96,0-52 96,0 28 193,0-28 95,0 0-95,0-28-225,0 1-256,0 2-64,0-29-96,0 1-97,26 0 1,2-1-64,-1 29 192,-3-2 95,3 27 130,27 27 95,-27-2 160,-2 29 64,-25-1-95,27 26-65,-27-26-160,27 2 64,-27 23-96,0-52-64,0 28-256,0-54-513,0 26-1313,0-26-3395</inkml:trace>
  <inkml:trace contextRef="#ctx0" brushRef="#br2" timeOffset="118341.76">12895 6849 9128,'0'0'1185,"0"0"-480,0 0 864,0 28-351,-27-3-258,27 2-351,-27 53-32,27-28 63,-24 54-159,24-27-193,0 1-192,0-1-64,24-26 0,3 0 64,0 26-256,1-52-160,22 1-577,-22-3-128,26-25-1057,-28 0-2530</inkml:trace>
  <inkml:trace contextRef="#ctx0" brushRef="#br2" timeOffset="118557.78">13081 7246 12235,'26'0'961,"0"27"-128,1-1 864,26 1-351,-26-2-706,25 2-383,1 0-290,-1 26 130,3-26-290,-28-27-63,23 26-384,-22 0-610,-1-26-1312,0 0-929,-1 0-225</inkml:trace>
  <inkml:trace contextRef="#ctx0" brushRef="#br2" timeOffset="118723.79">13505 7246 10473,'-53'27'1538,"25"-1"-1442,-23 1 1185,23 25 577,-25 1-961,26 1-737,2-2-128,-2-24-545,27 24-351,27-24-738,-27-28-1601,25 25-1826</inkml:trace>
  <inkml:trace contextRef="#ctx0" brushRef="#br2" timeOffset="118983.8">13479 6822 14541,'50'0'160,"-22"27"385,26 1 704,-28 24-32,26 0-672,-25 2-513,0-2 0,-1 28-64,0-1 32,-26-26 64,0 26-128,0-26-256,-26 1 63,0-2-63,-1-24-417,0-3-448,1 2-1345,0 1-3940</inkml:trace>
  <inkml:trace contextRef="#ctx0" brushRef="#br2" timeOffset="119971.86">19909 16519 544,'-52'0'-416</inkml:trace>
  <inkml:trace contextRef="#ctx0" brushRef="#br2" timeOffset="120381.88">19857 16387 2626,'-26'0'2306,"26"0"-256,0 0 0,-27 0-160,27 0-289,-27 0-416,27 0-352,0 0-32,0 0-96,0 0-289,0 0-128,0 0 65,27-28-33,0 28-160,26 0-32,-1-26 0,28 26-96,25 0 32,2 0-64,25 0 65,53 0 63,-1-26 0,30 26 160,-4 0-64,4-26-64,23 26-128,-26 0-64,-25 0 32,0 0-128,-54 0-256,-26 0-97,0 0 1,-53 26 192,-28-26-97,2 26-95,-27-26-97,0 0-608,0 0-1089,-27 0-3139</inkml:trace>
  <inkml:trace contextRef="#ctx0" brushRef="#br3" timeOffset="127847.31">25575 9605 544,'0'0'1345,"0"0"97,0 0-225,0 0-545,0 0-159,0-27-33,0 27 1,0 0 191,0 0 129,0 0-32,0-27 32,0 27-225,0 0-127,0 0-1,0 0-256,0-26-64,-27 26-64,27 0 65,0 0 191,0 0 160,0 0 161,0 0 160,0 0-289,0 0-224,0 0 97,0 0-33,0 26-64,27-26-31,-2 0-97,-25 27 32,53-27-32,-26 27-32,0-2-64,-2-25 64,28 27-63,-25-1 31,23 28 32,4-28-32,-29 0-32,26 0 0,2 1-32,-28 0 0,26-1 64,-25 1-96,0-2-32,-27-25 128,26 0-96,-26 28 32,27-28 32,-27 0-64,0 0-32,0 0-32,0 0-128,0 0-192,-27 0-65,27 0-512,0 0-704,-26-28-1795,26 28-1440</inkml:trace>
  <inkml:trace contextRef="#ctx0" brushRef="#br3" timeOffset="128316.33">26051 9445 2498,'0'-26'2082,"0"26"-545,-27 0-95,27 26 191,-27-26-512,27 0-704,-25 25-1,25-25 129,-27 28-97,1-1-64,-2-1-159,1 1-65,3 0 224,-31 25 0,2 1-191,28-26-97,-29 25 96,1 1 64,28-26-32,-2 26 33,-26-28 31,26 3 64,2-1-64,-2-2-191,27-25-97,0 27 32,-27-27-64,27 0-417,0 0-736,27 0-1089,-27 0-1954</inkml:trace>
  <inkml:trace contextRef="#ctx0" brushRef="#br3" timeOffset="130654.47">22741 7141 3843,'0'-28'1217,"0"28"481,0 0 576,0 0-736,0-26 31,0 26-512,0 0 0,0 0-96,0 0-353,0 0-127,0 0-225,0 0-224,-25 0-128,25 0 32,0 0 0,0 26 0,0-26 32,25 28-32,-25-28 64,0 0-64,27 0 32,-27 0 0,27 0 0,-27 0-32,26 0 64,-26 0 96,0 0-64,0-28 0,0 28 0,-26-26 0,26 26-32,-27-26 0,0 26-64,27 0-32,-25 0-32,-2 0 31,27 0 1,-26 0-32,26 26 64,0-26-32,26 0 32,-26 26 96,27-26-32,-2 0 32,2 0-32,-27 0 64,27 0-64,-27 0 0,0 0 96,0 0-160,-27 0-96,0 0 32,27 0 32,-25 0-32,-2 0-64,27 0-545,0 0-640,0 0-1506,0 0 352,27 0-2497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49:57.16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21711 7306 1665,'0'0'1538,"0"0"-161,26-28-224,-26 28-224,0 0-32,0 0-129,0 0-255,0 0-225,0 0-192,0 0-64,0 0 192,0 0 257,0-25 31,0 25-31,0 0 31,0 0 1,0 0-97,0 0-63,0 0-1,0 0-64,0 0-64,0 0 1,0 0 127,0 0 0,0 0 65,0 0-129,0 0-128,0 0-32,0 0-96,0 0 32,0 0 64,0 0 65,0 0 31,27 25-96,-27-25-32,0 0 0,0 0 0,24 28-32,-24-28 64,0 0-128,28 26 96,-28-26-31,0 28-33,27-28 64,-27 25-96,26-25 32,-26 27 0,27-27-32,-2 26-32,-25-26 64,27 27 0,-27 0-64,27-1 32,-1 0 32,-26-26-32,27 26 0,-2 1 32,-25 0-32,27-1 0,0 1 0,-1-2 32,2 2-32,-4 0 32,3-1-96,-27 1 96,27-27-32,1 27-32,-28-2 32,26 3 32,-26-28-32,27 25 32,-27 3-32,25-28 0,2 26 0,-27 0 0,27-26-64,-27 0-64,0 27-32,26-27-65,-26 0-159,0 0-32,0 0-33,0 0-95,0 0-545,0 0-673,-26-27-1697,26 27-4261</inkml:trace>
  <inkml:trace contextRef="#ctx0" brushRef="#br0" timeOffset="887.05">21683 7729 864,'-27'0'609,"27"0"-353,0 0-160,0 27 225,0-27 127,0 0-192,0 0-96,0 0 65,0 0 63,0 0-192,0 0 448,0 0-63,0 0 224,0 0 191,0 0-31,0 0-320,0 0-1,0 0-127,0 0 159,0 0 33,0 0 160,0 0 191,0 0-31,0 0-160,0 0-224,0 0-257,27 0-64,-27 0-64,28-27-96,-28 27-32,26-27 0,1 27 64,25-25-96,-25-2 96,26 1-63,-28-1 159,29-26 160,-1 27 128,-1 0-63,29-1-97,-30-26 0,4 26-127,-2 2-129,-28-29 32,29 26-64,-28 3 32,1 25-64,-27-25 32,0 25 0,0 0 32,0 0-96,0 0-32,25 0-64,-25 0-192,0 0-802,0 0-1280,0 0-1634,0 0-4452</inkml:trace>
  <inkml:trace contextRef="#ctx0" brushRef="#br0" timeOffset="3058.17">22028 7570 32,'0'-26'448,"0"26"1346,0 0-673,0 0-256,0-26 512,0 26 128,0 0-384,0 0-512,0 0-225,-27 0 33,27 0-321,0 0-128,0 0 32,0 0 32,0 0-128,0 0 96,0 26 0,-26-26-32,26 26-32,0-26-33,0 27 33,0-27-128,0 0 0,26 27 32,-26-27 160,27 0 64,-27 0 160,25-27 225,-25 27 159,27-27 65,-27 1-257,0 0-256,0 0 1,0 26-65,-27-27 32,2 0-224,-2 27 32,1 0-65,-28 0 65,29 0-128,25 0 64,-27 27-448,27-27-1,0 27 257,27-1 95,-27-26-127,25 26 320,29-26 32,-28 26 64,1-26 32,25 0 32,-25 0 129,-1 0-129,2 0 32,-28 0 192,0-26 1,0 26-97,-28 0 0,2-26-32,-1 26-64,0 0-128,2-26-64,-2 26 0,1 0-32,-1 0 0,0 26 0,2-26 32,25 0-32,0 26-64,0-26 64,25 26 96,2-26-128,26 27-32,-26-27 192,-2 0 0,2 0 96,0 0 32,-1 0 129,2 0-1,-28-27-64,-28 27-32,28-26-32,-26 26-192,-28-26-64,29 26-32,-2 0 32,-26 0-32,26 26 96,2-26-32,25 0 32,0 26-64,0-26 64,0 27 0,25-27 0,29 0 0,-28 0 0,1 0 0,-2 0 32,2 0-32,0 0 64,-27 0-64,0-27 0,0 27-128,-27-26-192,27 26-353,-27 0-256,2-26-352,25 26-1378</inkml:trace>
  <inkml:trace contextRef="#ctx0" brushRef="#br1" timeOffset="8549.48">22080 7729 1665,'0'0'1954,"0"0"-353,0 0-544,27 0-160,-27 0-96,0 27 64,0-27-449,0 0-95,26 26-321,-26-26-97,0 27-1728,0-27-2307</inkml:trace>
  <inkml:trace contextRef="#ctx0" brushRef="#br1" timeOffset="8742.5">22107 8180 1377,'0'26'1025,"26"-26"-289,-26 27-255,0-27-449,28 25-1217</inkml:trace>
  <inkml:trace contextRef="#ctx0" brushRef="#br1" timeOffset="8871.5">22239 8444 1633,'0'28'32,"0"-28"-1696</inkml:trace>
  <inkml:trace contextRef="#ctx0" brushRef="#br1" timeOffset="9067.51">22133 8894 2434,'0'27'-32,"0"0"64,0-27-320</inkml:trace>
  <inkml:trace contextRef="#ctx0" brushRef="#br1" timeOffset="9327.53">22107 9293 736,'0'25'353,"0"3"-129,0-28 96,0 0 0,0 26-127,0-26 575,0 26 770,26-26-225,-26 0-897,0 27-448,0-27-192,0 27-449,0-27-960,0 26-1058</inkml:trace>
  <inkml:trace contextRef="#ctx0" brushRef="#br1" timeOffset="9759.54">22133 9530 1473,'0'55'1794,"0"-55"-609,0 25-96,0 2-160,0 0-673,0-27-256,0 25-160,0 3-385,0-28 289,0 27 128,0-27-128,0 25 224,0-25 224,0 27 320,0-1 161,-26-26 128,26 27-609,0 0-128,-27-2-128,27 3-224,0-28-385,0 25 0,-27 3-95,27-2 255,0 0-160,0-26 1,0 27 159,0 0-384,0-1-288,0 1 737,0-27 416,0 25 320,-25 2 1474,25 0 672,-27 26-576,27-26-417,0-2-63,-26 3-289,26-3-417,0 2-544,0 0-128,0-1-64,0 1-160,0-27 160,0 27 0,0-2 0,0 3 64,0-28 0,-27 25 32,27 2-64,0 0-224,0-27-1186,0 26-640,0-26-1345</inkml:trace>
  <inkml:trace contextRef="#ctx0" brushRef="#br1" timeOffset="9918.56">21948 10802 3299,'0'27'2434,"0"-27"-1441,0 27 288,0-27 289,0 26-610,0-26-831,0 0-65,0 27-32,0-27 160,0 25-96,0-25-96,27 0-641,-27 27-1409,0-27-1185</inkml:trace>
  <inkml:trace contextRef="#ctx0" brushRef="#br1" timeOffset="10047.57">21975 11093 7559,'0'28'544,"0"-1"-63,0-27 512,0 26-705,0-26-224,0 27-1121,26-27-2274</inkml:trace>
  <inkml:trace contextRef="#ctx0" brushRef="#br1" timeOffset="10185.58">22028 11360 7366,'0'26'33,"25"1"-642,-25-27 385,0 25-65,0-25-3170</inkml:trace>
  <inkml:trace contextRef="#ctx0" brushRef="#br1" timeOffset="10394.59">22185 11890 12748,'0'79'192,"0"-54"0,0 3-64,0 24-288,0-52-1474,0 27-2049,0-27 63</inkml:trace>
  <inkml:trace contextRef="#ctx0" brushRef="#br1" timeOffset="10732.61">22107 12313 2626,'0'0'2498,"0"0"-1889,0 27-97,0-27 706,0 26-706,0-26-608,0 0 0,0 27 64,0-27 32,0 0 64,0 0 384,0 25 449,0-25-384,0 0-129,0 0-192,-27 28-288,27-28-1185,0 0-1378,0 0-2914</inkml:trace>
  <inkml:trace contextRef="#ctx0" brushRef="#br1" timeOffset="11872.67">22053 12261 3523,'0'-28'1922,"0"28"-513,0 0 577,0 0-481,0 0-576,0 0-352,0 0-129,0 0-31,0 0-33,0 0 257,0 0 31,0 28-31,27-3-1,-27 2-255,0 26-161,0-26-128,0 26 0,0 27 32,0-28-64,27-25-32,-27 26 32,0-1-64,26-25-32,-26 0-64,0-1-320,0-26-97,28 0-448,-28 0-1505,0 0-1858</inkml:trace>
  <inkml:trace contextRef="#ctx0" brushRef="#br1" timeOffset="14000.8">21577 12869 8872,'-53'27'1377,"28"-27"-352,-2 0 929,0 0-224,1 0-577,26 0-513,0 0-191,0 0-257,26 0-160,1 0-32,25 0-96,1 0-64,-26 0-193,25 0-95,-25 26-64,1-26 95,-28 27 97,0 0 224,0-1 128,-28 1 64,1-2 160,3 3 64,-4-2 1,1 0-257,1 2-128,26-2-32,0 0-193,26-26-287,1 27-193,1-27-64,-4 0 289,31 0-193,-55 27 385,26-27 224,-26 0 288,0 0 512,-26 26-31,-2-26 128,1 0 128,-25 27-449,25-27-320,-26 25-96,28-25-64,-2 0-512,27 27-834,0-27-2145,0 0-1954</inkml:trace>
  <inkml:trace contextRef="#ctx0" brushRef="#br1" timeOffset="14361.82">21921 12976 8872,'-25'0'448,"-2"26"-544,1 1 449,26-2 1120,-27 29-800,27 0-545,-28-2-96,28 2-32,0-1-32,28-1-128,-1-25-417,-1-1-64,1 1 353,-2-2 320,2-25 160,-27 27 129,27-27 255,-27 0-159,0-27-161,0 27-128,0-25 192,-27 25-31,0-27-33,2 27-32,-2-26-224,1 26-96,-29 0-256,55 0-737,-24 0-1474,24 26-2466</inkml:trace>
  <inkml:trace contextRef="#ctx0" brushRef="#br1" timeOffset="14672.83">22185 13214 11466,'-78'54'96,"51"-28"-192,0 1 545,2-2 320,25 2-673,0 0-353,25 26-383,2-53 63,26 25-384,-1-25-160,2 0 513,-26 0 608,25-25 480,-28-2 257,2 1 0,-27-1 63,0 0 33,-27 2-128,2-28-33,-28 26-223,-29 0-225,30-25-288,-28 52-288,28-28-449,26 2-865,-28 26-2273</inkml:trace>
  <inkml:trace contextRef="#ctx0" brushRef="#br1" timeOffset="15898.9">21392 7624 2402</inkml:trace>
  <inkml:trace contextRef="#ctx0" brushRef="#br1" timeOffset="16019.91">21181 7597 3363,'-26'0'-257,"-2"0"-223,1 0-161</inkml:trace>
  <inkml:trace contextRef="#ctx0" brushRef="#br1" timeOffset="16107.92">20811 7624 4548,'-80'0'737,"53"0"-3044,-25 0-639</inkml:trace>
  <inkml:trace contextRef="#ctx0" brushRef="#br1" timeOffset="16221.92">20333 7677 1345,'-105'0'320,"52"0"-993</inkml:trace>
  <inkml:trace contextRef="#ctx0" brushRef="#br1" timeOffset="16481.93">19461 7677 7110,'-81'0'673,"54"0"-609,3 0-32,-4 0 256,2 0 385,-1 0-225,0 0-448,2 0 64,-2 0-64,27 0-64,-26 0-256,-1 0-833,0 0-1345,27 0-2115</inkml:trace>
  <inkml:trace contextRef="#ctx0" brushRef="#br1" timeOffset="16640.95">18905 7677 3587,'-81'0'2883,"54"0"-1154,3 0-864,-4 0-449,2 0-223,-1 0-65,27 0-96,-27 0-128,2 0-32,25 0 96,-27 0-65,1 0-319,26 0-673,-54 0-544,29 0-449,-2 0-1634</inkml:trace>
  <inkml:trace contextRef="#ctx0" brushRef="#br1" timeOffset="16784.96">18189 7729 512,'-53'0'32,"28"0"577,-2 0 1697,27 0-96,-27 0-320,27 0-481,0-27-608,-26 27-705,26 0-897,-27-25-1537</inkml:trace>
  <inkml:trace contextRef="#ctx0" brushRef="#br1" timeOffset="16914.96">17607 7677 4548,'-52'-27'96,"25"1"-1121,27 26-2242</inkml:trace>
  <inkml:trace contextRef="#ctx0" brushRef="#br1" timeOffset="16987.97">17343 7570 928,'-52'0'-864</inkml:trace>
  <inkml:trace contextRef="#ctx0" brushRef="#br1" timeOffset="17152.98">16972 7544 3363,'-79'0'-96,"53"0"-449,-1 0-192,-26 0 801,27 0-160,0 0-929,-1 0 98,0 0 1054,-1 0 1762,2 0-1024,2 0-993,-3 0-545,27 0-1184</inkml:trace>
  <inkml:trace contextRef="#ctx0" brushRef="#br1" timeOffset="17303.98">16443 7597 1825,'0'0'865,"-27"-27"865,27 27 320,0 0-257,-27 0-928,27-26-737,0 26-64,0 0 96,0-26-63,-26 26-97,26 0-897,0 0-929,-26 0-1281</inkml:trace>
  <inkml:trace contextRef="#ctx0" brushRef="#br1" timeOffset="17737">16257 7492 672,'-26'0'2434,"26"0"545,-26 0-448,0-27-545,26 27-513,0 0-224,0 0-288,0 0-481,0 0-127,0 0-257,26 0-96,0 0 32,27-27-32,0 27 0,-1 0-32,28 0 0,-28 0-96,3 0-513,22 0-160,-49 0 97,-1 0 191,0 0-159,-27 0-642,0 0-415,0 0-33,-27 27-4324</inkml:trace>
  <inkml:trace contextRef="#ctx0" brushRef="#br1" timeOffset="18718.07">15728 7360 2306,'0'-28'1569,"0"28"257,-27 0-417,27-26-416,0 26-512,0 0-577,0 26-97,-25-26 65,25 28 0,-27-3 64,27 28 64,0 1 0,0-2 32,0-26 0,27 28-32,-2-28 32,2 1 0,26-2 192,-26-25 609,25 0 352,-25-25-160,-1 25-192,2-27-96,-4-26-321,-24 26-192,0-25-96,0-1-31,-24 26-33,-30 1-32,0-1-64,2 2-129,-1-3-159,26 28-256,-25 28-674,26-28-2081</inkml:trace>
  <inkml:trace contextRef="#ctx0" brushRef="#br2" timeOffset="20947.18">18163 14565 11082,'26'-79'192,"-26"26"449,0 0 448,-26 25 352,26-23-352,-27 23 128,2 28-448,-2-25-577,0 25-192,1 25-160,-1 3-128,-25 23-97,25 3-63,-26 26 128,28-1 128,-2 1 128,27-1 64,0 1 0,27 0-33,25-28 66,1 0-1,-1-24 0,1-2 96,26-26-64,1 0 96,27-26 32,-30-28-64,4 1 64,-29 0-63,-25 1-33,-27-2 32,0-26-32,-52 28-96,-1-1-96,-26 26-96,-2 1-129,2 0 129,-1 26 128,1 0 0,1 0-32,51 26 0,0 0 32,27 1-64,27 0 128,0-1 32,25 1-32,28-2 96,-28 2-160,29 0 32,-2-27-161,-2 0-223,-22 0-1025,-2 26-1218,-28-26-2466</inkml:trace>
  <inkml:trace contextRef="#ctx0" brushRef="#br2" timeOffset="21293.21">19037 14909 8584,'0'0'1377,"0"27"-1922,-26-27 385,26 26 128,-27 0 0,27 2-320,0-2-897,0 1 192,0-2 768,27-25-31,-1 28 160,1-2 192,-2-26 513,29 0 319,-28 0 1,26-26 544,-25-2 353,-27 3-224,0-2-353,-52 1-96,-1-28-705,-1 54-320,-24-26-160,23 26-609,4 0-800,-3 0-1410,54 0-2498</inkml:trace>
  <inkml:trace contextRef="#ctx0" brushRef="#br2" timeOffset="21849.24">19513 14565 10057,'-28'0'513,"28"0"351,0 0 1090,0 0-769,28 0-608,-28-27-1,27 27-31,-27 0-33,27 0-31,25 0-257,-26 0-96,28-26-128,-2 26 0,-26 0 0,28 0-160,-2 0-224,-26-26-577,-26 26-769,27 26-1761,1-26-3043</inkml:trace>
  <inkml:trace contextRef="#ctx0" brushRef="#br2" timeOffset="22036.26">19672 14697 9865,'0'27'1794,"27"-27"-1794,-27 0 1313,26 0 160,0 0-864,27-27-513,-26 27-192,25 0-769,-26 0-1217,29 0-2370</inkml:trace>
  <inkml:trace contextRef="#ctx0" brushRef="#br2" timeOffset="22866.3">20281 14433 7334,'-53'-53'1378,"53"53"864,-27-28-192,27 2-545,27 1-480,0-3-704,-1 3-129,26-2-128,2 27-96,-28-27-64,26 27 64,-25 0-129,1 27-287,-1 0 64,-27 26-129,0-28 353,-27 29 128,-1-28 0,1 28-32,1-28 0,26 26-160,0-25-385,0 0-224,26 26 129,1-28 191,28 2 129,-5 0 288,-22-1 64,26 1 160,-29 0 192,2-27 289,-27 0 352,0 0 672,-52 25-928,25-25-225,-28 0-352,5 27-128,-5-27-256,28 28-513,-25-28-416,26 25-640,-1 2-1475,27-27-5026</inkml:trace>
  <inkml:trace contextRef="#ctx0" brushRef="#br2" timeOffset="23211.32">21100 14352 3555,'-24'0'-128,"-4"54"864,1-27 1026,1 26-288,-1 26-417,27-26-737,0 26-256,0-26 0,53 26-32,-26-24 0,25-30-96,3 2 64,-2-1 384,-1-26 673,1 0 32,-26 0-128,-27-26-160,0-1-160,0 2-1,-53-3-63,1-24-193,-28 25-512,25 0-128,-24 27-65,26-26-319,28 26-866,-2 0-2113,27 0-4068</inkml:trace>
  <inkml:trace contextRef="#ctx0" brushRef="#br2" timeOffset="23528.34">21788 14486 12459,'-24'-26'-224,"-3"26"256,-27 0 513,27 0 31,3 26-352,-4 0-224,28 27 0,0 0 0,28-26-32,-4 25-32,31-25-352,-2 26-321,26-26 33,-1-27 415,-24 0 225,24 0 609,-24-27 320,-28 0 320,2 1 160,-28-28-192,0 2-288,-28-1-417,2 0-191,-28 1-257,-24-2-225,-1 28-223,-1-2 128,1 28-1122,-26 0-2946</inkml:trace>
  <inkml:trace contextRef="#ctx0" brushRef="#br2" timeOffset="24336.39">18136 15837 12395,'0'-27'32,"-25"1"-1281,-2 26 576,0 0 738,1 0 31,-1 53-64,2-26-64,-29 25 384,54 28 257,-26-27-129,26 52-480,0-26 32,26 1-32,28 0 64,-2 0 0,28-53 192,-2-27 705,28 0 32,-1-27-32,-24-26-416,-2-1-129,1-24-320,-28 23 0,-25-24-32,-27-1-64,-27 2-96,0-2-608,-25 28-257,-28-2 224,2 1 417,-28 53 384,25-27 256,-24 54-96,26 0 513,26-1 0,26 28-481,2-2-128,25 1-96,25-26 32,28 26-64,26-28-96,1 2-96,27 1-97,-2-3-447,0-25-1058,-25 27-3267</inkml:trace>
  <inkml:trace contextRef="#ctx0" brushRef="#br2" timeOffset="24504.4">19064 16049 13388,'0'52'641,"0"1"-385,0-26 353,0 25-65,0 3-416,0-30-288,0 28-801,0 1-320,25-1-1570,2-26-3491</inkml:trace>
  <inkml:trace contextRef="#ctx0" brushRef="#br2" timeOffset="24929.42">19645 15837 12395,'-26'27'1185,"26"-27"-800,0 0 1472,0 0-383,26 0-898,1 0-415,0 0-97,25-27-321,1 0 386,0 27-1315,26-26-1504,-51 26-3556</inkml:trace>
  <inkml:trace contextRef="#ctx0" brushRef="#br2" timeOffset="25092.43">19831 15942 2146,'-27'54'9481,"27"-28"-9257,0 1 1089,0-27 737,27 0-769,-1 0-800,26 0-385,-25 0-224,28 0-833,-5 0-2018,5 0-7079</inkml:trace>
  <inkml:trace contextRef="#ctx0" brushRef="#br2" timeOffset="25613.46">20968 15837 4868,'0'-27'1602,"0"27"255,0-26-447,0 26-321,-25-27-256,-2 27-353,0 27 32,1-1 129,-1 1-160,2 0-161,-2 25-64,27 1-64,0 27-32,0-28-96,27 1-31,25 1 31,1-1 32,26-26 96,2-27 480,24 0 161,-26 0-160,1-27-97,-1-1 1,-26-24 32,-26-28-225,-2 28-192,-50-28-96,-29 27-416,-24 1-225,-2-2-127,-26 1-417,1 53-1762,-3 0-8007</inkml:trace>
  <inkml:trace contextRef="#ctx0" brushRef="#br2" timeOffset="27157.55">17899 14089 3042,'-27'-27'1730,"2"1"-385,-2-1-31,0 27 319,-27-27-448,3 27-544,-4 0-161,2 0-320,1 0 161,25-26-65,-26 26 64,28 0-31,-29 0-225,28 26-96,-26-26 96,25 27-64,-28 0 0,29 26 0,-25-1 160,23 1 32,-25 1-160,27 24 160,0 2-192,-1 0 96,27-1-224,-27 1 160,27 25-128,-26-26 96,26 28 0,0-1 0,-26-26 0,26-1-32,0-26 96,0 26-32,0 26 0,-26 2 64,26-27-32,0 25 32,0-25 65,0 0 191,0-1-192,0 1-32,26-28-32,-26 28 32,0 0-128,0 0-32,0-28-64,26 1 32,-26 1 64,26-2-32,1-26 128,0 1 32,25-27 65,-26 27 63,29-27-160,-4 0 32,-25 0-128,29 0-480,-3 0-930,-25 0-2241</inkml:trace>
  <inkml:trace contextRef="#ctx0" brushRef="#br2" timeOffset="28802.64">16840 15254 2434,'27'26'320,"-1"-26"-512,-26 0-385,26 0-255,-26 0 447,0 0 289,0 0 96,0 26 64,0-26 929,0 0 833,0 0-32,0 0-97,0 0-255,0 0 127,0 0-32,0 0-191,0 0-321,0 0-417,0 0-223,0 0-385,0 0 0,0 0 0,0 0 0,0 0 64,0 0 0,0 0 32,-26 27 32,26-27 64,-26 0 32,-28 0 33,28 27-65,-26-27-128,25 0-32,-28 0 64,5-27-32,-5 27 288,-24-27-159,26 1 159,-26 0-160,-1 0 0,2-28-64,-28 28 1,25-53-162,-51-2 66,27-23-1,-1 24-32,-2-27-65,3 28-159,26-27 64,-1 0 64,-25 1-32,0-2 256,-1-25-32,1 26-64,-3 0 96,29-26 0,-26-1 65,25 1-97,1 0-160,-26-27 224,24 26-224,2-27 64,-26 1-32,25 1 32,1-1-64,-2-1 32,-25 1 32,28 1 0,-28 26-32,26-27 0,2 26 96,24 1-96,-24-2-33,-4 1 65,4 1 0,-2 27 97,1-27-194,0 25 194,-1-25-129,2 25 0,-28 2 32,25-2-33,-24 29 33,25-28 33,-27 25-66,30 2 33,-30 1 65,27-2-130,1 1 130,-1 24-226,2 3 257,23-1-192,4 0-96,-3-1 288,3 2 0,23-1-96,1 26 64,1-26-32,26 28-64,-27-2 64,27-26-96,0 26 128,0 0-160,-25 1 96,25-1 96,0 27-31,-27-27 127,0 2-64,1 25 160,-1-27 32,27 27-223,-27 0-162,2-26 1,-2 26-128,27 0-288,0 0 191,0 0 33,0 0 128,0-27 128,0 0 0,0 27 0,0-26 0,0 0 64,0 26-32,-26-26 32,-1-1 32,-1 0 0,4 1 33,-3-2-33,-1 28 32,2-51 0,-1 23-224,-25 3 96,25-30 64,1 30-160,-26-29 128,25 28-32,0-28 0,1 29-64,-1-2 32,-25 1-32,25-1 32,1 0-32,-1 1 64,2 0 32,-2 0-161,0-1 33,-1 0 96,2 1-160,-25 0 128,51 26 96,-28-28-224,1 28-64,27 0-225,0 0-95,0 0 64,0-25 159,0 25 97,0 0 96,0 0 0,0 0-64,0 0-1,0 25-703,0-25-1603,0 28-2658</inkml:trace>
  <inkml:trace contextRef="#ctx0" brushRef="#br2" timeOffset="29211.67">10117 8630 8872,'0'27'288,"0"-27"-256,0 0 993,26-27 0,0 1-480,1-28-385,0 1-128,-1-27 96,0-25 288,-26 26 257,26-1-385,-26 1-160,0-1-32,0 28-63,0-1 31,-26 0-32,26 26-64,-26 0 96,26 1 32,0 26-224,0 0-193,26 26 193,27 1 128,2 0 0,-5-2 64,32 3-64,23-3 0,-26 3 64,26-28 0,-25 26-64,-1-26 32,-25 0-704,-3 26-2403</inkml:trace>
  <inkml:trace contextRef="#ctx0" brushRef="#br2" timeOffset="32891.87">7680 5822 6854,'0'52'192,"28"2"1025,-28 26 193,27-2-642,-27 29-479,26-2-193,-26-25-96,27-1 128,-27-26-32,25 1 224,-25-54 97,0 26 95,0-26 385,0 0 352,0-26-1057,0-28-288,0 28 96,0-26-32,0-2-32,27 1-32,0 26 0,-1-25 0,1 52 32,25-28 64,-25 28 32,-1 28-64,1-28-32,1 27 0,-4 25-257,3-25-223,-27-1-257,0 28-256,28-29-416,-28 2 160,0-1-834,0 1-3298</inkml:trace>
  <inkml:trace contextRef="#ctx0" brushRef="#br2" timeOffset="33137.89">8212 5796 13388,'0'53'-128,"0"-28"160,0 55 160,0-26 32,24 24-224,4 2-416,-1 0-673,26-1 320,-28-26 225,29-26 256,-1 0-65,-28-2-576,29-25-320,-28 0-352,1-25-2051</inkml:trace>
  <inkml:trace contextRef="#ctx0" brushRef="#br2" timeOffset="33303.9">8633 6034 11530,'0'26'577,"27"-26"-513,-27 26 513,27 2 127,1-1-255,22-2-193,-23-25-160,28 27-64,-3-27-352,-26 0-673,28 0-1474,-28 0-2177</inkml:trace>
  <inkml:trace contextRef="#ctx0" brushRef="#br2" timeOffset="33461.91">8873 5954 9609,'-53'54'160,"25"-28"32,1 26 577,3 3-129,-2 22-640,26-49-480,0 24-897,0-25-577,26 0-192,-2-27-1922</inkml:trace>
  <inkml:trace contextRef="#ctx0" brushRef="#br2" timeOffset="33713.92">8820 5530 12780,'53'0'224,"-1"27"641,-25-2 416,26 3-480,-1 26-225,-25-2-512,26 28 0,-25-2-32,-4 30-128,-24-30-288,0 3-33,27-29-319,-27 1-513,-27-26-161,27-27-512,0 25-1217</inkml:trace>
  <inkml:trace contextRef="#ctx0" brushRef="#br2" timeOffset="33879.93">9376 5796 12075,'27'-27'-160,"-1"27"384,0-27 897,0 27-993,1 0-224,0 0-1473,-27 0-4325</inkml:trace>
  <inkml:trace contextRef="#ctx0" brushRef="#br2" timeOffset="34023.94">9376 5982 12043,'0'52'769,"27"-52"-641,-27 0 1057,52 26 545,-26-26-802,1-26-799,26 26-354,-27 0-1024,27-26-2178</inkml:trace>
  <inkml:trace contextRef="#ctx0" brushRef="#br2" timeOffset="34680.98">10037 5398 11530,'-54'0'1282,"54"0"-738,0 0 289,0-26-353,28 26-351,25 0-65,0-26-64,-1 26-97,2 0 1,-2 0-160,-26 26-320,1-26-129,-27 26 353,0 1 288,0 26 32,-27-1 64,1-25-32,0 26 64,26 1-128,0-29-1,26 2-63,0-1-224,1 1-128,28 0 159,-5-1 97,5 1 32,-28-2 128,-2 2 192,-25-27-160,0 27 352,-25-1 353,-29 2 160,26-28-545,-22 26-288,-5-26-32,2 26-897,1-26-1057,25 0-3107</inkml:trace>
  <inkml:trace contextRef="#ctx0" brushRef="#br2" timeOffset="35013">10804 5372 11659,'0'-26'1729,"-25"26"-2914,25 26 865,-27 0 384,0 26-128,27 3-128,0 22-353,27 5-31,-27-30 319,52 28-383,-25-54-353,26 26-128,-1-25 896,1 0 290,-25-27 447,-1 0 545,-3 0 545,-24-27 31,0 27-704,-24-27-449,-31-25-223,2 52-225,1-26 416,-1-1-512,26 27-641,-25 0-608,25 0-1345,27 0-4165</inkml:trace>
  <inkml:trace contextRef="#ctx0" brushRef="#br2" timeOffset="35352.01">11335 5425 9769,'-54'-27'256,"28"27"-448,-1 27 704,0-2 129,2 30-545,25-30-128,0 27 160,25 3-224,29-3 160,-28-25-64,28 26 0,-2-26 0,1-27 96,-1 0 321,3 0 575,-29 0 65,-26 0 97,27-27-194,-27-26-415,-27 26-193,1-25-288,-29 25 513,3-1-481,-1 3-128,26-2-32,-25 2-128,25 25-641,1 0-1185,-1 25-2498,54-25-4581</inkml:trace>
  <inkml:trace contextRef="#ctx0" brushRef="#br2" timeOffset="35597.03">11837 5557 8712,'52'-27'256,"-25"27"961,26-25 897,-1 25-737,2-27-384,0-1-544,-3 28-353,-23 0-64,-1-25-128,-1 25-1281,-26 0-1923,0-27-3106</inkml:trace>
  <inkml:trace contextRef="#ctx0" brushRef="#br2" timeOffset="35770.04">12021 5266 9064,'27'80'929,"-27"-28"1345,27 0-160,-27 3-961,28-3-929,-28 1-192,26 1-448,-2-2-929,-24-26-3844</inkml:trace>
  <inkml:trace contextRef="#ctx0" brushRef="#br2" timeOffset="36412.08">13055 5080 6790,'-27'-27'2979,"0"27"-2819,1 0 609,0 27 127,0-27-479,26 53-417,-27-26 0,27 26 32,0 0 64,0-1 128,27 2-160,-1-1 64,26 0-64,2-1 1,-2-52 31,1 27 64,2-27 288,23-27 65,-24 2 63,-30-30 33,30 3-225,-54 0 1,27-2 95,-54 0-256,1 29-96,-53-28 0,24 26 449,-23 27-353,-2-27-160,28 27-96,-2 0-416,28 27-1026,0-27-1440,26 27-3556</inkml:trace>
  <inkml:trace contextRef="#ctx0" brushRef="#br2" timeOffset="36650.08">13744 5160 13228,'27'0'-128,"-27"26"128,0-26 64,0 0-416,0 0-2851,0 0-5542</inkml:trace>
  <inkml:trace contextRef="#ctx0" brushRef="#br2" timeOffset="36917.11">13981 5080 10025,'-26'0'1409,"26"0"-448,0 0 1313,26 0-960,-26 0-129,54 0-1057,-29 0 32,28 26 64,1-26-192,-2 27-32,1-27 32,-1 27-64,1-27-128,-25 0-96,-1 0-417,-3 0-736,-24 0-1025,0 0-3044</inkml:trace>
  <inkml:trace contextRef="#ctx0" brushRef="#br2" timeOffset="37112.11">14405 4789 10602,'-54'80'416,"27"-55"-384,3 29 1890,-31 26-321,2-28-1024,28 28-673,-2-27 0,0 0-961,1 27-3716</inkml:trace>
  <inkml:trace contextRef="#ctx0" brushRef="#br0" timeOffset="43637.49">21869 7385 256,'0'0'1793,"0"-25"97,-26 25-480,26 0-385,0 0-161,-27 0 65,27-28-256,0 28-225,0 0-95,0 0-225,0 0-128,0 0 0,0 0 0,0 0 0,-28 0 0,28 0-32,0-26 96,0 26-64,0 0 128,-24 0 0,24 0-32,0 0 160,0 0 1,-27 0-97,27 0 64,0 0-32,0-28 96,0 28 225,0 0-33,-26 0 33,26 0 31,0 0-63,0 0-129,0 0-288,0 0 0,26 0 64,-26 0 33,27 0 95,-3 28 64,-24-2-32,55 2 65,-29-3-97,1 28-96,25 1-64,-25-28-32,26 26 0,-28 2 32,29-1-128,0-28 64,-3 29 64,-24-28-96,1 1 65,-2 0-65,1-2 32,-27-25-32,25 28-64,-25-28-161,0 0-191,0 0-129,0 0 65,-25 0-545,25-28-993,-27 28-1505,27-25-3332</inkml:trace>
  <inkml:trace contextRef="#ctx0" brushRef="#br0" timeOffset="44301.53">22504 7173 6566,'27'27'192,"-27"-27"-224,0 0 160,0 0 32,0 0-32,0 0 64,0 0 257,0 0 736,26 0-288,-26 0-449,0 0-31,0 0-1,0 0-256,0 0-192,0 0 0,27 0-224,-27 0-737,25 0-352,-25 0-65,0 0-191,0 0 640,0 0 833,0 0 192,0 0 160,0 0 545,-25 0 64,25 28 63,-27-28 33,1 25-320,-1-25-225,0 25-224,-25 3-96,26-2-31,-28 2-1,2 24 0,-29-26 96,30 28 352,-3-2 257,-25-26-289,26 28-127,-1-28 31,2 1 128,26 25-159,-29-25-161,31-27-160,-3 26 96,27 1-96,-26 0 64,26-27-64,0 25 0,-28 3 32,28-28-32,0 0 32,0 0 32,0 0-64,0 0-96,0 0-256,0 0-513,0 0-833,0 0-544,0-28-1602</inkml:trace>
  <inkml:trace contextRef="#ctx0" brushRef="#br0" timeOffset="44985.57">21764 7253 1,'-27'0'1312,"1"0"642,26 0-641,0 0-769,0 0-127,0 0 384,0 0 256,0 0-65,26 25-255,-26-25-32,27 0-289,-27 0 1,24 28 191,-24-2 161,28 2 128,-1-3-321,26 2-319,-28 26-129,29-26-96,-1 25-64,-1-26 96,1 28-64,-25-1 0,23-28 64,-24 2-64,1 26 32,-28-53 0,26 27-32,-26 0 96,0-27-96,0 0-64,0 0-545,-26 0-928,26 0-2179,-28 0-4546</inkml:trace>
  <inkml:trace contextRef="#ctx0" brushRef="#br0" timeOffset="45491.6">22001 7438 2274,'0'0'0,"0"0"640,0 27 1090,-26-27-1025,26 27-385,0-27 256,0 26 129,26-26-128,-26 26-225,27-26-256,-2 26-96,2-26 32,0 0-32,-27 0-128,26-26 32,2 26-64,-28 0 192,0-26-64,0 0 64,0 26-160,0-27-225,-28 27 193,2 0 0,-1-27 0,27 27 96,-27 27-32,2-27 128,25 27-96,0-27-129,0 26-255,25-26-641,2 0-1217</inkml:trace>
  <inkml:trace contextRef="#ctx0" brushRef="#br0" timeOffset="45816.62">22161 7544 2626,'0'0'2979,"0"0"-8296</inkml:trace>
  <inkml:trace contextRef="#ctx0" brushRef="#br0" timeOffset="45980.62">22161 7544 2722,'24'26'-897,"-24"-52"865,0 26-1760</inkml:trace>
  <inkml:trace contextRef="#ctx0" brushRef="#br0" timeOffset="46270.64">22080 7570 1697,'0'0'4548,"0"0"-4740,0 0-96,0 0-4132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50:52.529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22054 7564 1569,'0'0'1441,"0"0"-1537,0 0 961,0 26-64,27-26-64,-27 27-385,25-27-288,-25 27 0,0-2 352,27 2 225,-27-1-64,0 1-129,26 0 64,-26-1-223,0 26-97,0 2-96,0-26 0,0 22-32,0-22-32,0 26-32,27-1 0,-27-1 160,0 1 0,0 1 33,0 24-33,0-24 64,0 26 32,0-28-96,0 28 33,0-27 63,0 27-32,0-28 160,0 1 33,28 26-161,-28-24-96,0-3-64,0 28 0,0-28 65,0 1 63,0 26-32,-28-26 256,28 27 65,0-27-161,-27 26 65,27 1-97,0-1-32,0 1 0,0 0-127,0 0-129,0-2 64,0 2 64,0-1-32,0 1 0,0-28-96,0 28 128,0-1-64,-26 2-32,26-1 65,0-1-33,0 1 0,0-2 32,-27 2-32,27-1-96,0 1 64,0-27-32,0 26-32,0 1 64,0-28-64,0 28 64,0-27 64,-25 1 161,25-2-193,0 1 0,0 0-96,0-26 64,0 25-96,0-24 32,0 24 64,0-24-64,0-3-160,0-25 64,0 27-1,0-27-127,0 27-64,0-27-64,0 0-1,0 0 97,0 0 96,0 0 0,0 0-769,0 0-1185,0-27-1409,0 27-2083</inkml:trace>
  <inkml:trace contextRef="#ctx0" brushRef="#br0" timeOffset="1212.06">22081 7485 704,'0'0'385,"0"0"575,0 0 514,0 0-1154,0 0-160,0 0 353,0 0-65,0 0-288,0 0 65,0 0-161,0 0-64,0 0-64,0 0 32,0 0 0,0 0 64,0 0 128,0 0-160,0 0 64,0 0-128,0 0 96,0 0-96,0 0-161,0 0-63,0 0-673,0 0-64,0 0 160,-27 0 513,27 0-224,0 25-289,0-25 578,0 0 287,0 0 0,0 0 0,0 0 0,0 0 0,0 0 0,0 0 0,0 0 0,0 0 0,0 0 0,27 0 0,-27 0 0,0 0 0</inkml:trace>
  <inkml:trace contextRef="#ctx0" brushRef="#br0" timeOffset="2157.12">22081 7485 224,'0'52'704,"0"-52"-511,0 0-225,-27 0-129,27 0 129,0 0 0,0 27 96,0-27 353,0 0 512,0 0 32,0 0 32,0 0 320,0 0-320,0 0-481,0-27-448,0 27-128,0 0 64,-27 0 32,27 0 0,-26 0 0,26 0 32,-27 0 129,27 0 191,-25 0 96,-2 0-127,0 0-289,1 0-64,26 0 0,-52 0-160,25 0 31,0 0 97,-27 0 32,27 0 32,-25 0 0,25 0 33,-26 27-33,1-27 32,25 0-64,-26 0 0,1 0 0,-29 0 0,30 0 32,-4 0 0,-23 0-96,24 0 96,-51-27-32,26 27 0,-1 0-160,-25 0-97,24 0 129,-25-27 128,1 27-96,0-25 128,25 25-32,-27 0 64,30-27 256,-30 27-63,0-26-33,29 26-32,-28-27 0,1 27-96,-3 0-96,3-27 0,-1 27 0,1 0 32,-3-25-32,-24 25 193,27 0 63,-1 0-32,1-28-128,0 28 0,-3 0 0,2 0 32,1-25-128,0 25 0,-3 0 0,2 0 32,1-28 33,26 28-98,-27 0 98,0-26-33,28 26 32,-30 0-96,29-26 0,-26 26 64,25 0 0,-26 0-32,28 0 96,-4 0-64,4 0 64,-1 0-32,-1 0 0,28 26-32,-28-26 64,28 0-32,25 0 128,-26 0 289,25 0-193,-23 0-128,25 0-128,-2 0 0,1 0-32,-25 0 0,25 0 0,-26 0 96,26 0 193,-25 0-1,-1 0-224,1 26-64,-1-26 32,-2 0-32,31 28 0,-31-28 0,29 0-32,-1 0-513,27 0-1120,0 0-1378,0 0-1409</inkml:trace>
  <inkml:trace contextRef="#ctx0" brushRef="#br0" timeOffset="5676.32">9190 6689 3747,'25'133'2082,"-25"-53"-1794,0 26 65,0-26 31,-25-2 481,25 2-321,0-26-287,25-29 63,-25 3 192,0-28 770,0-28-642,27 3-640,-27-29-288,0-26 128,27 27 224,-27 1-128,0 25 32,26-26-32,2 53 256,-4 0 128,31 0 321,-28 0 127,-1 53-31,-2-26-32,4 25-321,-28-25-160,27 26-160,0 0-31,-1-27-66,-26 27 1,0-25-320,27-3-577,-27-25-1281,0 27-1986</inkml:trace>
  <inkml:trace contextRef="#ctx0" brushRef="#br0" timeOffset="6182.35">9825 6717 10153,'0'0'1089,"0"0"-1089,-27 25 128,27-25 673,0 28 384,-27 24-512,27 2-129,0-1-31,-25-1-65,25 28-63,25-28-193,-25 1-128,27 1 32,-27-2-96,27 1 0,1-25-64,-2-3-32,25 2-449,-23-27-1088,-1 0-1698,-1 0-2051</inkml:trace>
  <inkml:trace contextRef="#ctx0" brushRef="#br0" timeOffset="6441.36">10090 7008 7559,'0'0'1089,"27"26"-192,-27 1 1345,26 0-417,0-2-607,27 2-514,-26-1-544,25 1-128,-26 0 32,28-1-160,-2 0-608,-26-26-706,1 0-1536,1 0-2564</inkml:trace>
  <inkml:trace contextRef="#ctx0" brushRef="#br0" timeOffset="6636.37">10459 6929 8872,'-50'25'2370,"22"2"-2370,-26 26 1217,28 1 513,-26-2-481,-2 1-865,28 26-351,-26-26-194,52 0-575,0 1-770,0-28-1793,0-26-2691</inkml:trace>
  <inkml:trace contextRef="#ctx0" brushRef="#br0" timeOffset="6887.39">10433 6557 14541,'0'0'417,"0"27"-610,26-27 962,1 54 416,28-28-288,-3 27-544,1 26-161,-1-26-224,1 27 32,-26-1 96,26 1 0,-53-28-224,26 28-32,-52 0-385,0-27-736,-28 26-1954,1-1-5093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51:18.00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21458 6399 3267,'0'0'1761,"0"0"-960,0-27 224,0 27 320,27 0-416,-27 0-352,0 0-225,0 0 128,0 0-63,0 27-129,0-27 64,0 0-95,0 26-161,0-26 0,25 26-32,-25 0-32,0 1 128,0 0-32,0-1-64,0 28-32,0-29-32,0 28 0,0-26 0,0 26-32,0-26 32,0 25 0,0-24 32,0 24-32,0 1 32,0-26 0,27 26 0,-27-1-32,0-25 32,0 26-32,0 1 33,0-29-33,0 28-33,0-25 33,0-2 0,27 27 0,-27-26 0,0-1 0,0 1 33,0-2-33,0 29 0,0-28 32,0-26-32,0 27-32,26 0-33,-26-2 65,0 2 32,0-1-32,0 1-32,0 0-32,0-1 64,0-26-64,0 26 0,-26 2 64,26-3-64,0-25 0,-27 28 64,27-3 96,0-25-96,0 27 32,0-27-32,0 27 32,0-27 0,0 26-64,0 1 64,0-27-32,0 25-32,0-25 0,0 27 64,0-27-32,0 27 0,0-27 0,0 26 32,0-26-64,0 27 32,0-27 32,0 27-32,0-2 0,0 2 0,0-1 32,0 1 0,0 26 32,0-27-64,0 28 0,0-28 0,0 27 0,0-28 97,27 30-33,-27-28 96,0 26 0,0-28-32,0 29-64,0-1 0,0-26-32,0 25-32,-27 1 64,27 0-32,0 1-32,0-2 0,0 1 32,0 0-32,0-26 32,0 25 0,0 1-32,0 1-32,0-1 96,27-1-64,-27 3 32,0-3 32,0 0 33,0 2-1,0-2 64,0 2-96,0-2-32,0 1-32,0 0 32,0 1-32,0-1-32,0-1 64,0 1-32,0 1 0,0-2 64,0 1 0,0 0 0,0 1-32,0 26-64,0-28 32,26 1 32,-26 0 0,0-1-32,28 2 192,-28-1-160,0-1 32,24 3 1,-24-30-33,0 28 0,27 1 0,-27-28-32,28 28 32,-28-29 0,0 28 64,27-26-96,-27 0 96,0 26-96,0-26 64,26-2-96,-26 2 32,0-1 32,0 1 0,0 0-64,27-1 32,-27 0 32,0 2-32,0-3 0,0 2 96,0-1-96,0-26 64,0 27-64,25 0 64,-25-1-64,0-26 32,27 27 32,-27-27-96,0 25 128,27 2 32,-27-27 33,0 28 31,0-28 0,26 25-64,-26-25-64,0 27-64,0 0 0,0-27 0,27 0 0,-27 25 0,0-25 32,0 0 0,0 0 0,0 28-32,0-28 0,25 27 0,-25-27 0,0 25 0,0 2 0,27-1 0,-27-26-32,27 27 64,-27 0-64,26-27 32,-26 26 32,27-26-32,-27 26 0,0-26 32,0 28-32,25-28-32,-25 25 64,0-25-32,27 0-32,-27 27 32,0-27-128,0 0-32,0 0-96,0 0 128,0 0 64,0 0 31,0 0 33,0 0 0,0 0-96,-27 0 0,27 26-224,0-26-96,0 0-97,27 0-63,-27 0-33,0 0-224,0 0 0,0 0 353,0 0 96,0 0 223,0 0-191,0 0-449,0 27 161,-27-27-962,27 0-2818</inkml:trace>
  <inkml:trace contextRef="#ctx0" brushRef="#br0" timeOffset="433.02">21988 12201 5381,'0'-26'2338,"0"26"-897,0 0 449,0 0-256,0 0-545,0 0-481,0 0-352,0 0 161,0 0 63,0 26-192,26-26 129,-26 26-33,27 2-128,-27 24-31,25 1 127,-25-1 32,27 1-159,-27 27-33,0-1-64,0 1-128,0-27 128,0 1-64,27-2-32,-27-26-32,0 1 32,0-27-64,0 27-32,0-27-192,0-27-161,0 27-383,0-27-738,0 1-544,0 0-2082,-27 0-4868</inkml:trace>
  <inkml:trace contextRef="#ctx0" brushRef="#br0" timeOffset="2453.14">21432 6267 3171,'0'0'1857,"0"0"-1697,0 0 1346,0 0 1056,0 0-1697,0 0-641,0 0 385,0 0 96,0 0-321,0 0-320,-27 0 128,27 0 0,0 0-128,0 0-64,-27 0-32,27 0-64,-25 0-224,-2 0-289,1 0 193,-1 0 384,0-27-256,-25 27-289,-2 0 449,3 0 160,-4 0-160,2 0 0,1 0 32,-1 0-64,1 0 96,-28 0 64,1 0 0,26 0 0,-26 0-97,-2 0 65,2 0-32,-1 0 0,1 0 64,1 27-32,24-27 96,-24 0-128,23 0 64,-22 0-128,22 0-32,2 0-32,1 0 64,-2 0 96,2 0 32,-1 0 160,-2 0 64,5 0-32,-32 0-96,32 0 32,-5 0 1,-24 0-162,26 0 33,0 0 129,-26 0-33,24 0-64,5 0 0,-5 0 0,4 0-32,-3 0-32,0 0 0,2 0 64,-1 0 32,26 0-64,-25 0 96,-1 0 288,26 0-127,-25 0-193,-2 0 128,-24 0 32,24 0-128,0-27 192,-24 27 225,24 0-65,-24 0 65,24 0-129,2 0-64,-2 0-31,27 0 31,-24-28-96,-3 28-128,2 0 225,-2 0-193,28 0-32,-26 0-32,25 0 0,0 0-64,1 0 0,-1 0 0,2 0 0,-29 0 0,28 0 0,-2 0 32,1 0-64,3 0 32,-3 0 32,-27 0-64,27 28-32,27-28 64,-25 0-64,25 0 0,-27 0-96,27 0-33,0 0 65,-27 0 64,27 0-128,-26 27 160,26-27-32,-27 0-417,27 0-255,-25 0-353,25 0-865,0 0-1249</inkml:trace>
  <inkml:trace contextRef="#ctx0" brushRef="#br0" timeOffset="2822.16">16589 6240 6534,'0'0'2306,"27"0"-2370,-3 0 1858,30 0 352,25-28-1154,1 28-831,-1-25-65,1 25-96,-2 0 0,1 0-64,-24 0-257,25 25-1376,-28-25-1058,1 0 257,-26 28-577,-27-28-448</inkml:trace>
  <inkml:trace contextRef="#ctx0" brushRef="#br0" timeOffset="3781.21">10104 6135 10057,'0'25'-384,"0"27"352,25 28 352,-25 0 256,27 25-191,-1 29-353,1-1 32,0-29-32,-2 3 32,2-54 96,-1 0 96,-26-27 1,0-26 415,0 0 1378,0-26-1633,0-27-385,-26-27-32,26 28-64,-27-28 0,27 28-321,27-3 193,-27 2 32,26 28 32,29-2 128,-31 27 224,3 27 224,27-27 65,-27 53-65,-3-28-127,4 30-65,-1-30-128,-1 29-64,1-1-96,0-26-320,-27-2-641,0 2-1025,25-1-1762,-25-26-4323</inkml:trace>
  <inkml:trace contextRef="#ctx0" brushRef="#br0" timeOffset="4025.23">10792 6053 14509,'-27'27'256,"27"1"-223,-27 24 927,27 28 226,0-1-706,0 27-288,0 0 32,0-1-160,27 3-96,0-29 0,25-26-64,2-1-192,-3-25-289,4-27-255,-2 0-706,26-27-1441,-53 2-3299</inkml:trace>
  <inkml:trace contextRef="#ctx0" brushRef="#br0" timeOffset="4198.24">11136 6425 13516,'-27'26'673,"54"-26"-705,-27 26 1025,26 1 352,1 0-608,25-27-513,1 26-256,-1 1-160,2 0-64,0-27-865,-3 25-1410,-24-25-2978</inkml:trace>
  <inkml:trace contextRef="#ctx0" brushRef="#br0" timeOffset="4386.25">11346 6212 2017,'-25'80'10122,"-2"-27"-10058,1 1 833,-1 24 865,0 2-994,-25-1-672,52 1-192,-26-27-544,26 1-994,26-29-1249,1 3-2754</inkml:trace>
  <inkml:trace contextRef="#ctx0" brushRef="#br0" timeOffset="4595.26">11454 5895 15310,'78'53'641,"-24"0"-353,-2-26-32,28 53 32,-28-1 1,-25 1-33,26 25-512,-53 27-897,27 0-705,-27-24-3427</inkml:trace>
  <inkml:trace contextRef="#ctx0" brushRef="#br0" timeOffset="16279.93">8833 4915 1249,'27'-27'1217,"-27"27"128,0 0 289,0 0-353,0 0-576,0 0-65,0 0 161,0 0-160,0 0-225,0 0-128,0 0-224,0 0-96,0 0 96,0 0 64,0 27 257,0-1 159,0-26-159,0 27-33,0 26 32,0-27-448,0 27 160,26 0 161,-26 1 159,0 24 64,0 29 1,0-27-161,0-1-128,0 27-160,0-27 32,26 1 1,-26-28-33,0 28 64,0-27-64,0-1 32,0 3-64,0-28 32,26 25 0,-26-27-64,0 3 0,0-28 0,0 0-321,0 0-447,0 0-930,0 0-1441,0-28-4164</inkml:trace>
  <inkml:trace contextRef="#ctx0" brushRef="#br0" timeOffset="16618.95">8754 5921 6245,'0'27'97,"0"-27"-97,0 28 576,24-3 673,4 2-256,-1-2-224,0 30-64,-1-28 352,0-2-225,0 2-415,1-2-161,26 3-96,-27-28-64,0 0 32,1 0 0,0-28 33,-27 3-257,26-2-33,0 2-223,-26-30-641,0 3-2082,0 0-4996</inkml:trace>
  <inkml:trace contextRef="#ctx0" brushRef="#br0" timeOffset="17073.97">8646 4995 2498,'27'0'3427,"-27"0"-2850,0-27 480,0 27 929,0-27-705,-27 1-865,27 26-288,0-27 225,0 27 351,0-25-319,27 25-257,-27 0-160,28-27 64,-28 27-64,27-28 32,-1 28 0,-2 0-96,4 0-97,-28 0 1,0 0 64,27 28 192,-27-1 64,0 25-128,27-26-224,-27 1-673,26-27-1409,0 0-6502</inkml:trace>
  <inkml:trace contextRef="#ctx0" brushRef="#br0" timeOffset="17911.02">7642 5392 3747,'-54'0'1281,"27"-27"417,27 27-641,-24 0-32,24 0 128,0 0-480,0 0-545,0 0-64,0 0 352,24 0-31,-24 0-161,27 27-96,-27-27 192,28 52 449,-28 3-225,26 22-191,-26 30 31,27-1-160,-27 26-96,0 0-64,0 2-64,0-29 65,0-25-97,24 25-1,-24-25-63,0-1-128,28-26-96,-28 2-193,27-30-351,-27 2-514,0 0-287,0-2 63,0-25-832,0 0-2883</inkml:trace>
  <inkml:trace contextRef="#ctx0" brushRef="#br0" timeOffset="18128.03">7588 6584 8904,'54'80'32,"-27"-55"-32,-3 30 192,4-30-96,-1 2-64,-1 0 64,1-2 289,-27-25 512,25 0 96,2-25-193,-27-2-672,0-25-704,0 24-1154,0-24-1153,0-1-4323</inkml:trace>
  <inkml:trace contextRef="#ctx0" brushRef="#br0" timeOffset="18531.05">7165 5843 2466,'27'52'576,"-27"-26"-576,26 1 96,-26 26 961,27-1 97,-27 3-33,0 24-353,25 1-95,-25 25-64,0 0-353,0-25-224,0-1 0,27-26 0,-27 2-32,0-3 32,0-25-64,0-2-352,0 3-449,0-28-192,0 27-320,0-27-1602</inkml:trace>
  <inkml:trace contextRef="#ctx0" brushRef="#br0" timeOffset="18741.07">7218 6689 480,'52'55'160,"-52"-55"-128,27 0 513,-27 25 448,27-25 416,-1 0-576,-26 0-33,27-25 418,-27-3-610,27 1-800,-27 2-2338</inkml:trace>
  <inkml:trace contextRef="#ctx0" brushRef="#br0" timeOffset="19223.09">6584 6028 672,'0'25'2242,"0"2"-576,25 28-1,-25 22-704,27 3-160,-1 27-128,-26 25-513,0-27 32,27 28 32,-27-26 257,27-28-161,-27-26-128,25 0 0,-25-1-96,0-52-128,0 27-448,27-27-1346,-27 0-896</inkml:trace>
  <inkml:trace contextRef="#ctx0" brushRef="#br0" timeOffset="19621.12">6053 6769 4868,'0'0'737,"0"0"-833,0 0 1281,0 0 609,0 0-1026,0 27-255,0 0-129,0-2 33,0 30-225,27-30-192,-27 28-225,0 1-1088,26-2-737,-26 1-576,0 0-1186</inkml:trace>
  <inkml:trace contextRef="#ctx0" brushRef="#br0" timeOffset="20414.16">7297 7035 3619,'0'0'2018,"0"0"-128,0 0 352,0 0-1025,0 0-1057,0 0 96,0 26 641,27 26-192,-27 2-97,0 0-255,26 25 63,-26-26-64,0 26 1,0 1-129,27-28-160,-27 28-32,0-28 0,0 1-64,0 1-64,0-28-481,27-26-672,-27 26-1313,0-26-929</inkml:trace>
  <inkml:trace contextRef="#ctx0" brushRef="#br0" timeOffset="20760.18">7721 6744 7783,'-28'0'801,"28"25"-865,-24-25 512,24 27 929,0 25-448,0 3-288,0-3 192,24 28 160,-24-2-65,0 56-543,0-28-257,0 26-96,0-26 0,0-1 32,0 2-128,0-2-32,28-52 0,-28 27-225,0-53-287,27 25-161,-27-25-320,26-27-1121,-26 0-1089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7507C-A503-4796-B9DF-7CCEEDB8D62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CA12E-21A7-492A-A634-7528F536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0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CA12E-21A7-492A-A634-7528F536132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6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n &lt; 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CA12E-21A7-492A-A634-7528F5361327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3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A2FB-5AF9-E53F-90F4-FC316FDB8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00C38-2B4A-7B4B-45D8-866759458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DED86-2326-DB90-56E4-FAC16F8D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77CD-7919-4E84-B9AF-BFDC6E70C15A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28DDA-0F31-54F8-3EB2-D56E9996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0AE5-08D9-63F4-B824-4312DB663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6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2265-1FB7-2038-8127-CEF8055E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F3A16-A85D-4515-49E5-9DD27A7F8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3138B-8262-F24F-16C6-082242D7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E911-EC95-4CF1-837F-38C02DBD7D5A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7E463-46F1-D6AC-E99E-C2C3315C5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73F34-1CBC-D4FC-5FC1-CEC0A4D6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5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D736C6-C9FA-B909-6816-0B57A20BD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BEAB1-7838-60BE-88B8-510537B23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18781-9160-7124-6337-7188C9B9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C677-27FD-411C-85E0-7127D52E38FA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B5E70-1F9E-5105-A278-0F1D9711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EB7EF-12CD-9F11-6238-D2D3C710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5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D211-A8F2-7733-5E52-49106C1D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93E0-AD4D-F7BC-F1BF-73324719D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B5A81-6E7A-DF6F-8FCC-03C21D5E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272F-7470-4F64-83C5-474F67F49E04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2A13F-8D1C-4381-4A04-F2493E9C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1EF4F-08EA-6852-ABCA-DD713609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1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E964A-16DC-BC69-BD7F-90A7519FA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31110-0E21-9D8D-86B6-B2774008D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781FE-1697-EE4F-9660-ECD5EAB9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9CF8-0CAC-4BE8-A7A2-5F5B7A72168F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12872-C434-8A3A-9569-6E498D0D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56549-C66F-C6FF-CA08-0751B4AE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4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6AE2-E566-11BF-C9F8-9FF0B6D6B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A7D38-3975-F63F-FBFF-D270F6BAE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91EF1-F803-4AAC-7A97-F7623DCC2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52A51-FCB5-9003-3D1E-12308EB2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507D-6F21-4216-908F-148BB4D8DA45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2BA14-07C7-6F96-A157-0FF2B68D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8E064-F729-F783-A99D-75DBD741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4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A827-C95B-496C-9824-6C7158F64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91C92-2CA4-E118-31D1-AA44D91BE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EEC34-33C7-8567-4068-4FE4C93A9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75FD0-F1AB-67AB-5437-94B0EBCA6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5AABB4-8D7C-ACAE-54FD-EBAD12F18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944344-8A53-F27F-E8A6-E47B16C3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21F9-7827-4D2F-BBEA-B5E01C088137}" type="datetime1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5F488E-D588-0EA4-B81E-059EA0FC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088CD-D18B-3214-92DC-72938A45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1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1B49-924C-9028-5D3E-95C9607C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B34B96-6BDA-EC81-37D4-7F07F62E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AAA9-D41F-4CB5-9251-3C9A56DD34F4}" type="datetime1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89382-E57C-17DE-7439-73732D13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1411A-2C3F-96F6-436B-450AB2F1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BE5C1-8867-8F50-AE6A-FAEFE68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B6C2-C925-4E13-B265-971C25C96FD4}" type="datetime1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33C368-9E95-DB7A-480C-AD618E90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5B094-DE3E-C49F-322F-F101C68C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0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6551-3CD1-F9A0-43DA-019FEF2C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21E26-8EE2-388E-FF37-E5AD54681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A8653-22AD-F709-DDEE-E388718B2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A3B78-DCA3-BD49-7F96-086CBA1EB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DEF3-E787-4928-8E2A-4D818ED87F0E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ECC57-90C2-00EB-68BC-0FEB7532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97A38-A418-B9EC-3726-9882A303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1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870D-64EC-6D97-725B-5D07328F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776148-DD4E-E5B4-D419-9B09CA741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79E65-1ECD-D00A-80B2-ED80037C7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73744-A1C7-7FAB-EFD0-CB7AF2AD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5581-BE26-4289-8CB6-7C61F3B07B0F}" type="datetime1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F5D74-2B45-58D0-248F-82705F62A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7D207-EE78-BEF2-81D8-1EB2BCEB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7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2B21E8-EB15-E719-FFCA-CFA69DB1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ADCF8-D1A5-21F1-9DBA-651B2F209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98FEC-26F5-9ECF-576E-CE1BB487D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85D76E-3887-4F61-A1A0-17880ECE475A}" type="datetime1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68170-78F7-706B-5ED2-A0ADD6B75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928A7-E8DB-BE8C-A4BA-D83DC0D08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4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1200.png"/><Relationship Id="rId3" Type="http://schemas.openxmlformats.org/officeDocument/2006/relationships/tags" Target="../tags/tag3.xml"/><Relationship Id="rId7" Type="http://schemas.openxmlformats.org/officeDocument/2006/relationships/image" Target="../media/image42.png"/><Relationship Id="rId12" Type="http://schemas.openxmlformats.org/officeDocument/2006/relationships/customXml" Target="../ink/ink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5.png"/><Relationship Id="rId4" Type="http://schemas.openxmlformats.org/officeDocument/2006/relationships/tags" Target="../tags/tag4.xml"/><Relationship Id="rId9" Type="http://schemas.openxmlformats.org/officeDocument/2006/relationships/image" Target="../media/image44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1500.png"/><Relationship Id="rId3" Type="http://schemas.openxmlformats.org/officeDocument/2006/relationships/tags" Target="../tags/tag7.xml"/><Relationship Id="rId7" Type="http://schemas.openxmlformats.org/officeDocument/2006/relationships/image" Target="../media/image48.png"/><Relationship Id="rId12" Type="http://schemas.openxmlformats.org/officeDocument/2006/relationships/customXml" Target="../ink/ink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7.png"/><Relationship Id="rId11" Type="http://schemas.openxmlformats.org/officeDocument/2006/relationships/image" Target="../media/image46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5.png"/><Relationship Id="rId4" Type="http://schemas.openxmlformats.org/officeDocument/2006/relationships/tags" Target="../tags/tag8.xml"/><Relationship Id="rId9" Type="http://schemas.openxmlformats.org/officeDocument/2006/relationships/image" Target="../media/image44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180.png"/><Relationship Id="rId3" Type="http://schemas.openxmlformats.org/officeDocument/2006/relationships/tags" Target="../tags/tag11.xml"/><Relationship Id="rId7" Type="http://schemas.openxmlformats.org/officeDocument/2006/relationships/image" Target="../media/image50.png"/><Relationship Id="rId12" Type="http://schemas.openxmlformats.org/officeDocument/2006/relationships/customXml" Target="../ink/ink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49.png"/><Relationship Id="rId11" Type="http://schemas.openxmlformats.org/officeDocument/2006/relationships/image" Target="../media/image46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5.png"/><Relationship Id="rId4" Type="http://schemas.openxmlformats.org/officeDocument/2006/relationships/tags" Target="../tags/tag12.xml"/><Relationship Id="rId9" Type="http://schemas.openxmlformats.org/officeDocument/2006/relationships/image" Target="../media/image44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211.png"/><Relationship Id="rId3" Type="http://schemas.openxmlformats.org/officeDocument/2006/relationships/tags" Target="../tags/tag15.xml"/><Relationship Id="rId7" Type="http://schemas.openxmlformats.org/officeDocument/2006/relationships/image" Target="../media/image52.png"/><Relationship Id="rId12" Type="http://schemas.openxmlformats.org/officeDocument/2006/relationships/customXml" Target="../ink/ink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51.png"/><Relationship Id="rId11" Type="http://schemas.openxmlformats.org/officeDocument/2006/relationships/image" Target="../media/image46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5.png"/><Relationship Id="rId4" Type="http://schemas.openxmlformats.org/officeDocument/2006/relationships/tags" Target="../tags/tag16.xml"/><Relationship Id="rId9" Type="http://schemas.openxmlformats.org/officeDocument/2006/relationships/image" Target="../media/image44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833EEE-818A-B7B8-604B-79E8D53DC9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Chapter 3: Regression Models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1E626D8-C588-AED3-8801-DFB49751C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EECS 4486</a:t>
            </a:r>
          </a:p>
          <a:p>
            <a:r>
              <a:rPr lang="en-US"/>
              <a:t>Fall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8F7DD-C843-DEFF-D741-21486E87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6DA8E-AB60-923B-3929-4D3A8C9A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12C702-7745-CD00-2717-4F466070B5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 simple linear model, least squares selects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such that the sum of the squared residuals is minimized.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12C702-7745-CD00-2717-4F466070B5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281F0-F79C-0BC5-8BD4-1AFCF1447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73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87E8-42B4-AFFA-921F-67DF77AC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49F3523A-C77E-68AE-4E44-46907413B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2201069"/>
            <a:ext cx="6562725" cy="36004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346DC-A342-62D7-BA8D-F3F35BFD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95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2A95-0858-A1C5-1490-DE5DEBBD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</a:t>
            </a:r>
          </a:p>
        </p:txBody>
      </p:sp>
      <p:pic>
        <p:nvPicPr>
          <p:cNvPr id="6" name="Content Placeholder 5" descr="A screen shot of a math problem&#10;&#10;Description automatically generated">
            <a:extLst>
              <a:ext uri="{FF2B5EF4-FFF2-40B4-BE49-F238E27FC236}">
                <a16:creationId xmlns:a16="http://schemas.microsoft.com/office/drawing/2014/main" id="{1BBC967D-E331-D52D-C93F-F47A14CA1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2201069"/>
            <a:ext cx="6562725" cy="36004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5BBC4-778F-8105-B3A6-E5AB8FF2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06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36E0-58DA-9B2B-FE17-694F5812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3E1ACD-88CA-AE92-F6FF-6B21F24F1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2201069"/>
            <a:ext cx="6562725" cy="36004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E69DE-60B8-6ED6-037D-27295B97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81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899B-DEB2-1963-08AE-A10D039A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917B62-2B83-FBF3-B1D0-62ADB3AF0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2201069"/>
            <a:ext cx="6562725" cy="36004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864C9-2AA7-8369-E214-AF6F5CF3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30A04-CC9F-B5BE-76D0-BD254A42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88DAE5-635F-C8A1-F49F-62E56D8F2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2201069"/>
            <a:ext cx="6562725" cy="36004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87274-2F5E-E630-CDDE-A00FDA00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6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AA1E9-BDAB-8AF3-E14E-094E0764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and RSS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2861DC-1B76-F96E-EE22-A7182C8A64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Residual: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Least square:</a:t>
                </a:r>
              </a:p>
              <a:p>
                <a:pPr lvl="1"/>
                <a:r>
                  <a:rPr lang="en-US" dirty="0"/>
                  <a:t>The sum of the squared residuals (RSS)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2861DC-1B76-F96E-EE22-A7182C8A64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B3FEA-295A-BE2B-05DE-BE45BA77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16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2A32-9F23-3895-78B1-FDDDBBBE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B7CCCA-FE30-5838-336B-01DDCD3320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Multiple input features</a:t>
                </a:r>
              </a:p>
              <a:p>
                <a:r>
                  <a:rPr lang="en-US" dirty="0"/>
                  <a:t>Multiple linear regression extends the simple linear model to include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input features for predicting the output feature and takes the form: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B7CCCA-FE30-5838-336B-01DDCD3320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C4ACC-4F52-C43F-B851-C61AD46C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53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5511-07BE-2D5B-77F3-48798D98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Regression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F49C3C6E-3039-DF7D-3203-D118370D6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7" y="2201069"/>
            <a:ext cx="5915025" cy="36004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3D68A-5C98-1907-A0FD-A251224A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70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4FEF-429C-FF4D-C4AD-16CB5275D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Regression</a:t>
            </a:r>
          </a:p>
        </p:txBody>
      </p:sp>
      <p:pic>
        <p:nvPicPr>
          <p:cNvPr id="6" name="Content Placeholder 5" descr="A diagram of a graph&#10;&#10;Description automatically generated">
            <a:extLst>
              <a:ext uri="{FF2B5EF4-FFF2-40B4-BE49-F238E27FC236}">
                <a16:creationId xmlns:a16="http://schemas.microsoft.com/office/drawing/2014/main" id="{F406D055-D3B8-AA10-EC58-6FF9C00A9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7" y="2201069"/>
            <a:ext cx="5915025" cy="36004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78922-6A44-CFB6-A2CB-824B87BF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0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5B36-EC4C-4C18-CDC3-A542128E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BA977-536F-D48F-2B28-229707B3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Linear Regression </a:t>
            </a:r>
          </a:p>
          <a:p>
            <a:r>
              <a:rPr lang="en-US" dirty="0"/>
              <a:t>Elastic net regression (regularization)</a:t>
            </a:r>
          </a:p>
          <a:p>
            <a:r>
              <a:rPr lang="en-US" dirty="0"/>
              <a:t>K-nearest neighbors for regression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61B29-7657-E2BF-BC2F-B4E83353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37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F6945-1C09-786F-9B2A-F5255417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Regression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332BAB13-8BFD-2A2C-38F1-81DEBA07B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7" y="1996281"/>
            <a:ext cx="5915025" cy="40100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96254-EE4A-3BF6-658C-4B75D424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9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FD08-E805-EA2C-9435-0C48DE14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Regression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9927BF1A-E813-F8AA-D380-CB7FB7CBB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7" y="1996281"/>
            <a:ext cx="5915025" cy="40100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AA0F7-123B-2F97-15A8-81DC9CF5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9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A0C1-2E10-DC37-A7EE-E9CF6424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0D478-4200-8B77-4533-0B8DCBE8D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Linear regression methods perform well when the relationship between the output and the input features is linear and assumptions are reasonably met.</a:t>
            </a:r>
          </a:p>
          <a:p>
            <a:r>
              <a:rPr lang="en-US" dirty="0"/>
              <a:t>Linear regression models are also computationally efficient and straightforward to interpret. </a:t>
            </a:r>
          </a:p>
          <a:p>
            <a:r>
              <a:rPr lang="en-US" dirty="0"/>
              <a:t>However, linear regression methods also have limitations. Linear regression methods are:</a:t>
            </a:r>
          </a:p>
          <a:p>
            <a:pPr lvl="1"/>
            <a:r>
              <a:rPr lang="en-US" dirty="0"/>
              <a:t>sensitive to outliers and extreme instances,</a:t>
            </a:r>
          </a:p>
          <a:p>
            <a:pPr lvl="1"/>
            <a:r>
              <a:rPr lang="en-US" dirty="0"/>
              <a:t>sensitive to multicollinearity, which occurs when input features are correlated, and susceptible to noise and overfitting.</a:t>
            </a:r>
          </a:p>
          <a:p>
            <a:r>
              <a:rPr lang="en-US" dirty="0"/>
              <a:t>Techniques to address these limitations do exist. </a:t>
            </a:r>
          </a:p>
          <a:p>
            <a:pPr lvl="1"/>
            <a:r>
              <a:rPr lang="en-US" dirty="0"/>
              <a:t>Ex: Regularization techniques prevent the regression weights from being too large, which addresses overfitting.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5B6C9-72D9-D025-F03B-070588D3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05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5B36-EC4C-4C18-CDC3-A542128E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BA977-536F-D48F-2B28-229707B3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</a:t>
            </a:r>
          </a:p>
          <a:p>
            <a:r>
              <a:rPr lang="en-US" dirty="0">
                <a:solidFill>
                  <a:schemeClr val="accent4"/>
                </a:solidFill>
              </a:rPr>
              <a:t>Elastic net regression (regularization)</a:t>
            </a:r>
          </a:p>
          <a:p>
            <a:r>
              <a:rPr lang="en-US" dirty="0"/>
              <a:t>K-nearest neighbors for regression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61B29-7657-E2BF-BC2F-B4E83353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9ED28-DBEB-26C3-EF60-BA0375EB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3.2 Elastic Net Regression (Regularization)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28937-0AFA-6DE2-564D-F6A9F3747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9EA4E-351B-BF74-EB57-FF5572EE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45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21396-C728-E226-DA9E-3AF9C762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41DB69-B442-D143-EC70-53ECE8CC0C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common challenge in machine learning is determining the optimal model complexity to avoid overfitting or underfitting.</a:t>
                </a:r>
              </a:p>
              <a:p>
                <a:r>
                  <a:rPr lang="en-US" dirty="0"/>
                  <a:t>Regularization refers to methods that control the complexity of a machine learning model by adding a regularization term which shrinks estimated weights toward 0. </a:t>
                </a:r>
              </a:p>
              <a:p>
                <a:pPr lvl="1"/>
                <a:r>
                  <a:rPr lang="en-US" dirty="0"/>
                  <a:t>Example: Ridge regression estimates weights so that the following function is minimized.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 is the regularization term.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41DB69-B442-D143-EC70-53ECE8CC0C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E3D61-4383-9AB4-2AA2-3D002EA7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5482D0AF-6FD2-C467-4610-922DA177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704" y="4722411"/>
            <a:ext cx="37528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78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7A44-75DC-C21D-E19C-9F3C1F21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98F54651-DE08-24FA-49CD-B76435095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2334419"/>
            <a:ext cx="6800850" cy="33337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7B34B-8F62-93DB-6E47-808C442A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81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F882-3230-99B5-0F33-EDABA1F3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25CFFBD9-739D-7924-4821-5BC8185BE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2334419"/>
            <a:ext cx="6800850" cy="33337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6AAF0-A97C-5E60-FCFE-495862DA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88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B240-A7E8-394A-FAFD-C2292C12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F4A9CF7D-F663-DEC7-78D0-1502AAF3A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2334419"/>
            <a:ext cx="6800850" cy="33337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7326F-6512-60BB-CB1B-B840D5E0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64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DD64-8DD2-7CE0-7F93-C6E54A37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FA690FA7-F2D8-1587-F76F-4FD0CE49A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2334419"/>
            <a:ext cx="6800850" cy="33337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53BAD-D271-A750-DDA6-57B355C1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9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3F435-1865-FBA8-93B9-00E8C7B1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3858C-9C9D-473B-DD57-2CEBA6ED1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EA7D0-D1EE-4F7C-BAF1-7C33EAB2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78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0F08-0FA5-CD74-58D6-6B58C7E5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DFB15-D20B-4A69-5C3D-3D08DA549E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</a:t>
                </a:r>
                <a:r>
                  <a:rPr lang="en-US" b="1" dirty="0"/>
                  <a:t>loss function </a:t>
                </a:r>
                <a:r>
                  <a:rPr lang="en-US" dirty="0"/>
                  <a:t>quantifies the difference between a model's predictions and the observed values. </a:t>
                </a:r>
              </a:p>
              <a:p>
                <a:r>
                  <a:rPr lang="en-US" dirty="0"/>
                  <a:t>Models are fitted by solving for weights that minimize the loss function. </a:t>
                </a:r>
              </a:p>
              <a:p>
                <a:pPr lvl="1"/>
                <a:r>
                  <a:rPr lang="en-US" dirty="0"/>
                  <a:t>Ex: Least squares selects weights by minimizing the sum of the squared residuals.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Ridge regression uses RSS, but adds an L2 norm regularization term to the loss function: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is a hyperparameter.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DFB15-D20B-4A69-5C3D-3D08DA549E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257F1-A5F0-0148-257C-63373BC6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57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9949-485A-DDF4-D598-5737F2BFC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B19796-B4D2-3DDC-C0F1-C05E62AAB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Increasing the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increases the amount of regularization and estimated weights shrink toward 0.</a:t>
                </a:r>
              </a:p>
              <a:p>
                <a:endParaRPr lang="en-US" dirty="0"/>
              </a:p>
              <a:p>
                <a:r>
                  <a:rPr lang="en-US" dirty="0"/>
                  <a:t>An appropriate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selected using model tuning. </a:t>
                </a:r>
              </a:p>
              <a:p>
                <a:endParaRPr lang="en-US" dirty="0"/>
              </a:p>
              <a:p>
                <a:r>
                  <a:rPr lang="en-US" dirty="0"/>
                  <a:t>Model tuning is the process of selecting the best hyperparameter value for a model.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B19796-B4D2-3DDC-C0F1-C05E62AAB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1F990-B247-96CA-8074-A4FBFF27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42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D85C-1020-035C-CA38-FB767787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pic>
        <p:nvPicPr>
          <p:cNvPr id="6" name="Content Placeholder 5" descr="A screenshot of a math test&#10;&#10;Description automatically generated">
            <a:extLst>
              <a:ext uri="{FF2B5EF4-FFF2-40B4-BE49-F238E27FC236}">
                <a16:creationId xmlns:a16="http://schemas.microsoft.com/office/drawing/2014/main" id="{BF14A75E-B131-11E2-3B76-8A203DF1A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1896269"/>
            <a:ext cx="6886575" cy="42100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2D0EE-73C0-C658-1611-64D7F2E4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9A7C09-F22A-84AD-BF56-80A26B5F3C80}"/>
              </a:ext>
            </a:extLst>
          </p:cNvPr>
          <p:cNvSpPr txBox="1"/>
          <p:nvPr/>
        </p:nvSpPr>
        <p:spPr>
          <a:xfrm>
            <a:off x="3768132" y="1321356"/>
            <a:ext cx="532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Predicting rental price with 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1458709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7C10-BFD3-26DE-A44C-5D06CAE7C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pic>
        <p:nvPicPr>
          <p:cNvPr id="6" name="Content Placeholder 5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93DD1D97-7E1D-F1C5-0D74-FDCAEC63B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1896269"/>
            <a:ext cx="6886575" cy="42100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BC1FE-A3ED-A4C5-C72C-96701C40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05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D551-B70C-DECE-A75D-A934BA5D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pic>
        <p:nvPicPr>
          <p:cNvPr id="6" name="Content Placeholder 5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9E707104-26DC-7FDC-7C34-5CF1FA7EA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1896269"/>
            <a:ext cx="6886575" cy="42100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6EA9E-246E-67E4-771D-A285B1E6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15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FD6E7-3375-C73D-1B6F-0B471874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pic>
        <p:nvPicPr>
          <p:cNvPr id="6" name="Content Placeholder 5" descr="A graph of a function&#10;&#10;Description automatically generated">
            <a:extLst>
              <a:ext uri="{FF2B5EF4-FFF2-40B4-BE49-F238E27FC236}">
                <a16:creationId xmlns:a16="http://schemas.microsoft.com/office/drawing/2014/main" id="{C3C4D1AC-966D-61F8-6534-A79C8E2B9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1896269"/>
            <a:ext cx="6886575" cy="42100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9F7ED-CC68-52D8-E399-9C5161E5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21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4DAF-2902-41BA-3248-68A5A519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pic>
        <p:nvPicPr>
          <p:cNvPr id="6" name="Content Placeholder 5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56965B8E-7D20-6E0B-0266-9C1BAE77C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1896269"/>
            <a:ext cx="6886575" cy="42100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3BBD9-1DD9-7C2E-0EC6-D6BC9B4D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548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2A8E-A676-C16D-35D3-58C7275C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E5D6C-DBCB-D4B1-B11E-C3A1EE9421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b="1" dirty="0"/>
                  <a:t>L</a:t>
                </a:r>
                <a:r>
                  <a:rPr lang="en-US" dirty="0"/>
                  <a:t>east </a:t>
                </a:r>
                <a:r>
                  <a:rPr lang="en-US" b="1" dirty="0"/>
                  <a:t>A</a:t>
                </a:r>
                <a:r>
                  <a:rPr lang="en-US" dirty="0"/>
                  <a:t>bsolute </a:t>
                </a:r>
                <a:r>
                  <a:rPr lang="en-US" b="1" dirty="0"/>
                  <a:t>S</a:t>
                </a:r>
                <a:r>
                  <a:rPr lang="en-US" dirty="0"/>
                  <a:t>hrinkage and </a:t>
                </a:r>
                <a:r>
                  <a:rPr lang="en-US" b="1" dirty="0"/>
                  <a:t>S</a:t>
                </a:r>
                <a:r>
                  <a:rPr lang="en-US" dirty="0"/>
                  <a:t>election </a:t>
                </a:r>
                <a:r>
                  <a:rPr lang="en-US" b="1" dirty="0"/>
                  <a:t>O</a:t>
                </a:r>
                <a:r>
                  <a:rPr lang="en-US" dirty="0"/>
                  <a:t>perator (LASSO), or </a:t>
                </a:r>
                <a:r>
                  <a:rPr lang="en-US" b="1" dirty="0"/>
                  <a:t>L1 regularization</a:t>
                </a:r>
                <a:r>
                  <a:rPr lang="en-US" dirty="0"/>
                  <a:t>, selects weights by minimizing the loss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is a hyperparameter.</a:t>
                </a:r>
              </a:p>
              <a:p>
                <a:r>
                  <a:rPr lang="en-US" dirty="0"/>
                  <a:t>Increasing the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increases the amount of regularization, and the estimated model weights shrink toward 0.</a:t>
                </a:r>
              </a:p>
              <a:p>
                <a:r>
                  <a:rPr lang="en-US" dirty="0"/>
                  <a:t>Because some estimated weights may be exactly 0, LASSO can be used for feature selection. </a:t>
                </a:r>
              </a:p>
              <a:p>
                <a:r>
                  <a:rPr lang="en-US" dirty="0">
                    <a:solidFill>
                      <a:schemeClr val="accent4"/>
                    </a:solidFill>
                  </a:rPr>
                  <a:t>LASSO</a:t>
                </a:r>
                <a:r>
                  <a:rPr lang="en-US" dirty="0"/>
                  <a:t> regression uses the </a:t>
                </a:r>
                <a:r>
                  <a:rPr lang="en-US" dirty="0">
                    <a:solidFill>
                      <a:schemeClr val="accent4"/>
                    </a:solidFill>
                  </a:rPr>
                  <a:t>L1 norm</a:t>
                </a:r>
                <a:r>
                  <a:rPr lang="en-US" dirty="0"/>
                  <a:t>, compared to </a:t>
                </a:r>
                <a:r>
                  <a:rPr lang="en-US" dirty="0">
                    <a:solidFill>
                      <a:schemeClr val="accent4"/>
                    </a:solidFill>
                  </a:rPr>
                  <a:t>ridge regression</a:t>
                </a:r>
                <a:r>
                  <a:rPr lang="en-US" dirty="0"/>
                  <a:t>, which uses the </a:t>
                </a:r>
                <a:r>
                  <a:rPr lang="en-US" dirty="0">
                    <a:solidFill>
                      <a:schemeClr val="accent4"/>
                    </a:solidFill>
                  </a:rPr>
                  <a:t>L2 norm</a:t>
                </a:r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is a hyperparameter. (</a:t>
                </a:r>
                <a:r>
                  <a:rPr lang="en-US" dirty="0">
                    <a:solidFill>
                      <a:schemeClr val="accent4"/>
                    </a:solidFill>
                  </a:rPr>
                  <a:t>Ridge regression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E5D6C-DBCB-D4B1-B11E-C3A1EE942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661" b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DB0BD-C0BE-EF02-FC10-CE8EE6B7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51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DA12-53D4-C7CE-F0F6-EAE6314B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pic>
        <p:nvPicPr>
          <p:cNvPr id="6" name="Content Placeholder 5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3E3865EF-8418-E672-6DBC-AAD8FD780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1896269"/>
            <a:ext cx="6886575" cy="42100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04B9D-E41F-6E6A-1B44-0765CCA4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04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F7D2-BFDB-87AB-391F-6A7FDD70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pic>
        <p:nvPicPr>
          <p:cNvPr id="6" name="Content Placeholder 5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5AFAC383-9C63-8D59-850B-051088C52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1896269"/>
            <a:ext cx="6886575" cy="42100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8400B-EE8B-45DD-0F6D-8AED3B15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7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20352-95BB-9F7C-4F97-CACA675A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C22A6A-4E61-844A-60B7-56A924AC5F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Linear regression models a linear relationship between the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 input features,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and a numerical output feature, 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Linear regression is used for determining the relationship between features, forecasting, and prediction.</a:t>
                </a:r>
              </a:p>
              <a:p>
                <a:r>
                  <a:rPr lang="en-US" b="1" dirty="0"/>
                  <a:t>Simple linear regression </a:t>
                </a:r>
                <a:r>
                  <a:rPr lang="en-US" dirty="0"/>
                  <a:t>models or predicts the output feature based on a linear relationship with only one input feature,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The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are the estimated y-intercept and slope.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C22A6A-4E61-844A-60B7-56A924AC5F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395A7-FDF8-C0C2-AD91-678684B8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136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5DB4-DA57-45B2-7BAB-6098D9DF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pic>
        <p:nvPicPr>
          <p:cNvPr id="6" name="Content Placeholder 5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ED0646A7-995F-92D2-F37D-604B7B9F4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1896269"/>
            <a:ext cx="6886575" cy="42100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F820D-0EF1-509D-833C-DD0FF248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892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AC4B-88E2-23E2-5F7B-DD604E57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pic>
        <p:nvPicPr>
          <p:cNvPr id="6" name="Content Placeholder 5" descr="A math problem with a graph&#10;&#10;Description automatically generated with medium confidence">
            <a:extLst>
              <a:ext uri="{FF2B5EF4-FFF2-40B4-BE49-F238E27FC236}">
                <a16:creationId xmlns:a16="http://schemas.microsoft.com/office/drawing/2014/main" id="{0B191D26-0C56-003A-284C-C3D34CF6E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1896269"/>
            <a:ext cx="6886575" cy="42100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AC0FB-F9F2-F992-0A22-830409CE9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77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6803-C765-C163-7B92-E1C9AD9C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pic>
        <p:nvPicPr>
          <p:cNvPr id="6" name="Content Placeholder 5" descr="A graph of a curve and a line&#10;&#10;Description automatically generated">
            <a:extLst>
              <a:ext uri="{FF2B5EF4-FFF2-40B4-BE49-F238E27FC236}">
                <a16:creationId xmlns:a16="http://schemas.microsoft.com/office/drawing/2014/main" id="{938C3682-262B-A061-AC7A-D437D49EF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1896269"/>
            <a:ext cx="6886575" cy="42100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E8147-DABB-069A-EBEE-23AD62E8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909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586C-7F42-5B98-A463-379B441C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BE3E3A-D32A-6CFA-07C7-D6DCBAAFDE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Regularization discourages large weight estimates, thus preventing overfitting.</a:t>
                </a:r>
              </a:p>
              <a:p>
                <a:r>
                  <a:rPr lang="en-US" dirty="0"/>
                  <a:t>LASSO and elastic net weights can be estimated at 0 which results in a simpler model. </a:t>
                </a:r>
              </a:p>
              <a:p>
                <a:pPr lvl="1"/>
                <a:r>
                  <a:rPr lang="en-US" dirty="0"/>
                  <a:t>Simpler models can be easier to interpret and are more computationally efficient. </a:t>
                </a:r>
              </a:p>
              <a:p>
                <a:r>
                  <a:rPr lang="en-US" dirty="0"/>
                  <a:t>However, ridge regression only shrinks weights close to 0 so the computational expenditure is similar to linear regression. </a:t>
                </a:r>
              </a:p>
              <a:p>
                <a:r>
                  <a:rPr lang="en-US" dirty="0"/>
                  <a:t>Regularization reduces prediction variance but at the cost of introducing bias. Thus, the selection of hyperparameters is important for the bias-variance tradeoff.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in LASSO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:r>
                  <a:rPr lang="el-GR" dirty="0"/>
                  <a:t>λ</a:t>
                </a:r>
                <a:r>
                  <a:rPr lang="en-US" dirty="0"/>
                  <a:t> in elastic net regression.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BE3E3A-D32A-6CFA-07C7-D6DCBAAFDE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 r="-290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F330E-3D0C-518E-54D6-550FA3B7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160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9A13-DA22-1ECB-8F99-FD572426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Net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7F8B0-A96A-9C54-3297-9DB2155A22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Note that we didn’t talk about elastic net regression in details.</a:t>
                </a:r>
              </a:p>
              <a:p>
                <a:r>
                  <a:rPr lang="en-US" dirty="0"/>
                  <a:t>Elastic net regression selects weights by minimizing the loss function: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l-GR" dirty="0"/>
                      <m:t>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m:rPr>
                        <m:nor/>
                      </m:rPr>
                      <a:rPr lang="el-GR" dirty="0"/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controls the regularization strength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l-GR" dirty="0"/>
                      <m:t>λ</m:t>
                    </m:r>
                    <m: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is the weight applied to the L1 norm.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the elastic net is ridge regression, and when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1, the elastic net is LASSO. </a:t>
                </a:r>
              </a:p>
              <a:p>
                <a:pPr lvl="1"/>
                <a:r>
                  <a:rPr lang="en-US" dirty="0"/>
                  <a:t>Tuning this hyperparameter determines the best ratio between L1 and L2 regularization.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7F8B0-A96A-9C54-3297-9DB2155A2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AD5E6-65D3-2F2C-433D-DC9CE6885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144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5B36-EC4C-4C18-CDC3-A542128E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BA977-536F-D48F-2B28-229707B3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</a:t>
            </a:r>
          </a:p>
          <a:p>
            <a:r>
              <a:rPr lang="en-US" dirty="0"/>
              <a:t>Elastic net regression (regularization)</a:t>
            </a:r>
          </a:p>
          <a:p>
            <a:r>
              <a:rPr lang="en-US" dirty="0">
                <a:solidFill>
                  <a:schemeClr val="accent4"/>
                </a:solidFill>
              </a:rPr>
              <a:t>K-nearest neighbors for regression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61B29-7657-E2BF-BC2F-B4E83353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568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8893-6C28-7A1E-2C89-BC999DAF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3.3 K-nearest Neighbors for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E1B47-58CE-397C-5B28-BE8F8889B7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096AE-0C41-0412-9124-213FB49C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946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1028-5E03-ACAB-DB99-A8754DA7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for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34519-0B7A-FAD5-4403-939B2FBC5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k-nearest neighbors regression </a:t>
            </a:r>
            <a:r>
              <a:rPr lang="en-US" dirty="0"/>
              <a:t>predicts the value of a numeric output feature based on the average output for other instances with the most similar, or nearest, input features. </a:t>
            </a:r>
          </a:p>
          <a:p>
            <a:r>
              <a:rPr lang="en-US" dirty="0"/>
              <a:t>The nearest instances, or neighbors, are identified using a distance measure with the input features. </a:t>
            </a:r>
          </a:p>
          <a:p>
            <a:r>
              <a:rPr lang="en-US" dirty="0"/>
              <a:t>The average value of the output feature for the nearest instances becomes the prediction. </a:t>
            </a:r>
          </a:p>
          <a:p>
            <a:r>
              <a:rPr lang="en-US" dirty="0"/>
              <a:t>The k-nearest neighbors regression prediction is a numeric value compared to k-nearest neighbors for classification that predicts a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95D67-E240-FB8E-4D44-01E3D019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412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9B1A-1E69-8AC7-75B0-57D5D96C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for Regression</a:t>
            </a:r>
          </a:p>
        </p:txBody>
      </p:sp>
      <p:pic>
        <p:nvPicPr>
          <p:cNvPr id="6" name="Content Placeholder 5" descr="A graph with blue dots&#10;&#10;Description automatically generated">
            <a:extLst>
              <a:ext uri="{FF2B5EF4-FFF2-40B4-BE49-F238E27FC236}">
                <a16:creationId xmlns:a16="http://schemas.microsoft.com/office/drawing/2014/main" id="{E8DC6D99-BBF1-5DD8-17DF-FFA353001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501106"/>
            <a:ext cx="6057900" cy="30003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DDD45-8846-4E1A-7078-56A0D126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732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5DF7-9C54-8FE2-8FC7-43E86C10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for Regression</a:t>
            </a:r>
          </a:p>
        </p:txBody>
      </p:sp>
      <p:pic>
        <p:nvPicPr>
          <p:cNvPr id="6" name="Content Placeholder 5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0021A7D9-FE7C-656E-FE8B-FE166D0DF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501106"/>
            <a:ext cx="6057900" cy="30003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9FAAA-8A96-2842-5F20-138A34AE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4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0027-2FE9-DC1B-DEFC-19BE5606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F9C81F4-E15E-8B5D-4F1C-8927101D0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2" y="2286794"/>
            <a:ext cx="5591175" cy="3429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9EA3C-6462-0A5B-CDD3-2ECBE5A5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665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DC17-AC8F-DE69-7B52-BC686E92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for Regression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8AF9DC9F-B65E-D699-7F6C-2EFD2F71D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501106"/>
            <a:ext cx="6057900" cy="30003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86531-D665-3ECB-5E25-CACB40EB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136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C822-F492-F36B-937F-590A9914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for Regression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6A3CCA22-E7D9-EE26-10E7-F7571C62D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501106"/>
            <a:ext cx="6057900" cy="30003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7BA78-8C5A-D6B8-C754-04501A23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141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E998-B5ED-1C7E-D20B-9F20C573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for Regression: Distance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5AA62-0984-530F-2BAA-0E5B681D8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select the nearest neighbors is the same as k-nearest neighbor for classification.</a:t>
            </a:r>
          </a:p>
          <a:p>
            <a:pPr lvl="1"/>
            <a:r>
              <a:rPr lang="en-US" dirty="0"/>
              <a:t>using distance measures:</a:t>
            </a:r>
          </a:p>
          <a:p>
            <a:pPr lvl="2"/>
            <a:r>
              <a:rPr lang="en-US" dirty="0"/>
              <a:t>Euclidean distance</a:t>
            </a:r>
          </a:p>
          <a:p>
            <a:pPr lvl="2"/>
            <a:r>
              <a:rPr lang="en-US" dirty="0"/>
              <a:t>Manhattan distance</a:t>
            </a:r>
          </a:p>
          <a:p>
            <a:pPr lvl="2"/>
            <a:r>
              <a:rPr lang="en-US" dirty="0" err="1"/>
              <a:t>Minkowski</a:t>
            </a:r>
            <a:r>
              <a:rPr lang="en-US" dirty="0"/>
              <a:t> distance.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A9CAF-1FB3-6DD0-F631-DFD8CB2E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757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D744-78BE-910E-B9D3-FE9466B3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2796D4-8B3E-4EC0-4CBC-EC2783AD21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Since k-nearest neighbors regression is a flexible model and does not require a specific relationship between the input and output features, the model works well for complex or non-linear relationships. </a:t>
                </a:r>
              </a:p>
              <a:p>
                <a:r>
                  <a:rPr lang="en-US" dirty="0"/>
                  <a:t>For a large enough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the model is not sensitive to noise or outliers.</a:t>
                </a:r>
              </a:p>
              <a:p>
                <a:endParaRPr lang="en-US" dirty="0"/>
              </a:p>
              <a:p>
                <a:r>
                  <a:rPr lang="en-US" dirty="0"/>
                  <a:t>The k-nearest neighbors algorithm is intuitive but has limitations. </a:t>
                </a:r>
              </a:p>
              <a:p>
                <a:pPr lvl="1"/>
                <a:r>
                  <a:rPr lang="en-US" dirty="0"/>
                  <a:t>k-nearest neighbors regression is </a:t>
                </a:r>
                <a:r>
                  <a:rPr lang="en-US" dirty="0">
                    <a:solidFill>
                      <a:schemeClr val="accent4"/>
                    </a:solidFill>
                  </a:rPr>
                  <a:t>sensitive to the number of input features and the number of instances</a:t>
                </a:r>
                <a:r>
                  <a:rPr lang="en-US" dirty="0"/>
                  <a:t>. </a:t>
                </a:r>
              </a:p>
              <a:p>
                <a:pPr lvl="1"/>
                <a:r>
                  <a:rPr lang="en-US" dirty="0">
                    <a:solidFill>
                      <a:schemeClr val="accent4"/>
                    </a:solidFill>
                  </a:rPr>
                  <a:t>When the number of input features becomes large</a:t>
                </a:r>
                <a:r>
                  <a:rPr lang="en-US" dirty="0"/>
                  <a:t>, the nearest neighbors for an instance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may not be similar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results in poor predictions. </a:t>
                </a:r>
              </a:p>
              <a:p>
                <a:pPr lvl="1"/>
                <a:r>
                  <a:rPr lang="en-US" dirty="0"/>
                  <a:t>Because the k-nearest neighbors regression algorithm calculates the distance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each instance, the algorithm is </a:t>
                </a:r>
                <a:r>
                  <a:rPr lang="en-US" dirty="0">
                    <a:solidFill>
                      <a:schemeClr val="accent4"/>
                    </a:solidFill>
                  </a:rPr>
                  <a:t>computationally expensive </a:t>
                </a:r>
                <a:r>
                  <a:rPr lang="en-US" dirty="0"/>
                  <a:t>for datasets with a large number of instances.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2796D4-8B3E-4EC0-4CBC-EC2783AD2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F2A4C-22F6-39F6-D0D9-E1FD85699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419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6ABE68-969C-BC6A-A2D2-F1BFC08B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10.3 Gradient Descent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E22E26-1045-637A-7C43-D84603DD85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B0AFA-C86A-7482-0083-4E41347B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907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2C9C-96FF-1E9F-864A-3CD024579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120FE-758C-5293-2D57-739BA5EEF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Gradient descent </a:t>
            </a:r>
            <a:r>
              <a:rPr lang="en-US" dirty="0"/>
              <a:t>is an </a:t>
            </a:r>
            <a:r>
              <a:rPr lang="en-US" b="1" dirty="0"/>
              <a:t>optimization</a:t>
            </a:r>
            <a:r>
              <a:rPr lang="en-US" dirty="0"/>
              <a:t> algorithm that optimizes a function by </a:t>
            </a:r>
            <a:r>
              <a:rPr lang="en-US" b="1" dirty="0"/>
              <a:t>updating weights </a:t>
            </a:r>
            <a:r>
              <a:rPr lang="en-US" dirty="0"/>
              <a:t>based on the </a:t>
            </a:r>
            <a:r>
              <a:rPr lang="en-US" b="1" dirty="0"/>
              <a:t>function's derivative</a:t>
            </a:r>
            <a:r>
              <a:rPr lang="en-US" dirty="0"/>
              <a:t>, also called the gradient. </a:t>
            </a:r>
          </a:p>
          <a:p>
            <a:endParaRPr lang="en-US" dirty="0"/>
          </a:p>
          <a:p>
            <a:r>
              <a:rPr lang="en-US" dirty="0"/>
              <a:t>In machine learning, gradient descent is used to find the optimal weights for a model to minimize a loss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1C826-2A44-7C99-9688-BEABA4FD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173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DEFF-6438-EF03-1059-5839D50B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Algorithm</a:t>
            </a:r>
          </a:p>
        </p:txBody>
      </p:sp>
      <p:pic>
        <p:nvPicPr>
          <p:cNvPr id="6" name="Content Placeholder 5" descr="A graph of a weight&#10;&#10;Description automatically generated">
            <a:extLst>
              <a:ext uri="{FF2B5EF4-FFF2-40B4-BE49-F238E27FC236}">
                <a16:creationId xmlns:a16="http://schemas.microsoft.com/office/drawing/2014/main" id="{B4ECC054-691C-19D9-991F-8547E2D55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25" y="2343944"/>
            <a:ext cx="5695950" cy="33147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011BB-5CF5-6AA7-7F14-DFC63E98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050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FA71-9D1C-0058-9B95-8A8A4941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Algorithm</a:t>
            </a:r>
          </a:p>
        </p:txBody>
      </p:sp>
      <p:pic>
        <p:nvPicPr>
          <p:cNvPr id="6" name="Content Placeholder 5" descr="A graph of weight and weight&#10;&#10;Description automatically generated">
            <a:extLst>
              <a:ext uri="{FF2B5EF4-FFF2-40B4-BE49-F238E27FC236}">
                <a16:creationId xmlns:a16="http://schemas.microsoft.com/office/drawing/2014/main" id="{C6F28BF2-9A40-C920-423A-358891F33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887" y="2358231"/>
            <a:ext cx="6372225" cy="32861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01BB6-A287-D536-C55F-2477B3BB1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656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A868-51AC-1494-1BED-7DA3859F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D178D-FA7E-1216-2668-8F49B7749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58</a:t>
            </a:fld>
            <a:endParaRPr lang="en-US"/>
          </a:p>
        </p:txBody>
      </p:sp>
      <p:pic>
        <p:nvPicPr>
          <p:cNvPr id="8" name="Content Placeholder 7" descr="A graph of a function&#10;&#10;Description automatically generated">
            <a:extLst>
              <a:ext uri="{FF2B5EF4-FFF2-40B4-BE49-F238E27FC236}">
                <a16:creationId xmlns:a16="http://schemas.microsoft.com/office/drawing/2014/main" id="{14FEEAD7-A523-8941-96FF-570ECCD32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525" y="2196306"/>
            <a:ext cx="6838950" cy="3609975"/>
          </a:xfrm>
        </p:spPr>
      </p:pic>
    </p:spTree>
    <p:extLst>
      <p:ext uri="{BB962C8B-B14F-4D97-AF65-F5344CB8AC3E}">
        <p14:creationId xmlns:p14="http://schemas.microsoft.com/office/powerpoint/2010/main" val="35782488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4E8A-AF0B-035E-DC22-A01FE2FC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Algorithm</a:t>
            </a:r>
          </a:p>
        </p:txBody>
      </p:sp>
      <p:pic>
        <p:nvPicPr>
          <p:cNvPr id="6" name="Content Placeholder 5" descr="A graph of a weight and weight&#10;&#10;Description automatically generated with medium confidence">
            <a:extLst>
              <a:ext uri="{FF2B5EF4-FFF2-40B4-BE49-F238E27FC236}">
                <a16:creationId xmlns:a16="http://schemas.microsoft.com/office/drawing/2014/main" id="{70DE9CC2-730B-49BA-F2C5-6B2E44F08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12" y="2210594"/>
            <a:ext cx="6581775" cy="3581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33454-2019-5A58-F1D2-034762A0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00004-9717-00CF-C2D7-227AA7755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4EB8EC7-B50D-3C9D-A037-508EE6118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2" y="2286794"/>
            <a:ext cx="5591175" cy="3429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73AFD-3395-FFB0-B227-A07C684C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500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FED46-BE1D-91D4-DE99-C8C1AEBD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Algorithm</a:t>
            </a:r>
          </a:p>
        </p:txBody>
      </p:sp>
      <p:pic>
        <p:nvPicPr>
          <p:cNvPr id="6" name="Content Placeholder 5" descr="A graph of weight and weight&#10;&#10;Description automatically generated">
            <a:extLst>
              <a:ext uri="{FF2B5EF4-FFF2-40B4-BE49-F238E27FC236}">
                <a16:creationId xmlns:a16="http://schemas.microsoft.com/office/drawing/2014/main" id="{DD34A0D6-0486-B3B9-3ABC-9F194E67D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12" y="2210594"/>
            <a:ext cx="6581775" cy="3581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CB4FD-9D9F-115A-B042-9E5B7197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658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D791-0078-9ADF-0F1B-24683215E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Algorithm</a:t>
            </a:r>
          </a:p>
        </p:txBody>
      </p:sp>
      <p:pic>
        <p:nvPicPr>
          <p:cNvPr id="6" name="Content Placeholder 5" descr="A graph of a function&#10;&#10;Description automatically generated">
            <a:extLst>
              <a:ext uri="{FF2B5EF4-FFF2-40B4-BE49-F238E27FC236}">
                <a16:creationId xmlns:a16="http://schemas.microsoft.com/office/drawing/2014/main" id="{1121CDBE-59F7-9CCE-F950-C98E308C6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12" y="2210594"/>
            <a:ext cx="6581775" cy="3581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37518-A24A-929D-AB24-05F6753C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190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EC5C-1DC3-3472-F9B8-19938BAB8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Gradients</a:t>
            </a:r>
          </a:p>
        </p:txBody>
      </p:sp>
      <p:pic>
        <p:nvPicPr>
          <p:cNvPr id="6" name="Content Placeholder 5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9D866826-DA76-B4E4-A3CB-8D7FCD17D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62" y="2815431"/>
            <a:ext cx="8601075" cy="23717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5FD32-0A03-A815-1B07-D8082D0D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813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1" y="1173843"/>
            <a:ext cx="5851676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942720" y="1010880"/>
              <a:ext cx="11035200" cy="5189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3360" y="1001520"/>
                <a:ext cx="11053920" cy="5208001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4808A5A-145D-A3CA-7543-9B3A67872E7D}"/>
              </a:ext>
            </a:extLst>
          </p:cNvPr>
          <p:cNvSpPr txBox="1"/>
          <p:nvPr/>
        </p:nvSpPr>
        <p:spPr>
          <a:xfrm>
            <a:off x="922412" y="6157680"/>
            <a:ext cx="1503680" cy="3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Andrew 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38D0B-CA60-AA92-A709-A555F69A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072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3686400" y="2298720"/>
              <a:ext cx="5375040" cy="4263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77400" y="2289360"/>
                <a:ext cx="5393761" cy="42825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B470072-5CD4-163F-901E-D093D505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289628-F67C-9C66-7C40-C9884B0E119A}"/>
              </a:ext>
            </a:extLst>
          </p:cNvPr>
          <p:cNvSpPr txBox="1"/>
          <p:nvPr/>
        </p:nvSpPr>
        <p:spPr>
          <a:xfrm>
            <a:off x="922412" y="6157680"/>
            <a:ext cx="1503680" cy="3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26669855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4411200" y="3147360"/>
              <a:ext cx="4689120" cy="1965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01840" y="3138000"/>
                <a:ext cx="4707840" cy="19843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75B8659-18F4-BE0F-3A60-DAA6096C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61A82-DDFF-07E8-0D90-5E0C7A2C33D9}"/>
              </a:ext>
            </a:extLst>
          </p:cNvPr>
          <p:cNvSpPr txBox="1"/>
          <p:nvPr/>
        </p:nvSpPr>
        <p:spPr>
          <a:xfrm>
            <a:off x="922412" y="6157680"/>
            <a:ext cx="1503680" cy="3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6927105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2905440" y="2307840"/>
              <a:ext cx="5784480" cy="2928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96080" y="2298480"/>
                <a:ext cx="5803200" cy="29476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0AF3739-DA3B-475A-D647-33086039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4D329A-406A-2136-643D-EF45E8BD41A1}"/>
              </a:ext>
            </a:extLst>
          </p:cNvPr>
          <p:cNvSpPr txBox="1"/>
          <p:nvPr/>
        </p:nvSpPr>
        <p:spPr>
          <a:xfrm>
            <a:off x="922412" y="6157680"/>
            <a:ext cx="1503680" cy="3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35047965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4DAF99F-47A3-7E29-188B-D7B6FD9C5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Support Vector Machines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D86288E-EC59-B1F8-AAD7-01381CF635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Support Vector Classifiers (7.1)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5BEC9-1525-22A9-3495-5DE7A0E9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834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985D-2DD2-4E2D-A750-00FEE99D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margin classifier for forest fires</a:t>
            </a:r>
          </a:p>
        </p:txBody>
      </p:sp>
      <p:pic>
        <p:nvPicPr>
          <p:cNvPr id="6" name="Content Placeholder 5" descr="A graph with blue and orange dots&#10;&#10;Description automatically generated">
            <a:extLst>
              <a:ext uri="{FF2B5EF4-FFF2-40B4-BE49-F238E27FC236}">
                <a16:creationId xmlns:a16="http://schemas.microsoft.com/office/drawing/2014/main" id="{E64C1FD5-E0B1-B3BA-2D90-389405490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024856"/>
            <a:ext cx="5667375" cy="3952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0D974-3BE2-BED5-2DC6-112688C9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665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589E9-3C26-AD5A-1A46-A28C6572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margin classifier for forest fires</a:t>
            </a:r>
          </a:p>
        </p:txBody>
      </p:sp>
      <p:pic>
        <p:nvPicPr>
          <p:cNvPr id="6" name="Content Placeholder 5" descr="A graph with blue dots and numbers&#10;&#10;Description automatically generated">
            <a:extLst>
              <a:ext uri="{FF2B5EF4-FFF2-40B4-BE49-F238E27FC236}">
                <a16:creationId xmlns:a16="http://schemas.microsoft.com/office/drawing/2014/main" id="{D4628AB0-9AF6-DB0B-82FF-311F7EFCB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024856"/>
            <a:ext cx="5667375" cy="3952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BDCF8-B621-19EE-0B53-9E325707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8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4CE8-6A08-033B-2424-EBC37CE1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876AF009-1599-6B79-F05B-C50326E60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2" y="2286794"/>
            <a:ext cx="5591175" cy="3429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0A672-E129-2F9C-6810-66A70731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992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7D62-178F-2AC3-419E-C2CFA7EC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margin classifier for forest fires</a:t>
            </a:r>
          </a:p>
        </p:txBody>
      </p:sp>
      <p:pic>
        <p:nvPicPr>
          <p:cNvPr id="6" name="Content Placeholder 5" descr="A graph with blue and orange dots&#10;&#10;Description automatically generated">
            <a:extLst>
              <a:ext uri="{FF2B5EF4-FFF2-40B4-BE49-F238E27FC236}">
                <a16:creationId xmlns:a16="http://schemas.microsoft.com/office/drawing/2014/main" id="{C06AE87F-DF9E-A1AA-970C-F726C40D8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024856"/>
            <a:ext cx="5667375" cy="3952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AC3DF-4390-5834-CBDB-655B775B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479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57B1-F3DA-5582-F710-C49C52CE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margin classifier for forest fires</a:t>
            </a:r>
          </a:p>
        </p:txBody>
      </p:sp>
      <p:pic>
        <p:nvPicPr>
          <p:cNvPr id="6" name="Content Placeholder 5" descr="A graph with blue dots and a line&#10;&#10;Description automatically generated">
            <a:extLst>
              <a:ext uri="{FF2B5EF4-FFF2-40B4-BE49-F238E27FC236}">
                <a16:creationId xmlns:a16="http://schemas.microsoft.com/office/drawing/2014/main" id="{05052E60-8791-61BA-8B0F-8DC0119E1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024856"/>
            <a:ext cx="5667375" cy="3952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4D63E-5859-86DD-6ABB-DEE14DBE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393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2BC46-1C5F-89FD-F8F5-C28B2EA8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margin classifier for forest fires</a:t>
            </a:r>
          </a:p>
        </p:txBody>
      </p:sp>
      <p:pic>
        <p:nvPicPr>
          <p:cNvPr id="6" name="Content Placeholder 5" descr="A diagram of a fire hazard&#10;&#10;Description automatically generated">
            <a:extLst>
              <a:ext uri="{FF2B5EF4-FFF2-40B4-BE49-F238E27FC236}">
                <a16:creationId xmlns:a16="http://schemas.microsoft.com/office/drawing/2014/main" id="{0AAF5AFD-CB83-311F-0963-946124E95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024856"/>
            <a:ext cx="5667375" cy="3952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8CF3C-80FC-BEA2-4BE6-84080B63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247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8325-6725-55D3-B1A2-52DBBD91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margin classifier for forest fires</a:t>
            </a:r>
          </a:p>
        </p:txBody>
      </p:sp>
      <p:pic>
        <p:nvPicPr>
          <p:cNvPr id="6" name="Content Placeholder 5" descr="A graph of a fire warning&#10;&#10;Description automatically generated">
            <a:extLst>
              <a:ext uri="{FF2B5EF4-FFF2-40B4-BE49-F238E27FC236}">
                <a16:creationId xmlns:a16="http://schemas.microsoft.com/office/drawing/2014/main" id="{C68A8963-F2E8-7CF9-F12B-6D0BF493E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024856"/>
            <a:ext cx="5667375" cy="3952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BACC4-3040-0618-A2A5-C2DD1D34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15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3988-EE79-D76A-C9C0-3FFFD3B0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margin classifier for forest fires</a:t>
            </a:r>
          </a:p>
        </p:txBody>
      </p:sp>
      <p:pic>
        <p:nvPicPr>
          <p:cNvPr id="6" name="Content Placeholder 5" descr="A graph of a fire warning&#10;&#10;Description automatically generated">
            <a:extLst>
              <a:ext uri="{FF2B5EF4-FFF2-40B4-BE49-F238E27FC236}">
                <a16:creationId xmlns:a16="http://schemas.microsoft.com/office/drawing/2014/main" id="{075FCCCE-8ACF-861D-7BC4-C82EF74E8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024856"/>
            <a:ext cx="5667375" cy="3952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F2ED2-E08E-31A3-14B9-C3356FE0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655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24485-7B4D-D096-0D51-48B8C1C6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66265-C905-568E-909F-FB0D6439A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vector classifiers are flexible models and </a:t>
            </a:r>
            <a:r>
              <a:rPr lang="en-US" dirty="0">
                <a:solidFill>
                  <a:schemeClr val="accent4"/>
                </a:solidFill>
              </a:rPr>
              <a:t>can be extended to more than one class using a one vs. the rest approach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One vs. the rest classification fits a model </a:t>
            </a:r>
            <a:r>
              <a:rPr lang="en-US" b="1" i="1" dirty="0"/>
              <a:t>c</a:t>
            </a:r>
            <a:r>
              <a:rPr lang="en-US" dirty="0"/>
              <a:t> times using a dummy variable for each of the output feature’s </a:t>
            </a:r>
            <a:r>
              <a:rPr lang="en-US" b="1" i="1" dirty="0"/>
              <a:t>c</a:t>
            </a:r>
            <a:r>
              <a:rPr lang="en-US" dirty="0"/>
              <a:t> classes.</a:t>
            </a:r>
          </a:p>
          <a:p>
            <a:r>
              <a:rPr lang="en-US" dirty="0"/>
              <a:t>Support vector classifiers </a:t>
            </a:r>
            <a:r>
              <a:rPr lang="en-US" dirty="0">
                <a:solidFill>
                  <a:schemeClr val="accent4"/>
                </a:solidFill>
              </a:rPr>
              <a:t>can also be modified to use a nonlinear decision boundary</a:t>
            </a:r>
            <a:r>
              <a:rPr lang="en-US" dirty="0"/>
              <a:t>, which may improve overall performance.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4DEDC-A32A-45FB-A1F4-70C445C3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95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E1AA-B727-0A9C-9792-A89A8C23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8053F1-A5A3-A558-C815-3FA9A28B74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Since support vector classifiers categorize instances based on their position relative to the hyperplane, support vector classifiers </a:t>
                </a:r>
                <a:r>
                  <a:rPr lang="en-US" dirty="0">
                    <a:solidFill>
                      <a:schemeClr val="accent4"/>
                    </a:solidFill>
                  </a:rPr>
                  <a:t>do not provide a probability of class membership</a:t>
                </a:r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However, confidence scores or distance to the margin may be used to quantify uncertainty instead. </a:t>
                </a:r>
              </a:p>
              <a:p>
                <a:pPr lvl="1"/>
                <a:r>
                  <a:rPr lang="en-US" dirty="0"/>
                  <a:t>Ex: Instances within the margin may have more uncertainty in their classification than instances beyond the margin. </a:t>
                </a:r>
              </a:p>
              <a:p>
                <a:r>
                  <a:rPr lang="en-US" dirty="0"/>
                  <a:t>Other classifiers are more computationally efficient for large datasets, or data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number of sample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the number of features.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8053F1-A5A3-A558-C815-3FA9A28B74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09712-36FE-D58A-7E3B-03B06081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388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BCDE-6EBC-3699-D569-D3743C9EA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AF302-7711-EEA2-F301-B7C075BB3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Decision Trees for Classification (8.1)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72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3F55-DDC2-E52A-11F6-B548974C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34BC5-223F-34D3-8927-2A1941AF2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tree</a:t>
            </a:r>
            <a:r>
              <a:rPr lang="en-US" dirty="0"/>
              <a:t> is a hierarchical structure with no loops made up of two objects: nodes and edges.</a:t>
            </a:r>
          </a:p>
          <a:p>
            <a:pPr lvl="1"/>
            <a:r>
              <a:rPr lang="en-US" dirty="0"/>
              <a:t>An </a:t>
            </a:r>
            <a:r>
              <a:rPr lang="en-US" b="1" dirty="0"/>
              <a:t>edge</a:t>
            </a:r>
            <a:r>
              <a:rPr lang="en-US" dirty="0"/>
              <a:t> is a directed link from a parent node to a child node. Most nodes in a tree have one parent node and multiple child nodes.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root</a:t>
            </a:r>
            <a:r>
              <a:rPr lang="en-US" dirty="0"/>
              <a:t> node is the node with no parent node.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leaf</a:t>
            </a:r>
            <a:r>
              <a:rPr lang="en-US" dirty="0"/>
              <a:t> is a node that has no outgoing edges to child nodes.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depth</a:t>
            </a:r>
            <a:r>
              <a:rPr lang="en-US" dirty="0"/>
              <a:t> of a node is the number of edges that must be followed to reach that node from the root node.</a:t>
            </a:r>
          </a:p>
          <a:p>
            <a:r>
              <a:rPr lang="en-US" dirty="0"/>
              <a:t>A </a:t>
            </a:r>
            <a:r>
              <a:rPr lang="en-US" b="1" dirty="0"/>
              <a:t>decision tree </a:t>
            </a:r>
            <a:r>
              <a:rPr lang="en-US" dirty="0"/>
              <a:t>is a tree where each parent node has a question that determines the edge that should be taken from that node. </a:t>
            </a:r>
          </a:p>
          <a:p>
            <a:pPr lvl="1"/>
            <a:r>
              <a:rPr lang="en-US" dirty="0"/>
              <a:t>The nodes in a decision tree are called decision nodes. </a:t>
            </a:r>
          </a:p>
          <a:p>
            <a:pPr lvl="1"/>
            <a:r>
              <a:rPr lang="en-US" dirty="0"/>
              <a:t>In a decision tree, the leaves communicate the decision that results from the questions answered from the root node to the leaf.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95614-181A-551B-BF2C-BFD082D8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250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0792-3CB7-D967-086A-CAE699009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decision tree to identify coffee species</a:t>
            </a:r>
          </a:p>
        </p:txBody>
      </p:sp>
      <p:pic>
        <p:nvPicPr>
          <p:cNvPr id="6" name="Content Placeholder 5" descr="A diagram of a tree&#10;&#10;Description automatically generated">
            <a:extLst>
              <a:ext uri="{FF2B5EF4-FFF2-40B4-BE49-F238E27FC236}">
                <a16:creationId xmlns:a16="http://schemas.microsoft.com/office/drawing/2014/main" id="{84CA4A89-1A3F-2E7D-B7F6-74ECD6AE3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458244"/>
            <a:ext cx="5667375" cy="30861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FBC0B-CAEA-18B8-98E6-99F950EB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12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FFF3-8EF3-9149-0575-F77CADB54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5" name="Content Placeholder 4" descr="A graph and numbers on a screen&#10;&#10;Description automatically generated">
            <a:extLst>
              <a:ext uri="{FF2B5EF4-FFF2-40B4-BE49-F238E27FC236}">
                <a16:creationId xmlns:a16="http://schemas.microsoft.com/office/drawing/2014/main" id="{8D51A0ED-9289-4019-CCDB-D58BEBB4D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2" y="2286794"/>
            <a:ext cx="5591175" cy="3429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AE1D5-0251-96E4-0E28-9ECBD043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997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F2D5-30EA-25EF-4D96-B7A025EB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decision tree to identify coffee species</a:t>
            </a:r>
          </a:p>
        </p:txBody>
      </p:sp>
      <p:pic>
        <p:nvPicPr>
          <p:cNvPr id="6" name="Content Placeholder 5" descr="A diagram of a plant&#10;&#10;Description automatically generated">
            <a:extLst>
              <a:ext uri="{FF2B5EF4-FFF2-40B4-BE49-F238E27FC236}">
                <a16:creationId xmlns:a16="http://schemas.microsoft.com/office/drawing/2014/main" id="{B12AB907-BE38-8573-0EA5-1EBE7A3D1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458244"/>
            <a:ext cx="5667375" cy="30861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A4A61-EFC9-28B3-2305-EADE2CF8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618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FECA-5E48-4FE8-4EB7-21731EB8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decision tree to identify coffee species</a:t>
            </a:r>
          </a:p>
        </p:txBody>
      </p:sp>
      <p:pic>
        <p:nvPicPr>
          <p:cNvPr id="6" name="Content Placeholder 5" descr="A diagram of a plant&#10;&#10;Description automatically generated">
            <a:extLst>
              <a:ext uri="{FF2B5EF4-FFF2-40B4-BE49-F238E27FC236}">
                <a16:creationId xmlns:a16="http://schemas.microsoft.com/office/drawing/2014/main" id="{76FBF67A-AEBB-D5AC-A61B-6931808F7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458244"/>
            <a:ext cx="5667375" cy="30861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4B863-F1D8-23E4-7CA5-1868BAA3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732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92EE-D01C-11A7-1F2C-FC13FA21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BEC46-1409-F082-2F72-8268C2288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classifiers are decision trees that are built for classification tasks.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3001F-301C-2361-0082-E65209E0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377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FA99-5F35-BA24-05F9-A5BA4D69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Classifier</a:t>
            </a:r>
          </a:p>
        </p:txBody>
      </p:sp>
      <p:pic>
        <p:nvPicPr>
          <p:cNvPr id="6" name="Content Placeholder 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A0624F14-288F-122E-19C9-4135B0C84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458244"/>
            <a:ext cx="5667375" cy="30861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41615-639F-931B-96E9-ADB756E3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603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B38F-3A49-4D69-A236-0997F264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Classifier</a:t>
            </a:r>
          </a:p>
        </p:txBody>
      </p:sp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03D17E3-0F53-E5F4-07DB-3C0FEDEAB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458244"/>
            <a:ext cx="5667375" cy="30861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033DB-BD91-4132-A551-8F11D15A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069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5625-5EE8-067A-9F51-665B4045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Classifier</a:t>
            </a:r>
          </a:p>
        </p:txBody>
      </p:sp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6CF18CB-CC8F-E579-56D4-5846E5F0E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458244"/>
            <a:ext cx="5667375" cy="30861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8F1A9-559E-1817-81CF-2E8CB4E2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5476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D831-B034-942E-420D-5FC264F8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Classifier</a:t>
            </a:r>
          </a:p>
        </p:txBody>
      </p:sp>
      <p:pic>
        <p:nvPicPr>
          <p:cNvPr id="6" name="Content Placeholder 5" descr="A diagram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1681ADB8-DD91-B71D-908C-410A4E937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458244"/>
            <a:ext cx="5667375" cy="30861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25395-1377-3ABD-FBEF-5D709CEF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873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8A98-9920-79D8-5A97-D33DCE54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Classifier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19CB60E1-2311-186D-1657-12241A575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458244"/>
            <a:ext cx="5667375" cy="30861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580FD-E800-3FBF-BBDC-73A3E7EB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4155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A9FB-9189-BD04-D588-D897FBB5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F6DFAFB4-8281-9CBE-989E-2980E41B0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7" y="2324894"/>
            <a:ext cx="9191625" cy="33528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436DA-71FC-5B50-B7AA-A5E80EDE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7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7A598-3564-4AFB-B333-B6556DFB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58CCDA-D1D3-AAF4-A486-817F8EF4A7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Least squares is the most common method for estimating the weights of a linear regression model using the available data.</a:t>
                </a:r>
              </a:p>
              <a:p>
                <a:r>
                  <a:rPr lang="en-US" dirty="0"/>
                  <a:t>The desired linear model is one where the predicted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are close to the observed data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Ex: For a simple linear regression model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One measure of closeness is the residual: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58CCDA-D1D3-AAF4-A486-817F8EF4A7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25A1C-96F3-9156-9BA1-9275F474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091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1957</Words>
  <Application>Microsoft Office PowerPoint</Application>
  <PresentationFormat>Widescreen</PresentationFormat>
  <Paragraphs>300</Paragraphs>
  <Slides>88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3" baseType="lpstr">
      <vt:lpstr>Aptos</vt:lpstr>
      <vt:lpstr>Aptos Display</vt:lpstr>
      <vt:lpstr>Arial</vt:lpstr>
      <vt:lpstr>Cambria Math</vt:lpstr>
      <vt:lpstr>Office Theme</vt:lpstr>
      <vt:lpstr>Chapter 3: Regression Models</vt:lpstr>
      <vt:lpstr>3. Regression Models</vt:lpstr>
      <vt:lpstr>3.1 Linear Regression</vt:lpstr>
      <vt:lpstr>Linear Regression</vt:lpstr>
      <vt:lpstr>Linear Regression</vt:lpstr>
      <vt:lpstr>Linear Regression</vt:lpstr>
      <vt:lpstr>Linear Regression</vt:lpstr>
      <vt:lpstr>Linear Regression</vt:lpstr>
      <vt:lpstr>Least Square</vt:lpstr>
      <vt:lpstr>Least Square</vt:lpstr>
      <vt:lpstr>Least Square</vt:lpstr>
      <vt:lpstr>Least Square</vt:lpstr>
      <vt:lpstr>Least Square</vt:lpstr>
      <vt:lpstr>Least Square</vt:lpstr>
      <vt:lpstr>Least Square</vt:lpstr>
      <vt:lpstr>Residual and RSS</vt:lpstr>
      <vt:lpstr>Multiple Regression</vt:lpstr>
      <vt:lpstr>Multiple Regression</vt:lpstr>
      <vt:lpstr>Multiple Regression</vt:lpstr>
      <vt:lpstr>Multiple Regression</vt:lpstr>
      <vt:lpstr>Multiple Regression</vt:lpstr>
      <vt:lpstr>Advantages and Disadvantages of Linear Regression</vt:lpstr>
      <vt:lpstr>3. Regression Models</vt:lpstr>
      <vt:lpstr>3.2 Elastic Net Regression (Regularization)</vt:lpstr>
      <vt:lpstr>Regularization</vt:lpstr>
      <vt:lpstr>Regularization</vt:lpstr>
      <vt:lpstr>Regularization</vt:lpstr>
      <vt:lpstr>Regularization</vt:lpstr>
      <vt:lpstr>Regularization</vt:lpstr>
      <vt:lpstr>Ridge Regression</vt:lpstr>
      <vt:lpstr>Model Tuning</vt:lpstr>
      <vt:lpstr>Ridge Regression</vt:lpstr>
      <vt:lpstr>Ridge Regression</vt:lpstr>
      <vt:lpstr>Ridge Regression</vt:lpstr>
      <vt:lpstr>Ridge Regression</vt:lpstr>
      <vt:lpstr>Ridge Regression</vt:lpstr>
      <vt:lpstr>LASSO Regression</vt:lpstr>
      <vt:lpstr>LASSO Regression</vt:lpstr>
      <vt:lpstr>LASSO Regression</vt:lpstr>
      <vt:lpstr>LASSO Regression</vt:lpstr>
      <vt:lpstr>LASSO Regression</vt:lpstr>
      <vt:lpstr>LASSO Regression</vt:lpstr>
      <vt:lpstr>Advantages and Disadvantages of Regularization</vt:lpstr>
      <vt:lpstr>Elastic Net Regression</vt:lpstr>
      <vt:lpstr>3. Regression Models</vt:lpstr>
      <vt:lpstr>3.3 K-nearest Neighbors for Regression</vt:lpstr>
      <vt:lpstr>K-nearest Neighbors for Regression</vt:lpstr>
      <vt:lpstr>K-nearest Neighbors for Regression</vt:lpstr>
      <vt:lpstr>K-nearest Neighbors for Regression</vt:lpstr>
      <vt:lpstr>K-nearest Neighbors for Regression</vt:lpstr>
      <vt:lpstr>K-nearest Neighbors for Regression</vt:lpstr>
      <vt:lpstr>K-nearest Neighbors for Regression: Distance Measure</vt:lpstr>
      <vt:lpstr>Advantages and Disadvantages</vt:lpstr>
      <vt:lpstr>Chapter 10.3 Gradient Descent</vt:lpstr>
      <vt:lpstr>Gradient Descent</vt:lpstr>
      <vt:lpstr>Gradient Descent Algorithm</vt:lpstr>
      <vt:lpstr>Gradient Descent Algorithm</vt:lpstr>
      <vt:lpstr>Gradient Descent Algorithm</vt:lpstr>
      <vt:lpstr>Gradient Descent Algorithm</vt:lpstr>
      <vt:lpstr>Gradient Descent Algorithm</vt:lpstr>
      <vt:lpstr>Gradient Descent Algorithm</vt:lpstr>
      <vt:lpstr>Calculating Gradients</vt:lpstr>
      <vt:lpstr>PowerPoint Presentation</vt:lpstr>
      <vt:lpstr>PowerPoint Presentation</vt:lpstr>
      <vt:lpstr>PowerPoint Presentation</vt:lpstr>
      <vt:lpstr>PowerPoint Presentation</vt:lpstr>
      <vt:lpstr>Support Vector Machines</vt:lpstr>
      <vt:lpstr>Maximal margin classifier for forest fires</vt:lpstr>
      <vt:lpstr>Maximal margin classifier for forest fires</vt:lpstr>
      <vt:lpstr>Maximal margin classifier for forest fires</vt:lpstr>
      <vt:lpstr>Maximal margin classifier for forest fires</vt:lpstr>
      <vt:lpstr>Maximal margin classifier for forest fires</vt:lpstr>
      <vt:lpstr>Maximal margin classifier for forest fires</vt:lpstr>
      <vt:lpstr>Maximal margin classifier for forest fires</vt:lpstr>
      <vt:lpstr>Advantages and Disadvantages of SVM</vt:lpstr>
      <vt:lpstr>Advantages and Disadvantages of SVM</vt:lpstr>
      <vt:lpstr>Decision Trees</vt:lpstr>
      <vt:lpstr>Definitions</vt:lpstr>
      <vt:lpstr>Using a decision tree to identify coffee species</vt:lpstr>
      <vt:lpstr>Using a decision tree to identify coffee species</vt:lpstr>
      <vt:lpstr>Using a decision tree to identify coffee species</vt:lpstr>
      <vt:lpstr>Decision Tree Classifiers</vt:lpstr>
      <vt:lpstr>Decision Tree Classifier</vt:lpstr>
      <vt:lpstr>Decision Tree Classifier</vt:lpstr>
      <vt:lpstr>Decision Tree Classifier</vt:lpstr>
      <vt:lpstr>Decision Tree Classifier</vt:lpstr>
      <vt:lpstr>Decision Tree Classifier</vt:lpstr>
      <vt:lpstr>Advantages and Disadvantages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Lwin Moe</dc:creator>
  <cp:lastModifiedBy>Lwin Moe</cp:lastModifiedBy>
  <cp:revision>7</cp:revision>
  <dcterms:created xsi:type="dcterms:W3CDTF">2024-09-15T03:48:38Z</dcterms:created>
  <dcterms:modified xsi:type="dcterms:W3CDTF">2024-10-08T02:28:13Z</dcterms:modified>
</cp:coreProperties>
</file>