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751" r:id="rId2"/>
    <p:sldId id="273" r:id="rId3"/>
    <p:sldId id="754" r:id="rId4"/>
    <p:sldId id="274" r:id="rId5"/>
    <p:sldId id="333" r:id="rId6"/>
    <p:sldId id="334" r:id="rId7"/>
    <p:sldId id="335" r:id="rId8"/>
    <p:sldId id="336" r:id="rId9"/>
    <p:sldId id="732" r:id="rId10"/>
    <p:sldId id="733" r:id="rId11"/>
    <p:sldId id="337" r:id="rId12"/>
    <p:sldId id="340" r:id="rId13"/>
    <p:sldId id="341" r:id="rId14"/>
    <p:sldId id="342" r:id="rId15"/>
    <p:sldId id="343" r:id="rId16"/>
    <p:sldId id="344" r:id="rId17"/>
    <p:sldId id="338" r:id="rId18"/>
    <p:sldId id="345" r:id="rId19"/>
    <p:sldId id="346" r:id="rId20"/>
    <p:sldId id="347" r:id="rId21"/>
    <p:sldId id="348" r:id="rId22"/>
    <p:sldId id="339" r:id="rId23"/>
    <p:sldId id="350" r:id="rId24"/>
    <p:sldId id="755" r:id="rId25"/>
    <p:sldId id="349" r:id="rId26"/>
    <p:sldId id="737" r:id="rId27"/>
    <p:sldId id="738" r:id="rId28"/>
    <p:sldId id="739" r:id="rId29"/>
    <p:sldId id="740" r:id="rId30"/>
    <p:sldId id="741" r:id="rId31"/>
    <p:sldId id="742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743" r:id="rId45"/>
    <p:sldId id="372" r:id="rId46"/>
    <p:sldId id="753" r:id="rId47"/>
    <p:sldId id="276" r:id="rId48"/>
    <p:sldId id="367" r:id="rId49"/>
    <p:sldId id="368" r:id="rId50"/>
    <p:sldId id="369" r:id="rId51"/>
    <p:sldId id="370" r:id="rId52"/>
    <p:sldId id="371" r:id="rId53"/>
    <p:sldId id="744" r:id="rId54"/>
    <p:sldId id="759" r:id="rId55"/>
    <p:sldId id="758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683" r:id="rId64"/>
    <p:sldId id="684" r:id="rId65"/>
    <p:sldId id="685" r:id="rId66"/>
    <p:sldId id="686" r:id="rId67"/>
    <p:sldId id="756" r:id="rId68"/>
    <p:sldId id="379" r:id="rId69"/>
    <p:sldId id="380" r:id="rId70"/>
    <p:sldId id="381" r:id="rId71"/>
    <p:sldId id="382" r:id="rId72"/>
    <p:sldId id="383" r:id="rId73"/>
    <p:sldId id="384" r:id="rId74"/>
    <p:sldId id="385" r:id="rId75"/>
    <p:sldId id="386" r:id="rId76"/>
    <p:sldId id="387" r:id="rId77"/>
    <p:sldId id="757" r:id="rId78"/>
    <p:sldId id="745" r:id="rId79"/>
    <p:sldId id="280" r:id="rId80"/>
    <p:sldId id="388" r:id="rId81"/>
    <p:sldId id="389" r:id="rId82"/>
    <p:sldId id="746" r:id="rId83"/>
    <p:sldId id="390" r:id="rId84"/>
    <p:sldId id="391" r:id="rId85"/>
    <p:sldId id="392" r:id="rId86"/>
    <p:sldId id="393" r:id="rId87"/>
    <p:sldId id="394" r:id="rId88"/>
    <p:sldId id="747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6891-4C4B-4D04-A6D9-7D0D0F04F015}" v="12" dt="2024-10-02T14:34:4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06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BC776891-4C4B-4D04-A6D9-7D0D0F04F015}"/>
    <pc:docChg chg="custSel addSld delSld modSld sldOrd">
      <pc:chgData name="Lwin Moe" userId="aa63d423-27f4-4437-9471-19c5c3fbd463" providerId="ADAL" clId="{BC776891-4C4B-4D04-A6D9-7D0D0F04F015}" dt="2024-10-02T14:34:49.473" v="134"/>
      <pc:docMkLst>
        <pc:docMk/>
      </pc:docMkLst>
      <pc:sldChg chg="add del ord">
        <pc:chgData name="Lwin Moe" userId="aa63d423-27f4-4437-9471-19c5c3fbd463" providerId="ADAL" clId="{BC776891-4C4B-4D04-A6D9-7D0D0F04F015}" dt="2024-09-30T18:19:58.158" v="5" actId="47"/>
        <pc:sldMkLst>
          <pc:docMk/>
          <pc:sldMk cId="2447617797" sldId="256"/>
        </pc:sldMkLst>
      </pc:sldChg>
      <pc:sldChg chg="modSp add mod">
        <pc:chgData name="Lwin Moe" userId="aa63d423-27f4-4437-9471-19c5c3fbd463" providerId="ADAL" clId="{BC776891-4C4B-4D04-A6D9-7D0D0F04F015}" dt="2024-10-02T14:34:20.205" v="128" actId="1076"/>
        <pc:sldMkLst>
          <pc:docMk/>
          <pc:sldMk cId="1486107262" sldId="683"/>
        </pc:sldMkLst>
        <pc:spChg chg="mod">
          <ac:chgData name="Lwin Moe" userId="aa63d423-27f4-4437-9471-19c5c3fbd463" providerId="ADAL" clId="{BC776891-4C4B-4D04-A6D9-7D0D0F04F015}" dt="2024-10-02T14:34:20.205" v="128" actId="1076"/>
          <ac:spMkLst>
            <pc:docMk/>
            <pc:sldMk cId="1486107262" sldId="683"/>
            <ac:spMk id="3" creationId="{E4808A5A-145D-A3CA-7543-9B3A67872E7D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4.924" v="132"/>
        <pc:sldMkLst>
          <pc:docMk/>
          <pc:sldMk cId="2666985554" sldId="684"/>
        </pc:sldMkLst>
        <pc:spChg chg="del">
          <ac:chgData name="Lwin Moe" userId="aa63d423-27f4-4437-9471-19c5c3fbd463" providerId="ADAL" clId="{BC776891-4C4B-4D04-A6D9-7D0D0F04F015}" dt="2024-10-02T14:34:27.752" v="129" actId="478"/>
          <ac:spMkLst>
            <pc:docMk/>
            <pc:sldMk cId="2666985554" sldId="684"/>
            <ac:spMk id="3" creationId="{A33C6FCB-815D-0D22-D15F-A92EC6C727B9}"/>
          </ac:spMkLst>
        </pc:spChg>
        <pc:spChg chg="add mod">
          <ac:chgData name="Lwin Moe" userId="aa63d423-27f4-4437-9471-19c5c3fbd463" providerId="ADAL" clId="{BC776891-4C4B-4D04-A6D9-7D0D0F04F015}" dt="2024-10-02T14:34:44.924" v="132"/>
          <ac:spMkLst>
            <pc:docMk/>
            <pc:sldMk cId="2666985554" sldId="684"/>
            <ac:spMk id="11" creationId="{EF289628-F67C-9C66-7C40-C9884B0E119A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7.143" v="133"/>
        <pc:sldMkLst>
          <pc:docMk/>
          <pc:sldMk cId="1692710563" sldId="685"/>
        </pc:sldMkLst>
        <pc:spChg chg="del">
          <ac:chgData name="Lwin Moe" userId="aa63d423-27f4-4437-9471-19c5c3fbd463" providerId="ADAL" clId="{BC776891-4C4B-4D04-A6D9-7D0D0F04F015}" dt="2024-10-02T14:34:32.503" v="130" actId="478"/>
          <ac:spMkLst>
            <pc:docMk/>
            <pc:sldMk cId="1692710563" sldId="685"/>
            <ac:spMk id="3" creationId="{38E8880A-FE05-5B7F-6B6F-A10E5E2A87F4}"/>
          </ac:spMkLst>
        </pc:spChg>
        <pc:spChg chg="add mod">
          <ac:chgData name="Lwin Moe" userId="aa63d423-27f4-4437-9471-19c5c3fbd463" providerId="ADAL" clId="{BC776891-4C4B-4D04-A6D9-7D0D0F04F015}" dt="2024-10-02T14:34:47.143" v="133"/>
          <ac:spMkLst>
            <pc:docMk/>
            <pc:sldMk cId="1692710563" sldId="685"/>
            <ac:spMk id="11" creationId="{6A561A82-DDFF-07E8-0D90-5E0C7A2C33D9}"/>
          </ac:spMkLst>
        </pc:spChg>
      </pc:sldChg>
      <pc:sldChg chg="addSp delSp modSp add mod">
        <pc:chgData name="Lwin Moe" userId="aa63d423-27f4-4437-9471-19c5c3fbd463" providerId="ADAL" clId="{BC776891-4C4B-4D04-A6D9-7D0D0F04F015}" dt="2024-10-02T14:34:49.473" v="134"/>
        <pc:sldMkLst>
          <pc:docMk/>
          <pc:sldMk cId="3504796518" sldId="686"/>
        </pc:sldMkLst>
        <pc:spChg chg="del">
          <ac:chgData name="Lwin Moe" userId="aa63d423-27f4-4437-9471-19c5c3fbd463" providerId="ADAL" clId="{BC776891-4C4B-4D04-A6D9-7D0D0F04F015}" dt="2024-10-02T14:34:36.455" v="131" actId="478"/>
          <ac:spMkLst>
            <pc:docMk/>
            <pc:sldMk cId="3504796518" sldId="686"/>
            <ac:spMk id="3" creationId="{CCBA73F3-2CDA-2FF5-D359-E7ED3BD0AB38}"/>
          </ac:spMkLst>
        </pc:spChg>
        <pc:spChg chg="add mod">
          <ac:chgData name="Lwin Moe" userId="aa63d423-27f4-4437-9471-19c5c3fbd463" providerId="ADAL" clId="{BC776891-4C4B-4D04-A6D9-7D0D0F04F015}" dt="2024-10-02T14:34:49.473" v="134"/>
          <ac:spMkLst>
            <pc:docMk/>
            <pc:sldMk cId="3504796518" sldId="686"/>
            <ac:spMk id="11" creationId="{D04D329A-406A-2136-643D-EF45E8BD41A1}"/>
          </ac:spMkLst>
        </pc:spChg>
      </pc:sldChg>
      <pc:sldChg chg="modSp mod">
        <pc:chgData name="Lwin Moe" userId="aa63d423-27f4-4437-9471-19c5c3fbd463" providerId="ADAL" clId="{BC776891-4C4B-4D04-A6D9-7D0D0F04F015}" dt="2024-09-30T16:04:07.212" v="1" actId="20577"/>
        <pc:sldMkLst>
          <pc:docMk/>
          <pc:sldMk cId="261624358" sldId="751"/>
        </pc:sldMkLst>
        <pc:spChg chg="mod">
          <ac:chgData name="Lwin Moe" userId="aa63d423-27f4-4437-9471-19c5c3fbd463" providerId="ADAL" clId="{BC776891-4C4B-4D04-A6D9-7D0D0F04F015}" dt="2024-09-30T16:04:07.212" v="1" actId="20577"/>
          <ac:spMkLst>
            <pc:docMk/>
            <pc:sldMk cId="261624358" sldId="751"/>
            <ac:spMk id="6" creationId="{91E626D8-C588-AED3-8801-DFB49751CB32}"/>
          </ac:spMkLst>
        </pc:spChg>
      </pc:sldChg>
      <pc:sldChg chg="modSp new mod">
        <pc:chgData name="Lwin Moe" userId="aa63d423-27f4-4437-9471-19c5c3fbd463" providerId="ADAL" clId="{BC776891-4C4B-4D04-A6D9-7D0D0F04F015}" dt="2024-10-02T14:25:42.031" v="62" actId="113"/>
        <pc:sldMkLst>
          <pc:docMk/>
          <pc:sldMk cId="2265117332" sldId="758"/>
        </pc:sldMkLst>
        <pc:spChg chg="mod">
          <ac:chgData name="Lwin Moe" userId="aa63d423-27f4-4437-9471-19c5c3fbd463" providerId="ADAL" clId="{BC776891-4C4B-4D04-A6D9-7D0D0F04F015}" dt="2024-10-02T14:23:42.704" v="22" actId="20577"/>
          <ac:spMkLst>
            <pc:docMk/>
            <pc:sldMk cId="2265117332" sldId="758"/>
            <ac:spMk id="2" creationId="{F0E42C9C-96FF-1E9F-864A-3CD024579704}"/>
          </ac:spMkLst>
        </pc:spChg>
        <pc:spChg chg="mod">
          <ac:chgData name="Lwin Moe" userId="aa63d423-27f4-4437-9471-19c5c3fbd463" providerId="ADAL" clId="{BC776891-4C4B-4D04-A6D9-7D0D0F04F015}" dt="2024-10-02T14:25:42.031" v="62" actId="113"/>
          <ac:spMkLst>
            <pc:docMk/>
            <pc:sldMk cId="2265117332" sldId="758"/>
            <ac:spMk id="3" creationId="{1EB120FE-758C-5293-2D57-739BA5EEF047}"/>
          </ac:spMkLst>
        </pc:spChg>
      </pc:sldChg>
      <pc:sldChg chg="addSp delSp modSp new mod modClrScheme chgLayout">
        <pc:chgData name="Lwin Moe" userId="aa63d423-27f4-4437-9471-19c5c3fbd463" providerId="ADAL" clId="{BC776891-4C4B-4D04-A6D9-7D0D0F04F015}" dt="2024-10-02T14:24:17.001" v="55" actId="20577"/>
        <pc:sldMkLst>
          <pc:docMk/>
          <pc:sldMk cId="3576590787" sldId="759"/>
        </pc:sldMkLst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2" creationId="{A6A24990-6DE3-BB8C-B2E7-29912620BA4F}"/>
          </ac:spMkLst>
        </pc:spChg>
        <pc:spChg chg="del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3" creationId="{47045CEE-23E6-A8D8-899F-05B81A028B1F}"/>
          </ac:spMkLst>
        </pc:spChg>
        <pc:spChg chg="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4" creationId="{056B0AFA-C86A-7482-0083-4E41347B2F38}"/>
          </ac:spMkLst>
        </pc:spChg>
        <pc:spChg chg="add mod ord">
          <ac:chgData name="Lwin Moe" userId="aa63d423-27f4-4437-9471-19c5c3fbd463" providerId="ADAL" clId="{BC776891-4C4B-4D04-A6D9-7D0D0F04F015}" dt="2024-10-02T14:24:17.001" v="55" actId="20577"/>
          <ac:spMkLst>
            <pc:docMk/>
            <pc:sldMk cId="3576590787" sldId="759"/>
            <ac:spMk id="5" creationId="{E26ABE68-969C-BC6A-A2D2-F1BFC08BEF64}"/>
          </ac:spMkLst>
        </pc:spChg>
        <pc:spChg chg="add mod ord">
          <ac:chgData name="Lwin Moe" userId="aa63d423-27f4-4437-9471-19c5c3fbd463" providerId="ADAL" clId="{BC776891-4C4B-4D04-A6D9-7D0D0F04F015}" dt="2024-10-02T14:24:03.750" v="24" actId="700"/>
          <ac:spMkLst>
            <pc:docMk/>
            <pc:sldMk cId="3576590787" sldId="759"/>
            <ac:spMk id="6" creationId="{64E22E26-1045-637A-7C43-D84603DD858A}"/>
          </ac:spMkLst>
        </pc:spChg>
      </pc:sldChg>
      <pc:sldChg chg="addSp delSp modSp new mod">
        <pc:chgData name="Lwin Moe" userId="aa63d423-27f4-4437-9471-19c5c3fbd463" providerId="ADAL" clId="{BC776891-4C4B-4D04-A6D9-7D0D0F04F015}" dt="2024-10-02T14:30:24.737" v="97" actId="20577"/>
        <pc:sldMkLst>
          <pc:docMk/>
          <pc:sldMk cId="2322705092" sldId="760"/>
        </pc:sldMkLst>
        <pc:spChg chg="mod">
          <ac:chgData name="Lwin Moe" userId="aa63d423-27f4-4437-9471-19c5c3fbd463" providerId="ADAL" clId="{BC776891-4C4B-4D04-A6D9-7D0D0F04F015}" dt="2024-10-02T14:30:24.737" v="97" actId="20577"/>
          <ac:spMkLst>
            <pc:docMk/>
            <pc:sldMk cId="2322705092" sldId="760"/>
            <ac:spMk id="2" creationId="{F4BCDEFF-6438-EF03-1059-5839D50BDC96}"/>
          </ac:spMkLst>
        </pc:spChg>
        <pc:spChg chg="del">
          <ac:chgData name="Lwin Moe" userId="aa63d423-27f4-4437-9471-19c5c3fbd463" providerId="ADAL" clId="{BC776891-4C4B-4D04-A6D9-7D0D0F04F015}" dt="2024-10-02T14:28:29.300" v="64" actId="931"/>
          <ac:spMkLst>
            <pc:docMk/>
            <pc:sldMk cId="2322705092" sldId="760"/>
            <ac:spMk id="3" creationId="{11A6CC8C-EC71-41C7-03C3-9ACDB021F24E}"/>
          </ac:spMkLst>
        </pc:spChg>
        <pc:picChg chg="add mod">
          <ac:chgData name="Lwin Moe" userId="aa63d423-27f4-4437-9471-19c5c3fbd463" providerId="ADAL" clId="{BC776891-4C4B-4D04-A6D9-7D0D0F04F015}" dt="2024-10-02T14:28:30.002" v="66" actId="962"/>
          <ac:picMkLst>
            <pc:docMk/>
            <pc:sldMk cId="2322705092" sldId="760"/>
            <ac:picMk id="6" creationId="{B4ECC054-691C-19D9-991F-8547E2D55D0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28.753" v="98"/>
        <pc:sldMkLst>
          <pc:docMk/>
          <pc:sldMk cId="2450465649" sldId="761"/>
        </pc:sldMkLst>
        <pc:spChg chg="mod">
          <ac:chgData name="Lwin Moe" userId="aa63d423-27f4-4437-9471-19c5c3fbd463" providerId="ADAL" clId="{BC776891-4C4B-4D04-A6D9-7D0D0F04F015}" dt="2024-10-02T14:30:28.753" v="98"/>
          <ac:spMkLst>
            <pc:docMk/>
            <pc:sldMk cId="2450465649" sldId="761"/>
            <ac:spMk id="2" creationId="{0020FA71-9D1C-0058-9B95-8A8A4941D486}"/>
          </ac:spMkLst>
        </pc:spChg>
        <pc:spChg chg="del">
          <ac:chgData name="Lwin Moe" userId="aa63d423-27f4-4437-9471-19c5c3fbd463" providerId="ADAL" clId="{BC776891-4C4B-4D04-A6D9-7D0D0F04F015}" dt="2024-10-02T14:28:39.939" v="68" actId="931"/>
          <ac:spMkLst>
            <pc:docMk/>
            <pc:sldMk cId="2450465649" sldId="761"/>
            <ac:spMk id="3" creationId="{7BD5AEA9-AE01-2C4A-AB24-CC1D4DD7BA14}"/>
          </ac:spMkLst>
        </pc:spChg>
        <pc:picChg chg="add mod">
          <ac:chgData name="Lwin Moe" userId="aa63d423-27f4-4437-9471-19c5c3fbd463" providerId="ADAL" clId="{BC776891-4C4B-4D04-A6D9-7D0D0F04F015}" dt="2024-10-02T14:28:40.487" v="70" actId="962"/>
          <ac:picMkLst>
            <pc:docMk/>
            <pc:sldMk cId="2450465649" sldId="761"/>
            <ac:picMk id="6" creationId="{C6F28BF2-9A40-C920-423A-358891F33EC2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1.503" v="99"/>
        <pc:sldMkLst>
          <pc:docMk/>
          <pc:sldMk cId="3578248873" sldId="762"/>
        </pc:sldMkLst>
        <pc:spChg chg="mod">
          <ac:chgData name="Lwin Moe" userId="aa63d423-27f4-4437-9471-19c5c3fbd463" providerId="ADAL" clId="{BC776891-4C4B-4D04-A6D9-7D0D0F04F015}" dt="2024-10-02T14:30:31.503" v="99"/>
          <ac:spMkLst>
            <pc:docMk/>
            <pc:sldMk cId="3578248873" sldId="762"/>
            <ac:spMk id="2" creationId="{1CBCA868-51AC-1494-1BED-7DA3859F12E5}"/>
          </ac:spMkLst>
        </pc:spChg>
        <pc:spChg chg="del">
          <ac:chgData name="Lwin Moe" userId="aa63d423-27f4-4437-9471-19c5c3fbd463" providerId="ADAL" clId="{BC776891-4C4B-4D04-A6D9-7D0D0F04F015}" dt="2024-10-02T14:28:49.190" v="72" actId="931"/>
          <ac:spMkLst>
            <pc:docMk/>
            <pc:sldMk cId="3578248873" sldId="762"/>
            <ac:spMk id="3" creationId="{B165BC78-60B4-2B15-F6C3-9EB7B4B29569}"/>
          </ac:spMkLst>
        </pc:spChg>
        <pc:picChg chg="add mod">
          <ac:chgData name="Lwin Moe" userId="aa63d423-27f4-4437-9471-19c5c3fbd463" providerId="ADAL" clId="{BC776891-4C4B-4D04-A6D9-7D0D0F04F015}" dt="2024-10-02T14:28:49.721" v="74" actId="962"/>
          <ac:picMkLst>
            <pc:docMk/>
            <pc:sldMk cId="3578248873" sldId="762"/>
            <ac:picMk id="6" creationId="{03E6C57A-9E64-E050-FF8D-D7987DFD5BD8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4.049" v="100"/>
        <pc:sldMkLst>
          <pc:docMk/>
          <pc:sldMk cId="372484429" sldId="763"/>
        </pc:sldMkLst>
        <pc:spChg chg="mod">
          <ac:chgData name="Lwin Moe" userId="aa63d423-27f4-4437-9471-19c5c3fbd463" providerId="ADAL" clId="{BC776891-4C4B-4D04-A6D9-7D0D0F04F015}" dt="2024-10-02T14:30:34.049" v="100"/>
          <ac:spMkLst>
            <pc:docMk/>
            <pc:sldMk cId="372484429" sldId="763"/>
            <ac:spMk id="2" creationId="{832C4E8A-AF0B-035E-DC22-A01FE2FCAB7F}"/>
          </ac:spMkLst>
        </pc:spChg>
        <pc:spChg chg="del">
          <ac:chgData name="Lwin Moe" userId="aa63d423-27f4-4437-9471-19c5c3fbd463" providerId="ADAL" clId="{BC776891-4C4B-4D04-A6D9-7D0D0F04F015}" dt="2024-10-02T14:28:55.174" v="76" actId="931"/>
          <ac:spMkLst>
            <pc:docMk/>
            <pc:sldMk cId="372484429" sldId="763"/>
            <ac:spMk id="3" creationId="{A47203BB-C6D4-90AC-19FB-1FCA2E7021CD}"/>
          </ac:spMkLst>
        </pc:spChg>
        <pc:picChg chg="add mod">
          <ac:chgData name="Lwin Moe" userId="aa63d423-27f4-4437-9471-19c5c3fbd463" providerId="ADAL" clId="{BC776891-4C4B-4D04-A6D9-7D0D0F04F015}" dt="2024-10-02T14:28:55.690" v="78" actId="962"/>
          <ac:picMkLst>
            <pc:docMk/>
            <pc:sldMk cId="372484429" sldId="763"/>
            <ac:picMk id="6" creationId="{70DE9CC2-730B-49BA-F2C5-6B2E44F08476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37.190" v="101"/>
        <pc:sldMkLst>
          <pc:docMk/>
          <pc:sldMk cId="2092765865" sldId="764"/>
        </pc:sldMkLst>
        <pc:spChg chg="mod">
          <ac:chgData name="Lwin Moe" userId="aa63d423-27f4-4437-9471-19c5c3fbd463" providerId="ADAL" clId="{BC776891-4C4B-4D04-A6D9-7D0D0F04F015}" dt="2024-10-02T14:30:37.190" v="101"/>
          <ac:spMkLst>
            <pc:docMk/>
            <pc:sldMk cId="2092765865" sldId="764"/>
            <ac:spMk id="2" creationId="{FD2FED46-BE1D-91D4-DE99-C8C1AEBDDFB5}"/>
          </ac:spMkLst>
        </pc:spChg>
        <pc:spChg chg="del">
          <ac:chgData name="Lwin Moe" userId="aa63d423-27f4-4437-9471-19c5c3fbd463" providerId="ADAL" clId="{BC776891-4C4B-4D04-A6D9-7D0D0F04F015}" dt="2024-10-02T14:29:00.159" v="80" actId="931"/>
          <ac:spMkLst>
            <pc:docMk/>
            <pc:sldMk cId="2092765865" sldId="764"/>
            <ac:spMk id="3" creationId="{85020915-D390-4AA8-FF3C-D19C1AA5C921}"/>
          </ac:spMkLst>
        </pc:spChg>
        <pc:picChg chg="add mod">
          <ac:chgData name="Lwin Moe" userId="aa63d423-27f4-4437-9471-19c5c3fbd463" providerId="ADAL" clId="{BC776891-4C4B-4D04-A6D9-7D0D0F04F015}" dt="2024-10-02T14:29:00.627" v="82" actId="962"/>
          <ac:picMkLst>
            <pc:docMk/>
            <pc:sldMk cId="2092765865" sldId="764"/>
            <ac:picMk id="6" creationId="{DD34A0D6-0486-B3B9-3ABC-9F194E67D91F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0:40.096" v="102"/>
        <pc:sldMkLst>
          <pc:docMk/>
          <pc:sldMk cId="2515119052" sldId="765"/>
        </pc:sldMkLst>
        <pc:spChg chg="mod">
          <ac:chgData name="Lwin Moe" userId="aa63d423-27f4-4437-9471-19c5c3fbd463" providerId="ADAL" clId="{BC776891-4C4B-4D04-A6D9-7D0D0F04F015}" dt="2024-10-02T14:30:40.096" v="102"/>
          <ac:spMkLst>
            <pc:docMk/>
            <pc:sldMk cId="2515119052" sldId="765"/>
            <ac:spMk id="2" creationId="{A206D791-0078-9ADF-0F1B-24683215EEDC}"/>
          </ac:spMkLst>
        </pc:spChg>
        <pc:spChg chg="del">
          <ac:chgData name="Lwin Moe" userId="aa63d423-27f4-4437-9471-19c5c3fbd463" providerId="ADAL" clId="{BC776891-4C4B-4D04-A6D9-7D0D0F04F015}" dt="2024-10-02T14:29:05.627" v="84" actId="931"/>
          <ac:spMkLst>
            <pc:docMk/>
            <pc:sldMk cId="2515119052" sldId="765"/>
            <ac:spMk id="3" creationId="{1687E713-79DE-9D37-678E-3AFC4994C7AB}"/>
          </ac:spMkLst>
        </pc:spChg>
        <pc:picChg chg="add mod">
          <ac:chgData name="Lwin Moe" userId="aa63d423-27f4-4437-9471-19c5c3fbd463" providerId="ADAL" clId="{BC776891-4C4B-4D04-A6D9-7D0D0F04F015}" dt="2024-10-02T14:29:06.221" v="86" actId="962"/>
          <ac:picMkLst>
            <pc:docMk/>
            <pc:sldMk cId="2515119052" sldId="765"/>
            <ac:picMk id="6" creationId="{1121CDBE-59F7-9CCE-F950-C98E308C69AA}"/>
          </ac:picMkLst>
        </pc:picChg>
      </pc:sldChg>
      <pc:sldChg chg="addSp delSp modSp new mod">
        <pc:chgData name="Lwin Moe" userId="aa63d423-27f4-4437-9471-19c5c3fbd463" providerId="ADAL" clId="{BC776891-4C4B-4D04-A6D9-7D0D0F04F015}" dt="2024-10-02T14:31:33.174" v="126" actId="27614"/>
        <pc:sldMkLst>
          <pc:docMk/>
          <pc:sldMk cId="799081383" sldId="766"/>
        </pc:sldMkLst>
        <pc:spChg chg="mod">
          <ac:chgData name="Lwin Moe" userId="aa63d423-27f4-4437-9471-19c5c3fbd463" providerId="ADAL" clId="{BC776891-4C4B-4D04-A6D9-7D0D0F04F015}" dt="2024-10-02T14:31:04.221" v="124" actId="20577"/>
          <ac:spMkLst>
            <pc:docMk/>
            <pc:sldMk cId="799081383" sldId="766"/>
            <ac:spMk id="2" creationId="{C2C2EC5C-1DC3-3472-F9B8-19938BAB8FAA}"/>
          </ac:spMkLst>
        </pc:spChg>
        <pc:spChg chg="del">
          <ac:chgData name="Lwin Moe" userId="aa63d423-27f4-4437-9471-19c5c3fbd463" providerId="ADAL" clId="{BC776891-4C4B-4D04-A6D9-7D0D0F04F015}" dt="2024-10-02T14:31:32.299" v="125" actId="931"/>
          <ac:spMkLst>
            <pc:docMk/>
            <pc:sldMk cId="799081383" sldId="766"/>
            <ac:spMk id="3" creationId="{B71B2307-6D50-8F53-5C55-069D34B25805}"/>
          </ac:spMkLst>
        </pc:spChg>
        <pc:picChg chg="add mod">
          <ac:chgData name="Lwin Moe" userId="aa63d423-27f4-4437-9471-19c5c3fbd463" providerId="ADAL" clId="{BC776891-4C4B-4D04-A6D9-7D0D0F04F015}" dt="2024-10-02T14:31:33.174" v="126" actId="27614"/>
          <ac:picMkLst>
            <pc:docMk/>
            <pc:sldMk cId="799081383" sldId="766"/>
            <ac:picMk id="6" creationId="{9D866826-DA76-B4E4-A3CB-8D7FCD17D107}"/>
          </ac:picMkLst>
        </pc:picChg>
      </pc:sldChg>
    </pc:docChg>
  </pc:docChgLst>
  <pc:docChgLst>
    <pc:chgData name="Uyen T Nguyen" userId="e0b6f84c-c3d9-4df0-a2e8-05cfa7ea9bde" providerId="ADAL" clId="{7C5E155E-8D10-5945-B456-2923BCBFDB2E}"/>
    <pc:docChg chg="modSld">
      <pc:chgData name="Uyen T Nguyen" userId="e0b6f84c-c3d9-4df0-a2e8-05cfa7ea9bde" providerId="ADAL" clId="{7C5E155E-8D10-5945-B456-2923BCBFDB2E}" dt="2024-09-30T15:14:06.122" v="10" actId="20577"/>
      <pc:docMkLst>
        <pc:docMk/>
      </pc:docMkLst>
      <pc:sldChg chg="modSp mod">
        <pc:chgData name="Uyen T Nguyen" userId="e0b6f84c-c3d9-4df0-a2e8-05cfa7ea9bde" providerId="ADAL" clId="{7C5E155E-8D10-5945-B456-2923BCBFDB2E}" dt="2024-09-30T15:14:06.122" v="10" actId="20577"/>
        <pc:sldMkLst>
          <pc:docMk/>
          <pc:sldMk cId="2963925013" sldId="745"/>
        </pc:sldMkLst>
        <pc:spChg chg="mod">
          <ac:chgData name="Uyen T Nguyen" userId="e0b6f84c-c3d9-4df0-a2e8-05cfa7ea9bde" providerId="ADAL" clId="{7C5E155E-8D10-5945-B456-2923BCBFDB2E}" dt="2024-09-30T15:14:06.122" v="10" actId="20577"/>
          <ac:spMkLst>
            <pc:docMk/>
            <pc:sldMk cId="2963925013" sldId="745"/>
            <ac:spMk id="2" creationId="{4A373F55-DDC2-E52A-11F6-B548974C42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3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7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6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 &lt; 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CA12E-21A7-492A-A634-7528F536132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200.png"/><Relationship Id="rId3" Type="http://schemas.openxmlformats.org/officeDocument/2006/relationships/tags" Target="../tags/tag3.xml"/><Relationship Id="rId7" Type="http://schemas.openxmlformats.org/officeDocument/2006/relationships/image" Target="../media/image41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4.xml"/><Relationship Id="rId9" Type="http://schemas.openxmlformats.org/officeDocument/2006/relationships/image" Target="../media/image4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500.png"/><Relationship Id="rId3" Type="http://schemas.openxmlformats.org/officeDocument/2006/relationships/tags" Target="../tags/tag7.xml"/><Relationship Id="rId7" Type="http://schemas.openxmlformats.org/officeDocument/2006/relationships/image" Target="../media/image47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8.xml"/><Relationship Id="rId9" Type="http://schemas.openxmlformats.org/officeDocument/2006/relationships/image" Target="../media/image4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49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8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12.xml"/><Relationship Id="rId9" Type="http://schemas.openxmlformats.org/officeDocument/2006/relationships/image" Target="../media/image43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51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0.png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16.xml"/><Relationship Id="rId9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833EEE-818A-B7B8-604B-79E8D53DC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3: Regression Models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1E626D8-C588-AED3-8801-DFB49751C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/>
              <a:t>Fall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8F7DD-C843-DEFF-D741-21486E8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DA8E-AB60-923B-3929-4D3A8C9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simple linear model, least squares selects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such that the sum of the squared residuals is minimized.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2C702-7745-CD00-2717-4F466070B5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281F0-F79C-0BC5-8BD4-1AFCF14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7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87E8-42B4-AFFA-921F-67DF77AC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9F3523A-C77E-68AE-4E44-46907413B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46DC-A342-62D7-BA8D-F3F35BFD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9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2A95-0858-A1C5-1490-DE5DEBBD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 descr="A screen shot of a math problem&#10;&#10;Description automatically generated">
            <a:extLst>
              <a:ext uri="{FF2B5EF4-FFF2-40B4-BE49-F238E27FC236}">
                <a16:creationId xmlns:a16="http://schemas.microsoft.com/office/drawing/2014/main" id="{1BBC967D-E331-D52D-C93F-F47A14CA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BBC4-778F-8105-B3A6-E5AB8FF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36E0-58DA-9B2B-FE17-694F5812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3E1ACD-88CA-AE92-F6FF-6B21F24F1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E69DE-60B8-6ED6-037D-27295B97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899B-DEB2-1963-08AE-A10D039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917B62-2B83-FBF3-B1D0-62ADB3AF0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64C9-2AA7-8369-E214-AF6F5CF3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0A04-CC9F-B5BE-76D0-BD254A42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88DAE5-635F-C8A1-F49F-62E56D8F2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2201069"/>
            <a:ext cx="65627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7274-2F5E-E630-CDDE-A00FDA00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A1E9-BDAB-8AF3-E14E-094E0764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and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Residual: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Least square:</a:t>
                </a:r>
              </a:p>
              <a:p>
                <a:pPr lvl="1"/>
                <a:r>
                  <a:rPr lang="en-US" dirty="0"/>
                  <a:t>The sum of the squared residuals (RSS)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861DC-1B76-F96E-EE22-A7182C8A6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B3FEA-295A-BE2B-05DE-BE45BA77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16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2A32-9F23-3895-78B1-FDDDBBBE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Multiple input features</a:t>
                </a:r>
              </a:p>
              <a:p>
                <a:r>
                  <a:rPr lang="en-US" dirty="0"/>
                  <a:t>Multiple linear regression extends the simple linear model to include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input features for predicting the output feature and takes the form: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B7CCCA-FE30-5838-336B-01DDCD332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4ACC-4F52-C43F-B851-C61AD46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53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5511-07BE-2D5B-77F3-48798D98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9C3C6E-3039-DF7D-3203-D118370D67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3D68A-5C98-1907-A0FD-A251224A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7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4FEF-429C-FF4D-C4AD-16CB527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F406D055-D3B8-AA10-EC58-6FF9C00A9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2201069"/>
            <a:ext cx="5915025" cy="360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78922-6A44-CFB6-A2CB-824B87BF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37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6945-1C09-786F-9B2A-F5255417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332BAB13-8BFD-2A2C-38F1-81DEBA07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6254-EE4A-3BF6-658C-4B75D424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FD08-E805-EA2C-9435-0C48DE14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927BF1A-E813-F8AA-D380-CB7FB7CBB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487" y="1996281"/>
            <a:ext cx="5915025" cy="4010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AA0F7-123B-2F97-15A8-81DC9CF5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9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A0C1-2E10-DC37-A7EE-E9CF6424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D478-4200-8B77-4533-0B8DCBE8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Linear regression methods perform well when the relationship between the output and the input features is linear and assumptions are reasonably met.</a:t>
            </a:r>
          </a:p>
          <a:p>
            <a:r>
              <a:rPr lang="en-US" dirty="0"/>
              <a:t>Linear regression models are also computationally efficient and straightforward to interpret. </a:t>
            </a:r>
          </a:p>
          <a:p>
            <a:r>
              <a:rPr lang="en-US" dirty="0"/>
              <a:t>However, linear regression methods also have limitations. Linear regression methods are:</a:t>
            </a:r>
          </a:p>
          <a:p>
            <a:pPr lvl="1"/>
            <a:r>
              <a:rPr lang="en-US" dirty="0"/>
              <a:t>sensitive to outliers and extreme instances,</a:t>
            </a:r>
          </a:p>
          <a:p>
            <a:pPr lvl="1"/>
            <a:r>
              <a:rPr lang="en-US" dirty="0"/>
              <a:t>sensitive to multicollinearity, which occurs when input features are correlated, and susceptible to noise and overfitting.</a:t>
            </a:r>
          </a:p>
          <a:p>
            <a:r>
              <a:rPr lang="en-US" dirty="0"/>
              <a:t>Techniques to address these limitations do exist. </a:t>
            </a:r>
          </a:p>
          <a:p>
            <a:pPr lvl="1"/>
            <a:r>
              <a:rPr lang="en-US" dirty="0"/>
              <a:t>Ex: Regularization techniques prevent the regression weights from being too large, which addresses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5B6C9-72D9-D025-F03B-070588D3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05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>
                <a:solidFill>
                  <a:schemeClr val="accent4"/>
                </a:solidFill>
              </a:rPr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ED28-DBEB-26C3-EF60-BA0375EB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3.2 Elastic Net Regression (Regularization)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28937-0AFA-6DE2-564D-F6A9F3747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9EA4E-351B-BF74-EB57-FF5572E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4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1396-C728-E226-DA9E-3AF9C762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common challenge in machine learning is determining the optimal model complexity to avoid overfitting or underfitting.</a:t>
                </a:r>
              </a:p>
              <a:p>
                <a:r>
                  <a:rPr lang="en-US" dirty="0"/>
                  <a:t>Regularization refers to methods that control the complexity of a machine learning model by adding a regularization term which shrinks estimated weights toward 0. </a:t>
                </a:r>
              </a:p>
              <a:p>
                <a:pPr lvl="1"/>
                <a:r>
                  <a:rPr lang="en-US" dirty="0"/>
                  <a:t>Example: Ridge regression estimates weights so that the following function is minimized.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is the regularization term.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41DB69-B442-D143-EC70-53ECE8CC0C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E3D61-4383-9AB4-2AA2-3D002EA7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5482D0AF-6FD2-C467-4610-922DA1778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704" y="4722411"/>
            <a:ext cx="37528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8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7A44-75DC-C21D-E19C-9F3C1F21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8F54651-DE08-24FA-49CD-B76435095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7B34B-8F62-93DB-6E47-808C442A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81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882-3230-99B5-0F33-EDABA1F3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5CFFBD9-739D-7924-4821-5BC8185BE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6AAF0-A97C-5E60-FCFE-495862DA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8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B240-A7E8-394A-FAFD-C2292C12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4A9CF7D-F663-DEC7-78D0-1502AAF3A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326F-6512-60BB-CB1B-B840D5E0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6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D64-8DD2-7CE0-7F93-C6E54A373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A690FA7-F2D8-1587-F76F-4FD0CE49A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2334419"/>
            <a:ext cx="6800850" cy="3333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53BAD-D271-A750-DDA6-57B355C1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435-1865-FBA8-93B9-00E8C7B1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858C-9C9D-473B-DD57-2CEBA6ED1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A7D0-D1EE-4F7C-BAF1-7C33EAB2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78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0F08-0FA5-CD74-58D6-6B58C7E5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loss function </a:t>
                </a:r>
                <a:r>
                  <a:rPr lang="en-US" dirty="0"/>
                  <a:t>quantifies the difference between a model's predictions and the observed values. </a:t>
                </a:r>
              </a:p>
              <a:p>
                <a:r>
                  <a:rPr lang="en-US" dirty="0"/>
                  <a:t>Models are fitted by solving for weights that minimize the loss function. </a:t>
                </a:r>
              </a:p>
              <a:p>
                <a:pPr lvl="1"/>
                <a:r>
                  <a:rPr lang="en-US" dirty="0"/>
                  <a:t>Ex: Least squares selects weights by minimizing the sum of the squared residuals.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Ridge regression uses RSS, but adds an L2 norm regularization term to the loss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FB15-D20B-4A69-5C3D-3D08DA549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257F1-A5F0-0148-257C-63373BC6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57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949-485A-DDF4-D598-5737F2BF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 and estimated weights shrink toward 0.</a:t>
                </a:r>
              </a:p>
              <a:p>
                <a:endParaRPr lang="en-US" dirty="0"/>
              </a:p>
              <a:p>
                <a:r>
                  <a:rPr lang="en-US" dirty="0"/>
                  <a:t>An appropriate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selected using model tuning. </a:t>
                </a:r>
              </a:p>
              <a:p>
                <a:endParaRPr lang="en-US" dirty="0"/>
              </a:p>
              <a:p>
                <a:r>
                  <a:rPr lang="en-US" dirty="0"/>
                  <a:t>Model tuning is the process of selecting the best hyperparameter value for a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19796-B4D2-3DDC-C0F1-C05E62AAB2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F990-B247-96CA-8074-A4FBFF27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2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D85C-1020-035C-CA38-FB767787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screenshot of a math test&#10;&#10;Description automatically generated">
            <a:extLst>
              <a:ext uri="{FF2B5EF4-FFF2-40B4-BE49-F238E27FC236}">
                <a16:creationId xmlns:a16="http://schemas.microsoft.com/office/drawing/2014/main" id="{BF14A75E-B131-11E2-3B76-8A203DF1A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2D0EE-73C0-C658-1611-64D7F2E4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9A7C09-F22A-84AD-BF56-80A26B5F3C80}"/>
              </a:ext>
            </a:extLst>
          </p:cNvPr>
          <p:cNvSpPr txBox="1"/>
          <p:nvPr/>
        </p:nvSpPr>
        <p:spPr>
          <a:xfrm>
            <a:off x="3768132" y="1321356"/>
            <a:ext cx="532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Predicting rental price with ridge regression</a:t>
            </a:r>
          </a:p>
        </p:txBody>
      </p:sp>
    </p:spTree>
    <p:extLst>
      <p:ext uri="{BB962C8B-B14F-4D97-AF65-F5344CB8AC3E}">
        <p14:creationId xmlns:p14="http://schemas.microsoft.com/office/powerpoint/2010/main" val="145870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7C10-BFD3-26DE-A44C-5D06CAE7C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3DD1D97-7E1D-F1C5-0D74-FDCAEC63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C1FE-A3ED-A4C5-C72C-96701C40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D551-B70C-DECE-A75D-A934BA5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E707104-26DC-7FDC-7C34-5CF1FA7EA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EA9E-246E-67E4-771D-A285B1E6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5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D6E7-3375-C73D-1B6F-0B47187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C3C4D1AC-966D-61F8-6534-A79C8E2B9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9F7ED-CC68-52D8-E399-9C5161E5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2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4DAF-2902-41BA-3248-68A5A519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6" name="Content Placeholder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6965B8E-7D20-6E0B-0266-9C1BAE77C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BBD9-1DD9-7C2E-0EC6-D6BC9B4D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5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2A8E-A676-C16D-35D3-58C7275C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L</a:t>
                </a:r>
                <a:r>
                  <a:rPr lang="en-US" dirty="0"/>
                  <a:t>east </a:t>
                </a:r>
                <a:r>
                  <a:rPr lang="en-US" b="1" dirty="0"/>
                  <a:t>A</a:t>
                </a:r>
                <a:r>
                  <a:rPr lang="en-US" dirty="0"/>
                  <a:t>bsolute </a:t>
                </a:r>
                <a:r>
                  <a:rPr lang="en-US" b="1" dirty="0"/>
                  <a:t>S</a:t>
                </a:r>
                <a:r>
                  <a:rPr lang="en-US" dirty="0"/>
                  <a:t>hrinkage and </a:t>
                </a:r>
                <a:r>
                  <a:rPr lang="en-US" b="1" dirty="0"/>
                  <a:t>S</a:t>
                </a:r>
                <a:r>
                  <a:rPr lang="en-US" dirty="0"/>
                  <a:t>election </a:t>
                </a:r>
                <a:r>
                  <a:rPr lang="en-US" b="1" dirty="0"/>
                  <a:t>O</a:t>
                </a:r>
                <a:r>
                  <a:rPr lang="en-US" dirty="0"/>
                  <a:t>perator (LASSO), or </a:t>
                </a:r>
                <a:r>
                  <a:rPr lang="en-US" b="1" dirty="0"/>
                  <a:t>L1 regularization</a:t>
                </a:r>
                <a:r>
                  <a:rPr lang="en-US" dirty="0"/>
                  <a:t>, selects weights by minimizing the 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a hyperparameter.</a:t>
                </a:r>
              </a:p>
              <a:p>
                <a:r>
                  <a:rPr lang="en-US" dirty="0"/>
                  <a:t>Increasing the value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amount of regularization, and the estimated model weights shrink toward 0.</a:t>
                </a:r>
              </a:p>
              <a:p>
                <a:r>
                  <a:rPr lang="en-US" dirty="0"/>
                  <a:t>Because some estimated weights may be exactly 0, LASSO can be used for feature selection. </a:t>
                </a:r>
              </a:p>
              <a:p>
                <a:r>
                  <a:rPr lang="en-US" dirty="0">
                    <a:solidFill>
                      <a:schemeClr val="accent4"/>
                    </a:solidFill>
                  </a:rPr>
                  <a:t>LASSO</a:t>
                </a:r>
                <a:r>
                  <a:rPr lang="en-US" dirty="0"/>
                  <a:t> regression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L1 norm</a:t>
                </a:r>
                <a:r>
                  <a:rPr lang="en-US" dirty="0"/>
                  <a:t>, compared to 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, which uses the </a:t>
                </a:r>
                <a:r>
                  <a:rPr lang="en-US" dirty="0">
                    <a:solidFill>
                      <a:schemeClr val="accent4"/>
                    </a:solidFill>
                  </a:rPr>
                  <a:t>L2 norm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a hyperparameter. (</a:t>
                </a:r>
                <a:r>
                  <a:rPr lang="en-US" dirty="0">
                    <a:solidFill>
                      <a:schemeClr val="accent4"/>
                    </a:solidFill>
                  </a:rPr>
                  <a:t>Ridge regression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AE5D6C-DBCB-D4B1-B11E-C3A1EE94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DB0BD-C0BE-EF02-FC10-CE8EE6B7C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51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DA12-53D4-C7CE-F0F6-EAE6314B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3E3865EF-8418-E672-6DBC-AAD8FD780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04B9D-E41F-6E6A-1B44-0765CCA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4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F7D2-BFDB-87AB-391F-6A7FDD70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AFAC383-9C63-8D59-850B-051088C52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8400B-EE8B-45DD-0F6D-8AED3B1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7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0352-95BB-9F7C-4F97-CACA675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regression models a linear relationship between the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 input features,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and a numerical output feature, 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Linear regression is used for determining the relationship between features, forecasting, and prediction.</a:t>
                </a:r>
              </a:p>
              <a:p>
                <a:r>
                  <a:rPr lang="en-US" b="1" dirty="0"/>
                  <a:t>Simple linear regression </a:t>
                </a:r>
                <a:r>
                  <a:rPr lang="en-US" dirty="0"/>
                  <a:t>models or predicts the output feature based on a linear relationship with only one input feature,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the estimated y-intercept and slope.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C22A6A-4E61-844A-60B7-56A924AC5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95A7-FDF8-C0C2-AD91-678684B8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5DB4-DA57-45B2-7BAB-6098D9DF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ED0646A7-995F-92D2-F37D-604B7B9F4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F820D-0EF1-509D-833C-DD0FF248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AC4B-88E2-23E2-5F7B-DD604E57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math problem with a graph&#10;&#10;Description automatically generated with medium confidence">
            <a:extLst>
              <a:ext uri="{FF2B5EF4-FFF2-40B4-BE49-F238E27FC236}">
                <a16:creationId xmlns:a16="http://schemas.microsoft.com/office/drawing/2014/main" id="{0B191D26-0C56-003A-284C-C3D34CF6E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C0FB-F9F2-F992-0A22-830409CE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77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6803-C765-C163-7B92-E1C9AD9C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Regression</a:t>
            </a:r>
          </a:p>
        </p:txBody>
      </p:sp>
      <p:pic>
        <p:nvPicPr>
          <p:cNvPr id="6" name="Content Placeholder 5" descr="A graph of a curve and a line&#10;&#10;Description automatically generated">
            <a:extLst>
              <a:ext uri="{FF2B5EF4-FFF2-40B4-BE49-F238E27FC236}">
                <a16:creationId xmlns:a16="http://schemas.microsoft.com/office/drawing/2014/main" id="{938C3682-262B-A061-AC7A-D437D49EF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712" y="1896269"/>
            <a:ext cx="6886575" cy="4210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8147-DABB-069A-EBEE-23AD62E8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09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586C-7F42-5B98-A463-379B441C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Regularization discourages large weight estimates, thus preventing overfitting.</a:t>
                </a:r>
              </a:p>
              <a:p>
                <a:r>
                  <a:rPr lang="en-US" dirty="0"/>
                  <a:t>LASSO and elastic net weights can be estimated at 0 which results in a simpler model. </a:t>
                </a:r>
              </a:p>
              <a:p>
                <a:pPr lvl="1"/>
                <a:r>
                  <a:rPr lang="en-US" dirty="0"/>
                  <a:t>Simpler models can be easier to interpret and are more computationally efficient. </a:t>
                </a:r>
              </a:p>
              <a:p>
                <a:r>
                  <a:rPr lang="en-US" dirty="0"/>
                  <a:t>However, ridge regression only shrinks weights close to 0 so the computational expenditure is similar to linear regression. </a:t>
                </a:r>
              </a:p>
              <a:p>
                <a:r>
                  <a:rPr lang="en-US" dirty="0"/>
                  <a:t>Regularization reduces prediction variance but at the cost of introducing bias. Thus, the selection of hyperparameters is important for the bias-variance tradeoff.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 LASSO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:r>
                  <a:rPr lang="el-GR" dirty="0"/>
                  <a:t>λ</a:t>
                </a:r>
                <a:r>
                  <a:rPr lang="en-US" dirty="0"/>
                  <a:t> in elastic net regression.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BE3E3A-D32A-6CFA-07C7-D6DCBAAFDE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 r="-29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F330E-3D0C-518E-54D6-550FA3B7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6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9A13-DA22-1ECB-8F99-FD572426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that we didn’t talk about elastic net regression in details.</a:t>
                </a:r>
              </a:p>
              <a:p>
                <a:r>
                  <a:rPr lang="en-US" dirty="0"/>
                  <a:t>Elastic net regression selects weights by minimizing the loss function: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controls the regularization strength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the weight applied to the L1 norm.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 elastic net is ridge regression, and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the elastic net is LASSO. </a:t>
                </a:r>
              </a:p>
              <a:p>
                <a:pPr lvl="1"/>
                <a:r>
                  <a:rPr lang="en-US" dirty="0"/>
                  <a:t>Tuning this hyperparameter determines the best ratio between L1 and L2 regularization.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77F8B0-A96A-9C54-3297-9DB2155A2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D5E6-65D3-2F2C-433D-DC9CE688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14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Regression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>
                <a:solidFill>
                  <a:schemeClr val="accent4"/>
                </a:solidFill>
              </a:rPr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8893-6C28-7A1E-2C89-BC999DAF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3.3 K-nearest Neighbors for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1B47-58CE-397C-5B28-BE8F8889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096AE-0C41-0412-9124-213FB49C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4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1028-5E03-ACAB-DB99-A8754DA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4519-0B7A-FAD5-4403-939B2FBC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k-nearest neighbors regression </a:t>
            </a:r>
            <a:r>
              <a:rPr lang="en-US" dirty="0"/>
              <a:t>predicts the value of a numeric output feature based on the average output for other instances with the most similar, or nearest, input features. </a:t>
            </a:r>
          </a:p>
          <a:p>
            <a:r>
              <a:rPr lang="en-US" dirty="0"/>
              <a:t>The nearest instances, or neighbors, are identified using a distance measure with the input features. </a:t>
            </a:r>
          </a:p>
          <a:p>
            <a:r>
              <a:rPr lang="en-US" dirty="0"/>
              <a:t>The average value of the output feature for the nearest instances becomes the prediction. </a:t>
            </a:r>
          </a:p>
          <a:p>
            <a:r>
              <a:rPr lang="en-US" dirty="0"/>
              <a:t>The k-nearest neighbors regression prediction is a numeric value compared to k-nearest neighbors for classification that predicts a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95D67-E240-FB8E-4D44-01E3D019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1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9B1A-1E69-8AC7-75B0-57D5D96C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&#10;&#10;Description automatically generated">
            <a:extLst>
              <a:ext uri="{FF2B5EF4-FFF2-40B4-BE49-F238E27FC236}">
                <a16:creationId xmlns:a16="http://schemas.microsoft.com/office/drawing/2014/main" id="{E8DC6D99-BBF1-5DD8-17DF-FFA353001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DDD45-8846-4E1A-7078-56A0D12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73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5DF7-9C54-8FE2-8FC7-43E86C10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0021A7D9-FE7C-656E-FE8B-FE166D0DF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9FAAA-8A96-2842-5F20-138A34A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4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0027-2FE9-DC1B-DEFC-19BE5606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9C81F4-E15E-8B5D-4F1C-8927101D0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9EA3C-6462-0A5B-CDD3-2ECBE5A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65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DC17-AC8F-DE69-7B52-BC686E92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F9DC9F-B65E-D699-7F6C-2EFD2F71D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86531-D665-3ECB-5E25-CACB40EB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13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C822-F492-F36B-937F-590A9914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6A3CCA22-E7D9-EE26-10E7-F7571C62D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501106"/>
            <a:ext cx="6057900" cy="3000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7BA78-8C5A-D6B8-C754-04501A23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141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E998-B5ED-1C7E-D20B-9F20C573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for Regression: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A62-0984-530F-2BAA-0E5B681D8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select the nearest neighbors is the same as k-nearest neighbor for classification.</a:t>
            </a:r>
          </a:p>
          <a:p>
            <a:pPr lvl="1"/>
            <a:r>
              <a:rPr lang="en-US" dirty="0"/>
              <a:t>using distance measures:</a:t>
            </a:r>
          </a:p>
          <a:p>
            <a:pPr lvl="2"/>
            <a:r>
              <a:rPr lang="en-US" dirty="0"/>
              <a:t>Euclidean distance</a:t>
            </a:r>
          </a:p>
          <a:p>
            <a:pPr lvl="2"/>
            <a:r>
              <a:rPr lang="en-US" dirty="0"/>
              <a:t>Manhattan distance</a:t>
            </a:r>
          </a:p>
          <a:p>
            <a:pPr lvl="2"/>
            <a:r>
              <a:rPr lang="en-US" dirty="0" err="1"/>
              <a:t>Minkowski</a:t>
            </a:r>
            <a:r>
              <a:rPr lang="en-US" dirty="0"/>
              <a:t> distance.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A9CAF-1FB3-6DD0-F631-DFD8CB2E4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75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D744-78BE-910E-B9D3-FE9466B3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Since k-nearest neighbors regression is a flexible model and does not require a specific relationship between the input and output features, the model works well for complex or non-linear relationships. </a:t>
                </a:r>
              </a:p>
              <a:p>
                <a:r>
                  <a:rPr lang="en-US" dirty="0"/>
                  <a:t>For a large enough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model is not sensitive to noise or outliers.</a:t>
                </a:r>
              </a:p>
              <a:p>
                <a:endParaRPr lang="en-US" dirty="0"/>
              </a:p>
              <a:p>
                <a:r>
                  <a:rPr lang="en-US" dirty="0"/>
                  <a:t>The k-nearest neighbors algorithm is intuitive but has limitations. </a:t>
                </a:r>
              </a:p>
              <a:p>
                <a:pPr lvl="1"/>
                <a:r>
                  <a:rPr lang="en-US" dirty="0"/>
                  <a:t>k-nearest neighbors regression is </a:t>
                </a:r>
                <a:r>
                  <a:rPr lang="en-US" dirty="0">
                    <a:solidFill>
                      <a:schemeClr val="accent4"/>
                    </a:solidFill>
                  </a:rPr>
                  <a:t>sensitive to the number of input features and the number of instances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When the number of input features becomes large</a:t>
                </a:r>
                <a:r>
                  <a:rPr lang="en-US" dirty="0"/>
                  <a:t>, the nearest neighbors for an instance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may not be similar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results in poor predictions. </a:t>
                </a:r>
              </a:p>
              <a:p>
                <a:pPr lvl="1"/>
                <a:r>
                  <a:rPr lang="en-US" dirty="0"/>
                  <a:t>Because the k-nearest neighbors regression algorithm calculates the distance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each instance, the algorithm is </a:t>
                </a:r>
                <a:r>
                  <a:rPr lang="en-US" dirty="0">
                    <a:solidFill>
                      <a:schemeClr val="accent4"/>
                    </a:solidFill>
                  </a:rPr>
                  <a:t>computationally expensive </a:t>
                </a:r>
                <a:r>
                  <a:rPr lang="en-US" dirty="0"/>
                  <a:t>for datasets with a large number of instances.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2796D4-8B3E-4EC0-4CBC-EC2783AD2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2A4C-22F6-39F6-D0D9-E1FD8569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41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6ABE68-969C-BC6A-A2D2-F1BFC08B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10.3 Gradient Descent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E22E26-1045-637A-7C43-D84603DD8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B0AFA-C86A-7482-0083-4E41347B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907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2C9C-96FF-1E9F-864A-3CD02457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20FE-758C-5293-2D57-739BA5EEF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Gradient descent </a:t>
            </a:r>
            <a:r>
              <a:rPr lang="en-US" dirty="0"/>
              <a:t>is an </a:t>
            </a:r>
            <a:r>
              <a:rPr lang="en-US" b="1" dirty="0"/>
              <a:t>optimization</a:t>
            </a:r>
            <a:r>
              <a:rPr lang="en-US" dirty="0"/>
              <a:t> algorithm that optimizes a function by </a:t>
            </a:r>
            <a:r>
              <a:rPr lang="en-US" b="1" dirty="0"/>
              <a:t>updating weights </a:t>
            </a:r>
            <a:r>
              <a:rPr lang="en-US" dirty="0"/>
              <a:t>based on the </a:t>
            </a:r>
            <a:r>
              <a:rPr lang="en-US" b="1" dirty="0"/>
              <a:t>function's derivative</a:t>
            </a:r>
            <a:r>
              <a:rPr lang="en-US" dirty="0"/>
              <a:t>, also called the gradient. </a:t>
            </a:r>
          </a:p>
          <a:p>
            <a:endParaRPr lang="en-US" dirty="0"/>
          </a:p>
          <a:p>
            <a:r>
              <a:rPr lang="en-US" dirty="0"/>
              <a:t>In machine learning, gradient descent is used to find the optimal weights for a model to minimize a loss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C826-2A44-7C99-9688-BEABA4F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7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DEFF-6438-EF03-1059-5839D50B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&#10;&#10;Description automatically generated">
            <a:extLst>
              <a:ext uri="{FF2B5EF4-FFF2-40B4-BE49-F238E27FC236}">
                <a16:creationId xmlns:a16="http://schemas.microsoft.com/office/drawing/2014/main" id="{B4ECC054-691C-19D9-991F-8547E2D55D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25" y="2343944"/>
            <a:ext cx="5695950" cy="3314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011BB-5CF5-6AA7-7F14-DFC63E98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050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FA71-9D1C-0058-9B95-8A8A4941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C6F28BF2-9A40-C920-423A-358891F33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887" y="2358231"/>
            <a:ext cx="6372225" cy="32861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01BB6-A287-D536-C55F-2477B3BB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65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A868-51AC-1494-1BED-7DA3859F1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03E6C57A-9E64-E050-FF8D-D7987DFD5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D178D-FA7E-1216-2668-8F49B774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488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4E8A-AF0B-035E-DC22-A01FE2F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weight and weight&#10;&#10;Description automatically generated with medium confidence">
            <a:extLst>
              <a:ext uri="{FF2B5EF4-FFF2-40B4-BE49-F238E27FC236}">
                <a16:creationId xmlns:a16="http://schemas.microsoft.com/office/drawing/2014/main" id="{70DE9CC2-730B-49BA-F2C5-6B2E44F08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33454-2019-5A58-F1D2-034762A0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0004-9717-00CF-C2D7-227AA77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EB8EC7-B50D-3C9D-A037-508EE6118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3AFD-3395-FFB0-B227-A07C684C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50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D46-BE1D-91D4-DE99-C8C1AEB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weight and weight&#10;&#10;Description automatically generated">
            <a:extLst>
              <a:ext uri="{FF2B5EF4-FFF2-40B4-BE49-F238E27FC236}">
                <a16:creationId xmlns:a16="http://schemas.microsoft.com/office/drawing/2014/main" id="{DD34A0D6-0486-B3B9-3ABC-9F194E67D9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CB4FD-9D9F-115A-B042-9E5B719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65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D791-0078-9ADF-0F1B-24683215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1121CDBE-59F7-9CCE-F950-C98E308C6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112" y="2210594"/>
            <a:ext cx="6581775" cy="3581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37518-A24A-929D-AB24-05F6753C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19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2EC5C-1DC3-3472-F9B8-19938BAB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Gradients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9D866826-DA76-B4E4-A3CB-8D7FCD17D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62" y="2815431"/>
            <a:ext cx="8601075" cy="23717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5FD32-0A03-A815-1B07-D8082D0D3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81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07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89628-F67C-9C66-7C40-C9884B0E119A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666985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561A82-DDFF-07E8-0D90-5E0C7A2C33D9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692710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D329A-406A-2136-643D-EF45E8BD41A1}"/>
              </a:ext>
            </a:extLst>
          </p:cNvPr>
          <p:cNvSpPr txBox="1"/>
          <p:nvPr/>
        </p:nvSpPr>
        <p:spPr>
          <a:xfrm>
            <a:off x="922412" y="6157680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504796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DAF99F-47A3-7E29-188B-D7B6FD9C5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Support Vector Machines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86288E-EC59-B1F8-AAD7-01381CF63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Support Vector Classifiers (7.1)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5BEC9-1525-22A9-3495-5DE7A0E9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3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985D-2DD2-4E2D-A750-00FEE99D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E64C1FD5-E0B1-B3BA-2D90-389405490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0D974-3BE2-BED5-2DC6-112688C9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6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89E9-3C26-AD5A-1A46-A28C6572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D4628AB0-9AF6-DB0B-82FF-311F7EFCB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DCF8-B621-19EE-0B53-9E325707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4CE8-6A08-033B-2424-EBC37CE1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876AF009-1599-6B79-F05B-C50326E60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0A672-E129-2F9C-6810-66A70731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9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7D62-178F-2AC3-419E-C2CFA7EC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C06AE87F-DF9E-A1AA-970C-F726C40D8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AC3DF-4390-5834-CBDB-655B775B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47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57B1-F3DA-5582-F710-C49C52CE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with blue dots and a line&#10;&#10;Description automatically generated">
            <a:extLst>
              <a:ext uri="{FF2B5EF4-FFF2-40B4-BE49-F238E27FC236}">
                <a16:creationId xmlns:a16="http://schemas.microsoft.com/office/drawing/2014/main" id="{05052E60-8791-61BA-8B0F-8DC0119E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4D63E-5859-86DD-6ABB-DEE14DBE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93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BC46-1C5F-89FD-F8F5-C28B2EA8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diagram of a fire hazard&#10;&#10;Description automatically generated">
            <a:extLst>
              <a:ext uri="{FF2B5EF4-FFF2-40B4-BE49-F238E27FC236}">
                <a16:creationId xmlns:a16="http://schemas.microsoft.com/office/drawing/2014/main" id="{0AAF5AFD-CB83-311F-0963-946124E95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CF3C-80FC-BEA2-4BE6-84080B63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24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68325-6725-55D3-B1A2-52DBBD91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C68A8963-F2E8-7CF9-F12B-6D0BF493E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BACC4-3040-0618-A2A5-C2DD1D34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15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3988-EE79-D76A-C9C0-3FFFD3B0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margin classifier for forest fires</a:t>
            </a:r>
          </a:p>
        </p:txBody>
      </p:sp>
      <p:pic>
        <p:nvPicPr>
          <p:cNvPr id="6" name="Content Placeholder 5" descr="A graph of a fire warning&#10;&#10;Description automatically generated">
            <a:extLst>
              <a:ext uri="{FF2B5EF4-FFF2-40B4-BE49-F238E27FC236}">
                <a16:creationId xmlns:a16="http://schemas.microsoft.com/office/drawing/2014/main" id="{075FCCCE-8ACF-861D-7BC4-C82EF74E8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024856"/>
            <a:ext cx="566737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F2ED2-E08E-31A3-14B9-C3356FE0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655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4485-7B4D-D096-0D51-48B8C1C6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6265-C905-568E-909F-FB0D6439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vector classifiers are flexible models and </a:t>
            </a:r>
            <a:r>
              <a:rPr lang="en-US" dirty="0">
                <a:solidFill>
                  <a:schemeClr val="accent4"/>
                </a:solidFill>
              </a:rPr>
              <a:t>can be extended to more than one class using a one vs. the rest approach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One vs. the rest classification fits a model </a:t>
            </a:r>
            <a:r>
              <a:rPr lang="en-US" b="1" i="1" dirty="0"/>
              <a:t>c</a:t>
            </a:r>
            <a:r>
              <a:rPr lang="en-US" dirty="0"/>
              <a:t> times using a dummy variable for each of the output feature’s </a:t>
            </a:r>
            <a:r>
              <a:rPr lang="en-US" b="1" i="1" dirty="0"/>
              <a:t>c</a:t>
            </a:r>
            <a:r>
              <a:rPr lang="en-US" dirty="0"/>
              <a:t> classes.</a:t>
            </a:r>
          </a:p>
          <a:p>
            <a:r>
              <a:rPr lang="en-US" dirty="0"/>
              <a:t>Support vector classifiers </a:t>
            </a:r>
            <a:r>
              <a:rPr lang="en-US" dirty="0">
                <a:solidFill>
                  <a:schemeClr val="accent4"/>
                </a:solidFill>
              </a:rPr>
              <a:t>can also be modified to use a nonlinear decision boundary</a:t>
            </a:r>
            <a:r>
              <a:rPr lang="en-US" dirty="0"/>
              <a:t>, which may improve overall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DEDC-A32A-45FB-A1F4-70C445C3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9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1AA-B727-0A9C-9792-A89A8C23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Since support vector classifiers categorize instances based on their position relative to the hyperplane, support vector classifiers </a:t>
                </a:r>
                <a:r>
                  <a:rPr lang="en-US" dirty="0">
                    <a:solidFill>
                      <a:schemeClr val="accent4"/>
                    </a:solidFill>
                  </a:rPr>
                  <a:t>do not provide a probability of class membership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However, confidence scores or distance to the margin may be used to quantify uncertainty instead. </a:t>
                </a:r>
              </a:p>
              <a:p>
                <a:pPr lvl="1"/>
                <a:r>
                  <a:rPr lang="en-US" dirty="0"/>
                  <a:t>Ex: Instances within the margin may have more uncertainty in their classification than instances beyond the margin. </a:t>
                </a:r>
              </a:p>
              <a:p>
                <a:r>
                  <a:rPr lang="en-US" dirty="0"/>
                  <a:t>Other classifiers are more computationally efficient for large datasets, or data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sample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number of features.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8053F1-A5A3-A558-C815-3FA9A28B7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09712-36FE-D58A-7E3B-03B0608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88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BCDE-6EBC-3699-D569-D3743C9EA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F302-7711-EEA2-F301-B7C075BB3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Decision Trees for Classification (8.1)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7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3F55-DDC2-E52A-11F6-B548974C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4BC5-223F-34D3-8927-2A1941AF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tree</a:t>
            </a:r>
            <a:r>
              <a:rPr lang="en-US" dirty="0"/>
              <a:t> is a hierarchical structure with no loops made up of two objects: nodes and edges.</a:t>
            </a:r>
          </a:p>
          <a:p>
            <a:pPr lvl="1"/>
            <a:r>
              <a:rPr lang="en-US" dirty="0"/>
              <a:t>An </a:t>
            </a:r>
            <a:r>
              <a:rPr lang="en-US" b="1" dirty="0"/>
              <a:t>edge</a:t>
            </a:r>
            <a:r>
              <a:rPr lang="en-US" dirty="0"/>
              <a:t> is a directed link from a parent node to a child node. Most nodes in a tree have one parent node and multiple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root</a:t>
            </a:r>
            <a:r>
              <a:rPr lang="en-US" dirty="0"/>
              <a:t> node is the node with no parent node.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leaf</a:t>
            </a:r>
            <a:r>
              <a:rPr lang="en-US" dirty="0"/>
              <a:t> is a node that has no outgoing edges to child nodes.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depth</a:t>
            </a:r>
            <a:r>
              <a:rPr lang="en-US" dirty="0"/>
              <a:t> of a node is the number of edges that must be followed to reach that node from the root node.</a:t>
            </a:r>
          </a:p>
          <a:p>
            <a:r>
              <a:rPr lang="en-US" dirty="0"/>
              <a:t>A </a:t>
            </a:r>
            <a:r>
              <a:rPr lang="en-US" b="1" dirty="0"/>
              <a:t>decision tree </a:t>
            </a:r>
            <a:r>
              <a:rPr lang="en-US" dirty="0"/>
              <a:t>is a tree where each parent node has a question that determines the edge that should be taken from that node. </a:t>
            </a:r>
          </a:p>
          <a:p>
            <a:pPr lvl="1"/>
            <a:r>
              <a:rPr lang="en-US" dirty="0"/>
              <a:t>The nodes in a decision tree are called decision nodes. </a:t>
            </a:r>
          </a:p>
          <a:p>
            <a:pPr lvl="1"/>
            <a:r>
              <a:rPr lang="en-US" dirty="0"/>
              <a:t>In a decision tree, the leaves communicate the decision that results from the questions answered from the root node to the leaf.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95614-181A-551B-BF2C-BFD082D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25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0792-3CB7-D967-086A-CAE69900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tree&#10;&#10;Description automatically generated">
            <a:extLst>
              <a:ext uri="{FF2B5EF4-FFF2-40B4-BE49-F238E27FC236}">
                <a16:creationId xmlns:a16="http://schemas.microsoft.com/office/drawing/2014/main" id="{84CA4A89-1A3F-2E7D-B7F6-74ECD6AE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BC0B-CAEA-18B8-98E6-99F950EB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FFF3-8EF3-9149-0575-F77CADB5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pic>
        <p:nvPicPr>
          <p:cNvPr id="5" name="Content Placeholder 4" descr="A graph and numbers on a screen&#10;&#10;Description automatically generated">
            <a:extLst>
              <a:ext uri="{FF2B5EF4-FFF2-40B4-BE49-F238E27FC236}">
                <a16:creationId xmlns:a16="http://schemas.microsoft.com/office/drawing/2014/main" id="{8D51A0ED-9289-4019-CCDB-D58BEBB4D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12" y="2286794"/>
            <a:ext cx="5591175" cy="34290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E1D5-0251-96E4-0E28-9ECBD043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997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8F2D5-30EA-25EF-4D96-B7A025EB8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B12AB907-BE38-8573-0EA5-1EBE7A3D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4A61-EFC9-28B3-2305-EADE2CF8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61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ECA-5E48-4FE8-4EB7-21731EB8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decision tree to identify coffee species</a:t>
            </a:r>
          </a:p>
        </p:txBody>
      </p:sp>
      <p:pic>
        <p:nvPicPr>
          <p:cNvPr id="6" name="Content Placeholder 5" descr="A diagram of a plant&#10;&#10;Description automatically generated">
            <a:extLst>
              <a:ext uri="{FF2B5EF4-FFF2-40B4-BE49-F238E27FC236}">
                <a16:creationId xmlns:a16="http://schemas.microsoft.com/office/drawing/2014/main" id="{76FBF67A-AEBB-D5AC-A61B-6931808F7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B863-F1D8-23E4-7CA5-1868BAA3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732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92EE-D01C-11A7-1F2C-FC13FA21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BEC46-1409-F082-2F72-8268C228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classifiers are decision trees that are built for classification tasks.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3001F-301C-2361-0082-E65209E0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377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FA99-5F35-BA24-05F9-A5BA4D69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graph with numbers and dots&#10;&#10;Description automatically generated">
            <a:extLst>
              <a:ext uri="{FF2B5EF4-FFF2-40B4-BE49-F238E27FC236}">
                <a16:creationId xmlns:a16="http://schemas.microsoft.com/office/drawing/2014/main" id="{A0624F14-288F-122E-19C9-4135B0C8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1615-639F-931B-96E9-ADB756E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0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B38F-3A49-4D69-A236-0997F264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3D17E3-0F53-E5F4-07DB-3C0FEDEAB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33DB-BD91-4132-A551-8F11D15A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06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5625-5EE8-067A-9F51-665B4045C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6CF18CB-CC8F-E579-56D4-5846E5F0E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8F1A9-559E-1817-81CF-2E8CB4E2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547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D831-B034-942E-420D-5FC264F8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diagram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1681ADB8-DD91-B71D-908C-410A4E93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25395-1377-3ABD-FBEF-5D709CEF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73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8A98-9920-79D8-5A97-D33DCE5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Classifier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CB60E1-2311-186D-1657-12241A575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312" y="2458244"/>
            <a:ext cx="5667375" cy="3086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580FD-E800-3FBF-BBDC-73A3E7EB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415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FB-9189-BD04-D588-D897FBB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6DFAFB4-8281-9CBE-989E-2980E41B0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2324894"/>
            <a:ext cx="9191625" cy="3352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436DA-71FC-5B50-B7AA-A5E80EDE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A598-3564-4AFB-B333-B6556DF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Least squares is the most common method for estimating the weights of a linear regression model using the available data.</a:t>
                </a:r>
              </a:p>
              <a:p>
                <a:r>
                  <a:rPr lang="en-US" dirty="0"/>
                  <a:t>The desired linear model is one where the predicted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are close to the observed data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Ex: For a simple linear regression model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One measure of closeness is the residual: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8CCDA-D1D3-AAF4-A486-817F8EF4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25A1C-96F3-9156-9BA1-9275F474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9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1957</Words>
  <Application>Microsoft Office PowerPoint</Application>
  <PresentationFormat>Widescreen</PresentationFormat>
  <Paragraphs>300</Paragraphs>
  <Slides>88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Aptos</vt:lpstr>
      <vt:lpstr>Aptos Display</vt:lpstr>
      <vt:lpstr>Arial</vt:lpstr>
      <vt:lpstr>Cambria Math</vt:lpstr>
      <vt:lpstr>Office Theme</vt:lpstr>
      <vt:lpstr>Chapter 3: Regression Models</vt:lpstr>
      <vt:lpstr>3. Regression Models</vt:lpstr>
      <vt:lpstr>3.1 Linear Regression</vt:lpstr>
      <vt:lpstr>Linear Regression</vt:lpstr>
      <vt:lpstr>Linear Regression</vt:lpstr>
      <vt:lpstr>Linear Regression</vt:lpstr>
      <vt:lpstr>Linear Regression</vt:lpstr>
      <vt:lpstr>Linear Regression</vt:lpstr>
      <vt:lpstr>Least Square</vt:lpstr>
      <vt:lpstr>Least Square</vt:lpstr>
      <vt:lpstr>Least Square</vt:lpstr>
      <vt:lpstr>Least Square</vt:lpstr>
      <vt:lpstr>Least Square</vt:lpstr>
      <vt:lpstr>Least Square</vt:lpstr>
      <vt:lpstr>Least Square</vt:lpstr>
      <vt:lpstr>Residual and RSS</vt:lpstr>
      <vt:lpstr>Multiple Regression</vt:lpstr>
      <vt:lpstr>Multiple Regression</vt:lpstr>
      <vt:lpstr>Multiple Regression</vt:lpstr>
      <vt:lpstr>Multiple Regression</vt:lpstr>
      <vt:lpstr>Multiple Regression</vt:lpstr>
      <vt:lpstr>Advantages and Disadvantages of Linear Regression</vt:lpstr>
      <vt:lpstr>3. Regression Models</vt:lpstr>
      <vt:lpstr>3.2 Elastic Net Regression (Regularization)</vt:lpstr>
      <vt:lpstr>Regularization</vt:lpstr>
      <vt:lpstr>Regularization</vt:lpstr>
      <vt:lpstr>Regularization</vt:lpstr>
      <vt:lpstr>Regularization</vt:lpstr>
      <vt:lpstr>Regularization</vt:lpstr>
      <vt:lpstr>Ridge Regression</vt:lpstr>
      <vt:lpstr>Model Tuning</vt:lpstr>
      <vt:lpstr>Ridge Regression</vt:lpstr>
      <vt:lpstr>Ridge Regression</vt:lpstr>
      <vt:lpstr>Ridge Regression</vt:lpstr>
      <vt:lpstr>Ridge Regression</vt:lpstr>
      <vt:lpstr>Ridge Regression</vt:lpstr>
      <vt:lpstr>LASSO Regression</vt:lpstr>
      <vt:lpstr>LASSO Regression</vt:lpstr>
      <vt:lpstr>LASSO Regression</vt:lpstr>
      <vt:lpstr>LASSO Regression</vt:lpstr>
      <vt:lpstr>LASSO Regression</vt:lpstr>
      <vt:lpstr>LASSO Regression</vt:lpstr>
      <vt:lpstr>Advantages and Disadvantages of Regularization</vt:lpstr>
      <vt:lpstr>Elastic Net Regression</vt:lpstr>
      <vt:lpstr>3. Regression Models</vt:lpstr>
      <vt:lpstr>3.3 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</vt:lpstr>
      <vt:lpstr>K-nearest Neighbors for Regression: Distance Measure</vt:lpstr>
      <vt:lpstr>Advantages and Disadvantages</vt:lpstr>
      <vt:lpstr>Chapter 10.3 Gradient Descent</vt:lpstr>
      <vt:lpstr>Gradient Descent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Gradient Descent Algorithm</vt:lpstr>
      <vt:lpstr>Calculating Gradients</vt:lpstr>
      <vt:lpstr>PowerPoint Presentation</vt:lpstr>
      <vt:lpstr>PowerPoint Presentation</vt:lpstr>
      <vt:lpstr>PowerPoint Presentation</vt:lpstr>
      <vt:lpstr>PowerPoint Presentation</vt:lpstr>
      <vt:lpstr>Support Vector Machines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Maximal margin classifier for forest fires</vt:lpstr>
      <vt:lpstr>Advantages and Disadvantages of SVM</vt:lpstr>
      <vt:lpstr>Advantages and Disadvantages of SVM</vt:lpstr>
      <vt:lpstr>Decision Trees</vt:lpstr>
      <vt:lpstr>Definitions</vt:lpstr>
      <vt:lpstr>Using a decision tree to identify coffee species</vt:lpstr>
      <vt:lpstr>Using a decision tree to identify coffee species</vt:lpstr>
      <vt:lpstr>Using a decision tree to identify coffee species</vt:lpstr>
      <vt:lpstr>Decision Tree Classifiers</vt:lpstr>
      <vt:lpstr>Decision Tree Classifier</vt:lpstr>
      <vt:lpstr>Decision Tree Classifier</vt:lpstr>
      <vt:lpstr>Decision Tree Classifier</vt:lpstr>
      <vt:lpstr>Decision Tree Classifier</vt:lpstr>
      <vt:lpstr>Decision Tree Classifier</vt:lpstr>
      <vt:lpstr>Advantages and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7</cp:revision>
  <dcterms:created xsi:type="dcterms:W3CDTF">2024-09-15T03:48:38Z</dcterms:created>
  <dcterms:modified xsi:type="dcterms:W3CDTF">2024-10-02T14:34:51Z</dcterms:modified>
</cp:coreProperties>
</file>