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262" r:id="rId13"/>
    <p:sldId id="631" r:id="rId14"/>
    <p:sldId id="622" r:id="rId15"/>
    <p:sldId id="623" r:id="rId16"/>
    <p:sldId id="589" r:id="rId17"/>
    <p:sldId id="593" r:id="rId18"/>
    <p:sldId id="276" r:id="rId19"/>
    <p:sldId id="277" r:id="rId20"/>
    <p:sldId id="260" r:id="rId21"/>
    <p:sldId id="264" r:id="rId22"/>
    <p:sldId id="594" r:id="rId23"/>
    <p:sldId id="629" r:id="rId24"/>
    <p:sldId id="628" r:id="rId25"/>
    <p:sldId id="627" r:id="rId26"/>
    <p:sldId id="630" r:id="rId27"/>
    <p:sldId id="626" r:id="rId28"/>
    <p:sldId id="595" r:id="rId29"/>
    <p:sldId id="592" r:id="rId30"/>
    <p:sldId id="624" r:id="rId31"/>
    <p:sldId id="596" r:id="rId32"/>
    <p:sldId id="597" r:id="rId33"/>
    <p:sldId id="598" r:id="rId34"/>
    <p:sldId id="62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6DE9-7300-4A62-BB9B-1BB6050E10BB}" v="74" dt="2023-10-03T17:49:4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1B466DE9-7300-4A62-BB9B-1BB6050E10BB}"/>
    <pc:docChg chg="custSel addSld delSld modSld sldOrd">
      <pc:chgData name="Lwin Moe" userId="aa63d423-27f4-4437-9471-19c5c3fbd463" providerId="ADAL" clId="{1B466DE9-7300-4A62-BB9B-1BB6050E10BB}" dt="2023-10-03T17:49:48.578" v="812" actId="931"/>
      <pc:docMkLst>
        <pc:docMk/>
      </pc:docMkLst>
      <pc:sldChg chg="modSp mod">
        <pc:chgData name="Lwin Moe" userId="aa63d423-27f4-4437-9471-19c5c3fbd463" providerId="ADAL" clId="{1B466DE9-7300-4A62-BB9B-1BB6050E10BB}" dt="2023-10-03T16:45:04.604" v="806" actId="20577"/>
        <pc:sldMkLst>
          <pc:docMk/>
          <pc:sldMk cId="1152614879" sldId="262"/>
        </pc:sldMkLst>
        <pc:spChg chg="mod">
          <ac:chgData name="Lwin Moe" userId="aa63d423-27f4-4437-9471-19c5c3fbd463" providerId="ADAL" clId="{1B466DE9-7300-4A62-BB9B-1BB6050E10BB}" dt="2023-10-03T16:45:04.604" v="806" actId="20577"/>
          <ac:spMkLst>
            <pc:docMk/>
            <pc:sldMk cId="1152614879" sldId="262"/>
            <ac:spMk id="3" creationId="{2C2EC1E3-C2D7-BC74-A284-EB24EFC2B99F}"/>
          </ac:spMkLst>
        </pc:spChg>
      </pc:sldChg>
      <pc:sldChg chg="modSp mod">
        <pc:chgData name="Lwin Moe" userId="aa63d423-27f4-4437-9471-19c5c3fbd463" providerId="ADAL" clId="{1B466DE9-7300-4A62-BB9B-1BB6050E10BB}" dt="2023-10-02T23:58:36.254" v="136" actId="6549"/>
        <pc:sldMkLst>
          <pc:docMk/>
          <pc:sldMk cId="1453838582" sldId="276"/>
        </pc:sldMkLst>
        <pc:spChg chg="mod">
          <ac:chgData name="Lwin Moe" userId="aa63d423-27f4-4437-9471-19c5c3fbd463" providerId="ADAL" clId="{1B466DE9-7300-4A62-BB9B-1BB6050E10BB}" dt="2023-10-02T23:58:36.254" v="136" actId="6549"/>
          <ac:spMkLst>
            <pc:docMk/>
            <pc:sldMk cId="1453838582" sldId="276"/>
            <ac:spMk id="3" creationId="{B154C4A7-354E-2E22-061E-A2C57BE7C519}"/>
          </ac:spMkLst>
        </pc:spChg>
      </pc:sldChg>
      <pc:sldChg chg="modSp mod modNotesTx">
        <pc:chgData name="Lwin Moe" userId="aa63d423-27f4-4437-9471-19c5c3fbd463" providerId="ADAL" clId="{1B466DE9-7300-4A62-BB9B-1BB6050E10BB}" dt="2023-10-03T00:00:53.739" v="323" actId="20577"/>
        <pc:sldMkLst>
          <pc:docMk/>
          <pc:sldMk cId="3734269815" sldId="277"/>
        </pc:sldMkLst>
        <pc:spChg chg="mod">
          <ac:chgData name="Lwin Moe" userId="aa63d423-27f4-4437-9471-19c5c3fbd463" providerId="ADAL" clId="{1B466DE9-7300-4A62-BB9B-1BB6050E10BB}" dt="2023-10-03T00:00:32.097" v="290" actId="20577"/>
          <ac:spMkLst>
            <pc:docMk/>
            <pc:sldMk cId="3734269815" sldId="277"/>
            <ac:spMk id="3" creationId="{67AAEB62-9B08-D476-E3D4-877EA0B76505}"/>
          </ac:spMkLst>
        </pc:spChg>
      </pc:sldChg>
      <pc:sldChg chg="del">
        <pc:chgData name="Lwin Moe" userId="aa63d423-27f4-4437-9471-19c5c3fbd463" providerId="ADAL" clId="{1B466DE9-7300-4A62-BB9B-1BB6050E10BB}" dt="2023-10-03T16:43:53.836" v="795" actId="2696"/>
        <pc:sldMkLst>
          <pc:docMk/>
          <pc:sldMk cId="1310709806" sldId="617"/>
        </pc:sldMkLst>
      </pc:sldChg>
      <pc:sldChg chg="modSp new mod">
        <pc:chgData name="Lwin Moe" userId="aa63d423-27f4-4437-9471-19c5c3fbd463" providerId="ADAL" clId="{1B466DE9-7300-4A62-BB9B-1BB6050E10BB}" dt="2023-09-29T19:10:18.513" v="27" actId="20577"/>
        <pc:sldMkLst>
          <pc:docMk/>
          <pc:sldMk cId="1345303358" sldId="625"/>
        </pc:sldMkLst>
        <pc:spChg chg="mod">
          <ac:chgData name="Lwin Moe" userId="aa63d423-27f4-4437-9471-19c5c3fbd463" providerId="ADAL" clId="{1B466DE9-7300-4A62-BB9B-1BB6050E10BB}" dt="2023-09-29T19:10:18.513" v="27" actId="20577"/>
          <ac:spMkLst>
            <pc:docMk/>
            <pc:sldMk cId="1345303358" sldId="625"/>
            <ac:spMk id="3" creationId="{D176BD9A-E8CC-FD03-B798-D30323DED69E}"/>
          </ac:spMkLst>
        </pc:spChg>
      </pc:sldChg>
      <pc:sldChg chg="addSp delSp modSp new mod">
        <pc:chgData name="Lwin Moe" userId="aa63d423-27f4-4437-9471-19c5c3fbd463" providerId="ADAL" clId="{1B466DE9-7300-4A62-BB9B-1BB6050E10BB}" dt="2023-10-03T01:20:02.243" v="383" actId="1076"/>
        <pc:sldMkLst>
          <pc:docMk/>
          <pc:sldMk cId="2711935155" sldId="626"/>
        </pc:sldMkLst>
        <pc:spChg chg="mod">
          <ac:chgData name="Lwin Moe" userId="aa63d423-27f4-4437-9471-19c5c3fbd463" providerId="ADAL" clId="{1B466DE9-7300-4A62-BB9B-1BB6050E10BB}" dt="2023-10-03T01:17:58.306" v="327" actId="20577"/>
          <ac:spMkLst>
            <pc:docMk/>
            <pc:sldMk cId="2711935155" sldId="626"/>
            <ac:spMk id="2" creationId="{F133D4F8-EEBD-6C05-8618-F96079CE387C}"/>
          </ac:spMkLst>
        </pc:spChg>
        <pc:spChg chg="del">
          <ac:chgData name="Lwin Moe" userId="aa63d423-27f4-4437-9471-19c5c3fbd463" providerId="ADAL" clId="{1B466DE9-7300-4A62-BB9B-1BB6050E10BB}" dt="2023-10-03T01:19:04.353" v="328" actId="931"/>
          <ac:spMkLst>
            <pc:docMk/>
            <pc:sldMk cId="2711935155" sldId="626"/>
            <ac:spMk id="3" creationId="{5EAD00D2-1387-C75E-52FB-83719D179DCA}"/>
          </ac:spMkLst>
        </pc:spChg>
        <pc:spChg chg="add mod">
          <ac:chgData name="Lwin Moe" userId="aa63d423-27f4-4437-9471-19c5c3fbd463" providerId="ADAL" clId="{1B466DE9-7300-4A62-BB9B-1BB6050E10BB}" dt="2023-10-03T01:20:02.243" v="383" actId="1076"/>
          <ac:spMkLst>
            <pc:docMk/>
            <pc:sldMk cId="2711935155" sldId="626"/>
            <ac:spMk id="6" creationId="{53F91827-DA01-1303-D49B-6A241C119DD7}"/>
          </ac:spMkLst>
        </pc:spChg>
        <pc:picChg chg="add mod">
          <ac:chgData name="Lwin Moe" userId="aa63d423-27f4-4437-9471-19c5c3fbd463" providerId="ADAL" clId="{1B466DE9-7300-4A62-BB9B-1BB6050E10BB}" dt="2023-10-03T01:19:04.353" v="328" actId="931"/>
          <ac:picMkLst>
            <pc:docMk/>
            <pc:sldMk cId="2711935155" sldId="626"/>
            <ac:picMk id="5" creationId="{B7FC830C-C387-5C2B-4110-9B93778F2A7D}"/>
          </ac:picMkLst>
        </pc:picChg>
      </pc:sldChg>
      <pc:sldChg chg="modSp new mod">
        <pc:chgData name="Lwin Moe" userId="aa63d423-27f4-4437-9471-19c5c3fbd463" providerId="ADAL" clId="{1B466DE9-7300-4A62-BB9B-1BB6050E10BB}" dt="2023-10-03T01:29:48.431" v="794" actId="113"/>
        <pc:sldMkLst>
          <pc:docMk/>
          <pc:sldMk cId="2052874628" sldId="627"/>
        </pc:sldMkLst>
        <pc:spChg chg="mod">
          <ac:chgData name="Lwin Moe" userId="aa63d423-27f4-4437-9471-19c5c3fbd463" providerId="ADAL" clId="{1B466DE9-7300-4A62-BB9B-1BB6050E10BB}" dt="2023-10-03T01:22:18.306" v="423" actId="20577"/>
          <ac:spMkLst>
            <pc:docMk/>
            <pc:sldMk cId="2052874628" sldId="627"/>
            <ac:spMk id="2" creationId="{6F76C37B-9EFA-41DF-B9CF-4A6B0485AC6E}"/>
          </ac:spMkLst>
        </pc:spChg>
        <pc:spChg chg="mod">
          <ac:chgData name="Lwin Moe" userId="aa63d423-27f4-4437-9471-19c5c3fbd463" providerId="ADAL" clId="{1B466DE9-7300-4A62-BB9B-1BB6050E10BB}" dt="2023-10-03T01:29:48.431" v="794" actId="113"/>
          <ac:spMkLst>
            <pc:docMk/>
            <pc:sldMk cId="2052874628" sldId="627"/>
            <ac:spMk id="3" creationId="{3CB7DC98-72C5-F22C-9356-F849F6DCF147}"/>
          </ac:spMkLst>
        </pc:spChg>
      </pc:sldChg>
      <pc:sldChg chg="addSp delSp modSp new mod ord">
        <pc:chgData name="Lwin Moe" userId="aa63d423-27f4-4437-9471-19c5c3fbd463" providerId="ADAL" clId="{1B466DE9-7300-4A62-BB9B-1BB6050E10BB}" dt="2023-10-03T01:25:54.353" v="661"/>
        <pc:sldMkLst>
          <pc:docMk/>
          <pc:sldMk cId="1402913692" sldId="628"/>
        </pc:sldMkLst>
        <pc:spChg chg="mod">
          <ac:chgData name="Lwin Moe" userId="aa63d423-27f4-4437-9471-19c5c3fbd463" providerId="ADAL" clId="{1B466DE9-7300-4A62-BB9B-1BB6050E10BB}" dt="2023-10-03T01:24:42.634" v="428" actId="20577"/>
          <ac:spMkLst>
            <pc:docMk/>
            <pc:sldMk cId="1402913692" sldId="628"/>
            <ac:spMk id="2" creationId="{FD346C42-3DC3-00AE-6FF9-03F47AA025AD}"/>
          </ac:spMkLst>
        </pc:spChg>
        <pc:spChg chg="del">
          <ac:chgData name="Lwin Moe" userId="aa63d423-27f4-4437-9471-19c5c3fbd463" providerId="ADAL" clId="{1B466DE9-7300-4A62-BB9B-1BB6050E10BB}" dt="2023-10-03T01:24:37.666" v="425" actId="931"/>
          <ac:spMkLst>
            <pc:docMk/>
            <pc:sldMk cId="1402913692" sldId="628"/>
            <ac:spMk id="3" creationId="{A940D4BA-4B1C-6B8A-33E2-4DAA9000849D}"/>
          </ac:spMkLst>
        </pc:spChg>
        <pc:picChg chg="add mod">
          <ac:chgData name="Lwin Moe" userId="aa63d423-27f4-4437-9471-19c5c3fbd463" providerId="ADAL" clId="{1B466DE9-7300-4A62-BB9B-1BB6050E10BB}" dt="2023-10-03T01:24:37.666" v="425" actId="931"/>
          <ac:picMkLst>
            <pc:docMk/>
            <pc:sldMk cId="1402913692" sldId="628"/>
            <ac:picMk id="5" creationId="{B9E3C885-6FD7-E3C3-E253-FEFACAEBFB25}"/>
          </ac:picMkLst>
        </pc:picChg>
      </pc:sldChg>
      <pc:sldChg chg="modSp new mod ord">
        <pc:chgData name="Lwin Moe" userId="aa63d423-27f4-4437-9471-19c5c3fbd463" providerId="ADAL" clId="{1B466DE9-7300-4A62-BB9B-1BB6050E10BB}" dt="2023-10-03T01:25:49.806" v="659" actId="20577"/>
        <pc:sldMkLst>
          <pc:docMk/>
          <pc:sldMk cId="1660813464" sldId="629"/>
        </pc:sldMkLst>
        <pc:spChg chg="mod">
          <ac:chgData name="Lwin Moe" userId="aa63d423-27f4-4437-9471-19c5c3fbd463" providerId="ADAL" clId="{1B466DE9-7300-4A62-BB9B-1BB6050E10BB}" dt="2023-10-03T01:25:49.806" v="659" actId="20577"/>
          <ac:spMkLst>
            <pc:docMk/>
            <pc:sldMk cId="1660813464" sldId="629"/>
            <ac:spMk id="2" creationId="{6A072550-7EA0-3EEC-E833-71BE5E52836B}"/>
          </ac:spMkLst>
        </pc:spChg>
        <pc:spChg chg="mod">
          <ac:chgData name="Lwin Moe" userId="aa63d423-27f4-4437-9471-19c5c3fbd463" providerId="ADAL" clId="{1B466DE9-7300-4A62-BB9B-1BB6050E10BB}" dt="2023-10-03T01:25:45.915" v="656" actId="20577"/>
          <ac:spMkLst>
            <pc:docMk/>
            <pc:sldMk cId="1660813464" sldId="629"/>
            <ac:spMk id="3" creationId="{8DBCF8B3-229A-1A13-55B4-99D11EF203D6}"/>
          </ac:spMkLst>
        </pc:spChg>
      </pc:sldChg>
      <pc:sldChg chg="new">
        <pc:chgData name="Lwin Moe" userId="aa63d423-27f4-4437-9471-19c5c3fbd463" providerId="ADAL" clId="{1B466DE9-7300-4A62-BB9B-1BB6050E10BB}" dt="2023-10-03T01:26:39.962" v="662" actId="680"/>
        <pc:sldMkLst>
          <pc:docMk/>
          <pc:sldMk cId="3878666020" sldId="630"/>
        </pc:sldMkLst>
      </pc:sldChg>
      <pc:sldChg chg="addSp delSp modSp new mod">
        <pc:chgData name="Lwin Moe" userId="aa63d423-27f4-4437-9471-19c5c3fbd463" providerId="ADAL" clId="{1B466DE9-7300-4A62-BB9B-1BB6050E10BB}" dt="2023-10-03T17:49:48.578" v="812" actId="931"/>
        <pc:sldMkLst>
          <pc:docMk/>
          <pc:sldMk cId="1312286061" sldId="631"/>
        </pc:sldMkLst>
        <pc:spChg chg="mod">
          <ac:chgData name="Lwin Moe" userId="aa63d423-27f4-4437-9471-19c5c3fbd463" providerId="ADAL" clId="{1B466DE9-7300-4A62-BB9B-1BB6050E10BB}" dt="2023-10-03T16:49:50.573" v="810" actId="20577"/>
          <ac:spMkLst>
            <pc:docMk/>
            <pc:sldMk cId="1312286061" sldId="631"/>
            <ac:spMk id="2" creationId="{C7F61E5C-66C9-AF95-383D-2C8490983A5E}"/>
          </ac:spMkLst>
        </pc:spChg>
        <pc:spChg chg="del">
          <ac:chgData name="Lwin Moe" userId="aa63d423-27f4-4437-9471-19c5c3fbd463" providerId="ADAL" clId="{1B466DE9-7300-4A62-BB9B-1BB6050E10BB}" dt="2023-10-03T16:49:37.869" v="808" actId="931"/>
          <ac:spMkLst>
            <pc:docMk/>
            <pc:sldMk cId="1312286061" sldId="631"/>
            <ac:spMk id="3" creationId="{35F871AD-1ABD-E0ED-FD15-81CB115DD358}"/>
          </ac:spMkLst>
        </pc:spChg>
        <pc:spChg chg="add del mod">
          <ac:chgData name="Lwin Moe" userId="aa63d423-27f4-4437-9471-19c5c3fbd463" providerId="ADAL" clId="{1B466DE9-7300-4A62-BB9B-1BB6050E10BB}" dt="2023-10-03T17:49:48.578" v="812" actId="931"/>
          <ac:spMkLst>
            <pc:docMk/>
            <pc:sldMk cId="1312286061" sldId="631"/>
            <ac:spMk id="7" creationId="{75CC1D61-5235-CBF2-292A-FFFC525C8834}"/>
          </ac:spMkLst>
        </pc:spChg>
        <pc:picChg chg="add del mod">
          <ac:chgData name="Lwin Moe" userId="aa63d423-27f4-4437-9471-19c5c3fbd463" providerId="ADAL" clId="{1B466DE9-7300-4A62-BB9B-1BB6050E10BB}" dt="2023-10-03T17:49:42.313" v="811" actId="478"/>
          <ac:picMkLst>
            <pc:docMk/>
            <pc:sldMk cId="1312286061" sldId="631"/>
            <ac:picMk id="5" creationId="{B8276B50-89D2-3973-394E-5D84B5A7E12F}"/>
          </ac:picMkLst>
        </pc:picChg>
        <pc:picChg chg="add mod">
          <ac:chgData name="Lwin Moe" userId="aa63d423-27f4-4437-9471-19c5c3fbd463" providerId="ADAL" clId="{1B466DE9-7300-4A62-BB9B-1BB6050E10BB}" dt="2023-10-03T17:49:48.578" v="812" actId="931"/>
          <ac:picMkLst>
            <pc:docMk/>
            <pc:sldMk cId="1312286061" sldId="631"/>
            <ac:picMk id="9" creationId="{A29887BF-AAE2-3E06-B68F-A3A88F98A4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E9C8-05B0-4550-9CA7-2F66FB5083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A3B4-5883-484F-82A4-A1FC0CC1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1dADTSrX6sCF3Rll5SQTnpjr-KIhmut?usp=sharing" TargetMode="External"/><Relationship Id="rId2" Type="http://schemas.openxmlformats.org/officeDocument/2006/relationships/hyperlink" Target="https://colab.research.google.com/drive/1oMWxppsnhsrU3lkEy0uzwJbcrMRUqr3C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Xcgnkm2GxOBJtLxnTAx5vztnw4cOsWgm?usp=shari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E5C-66C9-AF95-383D-2C84909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9887BF-AAE2-3E06-B68F-A3A88F98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4" y="1825625"/>
            <a:ext cx="6282111" cy="4351338"/>
          </a:xfrm>
        </p:spPr>
      </p:pic>
    </p:spTree>
    <p:extLst>
      <p:ext uri="{BB962C8B-B14F-4D97-AF65-F5344CB8AC3E}">
        <p14:creationId xmlns:p14="http://schemas.microsoft.com/office/powerpoint/2010/main" val="13122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B85-3EAB-C8F5-C324-48B6A77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 descr="A graph with black and orange lines&#10;&#10;Description automatically generated">
            <a:extLst>
              <a:ext uri="{FF2B5EF4-FFF2-40B4-BE49-F238E27FC236}">
                <a16:creationId xmlns:a16="http://schemas.microsoft.com/office/drawing/2014/main" id="{9B98B34C-CC39-E406-723E-7374EB1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1825625"/>
            <a:ext cx="6247149" cy="4351338"/>
          </a:xfrm>
        </p:spPr>
      </p:pic>
    </p:spTree>
    <p:extLst>
      <p:ext uri="{BB962C8B-B14F-4D97-AF65-F5344CB8AC3E}">
        <p14:creationId xmlns:p14="http://schemas.microsoft.com/office/powerpoint/2010/main" val="3246645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52F-FED1-B629-528B-86F4DC8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</a:t>
            </a:r>
          </a:p>
        </p:txBody>
      </p:sp>
      <p:pic>
        <p:nvPicPr>
          <p:cNvPr id="5" name="Content Placeholder 4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10CD19FB-572E-5EAE-4F78-827C01B8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2" y="1825625"/>
            <a:ext cx="6062635" cy="4351338"/>
          </a:xfrm>
        </p:spPr>
      </p:pic>
    </p:spTree>
    <p:extLst>
      <p:ext uri="{BB962C8B-B14F-4D97-AF65-F5344CB8AC3E}">
        <p14:creationId xmlns:p14="http://schemas.microsoft.com/office/powerpoint/2010/main" val="37882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D8-7D74-B9E3-AC9F-9E9E85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6F1D-B99C-42FC-5130-FC8DEB1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Precision, recall, accuracy</a:t>
            </a:r>
          </a:p>
        </p:txBody>
      </p:sp>
    </p:spTree>
    <p:extLst>
      <p:ext uri="{BB962C8B-B14F-4D97-AF65-F5344CB8AC3E}">
        <p14:creationId xmlns:p14="http://schemas.microsoft.com/office/powerpoint/2010/main" val="297707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5C2-1F81-A220-7D0A-F1508A4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620A5-7097-F932-7724-4BB6613D3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364100"/>
              </p:ext>
            </p:extLst>
          </p:nvPr>
        </p:nvGraphicFramePr>
        <p:xfrm>
          <a:off x="2507226" y="1825625"/>
          <a:ext cx="88465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57">
                  <a:extLst>
                    <a:ext uri="{9D8B030D-6E8A-4147-A177-3AD203B41FA5}">
                      <a16:colId xmlns:a16="http://schemas.microsoft.com/office/drawing/2014/main" val="350585500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221280837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1814311116"/>
                    </a:ext>
                  </a:extLst>
                </a:gridCol>
              </a:tblGrid>
              <a:tr h="361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4568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(50)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(30)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10962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(10)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(100)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89CE9-3A2F-42CC-D65F-FC2229B6D34A}"/>
              </a:ext>
            </a:extLst>
          </p:cNvPr>
          <p:cNvSpPr txBox="1"/>
          <p:nvPr/>
        </p:nvSpPr>
        <p:spPr>
          <a:xfrm>
            <a:off x="838200" y="3190567"/>
            <a:ext cx="438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  <a:p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TN</a:t>
            </a:r>
            <a:r>
              <a:rPr lang="en-US" dirty="0"/>
              <a:t>) / Total Samples</a:t>
            </a:r>
          </a:p>
          <a:p>
            <a:r>
              <a:rPr lang="en-US" dirty="0"/>
              <a:t>= (50 + 100) / (50 + 30 + 10 + 100)</a:t>
            </a:r>
          </a:p>
          <a:p>
            <a:r>
              <a:rPr lang="en-US" dirty="0"/>
              <a:t>= 0.789</a:t>
            </a:r>
          </a:p>
          <a:p>
            <a:endParaRPr lang="en-US" dirty="0"/>
          </a:p>
          <a:p>
            <a:r>
              <a:rPr lang="en-US" b="1" dirty="0"/>
              <a:t>Precision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  <a:p>
            <a:r>
              <a:rPr lang="en-US" dirty="0"/>
              <a:t>= 50 / (50 + 30) = 0.625 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  <a:p>
            <a:r>
              <a:rPr lang="en-US" dirty="0"/>
              <a:t>= 50 / (50 + 10) = 0.833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9A412-BE83-5DC3-6ED6-1F0293CE5BDE}"/>
              </a:ext>
            </a:extLst>
          </p:cNvPr>
          <p:cNvSpPr txBox="1"/>
          <p:nvPr/>
        </p:nvSpPr>
        <p:spPr>
          <a:xfrm>
            <a:off x="6017342" y="3190567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</a:t>
            </a:r>
            <a:r>
              <a:rPr lang="en-US" dirty="0"/>
              <a:t> samples: 50 + 30 + 10 + 100 =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8116-B63A-9161-B95B-D60C0D40014A}"/>
              </a:ext>
            </a:extLst>
          </p:cNvPr>
          <p:cNvSpPr txBox="1"/>
          <p:nvPr/>
        </p:nvSpPr>
        <p:spPr>
          <a:xfrm>
            <a:off x="7661788" y="1388825"/>
            <a:ext cx="123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0B7D0-0938-AD0C-462C-FF122A999AA7}"/>
              </a:ext>
            </a:extLst>
          </p:cNvPr>
          <p:cNvSpPr txBox="1"/>
          <p:nvPr/>
        </p:nvSpPr>
        <p:spPr>
          <a:xfrm rot="16200000">
            <a:off x="1595053" y="238949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217560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318-2DC4-05BC-B4DD-5A869F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4A7-354E-2E22-061E-A2C57BE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pPr lvl="1"/>
            <a:r>
              <a:rPr lang="en-US" dirty="0"/>
              <a:t>Use training data to create a model that has parameters learned from the training data.</a:t>
            </a:r>
          </a:p>
          <a:p>
            <a:pPr lvl="2"/>
            <a:r>
              <a:rPr lang="en-US" dirty="0"/>
              <a:t>e.g. SVM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): looks at the close neighborhood of the input example in the space of feature vectors.</a:t>
            </a:r>
          </a:p>
        </p:txBody>
      </p:sp>
    </p:spTree>
    <p:extLst>
      <p:ext uri="{BB962C8B-B14F-4D97-AF65-F5344CB8AC3E}">
        <p14:creationId xmlns:p14="http://schemas.microsoft.com/office/powerpoint/2010/main" val="145383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the model learns the parameters directly from the features of the training examples.</a:t>
            </a:r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</p:txBody>
      </p:sp>
    </p:spTree>
    <p:extLst>
      <p:ext uri="{BB962C8B-B14F-4D97-AF65-F5344CB8AC3E}">
        <p14:creationId xmlns:p14="http://schemas.microsoft.com/office/powerpoint/2010/main" val="373426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519-248B-A2E3-04F8-53F8540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18A-9909-C80A-16D0-186E758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 Learning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k-Nearest Neighbors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81E0-9948-9BB3-1780-AEA6C54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1BBD-CA68-DB31-4E7F-057F0C54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walk through using scikit-learn library</a:t>
            </a:r>
          </a:p>
        </p:txBody>
      </p:sp>
    </p:spTree>
    <p:extLst>
      <p:ext uri="{BB962C8B-B14F-4D97-AF65-F5344CB8AC3E}">
        <p14:creationId xmlns:p14="http://schemas.microsoft.com/office/powerpoint/2010/main" val="2420222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34-57A2-FF50-A1B6-4454A05F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dependent variable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: independent variables</a:t>
                </a:r>
              </a:p>
              <a:p>
                <a:pPr lvl="1"/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: the coefficients (weights)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33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550-7EA0-3EEC-E833-71BE5E5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F8B3-229A-1A13-55B4-99D11EF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there’s noise in the data and no hyperplane can perfectly separate positive examples from negative ones?</a:t>
            </a:r>
          </a:p>
          <a:p>
            <a:r>
              <a:rPr lang="en-US" dirty="0"/>
              <a:t>What if the data cannot be separated using a plane, but could be separated by a higher-order polynomial?</a:t>
            </a:r>
          </a:p>
        </p:txBody>
      </p:sp>
    </p:spTree>
    <p:extLst>
      <p:ext uri="{BB962C8B-B14F-4D97-AF65-F5344CB8AC3E}">
        <p14:creationId xmlns:p14="http://schemas.microsoft.com/office/powerpoint/2010/main" val="166081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6C42-3DC3-00AE-6FF9-03F47AA0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graph of different sizes of cases&#10;&#10;Description automatically generated with medium confidence">
            <a:extLst>
              <a:ext uri="{FF2B5EF4-FFF2-40B4-BE49-F238E27FC236}">
                <a16:creationId xmlns:a16="http://schemas.microsoft.com/office/drawing/2014/main" id="{B9E3C885-6FD7-E3C3-E253-FEFACAEBF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2672556"/>
            <a:ext cx="5886450" cy="2657475"/>
          </a:xfrm>
        </p:spPr>
      </p:pic>
    </p:spTree>
    <p:extLst>
      <p:ext uri="{BB962C8B-B14F-4D97-AF65-F5344CB8AC3E}">
        <p14:creationId xmlns:p14="http://schemas.microsoft.com/office/powerpoint/2010/main" val="140291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37B-9EFA-41DF-B9CF-4A6B048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Satisfy the following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also need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87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04-064C-14E5-68D0-9931172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91DB-C497-0390-1526-8FACB344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D4F8-EEBD-6C05-8618-F96079CE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B7FC830C-C387-5C2B-4110-9B93778F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972469"/>
            <a:ext cx="5172075" cy="4057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91827-DA01-1303-D49B-6A241C119DD7}"/>
              </a:ext>
            </a:extLst>
          </p:cNvPr>
          <p:cNvSpPr txBox="1"/>
          <p:nvPr/>
        </p:nvSpPr>
        <p:spPr>
          <a:xfrm>
            <a:off x="7401232" y="6311900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Hundred-Page Machine Learning Book</a:t>
            </a:r>
          </a:p>
        </p:txBody>
      </p:sp>
    </p:spTree>
    <p:extLst>
      <p:ext uri="{BB962C8B-B14F-4D97-AF65-F5344CB8AC3E}">
        <p14:creationId xmlns:p14="http://schemas.microsoft.com/office/powerpoint/2010/main" val="271193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E0-D248-6B75-8C9D-041311F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60F-CB4A-6489-6C91-41DA27E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https://mlu-explain.github.io/linear-regression/</a:t>
            </a:r>
          </a:p>
        </p:txBody>
      </p:sp>
    </p:spTree>
    <p:extLst>
      <p:ext uri="{BB962C8B-B14F-4D97-AF65-F5344CB8AC3E}">
        <p14:creationId xmlns:p14="http://schemas.microsoft.com/office/powerpoint/2010/main" val="975885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099-2993-62EC-D85F-5DEBA9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502-9372-EA71-78EF-EE67D2EA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based on</a:t>
            </a:r>
          </a:p>
          <a:p>
            <a:pPr lvl="1"/>
            <a:r>
              <a:rPr lang="en-US" dirty="0"/>
              <a:t>https://scikit-learn.org/stable/auto_examples/classification/plot_digits_classification.html</a:t>
            </a:r>
          </a:p>
        </p:txBody>
      </p:sp>
    </p:spTree>
    <p:extLst>
      <p:ext uri="{BB962C8B-B14F-4D97-AF65-F5344CB8AC3E}">
        <p14:creationId xmlns:p14="http://schemas.microsoft.com/office/powerpoint/2010/main" val="149148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8E8-6FE2-E571-823D-09F1A8C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CE08-8837-880A-A04A-FDC066C9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  <a:p>
            <a:pPr lvl="1"/>
            <a:r>
              <a:rPr lang="en-US" dirty="0">
                <a:hlinkClick r:id="rId2"/>
              </a:rPr>
              <a:t>https://colab.research.google.com/drive/1oMWxppsnhsrU3lkEy0uzwJbcrMRUqr3C?usp=sharing</a:t>
            </a:r>
            <a:endParaRPr lang="en-US" dirty="0"/>
          </a:p>
          <a:p>
            <a:r>
              <a:rPr lang="en-US" dirty="0"/>
              <a:t>Validation Curve</a:t>
            </a:r>
          </a:p>
          <a:p>
            <a:pPr lvl="1"/>
            <a:r>
              <a:rPr lang="en-US" dirty="0">
                <a:hlinkClick r:id="rId3"/>
              </a:rPr>
              <a:t>https://colab.research.google.com/drive/171dADTSrX6sCF3Rll5SQTnpjr-KIhmut?usp=sharing</a:t>
            </a:r>
            <a:endParaRPr lang="en-US" dirty="0"/>
          </a:p>
          <a:p>
            <a:r>
              <a:rPr lang="en-US" dirty="0"/>
              <a:t>Linear Regression, SVM,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9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836-542E-1209-A004-88C229B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262-2A97-5BEE-932D-1D40AD7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Multilayer Perceptron (MLP)</a:t>
            </a:r>
          </a:p>
        </p:txBody>
      </p:sp>
    </p:spTree>
    <p:extLst>
      <p:ext uri="{BB962C8B-B14F-4D97-AF65-F5344CB8AC3E}">
        <p14:creationId xmlns:p14="http://schemas.microsoft.com/office/powerpoint/2010/main" val="1878353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51E-6560-508B-6CC2-934EDEE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5B6CD6-1291-64CD-0CB5-32CAE923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5" y="1825625"/>
            <a:ext cx="62957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B43-0527-8D13-CCBF-4167F91DC83C}"/>
              </a:ext>
            </a:extLst>
          </p:cNvPr>
          <p:cNvSpPr txBox="1"/>
          <p:nvPr/>
        </p:nvSpPr>
        <p:spPr>
          <a:xfrm>
            <a:off x="462116" y="6311900"/>
            <a:ext cx="1152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hlinkClick r:id="rId3"/>
              </a:rPr>
              <a:t>https://www.sciencelearn.org.nz/images/5156-neural-network-diagram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62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B5A-0410-01C8-2908-F234B93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46EC-1F77-033A-A9E1-D5453D6B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Convolution Neural Network (CNN)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3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56BB-6352-7002-DCCA-B86D58CC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BD9A-E8CC-FD03-B798-D30323DE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to add SVM in detail.</a:t>
            </a:r>
          </a:p>
        </p:txBody>
      </p:sp>
    </p:spTree>
    <p:extLst>
      <p:ext uri="{BB962C8B-B14F-4D97-AF65-F5344CB8AC3E}">
        <p14:creationId xmlns:p14="http://schemas.microsoft.com/office/powerpoint/2010/main" val="134530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simple case study (tutorials)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1C8-B937-4908-58C6-FFA2A211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C1E3-C2D7-BC74-A284-EB24EFC2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sets</a:t>
            </a:r>
          </a:p>
          <a:p>
            <a:pPr lvl="1"/>
            <a:r>
              <a:rPr lang="en-US" dirty="0"/>
              <a:t>Example: 80%, 10%, 10%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261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DB865-10A3-4D9C-B6B2-8CC8C6FA5CE8}">
  <ds:schemaRefs>
    <ds:schemaRef ds:uri="http://schemas.microsoft.com/office/infopath/2007/PartnerControls"/>
    <ds:schemaRef ds:uri="http://purl.org/dc/dcmitype/"/>
    <ds:schemaRef ds:uri="8b08ac72-ae5d-42df-afd9-fd4e69ddc1c9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742</Words>
  <Application>Microsoft Office PowerPoint</Application>
  <PresentationFormat>Widescreen</PresentationFormat>
  <Paragraphs>148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Training</vt:lpstr>
      <vt:lpstr>K-fold cross validation</vt:lpstr>
      <vt:lpstr>Model Selection</vt:lpstr>
      <vt:lpstr>Validation Curve</vt:lpstr>
      <vt:lpstr>Metrics</vt:lpstr>
      <vt:lpstr>Confusion Matrix</vt:lpstr>
      <vt:lpstr>Model-based vs. Instance-based</vt:lpstr>
      <vt:lpstr>Shallow vs. Deep Learning</vt:lpstr>
      <vt:lpstr>Fundamental Algorithms</vt:lpstr>
      <vt:lpstr>Linear Regression</vt:lpstr>
      <vt:lpstr>Linear Regression</vt:lpstr>
      <vt:lpstr>SVM</vt:lpstr>
      <vt:lpstr>SVM</vt:lpstr>
      <vt:lpstr>SVM</vt:lpstr>
      <vt:lpstr>PowerPoint Presentation</vt:lpstr>
      <vt:lpstr>SVM</vt:lpstr>
      <vt:lpstr>Linear Regression</vt:lpstr>
      <vt:lpstr>SVM tutorial</vt:lpstr>
      <vt:lpstr>Code Samples</vt:lpstr>
      <vt:lpstr>Neural Networks and Deep Learning</vt:lpstr>
      <vt:lpstr>Neural Networks</vt:lpstr>
      <vt:lpstr>Deep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9</cp:revision>
  <dcterms:created xsi:type="dcterms:W3CDTF">2023-08-10T16:42:16Z</dcterms:created>
  <dcterms:modified xsi:type="dcterms:W3CDTF">2023-10-03T17:49:51Z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