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1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2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3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4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5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ink/ink6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269" r:id="rId13"/>
    <p:sldId id="288" r:id="rId14"/>
    <p:sldId id="289" r:id="rId15"/>
    <p:sldId id="257" r:id="rId16"/>
    <p:sldId id="258" r:id="rId17"/>
    <p:sldId id="291" r:id="rId18"/>
    <p:sldId id="292" r:id="rId19"/>
    <p:sldId id="298" r:id="rId20"/>
    <p:sldId id="259" r:id="rId21"/>
    <p:sldId id="266" r:id="rId22"/>
    <p:sldId id="297" r:id="rId23"/>
    <p:sldId id="296" r:id="rId24"/>
    <p:sldId id="267" r:id="rId25"/>
    <p:sldId id="300" r:id="rId26"/>
    <p:sldId id="301" r:id="rId27"/>
    <p:sldId id="299" r:id="rId28"/>
    <p:sldId id="275" r:id="rId29"/>
    <p:sldId id="600" r:id="rId30"/>
    <p:sldId id="601" r:id="rId31"/>
    <p:sldId id="622" r:id="rId32"/>
    <p:sldId id="623" r:id="rId33"/>
    <p:sldId id="625" r:id="rId34"/>
    <p:sldId id="602" r:id="rId35"/>
    <p:sldId id="272" r:id="rId36"/>
    <p:sldId id="604" r:id="rId37"/>
    <p:sldId id="605" r:id="rId38"/>
    <p:sldId id="609" r:id="rId39"/>
    <p:sldId id="610" r:id="rId40"/>
    <p:sldId id="606" r:id="rId41"/>
    <p:sldId id="603" r:id="rId42"/>
    <p:sldId id="611" r:id="rId43"/>
    <p:sldId id="612" r:id="rId44"/>
    <p:sldId id="613" r:id="rId45"/>
    <p:sldId id="614" r:id="rId46"/>
    <p:sldId id="615" r:id="rId47"/>
    <p:sldId id="261" r:id="rId48"/>
    <p:sldId id="619" r:id="rId49"/>
    <p:sldId id="581" r:id="rId50"/>
    <p:sldId id="587" r:id="rId51"/>
    <p:sldId id="588" r:id="rId52"/>
    <p:sldId id="274" r:id="rId53"/>
    <p:sldId id="591" r:id="rId54"/>
    <p:sldId id="620" r:id="rId55"/>
    <p:sldId id="285" r:id="rId56"/>
    <p:sldId id="286" r:id="rId57"/>
    <p:sldId id="62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E2A39-B0DE-457F-9C6B-8C303A24507A}" v="12" dt="2023-09-30T15:29:06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461E2A39-B0DE-457F-9C6B-8C303A24507A}"/>
    <pc:docChg chg="undo custSel addSld delSld modSld">
      <pc:chgData name="Lwin Moe" userId="aa63d423-27f4-4437-9471-19c5c3fbd463" providerId="ADAL" clId="{461E2A39-B0DE-457F-9C6B-8C303A24507A}" dt="2023-10-03T01:00:30.659" v="175" actId="113"/>
      <pc:docMkLst>
        <pc:docMk/>
      </pc:docMkLst>
      <pc:sldChg chg="del">
        <pc:chgData name="Lwin Moe" userId="aa63d423-27f4-4437-9471-19c5c3fbd463" providerId="ADAL" clId="{461E2A39-B0DE-457F-9C6B-8C303A24507A}" dt="2023-09-30T15:31:31.100" v="144" actId="2696"/>
        <pc:sldMkLst>
          <pc:docMk/>
          <pc:sldMk cId="2765114372" sldId="268"/>
        </pc:sldMkLst>
      </pc:sldChg>
      <pc:sldChg chg="modSp mod">
        <pc:chgData name="Lwin Moe" userId="aa63d423-27f4-4437-9471-19c5c3fbd463" providerId="ADAL" clId="{461E2A39-B0DE-457F-9C6B-8C303A24507A}" dt="2023-10-03T01:00:30.659" v="175" actId="113"/>
        <pc:sldMkLst>
          <pc:docMk/>
          <pc:sldMk cId="3364604316" sldId="285"/>
        </pc:sldMkLst>
        <pc:spChg chg="mod">
          <ac:chgData name="Lwin Moe" userId="aa63d423-27f4-4437-9471-19c5c3fbd463" providerId="ADAL" clId="{461E2A39-B0DE-457F-9C6B-8C303A24507A}" dt="2023-10-03T01:00:30.659" v="175" actId="113"/>
          <ac:spMkLst>
            <pc:docMk/>
            <pc:sldMk cId="3364604316" sldId="285"/>
            <ac:spMk id="3" creationId="{0CE2119F-E34D-9E4E-B23A-CD6DC635FB79}"/>
          </ac:spMkLst>
        </pc:spChg>
      </pc:sldChg>
      <pc:sldChg chg="modSp mod">
        <pc:chgData name="Lwin Moe" userId="aa63d423-27f4-4437-9471-19c5c3fbd463" providerId="ADAL" clId="{461E2A39-B0DE-457F-9C6B-8C303A24507A}" dt="2023-10-03T00:38:27.770" v="174" actId="15"/>
        <pc:sldMkLst>
          <pc:docMk/>
          <pc:sldMk cId="3102453638" sldId="299"/>
        </pc:sldMkLst>
        <pc:spChg chg="mod">
          <ac:chgData name="Lwin Moe" userId="aa63d423-27f4-4437-9471-19c5c3fbd463" providerId="ADAL" clId="{461E2A39-B0DE-457F-9C6B-8C303A24507A}" dt="2023-10-03T00:38:27.770" v="174" actId="15"/>
          <ac:spMkLst>
            <pc:docMk/>
            <pc:sldMk cId="3102453638" sldId="299"/>
            <ac:spMk id="3" creationId="{1007D841-EAE6-890F-1A42-4A01A12D452A}"/>
          </ac:spMkLst>
        </pc:spChg>
      </pc:sldChg>
      <pc:sldChg chg="addSp modSp">
        <pc:chgData name="Lwin Moe" userId="aa63d423-27f4-4437-9471-19c5c3fbd463" providerId="ADAL" clId="{461E2A39-B0DE-457F-9C6B-8C303A24507A}" dt="2023-09-28T13:17:55.898" v="0"/>
        <pc:sldMkLst>
          <pc:docMk/>
          <pc:sldMk cId="1942391848" sldId="612"/>
        </pc:sldMkLst>
        <pc:spChg chg="add mod">
          <ac:chgData name="Lwin Moe" userId="aa63d423-27f4-4437-9471-19c5c3fbd463" providerId="ADAL" clId="{461E2A39-B0DE-457F-9C6B-8C303A24507A}" dt="2023-09-28T13:17:55.898" v="0"/>
          <ac:spMkLst>
            <pc:docMk/>
            <pc:sldMk cId="1942391848" sldId="612"/>
            <ac:spMk id="3" creationId="{E4808A5A-145D-A3CA-7543-9B3A67872E7D}"/>
          </ac:spMkLst>
        </pc:spChg>
      </pc:sldChg>
      <pc:sldChg chg="addSp modSp">
        <pc:chgData name="Lwin Moe" userId="aa63d423-27f4-4437-9471-19c5c3fbd463" providerId="ADAL" clId="{461E2A39-B0DE-457F-9C6B-8C303A24507A}" dt="2023-09-28T13:17:59.413" v="1"/>
        <pc:sldMkLst>
          <pc:docMk/>
          <pc:sldMk cId="314921017" sldId="613"/>
        </pc:sldMkLst>
        <pc:spChg chg="add mod">
          <ac:chgData name="Lwin Moe" userId="aa63d423-27f4-4437-9471-19c5c3fbd463" providerId="ADAL" clId="{461E2A39-B0DE-457F-9C6B-8C303A24507A}" dt="2023-09-28T13:17:59.413" v="1"/>
          <ac:spMkLst>
            <pc:docMk/>
            <pc:sldMk cId="314921017" sldId="613"/>
            <ac:spMk id="3" creationId="{A33C6FCB-815D-0D22-D15F-A92EC6C727B9}"/>
          </ac:spMkLst>
        </pc:spChg>
      </pc:sldChg>
      <pc:sldChg chg="addSp modSp">
        <pc:chgData name="Lwin Moe" userId="aa63d423-27f4-4437-9471-19c5c3fbd463" providerId="ADAL" clId="{461E2A39-B0DE-457F-9C6B-8C303A24507A}" dt="2023-09-28T13:18:01.694" v="2"/>
        <pc:sldMkLst>
          <pc:docMk/>
          <pc:sldMk cId="3080316539" sldId="614"/>
        </pc:sldMkLst>
        <pc:spChg chg="add mod">
          <ac:chgData name="Lwin Moe" userId="aa63d423-27f4-4437-9471-19c5c3fbd463" providerId="ADAL" clId="{461E2A39-B0DE-457F-9C6B-8C303A24507A}" dt="2023-09-28T13:18:01.694" v="2"/>
          <ac:spMkLst>
            <pc:docMk/>
            <pc:sldMk cId="3080316539" sldId="614"/>
            <ac:spMk id="3" creationId="{38E8880A-FE05-5B7F-6B6F-A10E5E2A87F4}"/>
          </ac:spMkLst>
        </pc:spChg>
      </pc:sldChg>
      <pc:sldChg chg="addSp modSp">
        <pc:chgData name="Lwin Moe" userId="aa63d423-27f4-4437-9471-19c5c3fbd463" providerId="ADAL" clId="{461E2A39-B0DE-457F-9C6B-8C303A24507A}" dt="2023-09-28T13:18:03.741" v="3"/>
        <pc:sldMkLst>
          <pc:docMk/>
          <pc:sldMk cId="909694929" sldId="615"/>
        </pc:sldMkLst>
        <pc:spChg chg="add mod">
          <ac:chgData name="Lwin Moe" userId="aa63d423-27f4-4437-9471-19c5c3fbd463" providerId="ADAL" clId="{461E2A39-B0DE-457F-9C6B-8C303A24507A}" dt="2023-09-28T13:18:03.741" v="3"/>
          <ac:spMkLst>
            <pc:docMk/>
            <pc:sldMk cId="909694929" sldId="615"/>
            <ac:spMk id="3" creationId="{CCBA73F3-2CDA-2FF5-D359-E7ED3BD0AB38}"/>
          </ac:spMkLst>
        </pc:spChg>
      </pc:sldChg>
      <pc:sldChg chg="addSp delSp modSp new mod">
        <pc:chgData name="Lwin Moe" userId="aa63d423-27f4-4437-9471-19c5c3fbd463" providerId="ADAL" clId="{461E2A39-B0DE-457F-9C6B-8C303A24507A}" dt="2023-09-30T14:48:27.740" v="50" actId="1076"/>
        <pc:sldMkLst>
          <pc:docMk/>
          <pc:sldMk cId="4028977300" sldId="622"/>
        </pc:sldMkLst>
        <pc:spChg chg="mod">
          <ac:chgData name="Lwin Moe" userId="aa63d423-27f4-4437-9471-19c5c3fbd463" providerId="ADAL" clId="{461E2A39-B0DE-457F-9C6B-8C303A24507A}" dt="2023-09-30T14:31:48.582" v="10" actId="20577"/>
          <ac:spMkLst>
            <pc:docMk/>
            <pc:sldMk cId="4028977300" sldId="622"/>
            <ac:spMk id="2" creationId="{DBDD1B80-26A6-EB92-BE29-1B6D5FF33376}"/>
          </ac:spMkLst>
        </pc:spChg>
        <pc:spChg chg="del">
          <ac:chgData name="Lwin Moe" userId="aa63d423-27f4-4437-9471-19c5c3fbd463" providerId="ADAL" clId="{461E2A39-B0DE-457F-9C6B-8C303A24507A}" dt="2023-09-30T14:33:31.683" v="11" actId="931"/>
          <ac:spMkLst>
            <pc:docMk/>
            <pc:sldMk cId="4028977300" sldId="622"/>
            <ac:spMk id="3" creationId="{868E3ACC-4D64-1BB1-1BE8-BF4DCF19E67E}"/>
          </ac:spMkLst>
        </pc:spChg>
        <pc:spChg chg="add mod">
          <ac:chgData name="Lwin Moe" userId="aa63d423-27f4-4437-9471-19c5c3fbd463" providerId="ADAL" clId="{461E2A39-B0DE-457F-9C6B-8C303A24507A}" dt="2023-09-30T14:48:27.740" v="50" actId="1076"/>
          <ac:spMkLst>
            <pc:docMk/>
            <pc:sldMk cId="4028977300" sldId="622"/>
            <ac:spMk id="10" creationId="{C3C5668E-05A6-FF32-66F8-78A81E9B6B61}"/>
          </ac:spMkLst>
        </pc:spChg>
        <pc:picChg chg="add mod">
          <ac:chgData name="Lwin Moe" userId="aa63d423-27f4-4437-9471-19c5c3fbd463" providerId="ADAL" clId="{461E2A39-B0DE-457F-9C6B-8C303A24507A}" dt="2023-09-30T14:33:46.831" v="12" actId="1076"/>
          <ac:picMkLst>
            <pc:docMk/>
            <pc:sldMk cId="4028977300" sldId="622"/>
            <ac:picMk id="5" creationId="{8DD9DDC1-C43E-FF24-7CF8-438B58F86D47}"/>
          </ac:picMkLst>
        </pc:picChg>
        <pc:picChg chg="add mod">
          <ac:chgData name="Lwin Moe" userId="aa63d423-27f4-4437-9471-19c5c3fbd463" providerId="ADAL" clId="{461E2A39-B0DE-457F-9C6B-8C303A24507A}" dt="2023-09-30T14:34:04.640" v="14" actId="1076"/>
          <ac:picMkLst>
            <pc:docMk/>
            <pc:sldMk cId="4028977300" sldId="622"/>
            <ac:picMk id="7" creationId="{5CA30F59-EBBC-0047-91E5-D6ED9BAFC765}"/>
          </ac:picMkLst>
        </pc:picChg>
        <pc:picChg chg="add mod">
          <ac:chgData name="Lwin Moe" userId="aa63d423-27f4-4437-9471-19c5c3fbd463" providerId="ADAL" clId="{461E2A39-B0DE-457F-9C6B-8C303A24507A}" dt="2023-09-30T14:34:17.218" v="16" actId="1076"/>
          <ac:picMkLst>
            <pc:docMk/>
            <pc:sldMk cId="4028977300" sldId="622"/>
            <ac:picMk id="9" creationId="{35AD8869-F523-587E-E5ED-8EA2D178AA2D}"/>
          </ac:picMkLst>
        </pc:picChg>
      </pc:sldChg>
      <pc:sldChg chg="addSp delSp modSp new mod">
        <pc:chgData name="Lwin Moe" userId="aa63d423-27f4-4437-9471-19c5c3fbd463" providerId="ADAL" clId="{461E2A39-B0DE-457F-9C6B-8C303A24507A}" dt="2023-09-30T15:30:50.803" v="142" actId="207"/>
        <pc:sldMkLst>
          <pc:docMk/>
          <pc:sldMk cId="3918336214" sldId="623"/>
        </pc:sldMkLst>
        <pc:spChg chg="mod">
          <ac:chgData name="Lwin Moe" userId="aa63d423-27f4-4437-9471-19c5c3fbd463" providerId="ADAL" clId="{461E2A39-B0DE-457F-9C6B-8C303A24507A}" dt="2023-09-30T15:17:56.007" v="59" actId="20577"/>
          <ac:spMkLst>
            <pc:docMk/>
            <pc:sldMk cId="3918336214" sldId="623"/>
            <ac:spMk id="2" creationId="{926FD720-09D3-5C66-B342-C0C21C9B4533}"/>
          </ac:spMkLst>
        </pc:spChg>
        <pc:spChg chg="del">
          <ac:chgData name="Lwin Moe" userId="aa63d423-27f4-4437-9471-19c5c3fbd463" providerId="ADAL" clId="{461E2A39-B0DE-457F-9C6B-8C303A24507A}" dt="2023-09-30T15:18:06.007" v="63" actId="478"/>
          <ac:spMkLst>
            <pc:docMk/>
            <pc:sldMk cId="3918336214" sldId="623"/>
            <ac:spMk id="3" creationId="{A66A9114-3FD8-CB32-59D9-41019455F753}"/>
          </ac:spMkLst>
        </pc:spChg>
        <pc:spChg chg="add del mod">
          <ac:chgData name="Lwin Moe" userId="aa63d423-27f4-4437-9471-19c5c3fbd463" providerId="ADAL" clId="{461E2A39-B0DE-457F-9C6B-8C303A24507A}" dt="2023-09-30T15:18:31.178" v="68" actId="478"/>
          <ac:spMkLst>
            <pc:docMk/>
            <pc:sldMk cId="3918336214" sldId="623"/>
            <ac:spMk id="5" creationId="{1E9DB7C4-26D4-ECAC-A243-DFA98235BAA8}"/>
          </ac:spMkLst>
        </pc:spChg>
        <pc:spChg chg="add mod">
          <ac:chgData name="Lwin Moe" userId="aa63d423-27f4-4437-9471-19c5c3fbd463" providerId="ADAL" clId="{461E2A39-B0DE-457F-9C6B-8C303A24507A}" dt="2023-09-30T15:30:50.803" v="142" actId="207"/>
          <ac:spMkLst>
            <pc:docMk/>
            <pc:sldMk cId="3918336214" sldId="623"/>
            <ac:spMk id="7" creationId="{6FD84774-F86B-D646-DAA3-AB1E4205328A}"/>
          </ac:spMkLst>
        </pc:spChg>
        <pc:spChg chg="add mod">
          <ac:chgData name="Lwin Moe" userId="aa63d423-27f4-4437-9471-19c5c3fbd463" providerId="ADAL" clId="{461E2A39-B0DE-457F-9C6B-8C303A24507A}" dt="2023-09-30T15:29:25.179" v="138" actId="14100"/>
          <ac:spMkLst>
            <pc:docMk/>
            <pc:sldMk cId="3918336214" sldId="623"/>
            <ac:spMk id="10" creationId="{D7CF7375-C950-A539-E0D6-D310AFA7DCD9}"/>
          </ac:spMkLst>
        </pc:spChg>
        <pc:picChg chg="add del mod">
          <ac:chgData name="Lwin Moe" userId="aa63d423-27f4-4437-9471-19c5c3fbd463" providerId="ADAL" clId="{461E2A39-B0DE-457F-9C6B-8C303A24507A}" dt="2023-09-30T15:28:37.929" v="118" actId="478"/>
          <ac:picMkLst>
            <pc:docMk/>
            <pc:sldMk cId="3918336214" sldId="623"/>
            <ac:picMk id="9" creationId="{3DDF635E-0CA2-E33D-9766-E182ABB8E42E}"/>
          </ac:picMkLst>
        </pc:picChg>
      </pc:sldChg>
      <pc:sldChg chg="modSp new del mod">
        <pc:chgData name="Lwin Moe" userId="aa63d423-27f4-4437-9471-19c5c3fbd463" providerId="ADAL" clId="{461E2A39-B0DE-457F-9C6B-8C303A24507A}" dt="2023-09-30T15:31:24.335" v="143" actId="2696"/>
        <pc:sldMkLst>
          <pc:docMk/>
          <pc:sldMk cId="3853125731" sldId="624"/>
        </pc:sldMkLst>
        <pc:spChg chg="mod">
          <ac:chgData name="Lwin Moe" userId="aa63d423-27f4-4437-9471-19c5c3fbd463" providerId="ADAL" clId="{461E2A39-B0DE-457F-9C6B-8C303A24507A}" dt="2023-09-30T15:18:02.366" v="62" actId="20577"/>
          <ac:spMkLst>
            <pc:docMk/>
            <pc:sldMk cId="3853125731" sldId="624"/>
            <ac:spMk id="2" creationId="{9DF4A336-38D2-6860-7EC2-6854266ADEA6}"/>
          </ac:spMkLst>
        </pc:spChg>
      </pc:sldChg>
      <pc:sldChg chg="addSp delSp modSp new mod">
        <pc:chgData name="Lwin Moe" userId="aa63d423-27f4-4437-9471-19c5c3fbd463" providerId="ADAL" clId="{461E2A39-B0DE-457F-9C6B-8C303A24507A}" dt="2023-09-30T15:27:07.085" v="115" actId="1076"/>
        <pc:sldMkLst>
          <pc:docMk/>
          <pc:sldMk cId="1311059826" sldId="625"/>
        </pc:sldMkLst>
        <pc:spChg chg="mod">
          <ac:chgData name="Lwin Moe" userId="aa63d423-27f4-4437-9471-19c5c3fbd463" providerId="ADAL" clId="{461E2A39-B0DE-457F-9C6B-8C303A24507A}" dt="2023-09-30T15:26:21.819" v="108" actId="20577"/>
          <ac:spMkLst>
            <pc:docMk/>
            <pc:sldMk cId="1311059826" sldId="625"/>
            <ac:spMk id="2" creationId="{CB09196B-7300-43E5-049F-DB393DFDA837}"/>
          </ac:spMkLst>
        </pc:spChg>
        <pc:spChg chg="del">
          <ac:chgData name="Lwin Moe" userId="aa63d423-27f4-4437-9471-19c5c3fbd463" providerId="ADAL" clId="{461E2A39-B0DE-457F-9C6B-8C303A24507A}" dt="2023-09-30T15:26:03.757" v="72" actId="931"/>
          <ac:spMkLst>
            <pc:docMk/>
            <pc:sldMk cId="1311059826" sldId="625"/>
            <ac:spMk id="3" creationId="{95EC1EC3-59AC-C133-0C65-1AD5129AFCC2}"/>
          </ac:spMkLst>
        </pc:spChg>
        <pc:spChg chg="add mod">
          <ac:chgData name="Lwin Moe" userId="aa63d423-27f4-4437-9471-19c5c3fbd463" providerId="ADAL" clId="{461E2A39-B0DE-457F-9C6B-8C303A24507A}" dt="2023-09-30T15:27:07.085" v="115" actId="1076"/>
          <ac:spMkLst>
            <pc:docMk/>
            <pc:sldMk cId="1311059826" sldId="625"/>
            <ac:spMk id="6" creationId="{E056C85F-76A3-3963-A26A-9DF37A14935C}"/>
          </ac:spMkLst>
        </pc:spChg>
        <pc:picChg chg="add mod">
          <ac:chgData name="Lwin Moe" userId="aa63d423-27f4-4437-9471-19c5c3fbd463" providerId="ADAL" clId="{461E2A39-B0DE-457F-9C6B-8C303A24507A}" dt="2023-09-30T15:26:03.757" v="72" actId="931"/>
          <ac:picMkLst>
            <pc:docMk/>
            <pc:sldMk cId="1311059826" sldId="625"/>
            <ac:picMk id="5" creationId="{BE49A352-8271-D459-3F6D-D94E80FEB8A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canc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0.9</c:v>
                </c:pt>
                <c:pt idx="3">
                  <c:v>2</c:v>
                </c:pt>
                <c:pt idx="4">
                  <c:v>1.7</c:v>
                </c:pt>
                <c:pt idx="5">
                  <c:v>1.5</c:v>
                </c:pt>
                <c:pt idx="6">
                  <c:v>1.6</c:v>
                </c:pt>
                <c:pt idx="7">
                  <c:v>1.4</c:v>
                </c:pt>
                <c:pt idx="8">
                  <c:v>1.2</c:v>
                </c:pt>
                <c:pt idx="9">
                  <c:v>0.3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6-48AC-9C95-3BB8C0CBE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806240"/>
        <c:axId val="1186813504"/>
      </c:scatterChart>
      <c:valAx>
        <c:axId val="18748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Tumour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13504"/>
        <c:crosses val="autoZero"/>
        <c:crossBetween val="midCat"/>
        <c:majorUnit val="0.2"/>
      </c:valAx>
      <c:valAx>
        <c:axId val="1186813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Malignant?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0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96-4263-83BB-AFA43468E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3-08-21T03:11:14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15204 3755 8167,'-18'-20'353,"18"20"415,-21-20-319,21 20 287,0-19-255,-20 19-385,20 0-96,-20-20 0,0-1-32,20 21 64,-19-19 128,-1-1 128,0 20 129,0-20-97,0 1-32,1 19 33,-1-21 31,-20 1-64,20 20-31,-19 0-33,-2-19-96,3 19-96,-3 0 32,1 19-64,1-19 0,19 0 0,-39 20 0,39 1 0,-20-2 0,-19 1-32,19 0 0,-1-1 32,3 2 0,17 18-32,-19 1 32,1-20 0,-1 20-32,1-1 32,-1 1 32,0 0-32,1 20-32,-1-21 64,1 21-32,19-21 0,-21 21 0,3-20 0,17 19-32,-19 2 32,1-2 0,-1 1 0,20-1 0,-19 1 0,-1-1 0,-1 0 0,3 1 0,18 21 32,-21-22-96,21 1 128,-19-1 0,19 1-192,20 0 64,-20 0 64,20-1-32,-20 1 0,20-2 0,0 3 32,0-2-32,20 1 0,-20-1 32,0 2 32,20-22-32,-20 21 32,0-1-32,20 1 0,-20-1 0,21-19-32,-21 19 0,18 1 0,-18-1 32,20 1 32,-20-20-32,20 19 0,-20 1 32,21 0-32,-21-1 32,0 1 128,20-19 0,-20 18-64,18 0 0,2-19-32,-20 20-32,21-21-32,-1 21 0,0-21-32,0 21 0,-1-20 64,21 0 0,-20 0-32,0 19-32,19-39 128,-19 19-96,21 1 96,-3 0-96,3-20 96,-3 19-31,3-19 31,-1 0 32,-1 20-32,1-21-64,19 1 32,-19 1-32,-1-21 32,22 19-32,-23 2 0,23-2 0,-2-19-32,1 0 32,-21 19-32,21-19 32,-1 0-32,2 0 64,-2 0-32,0 0 32,1 0-32,19 0 32,-20 0 0,1 0 1,19-19-1,-18 19 0,18-19 0,-20-2 0,20 21-32,2-19 32,-2-22-64,0 22 96,0-1-64,20-20 32,-20 0-32,2 1 96,18-1-32,-20 0 0,0-19 32,0 19-31,2-19 63,-2-21-32,0 20 64,0 1-128,-19-20 64,20-1-32,-22 1 96,3-1-192,-2 0 0,-19-19 0,19 0 97,-19-1-65,-20 1-32,19 0 96,-19-1 0,-20-18-32,21 18 256,-21 0-96,0-19-63,0 19-33,0 1-64,-21-20 96,1 20-96,0 0-64,1-1-224,-21 0 512,0 1-352,-19 20 64,19-1 64,-19 1 64,0 0-32,-22-1 0,22 20 0,-20 1 32,19-1 97,-19 0-225,0 1 64,0-1 32,-21 21-32,20-1 32,1 0 0,0 0-32,0 20-96,-2 0-160,22 1-160,0-1-161,-1 20-192,-19-21 65,38 21-33,-18 0-544,0 21-641,-1 18-1345,1-19-8166</inkml:trace>
  <inkml:trace contextRef="#ctx0" brushRef="#br0" timeOffset="1">10262 6994 9160,'0'0'2082,"0"0"-1025,0 0-352,-20-20-161,20 20 1,-21 0-97,21 0 1,-18-19-97,-23 19-32,21-20 97,-18 20 63,-3 0-224,1-20 33,1 20-33,-21 0-160,21 0-32,-21 0 0,1 0 0,0 20 160,-22 0-127,22-1-33,-20 1-32,-2 20-32,2 0 0,0 0-32,0 0 0,19-1-33,-19 1-31,20-1 96,-2 1 32,2 0-64,-20 19 64,39-19-32,-19 19-32,-1-18 64,21 18 32,-1 1-160,-1 0 96,23-1-128,-23 1 160,21-1-64,0 1-32,1 19-32,-1-19 64,0 0 0,20-1 0,-20 21 64,0-21-32,1 21 0,19-20 32,-20 19 0,0-19-32,20-1 0,-20 21 32,20-21 0,0 1 32,0 0-32,20-1 0,0 1 32,0 19 32,-1-19-160,1-1 32,0 1-32,0-1 32,0 1 32,19-1 96,-19-18-64,21 18-128,-3 1 160,3 0-32,18-1 32,1-19-128,-1 19 160,2-19-96,-3 0 0,1 20 0,2-21 0,18 2 0,-20-2-32,21 0 64,-1 2-32,1-2 97,-1-19-129,1 20-257,-1-20 610,0 20-257,0-21-32,21 1 0,-21 0 0,1-20 0,-1 20 0,-20 0 0,20-20-64,2 19 64,-22-19-32,1 0 0,19 0 64,-20 0-64,2 0-64,-2 0 0,0-19 32,-19-1 64,19 0-64,-19 0 32,19 0 32,-19 1-64,19-21 64,-18 0-32,-1 20 0,19-20 32,-19 1 32,-1-1-64,1-19 0,1 18 224,-3-18-288,3 19 160,-3-19-160,-17-1 64,19 0-32,-20 1 96,-1-1-64,1 0 32,0 1 64,0-1-128,-20 1 160,20-1-96,-20 0-64,19-19 64,-19 19-32,20 1-128,0-1 192,-20-20 32,0 21-192,20-21 128,-20 21-32,0-1 0,20-19 0,-20 19 96,0 0-160,-20-19 128,20 20-96,0-1 0,-20-20 64,0 20-32,0-19 32,20 19-32,-39-19 64,19 19-64,0 1 32,-19-1 97,-1 1-1,20-1-64,-39 0 32,18 1-32,3-1 0,-23 0 32,2 1-32,-1 19 64,1 0 32,-20-19-96,-2 39 33,2-20-33,-20 21-64,0-2-96,-1 2-97,1-2-31,0 21 96,-20 0-32,19 0 32,-19 0-481,20 0-320,-19 21-993,19-2-2914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4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8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2784 2337 1377,'-25'0'416,"25"-25"-192,0 25-160,0 0 33,0 0-65,0-26-32,0 26 0,0 0-32,0 0 0,0 0-161,0 0-255,0 0-385,0 0 321,0 0 480,0 0 544,0 0 1026,0 0 31,0 0-288,0 0-160,0 0-160,0-28-224,0 28-257,0 0 129,25 0 192,-25 28-193,0-28-31,0 0-193,0 0 33,0 0-225,0 0-128,27 0 32,-27 0-32,0 0 96,0 26 160,0-26 97,26 25 63,-26-25-223,0 28 63,27-28-32,-27 25 0,0-25-95,0 28-1,27-28-32,-27 27 0,0-2 0,25-25 64,-25 27 65,27 0-225,-27-27 32,0 26 96,26 1-32,-26 0-96,0 25 0,27-26 0,-27-26-32,27 54-64,-27-54 64,28 52-32,-28-26 96,24 1 1,-24 0-33,26-1 0,-26 28 32,27-29-32,-27 3-64,28 25 32,-1-27 0,-3 0-32,-24 28 0,28-29 0,-2 28 32,1-26-32,0 26 0,-2-1 32,2 2-32,-1-28 32,1 26 0,0 3 0,-2 22 0,2-22 0,26-2-64,-26 26 64,25-26-64,-26 1 32,29-2 64,-31 28-64,31-28 0,-29 2 32,26 25-32,-25-26 32,26 27 32,-26-28-64,-2 28 32,29-1-32,-28 1 64,26-27-64,-25 27 32,26-1-32,-25-26 32,23 26-64,4-26 32,-29 27 32,26-26-64,2 26 64,-28-28 32,26 28-96,2-28 193,-28 1-33,26 0-192,-25 1 96,26-1-96,-25 26 32,23-26 64,-23-26-64,-1 25 160,23 1-224,-22 0 96,26 1 32,-28-29-32,0 28 32,27 1 0,-26-28 0,-1 28-64,0-29 64,27 3 96,-53 24-192,55-25 96,-29-1-96,-2 1 128,3 0 0,1-1-64,-1 0-288,-1 0 576,-2 1-384,4 0 96,-1-27-64,-27 26 64,27 1 0,-1 0-32,0-27 96,0 25-32,1-25-32,-27 28-64,27-3 96,-1-25 32,0 27-128,0-27 192,1 28-224,0-28 128,1 25-64,-4-25 128,2 27-64,1-27-64,1 27 32,23-27 32,-23 0 0,-2 0 96,28 25-224,-29-25 128,28 0 0,-26 0-64,25 28 0,1-28 64,-26 0-64,28 27 64,-31-27 0,2 0-32,29 0 32,-28 25-128,-3-25 192,4 0-192,25 0 64,-26 27 32,-2-27 128,2 0-192,26 25 64,-26-25 64,25 0-160,-26 0 192,1 0-96,25 0 32,-25 28-32,-1-28 0,29 0-32,-31 0 160,31 0-192,-29 0 32,1 0 96,25 0-64,-25 0 96,26 0-160,-28 0 64,29 0 0,-28-28-64,29 28 160,-4 0-160,-25-25 128,29 25-32,-3-27-96,1 2 128,-1 25-64,2-27 0,-1-1-64,-1 3 96,1 25-96,-26-27 96,25 0-64,1 2 32,-1-30-64,3 30 128,-2 25 32,-1-28-160,2 3 96,-2-2-64,1 0 0,0 1 32,-1-1 0,2 0 0,0 1 32,-3-26-160,4 25 320,-5 0-128,5 1-96,-2-1 32,-1-25 32,2 24-32,-28 3 128,26-3-160,2 2 64,-2-28-32,-26 28 97,29 0-97,-4-26 0,3-2 0,0 28 32,-2-28-32,1 1 0,0 28 96,-27-29-128,27 1 32,2 1 0,-5-1 64,5-1-96,-4 1 64,-23 0-32,25 1-32,-1-2 0,28 1 96,-28 0-128,1-26 0,1 26 96,-2-1-32,-26 1 32,29 1-32,-4-1 0,3-27 0,-27 28-32,25-2 96,-25 1 0,26-27-64,-1 28 0,1-28 32,-26 28-64,25-28 64,1 27-64,2 1 32,-3-28 32,1 26-64,-26-26 0,25 27 32,1-26 0,-1 26 32,2-26-64,-28-1 96,26 27-64,2-26-64,0 26 96,-30-26-64,31-1 160,-28 27-128,-1 0-32,-2 1 64,4-2 0,-28 28 128,27-28-320,0 1 128,-1 2 32,1 23 0,-27-25 160,25 0-128,2 1 96,0-2-224,26 1 96,-28 1 32,2 25-256,0 1 480,-27-1-224,0 0-64,28 27 32,-28 0-32,0 0-320,0-25-865,26 25-994,-26 0-2465,0-27-6469</inkml:trace>
  <inkml:trace contextRef="#ctx0" brushRef="#br0" timeOffset="816.04">12235 1252 2850,'-27'0'4773,"-1"0"-4005,1 0 1411,27 0 63,0-27-545,0 27-864,0 0-449,0 0 193,27 0-97,1 0-223,25 0-129,26-25-32,0 25-64,1-27-64,-28-1-256,28 28-289,-28-27-384,-26 27-961,1-25-1537,-27 25-2435</inkml:trace>
  <inkml:trace contextRef="#ctx0" brushRef="#br0" timeOffset="1031.05">12577 1145 3331,'-52'28'448,"52"-1"1218,0 25-481,0-27-256,0 3-321,26 25-191,0-27-129,28 27 96,-26-26 289,-4 26-353,2-26 161,-26-2 800,0 28 224,0-26-480,-26 1-224,-26-3-353,-2 2-287,2-2-65,-1-25-96,0 27-385,1 1-896,25-28-1570,0 0-4612</inkml:trace>
  <inkml:trace contextRef="#ctx0" brushRef="#br0" timeOffset="1356.07">13028 1277 7879,'27'-52'-32,"-27"52"769,0-25 1088,0 25-1472,-27 0-674,27 0 161,0 25 224,0 2 353,0-2 287,0 30 353,-27 23-64,27 2-320,0-1-225,0 1-320,27-27 1,0 26-33,-1-26-32,0-26-801,0 25-2050,1-24-6918</inkml:trace>
  <inkml:trace contextRef="#ctx0" brushRef="#br0" timeOffset="1826.1">13479 1490 13773,'25'-26'1377,"-25"-1"-1762,0 0 994,0 27-385,-25-26-608,25 26 160,-27 26 192,0 1 0,27 26 32,-26 1-32,26 24 64,0-23-32,26-3 32,1 0-32,25 1 96,-25-26-32,26 0 160,-1-2 256,-25-25 97,26 0-64,-1 0-65,-25-25-224,-1-29-96,2 29 0,-1-30-128,-27 3 0,0-28-448,0 27-65,-27 1 193,-1-28 160,-25 53 64,1-25 256,-1 52-32,26-26-160,-25 26 0,25 26 64,1 0 32,-1 0 32,27 1 129,0 26-1,27-26 0,-1 25-96,28-25-128,-2-1 0,-26 1-352,28 1-737,-2-3-1506,-26-25-4035</inkml:trace>
  <inkml:trace contextRef="#ctx0" brushRef="#br0" timeOffset="2006.11">14087 1622 11434,'26'55'417,"-26"-55"1569,27 25-257,-27-25-1024,27 27-545,-27-2-96,0 2-96,25 1-576,-25-3-1058,0 2-1986,27 0-2818</inkml:trace>
  <inkml:trace contextRef="#ctx0" brushRef="#br0" timeOffset="2279.13">14351 1041 12491,'26'-28'-288,"2"1"1089,-1 27 672,-3 27-512,4 1-256,25-3-193,-26 27-63,25 30-1,1-30-288,-26 28-128,-2-2 160,2 2-224,0-1-160,-27 1 0,0 0-128,-27 0-193,0-1-736,2-26-2595</inkml:trace>
  <inkml:trace contextRef="#ctx0" brushRef="#br0" timeOffset="5700.32">17288 961 12940,'-51'-53'-192,"-3"26"95,27 27 354,3-27-65,-4 27-256,1 0-32,-26 0 64,28 27 160,-29 25 320,28 1-127,-1 27 31,2-1-96,25 1-128,25-28 64,2 29-31,-1-29-1,28 2 128,24-28 0,-23-26-96,22 0 33,2 0-161,-24-26-32,25-1-32,-28 0 64,-26-25 32,1-1 0,-27 0-320,0 1 96,-27-3 32,1 3 64,-26 0 96,-28 24 32,1 1 32,24 2-64,-22 25-64,22 0-32,29 0 32,-1 25 32,2 2 96,25 1 64,25 24-32,28-27 33,2 2-129,-4 28-96,30-30-321,-30-25-832,30 27-1890,-29-27-1954</inkml:trace>
  <inkml:trace contextRef="#ctx0" brushRef="#br0" timeOffset="5866.33">17793 1252 12459,'27'25'225,"-27"3"191,24-1 1346,-24-1-1090,28 0-480,-28 0-96,0 1-63,27 0-1,-27-1-353,26 1-1472,-26 0-3044</inkml:trace>
  <inkml:trace contextRef="#ctx0" brushRef="#br0" timeOffset="6271.35">18533 1093 3171,'27'-52'9833,"-27"52"-9929,0-28 1217,0 28-769,-27 0-480,2 0 64,-2 0 32,-26 28 64,25 24-32,1-27 256,27 2-32,0 28-31,0-30-97,27 27 96,28-24 0,-29-1-32,26-27-64,2 26-96,-28-26-288,26 0-865,-25 0-1858,0 0-5701</inkml:trace>
  <inkml:trace contextRef="#ctx0" brushRef="#br0" timeOffset="6415.36">18400 1225 13869,'0'0'-481,"28"0"1570,-1 0 96,-1 0-928,26 0-257,2 0-481,-1 0-1601,-1-25-2402</inkml:trace>
  <inkml:trace contextRef="#ctx0" brushRef="#br0" timeOffset="6668.38">18984 748 14029,'0'0'-417,"27"0"1859,-27 0 223,0 28-928,26 24-449,-26 1 1,0-1-129,26 28-96,-26 0-96,0-28-192,26 28-257,-26-28-416,0 3-352,27-3-513,-27-26-1120,0 1-2083</inkml:trace>
  <inkml:trace contextRef="#ctx0" brushRef="#br0" timeOffset="6898.39">19195 776 14541,'0'0'-384,"26"0"704,-26 25 1186,27 28-481,-27-26-449,27 53-224,-27-28-95,26 28-193,-26 0-128,26-1-449,-26-26-384,26 26-352,1-26-769,-27-26-993,0-1-2562</inkml:trace>
  <inkml:trace contextRef="#ctx0" brushRef="#br0" timeOffset="7193.41">19089 748 14765,'-26'-52'-800,"52"25"127,1 27 1089,0-27-448,25 27 64,28 0-32,-28 27 0,28-27-32,-28 27-96,1-1-769,-25 28-256,-28-29 128,-28 28 865,1 1 449,1-1 415,-26-1 481,25-24-288,-26 24-416,53-27 127,0 30-127,26-28-193,1-2-64,28-25-256,-5 27-192,5-27-1025,-2 25-2371</inkml:trace>
  <inkml:trace contextRef="#ctx0" brushRef="#br0" timeOffset="7777.44">16575 509 10954,'0'-52'160,"0"25"1153,-27 27-128,27 0-1313,-27 0-64,27 27 192,-26 0 160,0 53 225,0-2 255,-1 28-31,27 27-353,-27-1-128,27 0-64,27-25-64,0 25-192,25-26-769,28 0-1057,26-25-1377</inkml:trace>
  <inkml:trace contextRef="#ctx0" brushRef="#br0" timeOffset="8305.44">19857 457 11306,'-26'-52'128,"26"52"737,0-28 480,0 28-127,0 28-354,26-3-351,0 2 224,27 25-33,2 3-95,23-3-193,-24 28-160,-2 25 33,1-25-161,-1 25 32,-25 2-192,-27 0 32,0-30-416,0 30-609,-27-27-641,-25 0-2114,-1-2-7686</inkml:trace>
  <inkml:trace contextRef="#ctx0" brushRef="#br0" timeOffset="12884.73">11068 7876 2114,'0'-27'2017,"0"27"-863,28 0 607,-28 0-223,0 0-353,0 0-224,0 0 256,0 0 32,0 0-32,0 0-256,0 0-128,0 0-96,0 0-321,0 0-160,0 0-224,0 0 160,0 27-96,0-1 65,0 0-1,0 27 160,0 0-64,0 1-63,0-1 95,0-1-256,0 1 0,0 1 32,0-29 0,0 3-32,0 24-32,27-25-64,-27-27-64,0 26-641,26-26-288,-26 0-641,0 0-1024,0 0-1186,0 0-4067</inkml:trace>
  <inkml:trace contextRef="#ctx0" brushRef="#br0" timeOffset="13908.79">11017 8936 5797,'0'-27'1986,"0"27"-1954,0 0 1890,0-27 768,0 27-1152,0 0-577,0-26 64,0 26-193,-28 0-255,28 0-289,0 0-224,-26 0-192,-1 0-64,3 0-64,-4 26 64,1 1 31,1 0 129,-1-1-32,2 1 64,25 25-32,0 1 64,0 1-64,25-29 0,2 28 0,26-26-96,26 0 64,-25-27-64,25 0 64,-26 0 96,26 0 32,-26-27-96,-26 0 32,-2 1 32,2-26 0,-27 25 32,0-26 0,-27 26-32,2-25-32,-28 25 32,-1-26 0,2 26 96,-29 27 97,30-26-193,-30 26 0,29 26-129,-1 1 33,1 0 0,52-27 0,0 26 96,0 1 128,25 25 129,28-52-1,2 27-160,-4-1 32,30-26-160,-29 0 160,1 27-352,-1-27 0,-25 0-256,0 0-449,-1 0-769,1 0-1409,-2 0-1729</inkml:trace>
  <inkml:trace contextRef="#ctx0" brushRef="#br0" timeOffset="14263.81">11624 9148 3971,'0'0'9001,"0"0"-8873,0 0 801,0 0 736,0 0-1312,0 25-289,0-25 224,0 27-32,28-1-128,-28 1-96,0 0 32,27 25-64,-27-24-128,0-3-416,0 3-898,26-3-1825,-26 2-4836</inkml:trace>
  <inkml:trace contextRef="#ctx0" brushRef="#br0" timeOffset="17039.97">11201 3980 7591,'0'0'480,"-25"0"-672,25-27 897,-27 27-321,1 0-128,-1 27-352,-1-27 128,4 26 192,-3 2 385,27-2 224,0 26 0,0-24-449,27-2-128,-3 1-256,4 0-96,25-27 128,-1 0 128,-25 0 129,26 0 127,-1-27 160,-25 0 193,0-27-160,-27 28-257,0-26-128,0 24-128,-27 2-32,-25-26-128,25 25-32,-26 27 0,1-27-64,-1 54-128,-2-27 64,4 27-129,23 25-351,28-26 63,-26 2 385,52-2 64,2 26-161,-1-24 161,-3-2-128,31-26 96,-2 27 127,-1-27 97,-25 0 32,26-27 161,-28 27 191,-25-26-64,0 26 225,0-28-33,0 2-255,-25 0-65,-2 0-32,-26-2-128,26 2-32,2 26-32,-28 0 32,26 0-64,-1 0-128,4 26 31,24 2 65,0-2-128,0 0-96,24 0-97,4-26 161,-1 28-96,26-28-97,-1 26 385,-25-26 96,-1-26 0,1 26 65,-2-28 191,-25 28 32,0-26 0,-25 0 1,25 0-97,-53-2-256,26 2 32,-25-1-32,25 27-128,-26 0 64,1 27-32,25-27 31,-1 54-63,28-28 64,0 0 0,28 0 0,-1 2 96,-3-28-32,31 26 32,-2-26 64,-28 0 96,29 0 193,-54-26 223,26 26 1,1-28-129,-27 2-256,-27 0 193,1 0-193,-1-2-160,0 28-64,-25-26-64,26 26 96,-1 26-128,-1 2-33,4-2 33,24 0 32,0 0-640,0 2-706,52-28 673,-25 26-63,26-26-321,-1 0 384,-25-26 673,-1 26 128,1-28 128,-27 28 32,0-26 96,0 26-320,-27 0-832,1 0-6311</inkml:trace>
  <inkml:trace contextRef="#ctx0" brushRef="#br0" timeOffset="18310.04">11176 4112 10441,'-27'0'64,"27"0"-160,0 28 321,0-28 191,-26 26-448,26 1 32,26-27 96,-26 0 160,27 0 97,-27 0-97,25 0-256,2-27-128,-27 1-993,0-2-3043</inkml:trace>
  <inkml:trace contextRef="#ctx0" brushRef="#br0" timeOffset="25846.47">15728 4325 3587,'0'-27'2466,"0"1"-1953,-27 26 1216,27-27 33,0 27-160,0 0-417,-26-25 0,26-2-160,0 27-257,-26-27-383,0 27-353,-1 0-288,-28 27 31,5-27-95,-5 52 0,-24 1 64,26 1 63,1-1 33,-1-1 128,26 28 32,27-1 0,0-26-64,0 26 64,53-25 32,-1-2-96,2 2 0,24-28 32,30 1 128,-29-27 0,0 0 128,1 0 1,-2-27 63,2-26-96,-28 26-128,2-25 32,-26-28-32,-4 27 32,-24 0-32,-24-26-96,-4 26-96,-26-1 32,-24 2 0,-2 26 32,-26-1 32,1 27 64,26 0-64,-29 27-64,56-1-32,-1 1-32,26-2 64,27 2 32,0 26 224,54-26 224,-1 25-32,26-25-63,-1 1-193,4-3 0,-4 2 0,2-27-64,-28 26-32,28-26-160,-28 0-353,-25 0-992,0 0-2499</inkml:trace>
  <inkml:trace contextRef="#ctx0" brushRef="#br0" timeOffset="26098.49">16311 4854 6534,'26'54'2306,"-26"-28"-1890,0 1 1634,0 0-448,0-2-1250,0 3-288,0-3-32,0 2-192,0 0-737,0-27-1057,0 26-544,26-26-3011</inkml:trace>
  <inkml:trace contextRef="#ctx0" brushRef="#br0" timeOffset="26307.5">16627 4537 13292,'26'0'352,"-26"0"-640,0 0 512,0 0-448,0 0-1505,0 27-2724</inkml:trace>
  <inkml:trace contextRef="#ctx0" brushRef="#br0" timeOffset="26450.51">16708 4854 13004,'0'27'-288,"0"-27"608,0 0 1281,0 0-1344,0 0-802,27 0-1313,-27 0-2882</inkml:trace>
  <inkml:trace contextRef="#ctx0" brushRef="#br0" timeOffset="26682.52">17024 4589 13196,'27'-25'1505,"-27"25"-1729,26 0 2498,1 0-1345,1 0-769,-4 0-64,3 0-160,27 0 0,-27 0-544,-3 0-1154,-24 0-1985,27 0-2595</inkml:trace>
  <inkml:trace contextRef="#ctx0" brushRef="#br0" timeOffset="26819.53">17104 4748 8808,'0'28'224,"28"-2"1570,-4-26 288,3 0-1025,-1 0-705,2 0-768,23 0-1698,-24 0-4901</inkml:trace>
  <inkml:trace contextRef="#ctx0" brushRef="#br0" timeOffset="27584.57">18004 4378 10570,'27'-26'576,"-27"-1"-576,-27 27 1602,27-27-513,-27 27-1089,27 0-257,-25 0-127,-2 0 224,-26 27 96,25 0 32,4 26 32,-3-1 64,-1 1-32,2 26 32,26-24-32,26-3 96,29 28 0,-31-28 64,57-26-160,-2 1-32,1 0 0,-28-27 32,28 0 65,-1 0 31,-25-27 64,-3 0-32,4-25 96,-2-2 32,-53 2-191,0 0-1,0-3-160,-27 3-321,-26-28-63,-2 53 192,-23-25 320,-1 26 288,-1 26 64,-25 0-223,26 0-161,-1 26 0,52 1-128,4-2 63,24 29 130,24-28 383,31 28-64,23-29-63,2 2-225,-1 1-160,26-3-64,-23-25-385,-32 0-640,32 27-1345,-29-27-3011</inkml:trace>
  <inkml:trace contextRef="#ctx0" brushRef="#br0" timeOffset="27808.59">18824 4748 5701,'27'54'8712,"-27"-28"-8167,28 0 800,-28 28-192,0-28-993,0 28-160,-28-1-352,28-28-993,0 2-1186,0 0-3971</inkml:trace>
  <inkml:trace contextRef="#ctx0" brushRef="#br0" timeOffset="28247.6">19435 4696 3427,'0'26'8712,"0"-26"-8904,24 0 1761,2 0 481,1-26-1153,1 26-320,25 0-257,-1 0-256,-25 0-256,26 0-737,-1 0-1601,-25 0-2884</inkml:trace>
  <inkml:trace contextRef="#ctx0" brushRef="#br0" timeOffset="28766.64">20597 4245 8167,'55'0'-96,"-55"0"2178,27 27 192,-27-1-1185,0 28-576,0-1-129,0-1-32,-27 1-159,-28 26-97,2 1-513,1-27 1,-1 1 160,1-2 256,-2-52 0,1 26 0,28-26-96,-2-26-417,0 26-800,27-52-193,-26 24 514,26-24-97,26 25 448,1 2 609,0-3 352,25 28 513,-26-27 865,53 27-33,-26 27-288,2 1-191,22-3-418,-22 2-127,24-1-225,-26 0-416,-26 2-64,-2-2-640,2 26-1410,-1-25-2531</inkml:trace>
  <inkml:trace contextRef="#ctx0" brushRef="#br0" timeOffset="30678.75">22477 3953 8231,'-26'-25'1762,"26"-2"-2114,-26 0 1120,26 1-479,-26 26-321,-1-27-32,-1 27 32,-23-27 64,25 27 416,-29 27-128,28-27 33,-25 27 127,26 26-256,-28-26-160,54 25-64,0-26 32,0 2 0,27-2 225,0-26-1,26 0 64,-28 0 97,29 0-129,0-26-96,-3-28-96,4 27 0,-29 2 64,0-29-32,-26 1-31,0 1-1,0-1 0,-26-29-160,0 32-128,-1-32-129,-1 30 129,1 0 320,3 24-128,24 28-32,-26 0-64,-2 0 32,1 54 128,0-28 32,27 54 32,0-26 0,27 24-32,0-24 1,1-1-65,22 26 64,5-26-160,-28-1-129,25 1-31,1-25-160,-26-2-609,-1 0-737,0 0-1152,0-26-5318</inkml:trace>
  <inkml:trace contextRef="#ctx0" brushRef="#br0" timeOffset="31189.78">21577 4378 128,'0'0'32,"0"0"-64,0 0 832,0 0 450,0 0-65,0 0 32,0 0 256,0 0-95,0 0-129,0 0-320,0 0-1,0 0-223,0 0-224,0 0 191,0 0 65,27 0 0,-27 27 31,25-27-63,29 0-225,27 0-255,-2 0-129,53 0-32,-27 0 0,54 0-32,-26 0-32,-1 0-64,27 0-128,-27 0-449,1 0-480,-28 0 32,-25 0-256,-28 0-673,2 0-160,-28 0-1666</inkml:trace>
  <inkml:trace contextRef="#ctx0" brushRef="#br0" timeOffset="31761.81">21921 4934 11370,'-78'0'-416,"51"0"768,-1 27 705,28-27-704,-24 27-225,-3-2-64,1 28 64,26-26 32,0 26-64,0 1-160,0-29 64,26 30-32,-26-30-64,27-25 128,-3 27 224,31-27 129,-29-27-33,1 27-128,-2-53-160,2 26-160,0-52-32,-1 26-224,-26 1-97,0-28 1,0 0-449,-26 1-224,26 25 961,-27-25 416,0 54 513,2-3 160,-2 28-449,27 0-160,-26 0-192,26 28 257,-27-3 319,27 28-95,0 1-96,27 24-1,-27-24-224,26-1-64,26-1 1,2 1-65,-28 1-96,26-1-32,-25-26-320,0-2-161,-1 2-416,1 1-832,-2-28-1282,-25 0-1313</inkml:trace>
  <inkml:trace contextRef="#ctx0" brushRef="#br0" timeOffset="32307.84">22477 4908 4772,'0'-27'4100,"0"27"-4516,0-27 1793,0 27 513,0-26-1122,-26 26-319,26 0-257,-26 0-160,26 0 0,-26 0 64,-1 26 96,27 28 97,-28-28 63,28 28-32,0-1-64,0-1 1,28 1-65,-1-26-128,25 0-96,1-2-96,0 2-96,-1-27-97,2 0 161,-2-27 32,-26 27 128,28-25-64,-26-29 0,-28 28-64,0-28 64,0 1-64,-28 1-97,1-1-127,-26 26-160,1-26 415,-28 27 226,28 26 191,-2 0 160,2 0-191,-1 0-65,25 52-64,28-25 192,0 0 65,0-1 31,28 28 1,25-29-161,-1 3-192,2-3-224,-2 2-225,1-27-832,0 27-2690</inkml:trace>
  <inkml:trace contextRef="#ctx0" brushRef="#br0" timeOffset="32497.85">23113 5120 15983,'26'53'224,"-26"-26"448,0-2 962,0 30-1186,0-30-512,0 2-640,0 25-577,0-24-1666,0-28-5701</inkml:trace>
  <inkml:trace contextRef="#ctx0" brushRef="#br0" timeOffset="33202.89">23932 4112 11723,'0'0'256,"0"0"384,0 0 1282,53 28-961,2-28-673,-3 0-159,28 26 63,-1-26 0,1 0-96,-28 0-160,1 0-320,-25 0-257,-4 0-704,3 0-1250,-27 0 257,-27 0 544,3 0 161,-31 0 1280,29 27 353,-26 0 801,25-2 993,0 2-705,1 26-288,26 0-33,0-26-95,0 25-224,26 1-129,1 1 0,0-29-96,-2 2-128,2 26-64,-27-26 65,0-27 479,-27 26 609,2-26-224,-29 26-512,1-26-225,1 28-160,-28-28-32,28 0-128,-3 0-96,29 26-673,-1-26-1538,27 0-2017</inkml:trace>
  <inkml:trace contextRef="#ctx0" brushRef="#br0" timeOffset="33656.92">24992 4193 6790,'25'-27'-224,"-25"1"704,27 26 1794,-27 0-992,0-28-257,0 28-193,0 28 193,0-2-128,0 1-352,-27 25-97,27 1-32,-25 27-223,-2-1 95,1 1-128,26-1-32,0-26-128,0 26 32,0-25-64,26-2-480,1-25-1154,25 0-928,-25-1-1794</inkml:trace>
  <inkml:trace contextRef="#ctx0" brushRef="#br0" timeOffset="34118.95">25548 4457 11787,'25'-52'2018,"-25"25"-3172,0 1 1859,-25 26-577,-2 0-480,1 26 160,-1 1 160,0 25 64,2 1 32,25 26 96,0-24-32,0 23-128,52-24-96,-25-2-96,26-26 96,-1 28-32,3-54 96,22 26 32,-22-26 96,-3 0 64,1-26 128,0-1 96,-27-26-191,-26 27 31,0-28-96,0 2-448,-26-28-449,0 28 160,-28-2 353,2 1 160,-29 26 320,4 2 289,22 25-65,-24 0-31,26 25-33,26 2-96,27 26 193,0-26 95,0 25-95,54-25-1,-1 26-224,-1-26-224,29-1-128,-2 0-224,26 2-449,-25-28-1793,-28 0-3908</inkml:trace>
  <inkml:trace contextRef="#ctx0" brushRef="#br0" timeOffset="34357.96">26369 4776 11979,'0'52'1729,"0"-26"-1600,0 1 1440,0 0-224,0 26-1088,0-26-161,0-2-64,0 3-353,0-3-768,26 2-1057,0 0-2498</inkml:trace>
  <inkml:trace contextRef="#ctx0" brushRef="#br0" timeOffset="34702.98">26475 4140 11787,'52'0'-64,"-26"26"1793,28 28-127,-2-29-353,1 28-256,2 27-192,23-28-33,0 28 1,-24-26-449,0 26-256,-2-28 1,-26 28-65,1-28 0,-27 28-33,-27-27-191,-26-1-256,1 28-481,-1-27-1377,1 1-3940</inkml:trace>
  <inkml:trace contextRef="#ctx0" brushRef="#br1" timeOffset="41887.39">21365 3318 1153,'0'0'608,"0"0"994,0 0 287,27 0-351,-27 0-481,0 0-224,27 0-97,-1 0-95,-26 0-128,27 0-161,-2 0-64,-25 0-64,27 0 1,-27 0-33,0 0-96,0 0-96,0 0 0,0 0 0,0 0 0,0 0 160,0 0-64,0 0 0,0 0 32,0 0 129,0 0-1,0 0 64,0 0 0,0 0 1,0 0 95,0 0-192,0 0 0,27 0-127,-27 0-1,0 0-64,0-26 32,0 26-64,26 0-32,1 0 64,-2 0-32,29 0-32,0 0 0,-3 0 32,30 0-32,-2 0 32,1-27-32,25 27 0,-26 27-32,26-27 32,3 0 32,-29 0 0,53 26 32,-27-26 0,1 0-32,28 26 0,-28-26-32,-1 26 32,0-26 0,-23 28 0,-4-28 32,-24 0 0,-2 26-64,-26-26 64,1 0-32,-27 0 32,0 0 32,0 0-224,0 0-705,-27 0-1089,1 0-2146</inkml:trace>
  <inkml:trace contextRef="#ctx0" brushRef="#br1" timeOffset="42378.42">21497 3370 512,'0'-26'416,"0"26"1698,0 0 193,0 0-674,0 0-320,0 0 97,0 0-161,0 0-544,0 0-129,0 26 129,0 2-353,0-2-256,0 27-32,-25-28-64,25 30-64,0-28-128,0 23-705,25-22-1377,2-1-1506</inkml:trace>
  <inkml:trace contextRef="#ctx0" brushRef="#br1" timeOffset="42775.44">23379 3424 672,'24'0'9801,"-24"26"-9993,0-26 1538,0 27 127,0-2-961,26 3-383,-26-1-65,0 25 288,0-27-224,28 3-128,-28-1 0,0 0-96,0-1-256,0-26-1186,0 27-1505,0-27-4132</inkml:trace>
  <inkml:trace contextRef="#ctx0" brushRef="#br1" timeOffset="43236.47">22741 3265 4804,'-26'0'1409,"26"0"321,0 27 544,0-27-288,0 0-384,0-27-738,26 27-159,28-27-257,-2 1-191,56-1-161,24-25 32,0-1 192,28-26 129,-4 26-1,4-1 225,-2 1-417,-26 0 0,-25 27-192,-27 0-192,-28-1-801,-25 0-640,-27 27-2980</inkml:trace>
  <inkml:trace contextRef="#ctx0" brushRef="#br1" timeOffset="45601.6">25204 1569 8391,'-28'-25'673,"4"-2"-449,24 0 801,0 1-32,0-1-640,24 0-161,4 27 480,25-26 578,-1 26-450,28 0-415,-1 0-289,1 0-96,-28 53-32,3 0-32,-5 1-257,5 24-31,-55 2 192,0 27 224,0-28-64,0 1 128,-55-28 64,31 1 64,-30-26-31,27-27-65,-25 26 0,-1-26-32,26-26-128,0-1 64,2 0-128,-2-26 96,27 28-64,0-2-96,0-1 64,52 3 64,-25 25 64,26-27-64,-1 27 0,2 0-64,24 27-224,-23-2-705,-2-25-769,-1 28-224,-25-1 225,0-2-930,-1 2-2946</inkml:trace>
  <inkml:trace contextRef="#ctx0" brushRef="#br1" timeOffset="45920.62">24833 2390 12908,'-53'28'-385,"53"-28"898,27 0 416,-27 0-257,53 0-511,-1 0-129,53 0 192,3-28 256,-2 28-352,52 0 32,1 0 65,-2-25-1,3 25-32,-28 0-384,-26 0-449,2 0-159,-58 0-2179,5 0-2274</inkml:trace>
  <inkml:trace contextRef="#ctx0" brushRef="#br1" timeOffset="46374.65">25071 2709 12908,'0'0'-865,"0"0"865,28 0 1089,-2 27-833,1-1-160,25 0-64,-25 0 96,-1 28-96,26 0 0,-25-3-64,-27 30-64,0-29 64,0-25 64,-27 25 193,-25-25 415,-1-27-31,25 0-129,-23 0-192,-3 0-127,27-27-97,0 2-192,27-2 31,0-26-127,0 53-128,54-26 160,-26-2 64,49 28 96,-22 0 64,-2 0-64,26 28 32,-26-28-32,-28 26-737,29-26-1249,-28 26-1730</inkml:trace>
  <inkml:trace contextRef="#ctx0" brushRef="#br1" timeOffset="46892.68">25865 2894 11947,'0'-53'2114,"0"53"-2787,-26-27 1570,0 27-769,0 0-416,-1 0-193,-1 27 1,1 0 320,3 27 64,24-28-32,0 27 160,24 0 64,3-27-32,1 27 64,25-26-96,-1-2 64,2 2 0,-2-1 128,1-26 1,0 0 63,-1 0-96,-25-26-32,0-1-32,1 2-32,-28-29-96,0 28-160,-28-28-192,1 1-481,-26 28-160,1-29 737,-2 28 288,-24-1 128,-2 27 321,1 0 95,24 0-160,31 27-255,-2-1 127,26-26 32,26 54-32,-2-29 1,31 3-1,-2-28-96,-1 25-128,2 3-128,24-28-224,-24 26-128,-2-26-1026,-26 0-1601,1 0-1633</inkml:trace>
  <inkml:trace contextRef="#ctx0" brushRef="#br1" timeOffset="47730.71">26475 3238 11755,'26'0'896,"-26"27"-607,0-27 2113,0 27-1121,0-1-992,0 0-225,0-26-128,0 26-545,26 2-993,-26-2-1793,0-26-1986</inkml:trace>
  <inkml:trace contextRef="#ctx0" brushRef="#br1" timeOffset="47889.73">26527 3026 14285,'26'0'-5317,"-26"-25"4228,0 25 1121</inkml:trace>
  <inkml:trace contextRef="#ctx0" brushRef="#br1" timeOffset="48450.77">26475 3080 1825,'0'-26'-96,"0"26"1313,0 0-800,0 0-97,26 0 865,-26 0 417,0 0-97,0 0-608,0 0 0,0 0 384,0 26-32,0-26 0,0 26-256,0 1-96,0 0-224,26-2-129,-26 2-320,0 26-127,26-26-65,-26-1 0,0 0 0,27 0-32,-27 2-96,0-2-193,0 0-415,0 1-417,0-27-1538,0 0-4996</inkml:trace>
  <inkml:trace contextRef="#ctx0" brushRef="#br1" timeOffset="56727.24">26580 1913 2562,'0'0'1666,"0"0"640,0 0-801,0 0-672,0 0-417,0 0 1,0 0 63,0 0-128,0 0-191,0 0-97,0 0 96,0 0 64,0 0 160,0 0 289,0 0-32,27 0-129,-27 0-192,26 0-127,0 0-1,27-25-160,-26-2 0,25 27 0,29-27 0,-30 2-32,30-3 0,-29 28 0,28-27 0,-28 27-96,1 0-321,-26 0-896,1-25-993,-28 25-1409</inkml:trace>
  <inkml:trace contextRef="#ctx0" brushRef="#br1" timeOffset="57131.25">26739 1622 4868,'28'0'3299,"-28"-26"-3299,24 26 1602,-24 0-545,0 0-833,0-27-769,0 27 33,-24 27 480,-4-1 32,-26 1 0,28 26 0,-26-1 0,25 3 0,-26-3 0,53 0 0,-26-24 0,26 24 128,0-25 320,26-1 161,0 1 32,1 0-65,26-1-320,-27 0-352,27-26-1153,2 26-1634,-5 1-5156</inkml:trace>
  <inkml:trace contextRef="#ctx0" brushRef="#br1" timeOffset="58328.33">20731 3212 3331,'-28'0'640,"28"0"-480,0 0 513,0 0 192,0 0-385,0 0-384,0 0 385,0 0 416,0 0-32,0 0 63,0 0 129,0 0-256,0 0 32,28 26-224,-28-26-65,26 27-96,1-27 1,0 27 31,-2-1-95,2 0-161,26 28-128,-26-28 0,-2 27-64,2-28-64,-1 3 128,1-1-96,1 0-96,-4-27-224,-24 25-257,27-25-384,-27 0-1089,0 0-864,0 0-3877</inkml:trace>
  <inkml:trace contextRef="#ctx0" brushRef="#br1" timeOffset="58682.35">20916 3557 3171,'0'0'544,"0"0"769,27 27 225,-27-27-225,25 0-608,-25 25-129,27 0 353,-27 3-64,26-28-128,-26 27-129,27-27 97,-27 0-97,28 27-31,-28-27-129,0 0 1,0 0-33,24 0-128,-24-27-159,27 0-1,-27 27-96,0-28-64,26 3-321,-26 0-287,0-29-1346,0 26-3748</inkml:trace>
  <inkml:trace contextRef="#ctx0" brushRef="#br1" timeOffset="86478.93">21551 5782 640,'0'0'481,"0"0"608,0 0 160,0 0-641,0 0-544,0 0-96,0 0 64,0 0 0,0 0-64,0 0 64,0 0 257,0 0 255,0 0-31,0 0 223,0 0 418,0 0-97,0 0-161,0 0-31,0 0-256,0 0-257,-27 0-128,27 0 65,0 0 31,0 0-32,0 0 32,0 0 1,0 0-161,27 0 96,-27 0 0,0 0-95,26 0 31,-26 0 64,27 0-96,-2 0-64,2 0 96,28 0-31,-29 0-1,25 0-64,4 0 0,23 0-64,-24-26 0,-1 26 64,-1 0-96,28 0 0,-28 0 0,3 0 0,-5 0-32,5 0 32,-2 0-64,-1 0 128,2 0-64,24 0 32,-24 0 0,-2 26-32,28-26-32,-28 0 64,2 0-32,26 0 0,-1 0 32,0 0 0,27 0-32,-27 0 0,26 0 32,1 0-64,-25 0 32,-2 0-96,26 0 96,3 0 0,-3 0 0,1 0 0,26 0 0,0 0 32,0 0 0,28 0 0,-2 27 0,-26-27-64,28 0 128,-1 0-96,-2 0 0,29 0 32,0 27 0,-2-27 0,-25 0 64,28 0 33,-29 25 191,0-25-32,-26 27-256,-24-27-96,-30 0 0,1 26-96,-26-26-321,1 0-159,-2 0-65,-26 0-384,1 27-1089,-27-27-3267</inkml:trace>
  <inkml:trace contextRef="#ctx0" brushRef="#br1" timeOffset="92142.27">11281 4006 672,'0'0'2146,"0"0"-96,0 0-352,0-26-161,0 26-63,0 0-129,-26 0-384,26 0-160,-27 0-97,0 0-416,2 0-256,-2 0-32,1 0-32,26 26-128,-27 2 32,27-2 32,-28-26 32,28 26 0,28 0 96,-1 2 0,-27-2 64,26 1-32,1-27 32,-2 0 32,2 0 33,0 0 159,-1 0-32,-26 0 96,27-27 1,-27 1-97,0-2-128,0 2-64,0 0-64,-27 0-160,1-2-64,-1 28 0,0 0-32,-25 0-1,26 28 97,-1-2-32,-1 0 128,28 0-32,0 2 0,0-28 32,28 26 160,-1 1-32,-1-27 64,1 0 1,-2 0 31,2 0-32,-27 0 96,27-27 0,-27 27 33,0 0-65,0-26-128,-27 26-224,0 0-64,2-28 31,-2 28-63,27 28 64,-26-28 32,26 0 0,-27 26-64,27-26-65,0 0 97,27 0 32,-27 27 96,26-27 0,-26 0 32,0 0 0,0 0 0,0 0 64,0 0-32,0 0-64,0 0-480,0 0-417,0 0-481,0 0-319,0 0-2819</inkml:trace>
  <inkml:trace contextRef="#ctx0" brushRef="#br1" timeOffset="94320.39">12287 2762 544,'0'0'609,"0"0"832,0-26 577,0 26-865,0 26-320,0-26 128,0 0 128,0 0-192,0 0-289,0 0-127,0 0 127,0 0-63,0 0-129,0 0-224,0 26-64,0-26-96,0 0-32,-26 0 64,26 0-64,0 0 0,0 26-32,0-26-32,-26 27-64,26 0-64,-27-1 32,27 2-32,0-28-32,-28 26 95,28-1 33,-27-25-160,27 28 128,0-28 96,-24 25 0,24-25-160,-26 28 128,26-28 32,-28 26 32,1 0 0,27-26 0,-27 27 32,27 0 0,-25-27-32,-2 25 0,27 2 0,-26-1 0,26-26-32,-27 27 0,27-27 32,0 27 32,-27-1 32,27-26 128,-25 26 64,25-26-64,-27 26-64,27 2-31,-26-28-33,26 26-64,-27 0 0,27 1 0,-27-27 32,27 25-32,-28 3 32,28-1-32,-24 0 96,24-2-160,-26-25 32,26 25 32,-27 3-32,27-28 32,0 27-64,-28-27 32,28 27 32,0-27-193,-27 26-95,27-26 160,-24 27 64,24-2 64,-28-25 0,2 27 0,26 0 0,-27-1 0,0 1 0,27 0-32,-25-2 64,25-25-64,0 27 32,-27-1-32,27-26 96,0 28-64,-26-28 0,26 26 64,0-26-32,-27 26 0,27 0 0,-27-26 0,27 0-32,-25 28 0,25-28 0,0 26 0,0-26 0,-27 0 0,27 0-32,0 27-64,-26-27-160,26 27-65,0-27-63,0 0 256,0 0 64,-27 25 128,27-25-32,0 0-32,0 0 32,0 27-64,-27-27 32,27 0 0,0 0-32,0 0-32,0 0-64,0 0-257,0 0 65,0 0 96,0 0 160,0 26-64,0-26-289,0 0-1440,0 0-4325</inkml:trace>
  <inkml:trace contextRef="#ctx0" brushRef="#br1" timeOffset="96961.54">12287 2788 1921,'0'0'1057,"0"0"641,0 0-129,0 0-768,0 0-320,0 0 351,-26 26-287,26-26-481,-26 0 0,26 27 0,0-27 0,-27 27-96,-1-1 160,28 2 32,-27-2-31,3-1-65,-2 3 32,26-3-32,-28 3-32,1-2 0,0 0-32,2 1 32,-2 0-32,1-2 0,-1 28 64,0-26-128,2 0 160,-2 25-64,27-26 192,-26 2-32,-1-2-128,27 0 65,-27 1 31,-1-2 32,28 3-128,-24-1 0,24-27 0,-26 27 64,26-2 32,-27 0-96,-1 3-32,1-28-32,27 27 64,-24 0-31,-4-1 63,28 1-32,-26-27 0,-1 25 32,27 2-32,-27 0-32,27-27 0,-25 26 0,25 1 0,-27-27-32,27 27 64,-26-2 32,26-25 0,-27 27-64,27-27-32,-27 26 0,27-26-32,-25 28 64,-2-28-32,27 26 0,0 0 0,-26-26 0,26 26-32,-27-26-64,27 0 96,0 28 0,-27-28 0,27 26 0,0-26 0,-25 27 64,25-27-64,0 27-64,-27-27-64,27 0 0,0 25-64,-26-25-32,26 0 127,0 0 1,0 27 96,-27-27 0,27 0 32,0 0-32,0 26-32,-28-26 32,28 0 32,0 27-64,0-27 0,-24 0-64,24 0 160,0 27-64,0-27-64,0 0 128,0 0 0,-27 26 0,27-26 32,0 0 193,0 0-97,-28 27-64,28-27-32,0 25-96,0-25 0,0 0 0,-26 0 0,26 0 64,0 27 0,0-27-32,0 0 0,-27 27-32,27-27-32,0 26 0,-24-26 32,24 27-64,0 0 96,-28-2 0,28-25-32,-27 27 0,27-27 32,0 28-32,-26-28 0,26 25-64,0-25 32,-27 27-32,27-1 32,-25-26 32,25 26-32,0-26 0,-27 28-32,27-28-192,0 26 64,-27 0 95,27-26 97,-26 26-32,26-26 32,-27 27 0,27 0 32,-27-27-64,27 26 0,0-26 32,-25 27 0,25-27 0,0 27 0,-27-27 0,27 25 0,0-25 32,-26 28-32,26-28-32,-28 25 0,28 2 0,0-27 0,-27 27-96,27-1 32,0-26-32,-24 27 0,24-27-128,-27 27 63,27-2 97,-28-25 32,28 27 128,-26-27-32,26 28 64,-27-28-96,27 25 33,0-25-66,0 0 33,-25 27 33,25-27-33,0 26-33,-27-26 33,27 0 33,-27 26-66,27 2 98,-26-28 63,-1 25 128,27 2-32,-25-27-32,-2 26-128,27-26 0,-27 27-32,1 0 129,26-27-33,-27 26-64,27-26 32,-25 26-32,25 2-64,-27-28 0,27 25 0,-27-25-32,27 28 32,0-28 0,0 25 0,-26-25 0,26 0 32,0 27 0,-28-27-32,28 27 192,0-27 0,0 26-128,-24-26 0,24 0-32,0 27 1,-27-27-33,27 27-33,-27-27 1,27 25 0,0-25 32,-28 27 32,28-27-64,0 26 64,-26 1-32,26-27 0,-24 27-96,24-27 64,-28 26-32,28-26 64,-27 26 0,27-26-32,0 28 32,-27-28 0,27 25-32,0 2 64,-26-27 0,26 26-32,0-26 0,-26 26 32,26-26-32,0 28 32,-26-28-32,26 26 0,-27-26 32,27 26-32,-27-26 0,27 28-32,0-28-32,-26 25 96,26-25-64,0 0 32,-27 28 32,27-28-32,0 0 64,-25 27-32,25-27-64,0 0-192,0 25-96,0-25-513,0 0-640,0 0-1346</inkml:trace>
  <inkml:trace contextRef="#ctx0" brushRef="#br1" timeOffset="97904.59">12129 3001 1089,'0'0'1601,"0"0"-544,24 0-737,-24 0 161,0 0 768,0 0-480,0 0-225,27 0-31,-27-28 255,28 28-95,-28-25-160,27-1-129,-27-2 160,26-25-127,0 26 31,27-25 257,-26-1 0,25 0 191,1 1-95,0 25-96,-27-26-289,27 26-384,-26 27-128,-27-27-320,28 27-994,-28 0-1696,0 0-2179</inkml:trace>
  <inkml:trace contextRef="#ctx0" brushRef="#br1" timeOffset="99081.66">11201 4034 6502,'-25'0'-353,"-2"0"-31,1 0 384,-1 26 192,-1 0-192,4 0-32,24 2 224,0-2 417,0 1-385,24 0-416,4-2-32,-1 2 224,26-27 0,-1 0 32,-25 0 256,26-27 32,-28 27-31,2-25 287,0-2 481,-27 0 64,0 1-288,0-2-256,-27 2-545,-25 0-257,-1 0 1,-1-2 96,2 2 192,-1 26 96,25 0-32,4 0-320,-3 0 0,-1 0-64,28 26-225,0-26 161,0 28 320,28-2 160,-1 0 96,-3 0-320,4 2 32,-1-2-64,26-26-32,-28 27 64,2-27 64,0 0 320,-27 0 289,26-27 320,-26 27-96,0-26-289,0-2-224,0 2-224,0 0-31,-26-28-33,-1 28-32,0-1-65,2 2-127,-2-2 128,1 27-192,-29 27 0,31-2 32,-3 2-65,27-1 97,0 28 160,0-28 32,27 28 96,-3-28-128,4 1-192,25 0-321,-1-2 193,-25-25 320,0 0 224,-1 0 129,1 0 63,-27-25-160,0-2-64,0 0-64,-27 1-128,27 26 32,-53-28 0,26-24 0,-25 52-96,-1-26 32,25-2 32,-23 28 64,23 0-64,28 28 32,0-2 96,0 0 64,0 0 129,28-26 95,-1 28 32,-3-2-352,31-26-128,-29 0 0,1 0 32,-2 0 96,2 0-288,-27 0-128,0 0-1122,0 0-3971</inkml:trace>
  <inkml:trace contextRef="#ctx0" brushRef="#br1" timeOffset="103262.9">9745 6180 3235,'0'0'-64,"0"0"320,-26 0 1153,26 26-640,0-26-705,0 0-32,0 0 288,0 0 353,0 0 416,0 0-160,0 0-385,0 0 129,0 0-65,0 0-191,0 0-1,0 0-320,-26 26-96,26-26 32,-26 28 32,-1-3 65,0 3 31,1 24 96,-1-25-160,-25 26 128,25-26-32,1 25-224,-26-26-32,25 28 64,27-28 0,-28-26 0,1 27-384,27 0-1410,-26-27-1633</inkml:trace>
  <inkml:trace contextRef="#ctx0" brushRef="#br2" timeOffset="110029.29">21472 3265 7655,'0'-27'256,"0"1"897,-27 26 385,27 0-834,0 0-576,0 0-96,0 0-128,0 0 192,0 0 321,0 26-1,27-26 97,-27 27 63,0 0-31,0-1-33,0 0 33,0 28-193,0-2-160,0 0-96,0 30-32,0-32 64,0 32-31,0-4 287,0 2-192,0 26 0,0-26-96,0 0 33,0 25-33,0 2-32,-27-2 32,27 27 32,0-25-32,0-1 64,0-27 128,-26 28-63,26-29-65,0 2 0,0-1 0,-27-24 32,27 23-64,0 1-64,0-26-96,-27 27 193,27-1-129,0-26-32,0-26 0,0 26-32,27-26 32,-27 0 32,0-27-64,0 0 64,0 0-32,0 25 64,0-25-64,0 0 32,0 0 0,0 0 0,0 0-32,0 0 0,0 27 0,0-27-96,0 0 160,0 0 96,27 0-32,-27 0 32,0 0-32,26 0-96,-26 0-32,27 0 64,-27 26-128,0-26 96,25 0-32,2 0 32,0 0 128,-1 0-127,1 0 31,-2 0 64,2 0-192,0 0 128,1 0-64,-2-26 32,1 26 0,-3 0-64,31 0 96,-29-27-64,1 27-32,-2 0 0,2 0 160,0 0-192,-1-25-32,26 25 96,-25 0 0,26 0-32,-1 0 0,2-27 32,0 27-161,-3 0 129,30-27-96,-2 27 128,-26 0 96,26 0-160,26 0 96,-23 0-32,-4 0 32,2 27-32,26-27 64,-28 27-128,28-27 64,2 0 0,24 25 0,-27-25 32,0 27-64,1-27 129,-1 26-162,30-26 130,-30 27-98,0-27 1,1 27 97,-1-27-98,27 26 98,-24-26-194,-3 26 129,1-26-128,-1 28 0,27-28-32,-24 25 32,24-25-32,-27 0 64,1 0-32,27 0 160,-1 27-32,-27-27 0,27 0 32,-24 0-32,-2 0 32,-28 0-128,28 0 128,-26 0-32,25 26 0,-26-26-32,2 0 0,-2 0-129,26 0 33,-25 0 32,-1 0 32,2 0 32,-4 0 96,-22 0-128,-3 0 192,28 0-32,-53 0-64,25 0 0,-26 0 32,1 0 0,0 0-96,-27 0 32,25 0-64,-25 0 64,0 0 0,0 0 0,0 0-96,0 0 128,0 0 32,0 0-64,27 0-64,-27 0 96,0 0 64,0 0 65,0 0-33,0 0 96,0-26-128,0-1 0,0 2-32,0-29 128,26 1-96,-26 0-64,0-26 33,0-1-65,0-25-97,-26 25 129,26-52 33,0 25-65,0 2 0,0-29-65,0 2-63,0 0-128,0 26 192,0-26-32,0-2-32,0 29-32,0 0 192,0 25-32,0 0 0,0 0-32,0 1-64,0-1-129,0 28 225,0-1-160,0-1 128,0 1-32,0 28 96,0-2 32,0 0-64,0 27 64,-27-28-32,27 28 96,0-25-256,0 25 128,-25-27 32,25 27-32,0 0 0,0 0-32,-27-26 32,0 26-32,1 0 0,-1 0-64,-25 0 64,25 0 0,-26 0 128,1 0-256,-29 0 224,2 0-64,-1 0-64,-25-26 64,-1 26 64,1 0-96,0 0 0,-3-28-32,-24 28 64,26 0-64,-26 0 32,26 0-96,-26-26 160,26 26-96,-26 0 32,0-26 128,24 26-224,-24 0 160,27 0-32,0 0-64,-27 0 96,-2 0-32,29 0-32,-27 0 160,-27 0-224,26 0 128,-26 0-96,27 0 160,-28 26-32,28-26 128,0 0 32,-26 26-224,-2-26 64,28 28-32,-26-28 32,26 26-192,-2-26 96,2 26 32,0-26 32,26 0 0,28 0 0,-28 0-32,25-26 96,29 26-64,-28 0-32,28 0 32,-1-26 0,26 52-288,-25-26-160,-1 26-225,26-26-128,-1 27 161,4-2 256,-3 3 255,1-28-95,26 27-480,0 0-610,0-2-2337</inkml:trace>
  <inkml:trace contextRef="#ctx0" brushRef="#br1" timeOffset="116599.66">12048 3185 960,'0'-25'1922,"0"25"160,0 0-96,0 0-128,0 0-321,0 0-223,0 0-65,0 0-384,0 0-449,0 0-416,0 0-224,0 0 64,0 0 31,0 25-31,0 2-416,0-1-257,0 1-448,0 26-257,-27-27-384,27 28-1216</inkml:trace>
  <inkml:trace contextRef="#ctx0" brushRef="#br1" timeOffset="116728.67">11996 3634 128,'25'28'416,"-25"-28"97,0 27 383,0-27-287,0 27-545,0-27-1185</inkml:trace>
  <inkml:trace contextRef="#ctx0" brushRef="#br1" timeOffset="116851.68">11916 4086 2754,'27'54'96</inkml:trace>
  <inkml:trace contextRef="#ctx0" brushRef="#br1" timeOffset="117045.69">11969 4325 1409,'0'0'1633,"0"27"-2465,-26-27 832,26 0-321</inkml:trace>
  <inkml:trace contextRef="#ctx0" brushRef="#br1" timeOffset="117176.7">11969 4564 3427,'0'25'224,"0"2"192,0 1-320,0-28-1537</inkml:trace>
  <inkml:trace contextRef="#ctx0" brushRef="#br1" timeOffset="117319.71">11969 4828 8359,'0'53'289,"0"-53"-834,0 27 513,0-27 32,0 0-1345,0 26-3203</inkml:trace>
  <inkml:trace contextRef="#ctx0" brushRef="#br1" timeOffset="117493.72">11996 5041 96,'25'25'1217,"-25"2"-481,0-27-31,0 27-673,0-27-288,0 26-481,0 1-640,0-27 1025,0 27 352,0-27-32</inkml:trace>
  <inkml:trace contextRef="#ctx0" brushRef="#br1" timeOffset="117630.72">12048 5225 256,'0'0'1761,"0"27"642,0-27-898,0 28-800,0-28-193,27 25-95,-27-25-97,0 27-224,0-27-192,28 0-641,-28 0-448,0 0-384,0 0-321,0 0-607</inkml:trace>
  <inkml:trace contextRef="#ctx0" brushRef="#br1" timeOffset="117763.73">12048 5437 1345,'0'27'1922,"0"-27"-321,0 0-672,27 0-673,-27 0-288,0 0-1025,0 26-2658</inkml:trace>
  <inkml:trace contextRef="#ctx0" brushRef="#br1" timeOffset="117894.74">12048 5570 7302,'27'26'129,"-27"2"511,0-28 769,28 0-896,-28 0-897,26 25-1378,-26-25-2434</inkml:trace>
  <inkml:trace contextRef="#ctx0" brushRef="#br1" timeOffset="118030.75">12103 5624 4804,'0'25'3972,"0"-25"-3940,0 0 32,0 28-64,26-28-513,-26 0-2113</inkml:trace>
  <inkml:trace contextRef="#ctx0" brushRef="#br1" timeOffset="118156.75">12075 5756 6502,'0'0'3331,"0"0"-3171,0 0 1025,0 0-672,0 0-1634,0 0-2979</inkml:trace>
  <inkml:trace contextRef="#ctx0" brushRef="#br1" timeOffset="118712.78">10169 5809 8648,'0'0'865,"0"0"704,0 0 737,0 0-1025,0 0-1249,0 0-96,27 0-128,0 0-673,25 0-1056,-26 0-482,1 0-1248</inkml:trace>
  <inkml:trace contextRef="#ctx0" brushRef="#br1" timeOffset="118906.8">10645 5836 9064,'54'0'769,"-54"0"-193,26 0 97,1 0-481,0 0-160,-27 0-192,25 0-416,-25 0-129,27 0 192,-27 0-480,26 0-640,1 0-833,-27 0-641</inkml:trace>
  <inkml:trace contextRef="#ctx0" brushRef="#br1" timeOffset="119031.8">11044 5809 960,'24'0'1089,"4"27"-512,-1-27-481,-27 0-64,26 0-1217</inkml:trace>
  <inkml:trace contextRef="#ctx0" brushRef="#br1" timeOffset="119230.81">11705 5756 8199,'24'0'128,"-24"-27"-704,28 27 256,-28 0-769,0 0-4325</inkml:trace>
  <inkml:trace contextRef="#ctx0" brushRef="#br1" timeOffset="119363.82">11996 5756 6277,'25'0'-576,"-25"0"-4837</inkml:trace>
  <inkml:trace contextRef="#ctx0" brushRef="#br1" timeOffset="120717.9">11123 5914 12363,'0'0'673,"0"0"-769,0 0 640,0 0 225,0 0-577,0 0-352,26 0-1121,-26 0-2178,27 0-6085</inkml:trace>
  <inkml:trace contextRef="#ctx0" brushRef="#br1" timeOffset="120860.9">11465 5914 10986,'54'0'96,"-54"0"-224,26 0 64,-26 0-1089,28-26-2691</inkml:trace>
  <inkml:trace contextRef="#ctx0" brushRef="#br1" timeOffset="120983.9">11784 5914 14189,'27'0'-1634,"-27"0"-1344,0 27-3813</inkml:trace>
  <inkml:trace contextRef="#ctx0" brushRef="#br1" timeOffset="127418.28">24569 6285 1057,'-28'0'2594,"28"0"-352,-26 0-224,-1 0-96,27-25 96,-24 25-289,24 0-319,-28 0-225,28 0-224,0 0-257,-27 0-319,27 0-225,0 0-160,27 25 0,1-25 96,-4 28-96,3-1 128,27-2-32,-3 2-64,30-1 64,-29-26-96,2 27 32,24 0 64,-24-27-224,-1 0 256,-1 26-608,-25-26 864,1 0-704,-2 0 608,-26 0-544,0 0 192,-26 0 32,-2 0 0,1 26 0,0-26-160,-25 26 416,-1 1-288,1-27 160,-1 27-96,-26-1-64,26 1 32,-2-27 96,4 27-128,23-2-128,2-25-289,-1 0-512,27 28-704,0-28-513,0 0-129,0 25-575,0-25-4005</inkml:trace>
  <inkml:trace contextRef="#ctx0" brushRef="#br1" timeOffset="127693.3">25204 6737 8488,'0'0'1089,"0"0"-865,-28 0 2242,4 25-1441,-3-25-512,-27 27 63,-25 1-95,26-3-161,-26 29-160,-1-29-96,28 3-96,-1-1-320,26-27-929,27 25-1730,0-25-1506</inkml:trace>
  <inkml:trace contextRef="#ctx0" brushRef="#br1" timeOffset="128118.32">25627 6709 10057,'28'-25'-769,"-28"25"961,0 0 289,-28 0-513,1 25-64,0-25 352,2 53 449,-2-26 192,1 26-289,-1-26-320,27 25-159,0 3-65,27-3 64,-1-27 0,26 3 160,30-1 353,-32-27 95,32 0-95,-4-27 128,2-1-161,-28 3-63,-25-27-97,0-3 33,-27 30-97,0-29 0,-54 1-255,2 1-129,-1 24 0,-26 3-193,-2-2-95,30 0-929,-30 27-1121,29 0-4036</inkml:trace>
  <inkml:trace contextRef="#ctx0" brushRef="#br0" timeOffset="132994.6">15541 7585 5252,'27'-28'897,"-27"1"0,0 27 673,0-25-225,28-2 64,-28 27-352,-28-25-320,28 25-32,0-28-193,-27 28-384,3 0-192,-2 28 64,-29-28-64,3 25-128,-1 2 64,-1 25 32,2 3 96,26-3-64,-1 1 32,0-1 32,27 28 0,0-27-64,0 26 32,27-26 32,26 1 0,26-29 0,-26 3 32,26-3 64,2-25 96,-2 0 160,0-25 129,1-3-97,-28 3-128,1-29-32,-26 28-63,-1-28-33,-26-24-96,0 24 32,0 1-64,-53 1-128,26-1 0,-25 1-65,-28-3 1,28 28 32,-56 27 128,30 0 32,24 0 0,2 27 0,-1 1 0,53 24 0,0-25 0,27-2 64,26 30 32,-1-30-64,29 2 0,-2-1-32,0 1 64,-26-27-160,26 27-96,-26-27-352,0 26-546,-27-26-671,0 0-866,1 0-2530</inkml:trace>
  <inkml:trace contextRef="#ctx0" brushRef="#br0" timeOffset="133304.62">16284 8061 9513,'0'0'1185,"0"0"-1057,0 0 1858,0 0-673,0 27-416,27-2-481,-27 3-224,0-3-96,26 30 0,-26-30-96,0 2 65,26 0-65,-26-2-225,0 3-672,0-28-1665,26 0-2627</inkml:trace>
  <inkml:trace contextRef="#ctx0" brushRef="#br0" timeOffset="133629.64">16840 7717 7078,'0'27'6310,"27"-27"-6758,-27 0 736,0 0 192,0 0-480,0 0-448,0 0-1538,0 25-2146</inkml:trace>
  <inkml:trace contextRef="#ctx0" brushRef="#br0" timeOffset="133779.65">16867 7981 8520,'0'27'1089,"0"-1"-897,0-26 1281,0 0-352,25 27-800,-25-27-321,0 0-961,0 0-1634,0 0-4355</inkml:trace>
  <inkml:trace contextRef="#ctx0" brushRef="#br0" timeOffset="134076.66">17237 7796 11787,'0'0'2402,"0"0"-2274,0 0 1602,27 0-129,-3 0-992,3 0-385,27 0-160,-27 0-32,25 0-64,-25 0-64,-1 0-737,1 0-1089,0 0-1921,-27 26-3524</inkml:trace>
  <inkml:trace contextRef="#ctx0" brushRef="#br0" timeOffset="134248.67">17264 8008 9833,'-27'26'512,"54"1"257,-27-27 1601,51 0-512,-23 27-897,25-27-673,-26 0-288,25 0-128,-26-27-1217,1 27-2467,0 0-7493</inkml:trace>
  <inkml:trace contextRef="#ctx0" brushRef="#br0" timeOffset="135092.72">18560 7769 2690,'27'-52'6246,"-27"52"-5862,0-28 1858,0 3-448,-27 25-1089,0-27-385,2 27-288,-28 0-160,26 27 32,-28-27 32,5 53 0,-5-26-64,28 25 64,2 1 64,-2 26-32,27 1 96,0 0-32,27-27-64,-2 27 0,29-28 128,0-25-32,25-2 96,1-25 64,-1 0 289,-1 0-289,2-52 64,-1 25-96,-24-26-96,-5 1-128,-23-1 0,1-27 0,-1 26-32,-27-24-256,-27 24 96,-1 1 128,-49 1-65,-5 24 65,-23 28 0,26 0 96,-26 0-32,25 28 32,25-1-64,5-2 0,22 2-64,28-1 128,0 1 224,28 0 417,22 25-97,32-26-191,-4 1-193,2 0-64,-1-27-32,1 26 0,-1-26-32,-25 0-288,-3 0-321,-23 0-1088,-1 0-2339</inkml:trace>
  <inkml:trace contextRef="#ctx0" brushRef="#br0" timeOffset="135324.74">19301 8088 4163,'26'53'6374,"-26"-28"-6117,0 30 1633,0-30-97,0 2-1120,0 25-417,0-24-224,0-1-64,0-2-673,26 2-1569,-26-1-2402</inkml:trace>
  <inkml:trace contextRef="#ctx0" brushRef="#br0" timeOffset="135620.75">19751 8088 13100,'0'25'1698,"26"-25"-2723,1 0 2754,0 0-640,-1 0-801,26 0-191,2 0-97,-2 0-225,-26 0-639,2 0-1475,-1 28-2850</inkml:trace>
  <inkml:trace contextRef="#ctx0" brushRef="#br0" timeOffset="136348.79">21524 7928 7591,'27'-26'768,"-1"26"-607,-26 0 1376,0 26 33,0 0-674,-26 28-607,-1-1-289,0 27 128,2 0-160,-28-1-225,-1 1-159,2-28 288,-29 1 64,30-26 96,23-1 32,-25 0-64,1-26 64,25 0-64,1-26-160,-1 0 192,27-1 0,0-26-32,27 26-64,-1 2 160,29-2-96,-4 27 288,30-28 449,-29 28 64,28 28-33,-28-1-287,1-2-129,-1 2-256,-25-1-64,26 1-96,-26 0-320,-2-1-321,-25-26-352,27 26-1473,-27-26-1954</inkml:trace>
  <inkml:trace contextRef="#ctx0" brushRef="#br0" timeOffset="137019.81">22185 8325 8776,'0'0'3972,"-25"0"-3620,25 0 1570,0 0-193,0 0-1312,0 0-417,0 0-224,0 0-385,0 0-736,25 0-1602,-25 0-3267</inkml:trace>
  <inkml:trace contextRef="#ctx0" brushRef="#br0" timeOffset="137595.84">22795 7849 7238,'0'-27'1442,"0"27"-1058,0 0 1794,0-26-512,0 26-962,-27 0-351,27 0-129,-27 26-64,1 1 128,0 0 97,0 25 31,26 1-128,-27 0-127,27 26-1,-27 1-128,27-27 0,27 26 0,-27-24-256,27 23-801,25-24-1153,1-28-1762</inkml:trace>
  <inkml:trace contextRef="#ctx0" brushRef="#br0" timeOffset="137992.87">23165 8353 10025,'0'52'-801,"0"-25"-32,0-1 1026,0 28 31,27-2-256,-27-26-929,0 28-224,27 0 1153,-27-28 64,0-26 224,26 25 513,-26-25 736,0-25-608,-26-1 64,26-28-32,-27 0 96,0 2-353,27-1-543,-26-27-226,26 0-255,26 1-449,1 26 801,26 1 128,-1 24-160,2 28 193,-2 0 159,-26 0-224,29 0-96,-55 28-32,0 24 160,0-24 64,0-3-32,-55 2 1,29 0-1,2-2-160,-31-25-449,28 28-1024,1-28-1826,26 0-4196</inkml:trace>
  <inkml:trace contextRef="#ctx0" brushRef="#br0" timeOffset="138259.9">23616 8221 11018,'27'25'609,"-27"-25"-674,-27 27 610,27 0 160,0-2-513,0 3-192,27 24 96,-2-25-128,2-27 224,-1 26 64,1-26 1,25 0 95,-25-26-32,26-1 65,-25 27 127,-28-52-96,0 24-63,0 3-65,0-2-288,-28 0-288,1 27-161,-26 0-576,53 0-1345,-25 0-1730</inkml:trace>
  <inkml:trace contextRef="#ctx0" brushRef="#br0" timeOffset="138569.91">24251 8193 10730,'0'-52'2498,"0"52"-3235,-27-28 1730,2 28-32,-29 0-833,28 0-192,-1 28 64,2-3-64,25 2 0,0 1-96,25-28-160,2 25-65,26 2 129,-26 0 128,25-2 128,-26 3 0,1-1 0,-27-2 96,0-25 64,0 27 160,-27-27-63,1 0-33,-1 0-320,-25 0-737,25 0-288,1 0-801,26 0-288,-27-27-4869</inkml:trace>
  <inkml:trace contextRef="#ctx0" brushRef="#br0" timeOffset="138714.93">24409 8273 10089,'27'27'320,"-27"-2"737,0 3 801,0-1-1441,0-2-417,28 2-449,-28-27-1537,24 26-4548</inkml:trace>
  <inkml:trace contextRef="#ctx0" brushRef="#br0" timeOffset="138857.94">24569 8061 14541,'-28'0'-96,"28"-27"-4356,0 27 2818,0 0-5188</inkml:trace>
  <inkml:trace contextRef="#ctx0" brushRef="#br0" timeOffset="139038.94">24648 8221 11370,'53'0'673,"-26"0"192,25 0 1089,1-28-1058,-26 28-255,25 0-449,-25-27-352,-1 27-1057,1 0-1378,-27 0-4932</inkml:trace>
  <inkml:trace contextRef="#ctx0" brushRef="#br0" timeOffset="139240.96">24807 7981 7046,'26'53'417,"-26"-26"2529,0 0-159,0 26-1153,0-1-674,0-24-543,0 51-257,0-54-128,0 30-32,0-3-416,0-26-1090,27 1-1537,-2 0-3010</inkml:trace>
  <inkml:trace contextRef="#ctx0" brushRef="#br0" timeOffset="139406.97">25071 8273 11851,'28'0'0,"-28"27"993,0-27 128,0 25-1217,0 3-1538,0 24-1088,0-25-2435</inkml:trace>
  <inkml:trace contextRef="#ctx0" brushRef="#br0" timeOffset="139571.97">25099 8008 11274,'0'-54'-737,"0"54"-4035,26 0 2049</inkml:trace>
  <inkml:trace contextRef="#ctx0" brushRef="#br0" timeOffset="139983">25257 8432 6886,'27'53'1922,"-27"-26"-1250,0-27 1763,0 0-1026,0 0-704,25 0-289,-25 0-160,27-27-159,0 0-130,-1 1-223,-26 26-128,27-27-257,-2 27 161,-25-25 384,27 25 384,-27 0 160,27 0-63,-27 0 31,0 0-96,26 0-223,-26-27 63,0 27-128,0 0-224,-26-28-193,26 28-223,-27 0 415,0 28 225,2-28 1,-2 27 31,27-2 32,0 2 64,27-1 128,-2 1 32,2 0 1,26-27 31,-1 26-320,2-26-160,24 0-96,-51 0-321,28 0-416,-55 0-2498</inkml:trace>
  <inkml:trace contextRef="#ctx0" brushRef="#br0" timeOffset="140575.04">26817 8246 10281,'28'107'1089,"-28"-55"-544,0 1 832,27 1-320,-27-28-544,0-26-161,0 26 128,0-26 257,0-26 192,0 0-705,27-1-96,-27-26-128,24 1 32,-24-3-64,28 3 32,-28 25-96,26 2-64,1-3 32,0 28 64,-2 0 32,2 0 64,-1 28-32,-26 24 0,0-25-32,27 26 0,-27-26 0,0 25-513,27-26-1216,-27 1-1795,0 0-704</inkml:trace>
  <inkml:trace contextRef="#ctx0" brushRef="#br0" timeOffset="141397.07">27373 8273 12555,'28'-27'-32,"-28"27"32,0 27 801,-28 0-320,28-2-193,0 30-160,0-3-32,0 1-32,28 0-64,-1-27 0,0 0-96,25 1 32,-26 0 32,28-27 32,-29-27-96,2 27-96,26-27-1,-26 1-127,-2-26 32,-25 25 160,27-26-32,-27 26-33,0-25 161,0 24 513,0 3 256,0-2-225,0 27 33,0 0-65,-27 0-416,27 0 96,0 27 193,0 26 127,0-26-64,0-2 1,27 28-289,-27-26-96,53 0-64,-25-1-64,-4 0-192,3-26-161,-1 26 33,2-26-161,-28 0-288,27-26 353,-27 0 320,0 0 192,0 26 0,0-27-64,0 0 32,0 1 32,24 26 0,-24 0-32,0 0 96,0 0 160,0 26-128,0 1-32,0 0 0,0-1-32,28 0 32,-28-26-32,0 26 32,27-26 64,-27 0 97,0 0 31,0-26-160,0 26-96,0-26 0,26 0-64,1-1 32,-2 27-128,2-27-65,0 27 161,-1 0 96,1 0 0,-2 0 257,2 0 159,0 27-224,-27 0-128,26-27-96,-26 26-32,0-26 64,0 26-32,0-26 0,0 0 0,27 0 65,-27 0-33,0 0-96,0 0-65,0 0-63,28 0-32,-28 0-160,0 0 159,0 0 97,0 26 96,24-26-32,-24 27-64,0-27-737,27 0-2017,-27 27-2243</inkml:trace>
  <inkml:trace contextRef="#ctx0" brushRef="#br0" timeOffset="141795.11">28672 7981 960,'0'-53'7944,"0"53"-7784,0 0 545,0 26 1473,-27 28-897,27 26-736,0-2-33,0 2-128,0-1-320,27 1-32,-27-27-64,0 1 0,0-28 96,25 0-31,-25-26 127,0 0 192,0 0-192,27-26-192,26 0-256,-26-1 96,-2 0-65,2 27 33,0 0 192,-1 0 256,1 0 193,-27 27 31,0 0-192,0-1-127,0 0-1,-27 0-192,1 1 0,-1-27-417,0 27-320,2-27-320,25 0-1281,-27 0-2178</inkml:trace>
  <inkml:trace contextRef="#ctx0" brushRef="#br0" timeOffset="142205.13">28961 8538 5669,'54'0'5637,"-26"-26"-5701,-2 26 2050,25-27 32,-23 0-1377,25 27-225,-27-26-224,-26 26-192,0-27-160,0 27-288,-26 0-898,-27 0-95,25 0 128,-23 27 928,25-27 289,-2 26 96,1 1 64,0 26 32,27-27 65,27 0 255,0 1-96,1 0 161,-2-27-129,25 26-32,-23-26 33,-1 0 159,-1 0-128,0-26-63,0 26-65,-26-27-128,27 0-64,-27 1-64,27 26 0,-1-26 0,26 0 0,-25 26 96,0-27-32,-1 27-32,2 0-32,-4 0-32,3 0-160,0 0-641,1 0-928,-28-27-1474,0 27-5478</inkml:trace>
  <inkml:trace contextRef="#ctx0" brushRef="#br0" timeOffset="142443.14">29571 7744 14381,'78'0'-256,"-23"0"672,24 0 1378,1 25-737,-28 28-192,28 1-32,-2 24 127,-24 2-95,-2-1-448,-26 1-385,2 0 64,-28 0-128,0-28-224,0 28-641,-54-27-801,30-1-992,-4-25-2083,-26 26-3779</inkml:trace>
  <inkml:trace contextRef="#ctx0" brushRef="#br0" timeOffset="143338.19">21021 8962 3267,'-26'0'4292,"26"0"-4100,-27 0 1698,27 0 512,-25 0-640,25 0-513,0 0-256,0 0-321,25 0-31,-25 0-65,27 0-127,26 0-65,-1 0-63,56 0-193,-29 0-32,26 27 0,0-27-256,2 25-385,-28-25-640,2 0-1794,-29 27-3395</inkml:trace>
  <inkml:trace contextRef="#ctx0" brushRef="#br0" timeOffset="151229.64">10461 9173 2530,'0'0'1121,"0"0"-96,0 0-256,0-25-321,0 25-288,0 0-96,27 0 64,-27 0 129,0 0 191,0 0-160,0 0 225,0 0 31,0 0 33,0 0 31,0 0 65,0 0 0,0 0-33,0 0-159,0 0-257,0 0-160,0 0 0,0 0 64,0 0 64,0 0 161,0 0 287,0 0-31,0 0-161,0 0-255,0 0-33,-27 0-128,-1 0 32,28 0-64,-26 0-32,-1 25-32,-25-25 64,-1 0 64,1 0 0,-28 0-96,28 0 96,-28 0 192,1 0-32,24 0-64,-23 0 1,24 0-97,28 0-128,-26 0 64,25 0 0,0 0 0,27 0 0,-26 0-161,26 0 97,0 0-32,0 0-128,0 0-192,0 0-193,0 0-416,0 0-961,0 0-640,0 0-1987</inkml:trace>
  <inkml:trace contextRef="#ctx0" brushRef="#br0" timeOffset="151676.67">9851 8936 4932,'0'0'1794,"0"0"-1890,0 0 640,0 0 1186,0 0-289,0 0-1024,0 26-225,-24-26-96,-4 0 0,1 27-96,0-2-32,-25-25-32,-1 27 32,0 0 0,1-1 32,25 1 0,0 0 32,1-2 0,26-25 32,0 27 192,0-1 97,26-26 223,1 27 129,0 0-33,25-1-63,1 0-225,0-26-63,-1 28-129,-25-3-224,28 3-449,-31-28-1184,-24 25-2371</inkml:trace>
  <inkml:trace contextRef="#ctx0" brushRef="#br0" timeOffset="157063.97">11096 4140 768,'0'0'1153,"0"0"481,0 0-641,0 0-256,0 0 31,0-28-31,0 28-64,0 0-161,0 0-256,0 0 161,27 0 95,-27 0 65,0 0 127,0 0 161,0 0 96,0 0-256,0 0-161,0 0-191,0 0 31,0 0-192,0 0-96,0 0 64,0 0-31,0 28 31,-27-28-64,27 26-64,-28 1-128,4 0-64,-31-2 63,2 28-31,29 1-64,-31-1 224,2-1-32,1 1 0,-1 26-32,-1-24 64,-24-3 32,23 28-64,4-28 0,-3 28 0,2 0 96,-28-2-96,28-24 32,-28 26-32,28-28 0,25 1 0,-26 0 0,25 1 0,4-29 0,-3 2 0,0 26 0,27-26 0,-28-27 0,2 26 0,26 0-32,-24 2 32,24-28-96,0 25 96,0-25-96,0 0 96,0 0-32,0 0-32,0 0-256,0 0-33,0 0-319,0 0-898,0 0-1537</inkml:trace>
  <inkml:trace contextRef="#ctx0" brushRef="#br0" timeOffset="157461">9851 5252 11851,'0'0'-224,"0"28"31,0-28 706,-24 52-97,24-26-416,-28 53 0,1-26 64,-26 27 32,27-26 0,0-1-96,-1-1 32,27 1-64,0-26 32,0 0 321,27-2 447,25-25 193,1 0-256,26 0-417,2 0-192,-2 0-96,-26 0-64,26 0-640,-26 0-1122,-1 0-1377,-25 0-2306</inkml:trace>
  <inkml:trace contextRef="#ctx0" brushRef="#br0" timeOffset="158586.07">9640 5861 544,'-27'0'4260,"27"0"-4132,0 0-32,-26 0 1025,26 0-224,0 27-320,0-27-257,0 0 257,0 0 63,0 26-127,26-26-225,-26 0-192,27 0-32,-27 0-32,27 0-32,-27 0 96,26 0 128,-26 0 193,0-26 63,0 26-191,-26-27 127,26 27-288,-27 0-64,0 0 128,-26 0 33,53 0 31,-25 27-192,25-1-64,0 1 96,0-27-32,25 27-64,28-27 0,-26 0 64,26 0 96,-27-27-32,0 27-64,-26 0 64,27-27 129,-54 27 95,27-26-288,-26 26 0,-26-27-96,25 27 96,-26 0 0,26 0 160,2 27-63,25-27-129,0 0-64,0 26 96,0 1 192,25-27-160,28 0-96,-26 0 96,0 0-96,-1 0-32,-26 0-160,26 0-224,-26-27-65,0 27 257,0-26-161,-26 26 225,0 0 0,-1 0 96,0 0 192,-26 26-32,28-26 64,25 27-127,-27 0-1,27-1-32,27-26-32,-2 26 32,2-26 32,26 0-97,-26-26-351,25 26-64,-26-26 191,-26-1 193,27 0 96,-27 1-64,-27-1 0,1 2 192,0 25-160,-27-27 0,26 27 353,-26 0 95,28 0-352,-2 27-224,0-2 96,27-25 32,0 27-32,0-1 128,0 1-64,27 0 32,0-27-32,-2 0 32,2 0-64,-1 0 32,1 0 0,-27 0 160,0-27-160,0 27-577,-27 0-1825,27 0-6214</inkml:trace>
  <inkml:trace contextRef="#ctx0" brushRef="#br0" timeOffset="161118.21">6913 5384 10345,'0'0'737,"0"0"-609,0 0-96,0 0 128,0 28 449,27-3-65,-27 2-95,0 26 31,0 26-31,0 27-65,0 28-160,0-29-96,0 27-32,0 1-63,0-54-1,0 28 0,0-54-32,0 0 0,0-27 0,0 0-449,0 1-672,0 0-1505,0-27-2019</inkml:trace>
  <inkml:trace contextRef="#ctx0" brushRef="#br0" timeOffset="161415.23">6703 6260 11242,'0'25'-288,"0"3"224,25-1 192,2-2 288,-1 28-159,-26 1-97,27-2 32,0 1-128,-2 0 224,2 1 129,-1-1-225,28-28 0,-29 2 385,2 1 512,-1-28 96,2-28-192,23 1-321,-24-26-351,27 1-193,-2-1-160,2-1 0,-28 2-257,26-1-896,-25 26-769,0 27-2978</inkml:trace>
  <inkml:trace contextRef="#ctx0" brushRef="#br0" timeOffset="171955.83">2996 11293 5124,'0'-27'1602,"0"27"-289,0 0 353,0 0-129,0 0-768,0 0-417,0 0-96,0 0-63,0 0-1,0 0 416,27 27 33,-27-27-129,0 0-95,0 0 31,0 0-31,0 0-193,0 27-64,28-27 0,-28 0 0,0 26 33,0 0-65,24-26-32,-24 28 0,26-3 0,-26-25-64,0 28 32,27-3 0,-27 2-32,28 0 32,-28-1-64,27 1 96,-27 0-96,24 25 96,4-26-64,-2 28 32,-26-28-32,27 28-32,0-29 65,-27 2-65,25 26 32,2 0 64,-1-27-160,-26 27 128,27 0-64,0 1 64,-27-28-64,25 26 0,2 2 32,-1-1-96,-26-1 288,54 28-128,-29-27 96,2 1-32,27 26-96,-27-27-96,24-1 193,-23 28-129,25-28 0,-28 28 0,29-27 32,-28 26-32,26-26 0,-25 27-32,26-28 64,-26 28-96,25-26 96,-25-1-64,27 26 0,-27-26 96,24 0 0,-23 26-32,25-26 64,-1 26-64,1 1-64,-26-27-32,25 26 96,1-24 0,-1 23-96,-25-24 32,26 24-64,-1-24 128,3 26 0,-2-27 0,-1 27-128,2-28 32,-2 28 160,1-28-224,26 1 160,-26 1-64,2-2 64,-5 1-31,5 0 95,-2 1-32,-1-29-128,2 28 32,-2-25 64,1-2 0,0 27-96,-1-26-32,30-1 64,-32 1 64,5-2-64,-4 2 0,3 0-288,0-1 576,24 1-288,-24 0-32,-2-27-32,28 25 128,-28-25-96,2 27 128,0-27-192,-2 26 128,1-26-32,-1 0-32,1 0 64,1 0-32,-2 0 0,1 0-32,-1 27 32,1-27-257,2 0 514,-4 0-257,3 0 0,-2 0-32,2-27 0,24 27 128,-24 0-160,-1-26 160,26 26-160,2-27 64,-29 27-32,28-25 64,-28-2 32,28 0-128,-28 1 32,1-1 64,26 0 32,-26 2-128,-1-2 64,3 1 32,22-1-96,-22-26 256,-2 27-288,26-2 96,-26-25 64,26 0-96,-24 27 64,22-27-96,4 0 128,-2 1-32,0-2-32,1 1-64,-2 1 128,4-1-64,-32-1-32,32 1 64,23-27-32,-26 28 0,1-28 32,-2 27-64,4-26 96,-4-1-96,0 28 32,-24-28 0,52 0 0,-26 0 32,-2 1 0,-24 1-64,24-2 32,-23 0 32,-4 1-64,3-1 32,-2 0-32,2 1 128,-1-1-128,-1 2-32,1-2 128,2 0-64,-4-26 0,30 26-32,-29 2 64,1-2-128,-1-27 96,2 27 32,-1 1-64,-1-1 32,1 2 0,-1-2 32,28 0 0,-28-26-96,3 28 128,-2 24-32,-29-26 128,4 27 64,26 1-31,-28-1-33,1-1-160,-27 1 64,25 28-96,2-29 96,-27 1-32,27 26-96,-27 1 96,26 0 0,-26 0-64,27 26-32,-27 0 32,0-28 0,0 28-193,0 0-479,0 0-609,0 0-1122,0 0-3010</inkml:trace>
  <inkml:trace contextRef="#ctx0" brushRef="#br0" timeOffset="172827.87">12393 10737 10185,'0'0'1890,"0"0"-1858,0 0 512,26 0 898,0 27-481,1-27-673,26 0-96,-1 0-128,2-27 32,-2 27 0,1-27-31,-25 27-65,-1 0-97,-3-26-223,-24 26 32,0 0-577,-24 0 192,-31 26 65,28-26 255,1 27-223,-26 0 192,52-2 287,-27 3 33,27-3 128,0 2 33,27 26 63,1 1-128,-4-29 32,2 30-64,1-3 0,1-26 0,-1 0 224,-3 2 0,-24-2 417,-24-26 288,-3 26-225,-1-26-287,-25 0 63,29 26-256,-31-26-192,2 0-64,27 0-224,26 0-641,-26 0-1377,26 0-1826</inkml:trace>
  <inkml:trace contextRef="#ctx0" brushRef="#br0" timeOffset="173103.9">13107 10789 8584,'0'-25'1025,"0"25"64,0 0 832,0 0-928,-26 25-320,26 28 64,-26 1 128,26-1-321,-27 26-192,27 1-191,0 0-129,0-2-32,0-24-97,27-2-127,-1 1-384,0-25-417,27-28-929,-26 0-1505,25 0-5190</inkml:trace>
  <inkml:trace contextRef="#ctx0" brushRef="#br0" timeOffset="173527.92">13425 11028 12972,'0'-27'224,"-26"27"-160,26 27 737,0 1-417,-28-3-352,28 28-64,0-27-192,28 28-321,-2-2-544,1 2 32,25-28-160,1 0 513,-26-26 575,25 0 129,1 0 97,1-26 31,-29 0 352,2-1 609,-1-26 353,2 27-33,-28-28-480,0 2-449,-28 0-320,2-3-128,-26 3 225,25 25 63,-26 1-256,1-1-32,-28 27-32,28 0-32,-2 0-32,28 27 0,-2-1-64,28 28 0,28-29 192,-2 2-128,28 1 64,-2-3 0,1 2 0,-1-1 64,1-26-64,1 26-385,-2-26-544,-26 0-1665,2 0-2467</inkml:trace>
  <inkml:trace contextRef="#ctx0" brushRef="#br0" timeOffset="173737.93">14113 11134 11146,'27'54'2979,"0"-2"-2659,-2-26 801,-25 1 353,0 26-802,0-27-640,0 2-224,0-3-128,27 3-769,-27-3-1249,0-25-1987,0 0-5154</inkml:trace>
  <inkml:trace contextRef="#ctx0" brushRef="#br0" timeOffset="173996.95">14300 10630 13228,'24'27'0,"3"0"833,27-1 961,-27 28-257,25-1-896,-25 26-289,26 1 160,-28 25 33,2-26-353,-27 27-96,27-26-32,-27-1-96,0 1-224,-27 0-449,0-28-608,2 28-1153,-2-53-2595</inkml:trace>
  <inkml:trace contextRef="#ctx0" brushRef="#br0" timeOffset="176288.08">3817 16645 8359,'27'0'1186,"-27"-27"-578,0 27 1186,-27 0 0,27 0-994,0 0-287,0 0 95,0 0-63,0 0-257,0 0-192,0 0 192,0 0 97,0 27-129,0 0 64,0 26 1,0-1-257,0 1 384,0 26-384,27 2 0,-27-3-96,0-24-64,25 25 96,-25-52-288,0 26-481,0-26-704,27-1-1378,-27 1-2114</inkml:trace>
  <inkml:trace contextRef="#ctx0" brushRef="#br0" timeOffset="177320.14">3763 17812 9737,'0'0'224,"-27"0"-96,27-28 1666,0 2-65,0 26-800,-24-26-96,24 26 0,0-28-257,-27 28-351,-1 0-257,2 0-193,-1 0-191,2 28 64,-29-2-97,28 0 33,-1 27 288,2 0 96,-2 1 0,27-1 0,-27 26 0,27-26 0,0-1-33,27 3-63,0-3-320,-2 0 224,28-24 224,1-2 128,24 0 32,-23-26 256,24-26 33,-26 26-33,-1-26-95,-25-2 127,26 2 128,-28 0-95,-25-26-97,0 24 129,0-24-33,0-2-256,-25 1-127,-2 26-1,-26-25-224,26 26-1,-25-28 97,-2 54-64,-24-26-96,24 26 32,-25 26 128,26-26-32,1 54-64,25-28 64,0 1-129,1 25 193,26-25 0,0-1 97,26 1 127,28 0 0,-2-27-32,1 25-128,26-25-64,-25 27 128,24-27-224,-24 0-96,-2 0-160,2 0-577,-28 0-1922,1 0-3491</inkml:trace>
  <inkml:trace contextRef="#ctx0" brushRef="#br0" timeOffset="177790.16">4425 18261 15534,'0'27'224,"0"-27"225,0 0 608,0 26-481,-25 0-480,25 2-128,-27 24-256,27 1-545,0 0-1185,0 1-3395</inkml:trace>
  <inkml:trace contextRef="#ctx0" brushRef="#br0" timeOffset="180647.33">3976 12936 7046,'0'-27'1121,"-27"27"-1185,1 0 545,-1 0 896,0 0-288,2 27-897,-2-27 32,1 26 449,-2-26-32,1 54-129,27-28 129,-24 0-33,24 2-255,24-3-33,3 2-96,1-1 64,-2 1-31,26-27-1,-25 27 0,26-27 32,-26-27 129,25 0-97,-25 1-32,-1-1 129,-26-26-161,0 27 32,0-27-192,0 26-128,-26 1-96,-1-1 0,0 2-160,-25-2-161,26 27 161,-28 0 64,29 0 0,-28 27 32,25-2 63,1 28 33,27-26 0,0 26-32,27-27-32,1 2-192,-2-3 63,26-25 65,-25 0 32,26 27 192,-26-54 64,25 27 0,-25 0 32,-27-25 32,26-3 96,-26 2 33,0 0-97,-26-1 32,26 0-224,-27 1-64,-25-1-96,25 27-97,-26-25 1,26 25 0,-25 25 32,26-25-33,-2 27 33,1 26 192,27-26 32,0-1 128,0 0-32,55 2 96,-29-3-160,26-25-32,2 0-128,-1 0 128,-28 0 32,29-25 128,-28-3 129,-26 2 63,0 0-32,0-1-192,0 0 128,-26 1-160,-1-1-288,0 2 32,2 25-64,-28 0-32,26 0-65,0 25-31,2 2 128,-2 26 128,27-26 95,0-1-63,27 0-128,-2 2 0,2-3 64,0-25 96,-1 0 192,1-25-32,-2 25 64,2-28 64,-27 2 97,0 0 95,0 26 161,0-27-225,-27 0-160,2 27-160,-2 0-96,1 0 0,-1 27-64,0 0-32,27-27-193,0 26-1248,27 0-2275</inkml:trace>
  <inkml:trace contextRef="#ctx0" brushRef="#br0" timeOffset="184043.52">19963 11453 4644,'0'-28'6054,"0"3"-5862,0-3 288,0 2 1058,0 26-161,-27-26-512,0-1-609,1 27-192,0 0-32,-27 0-32,0 27-32,1-1-64,-2 28 160,28-1-96,-26-1 64,25 1-32,27 1-64,0-29 32,0 28-64,27-53 64,25 27 160,-26-27 32,28-27-32,24 1 64,-24-26-127,-2-2 31,-26 1-96,28 1 64,-26-29 0,-28 29-64,24-28-64,-48 0 160,24 1-128,-55-1 0,28-25-289,-25 51-287,26-24 288,-28 51 255,28 0 33,0 27-64,0 27-96,-1 25 256,0 1 96,27 27 193,0 26-65,0-26-64,27 26 64,26-27-127,-1 28-97,2-54-32,24 26 32,-24-26-160,24-26-32,-23-2 31,-4 2 65,3-1-256,-27-26-160,0 27-833,-27-27-2435,0 0-6340</inkml:trace>
  <inkml:trace contextRef="#ctx0" brushRef="#br0" timeOffset="184397.54">18879 12168 14189,'0'0'-32,"26"0"-417,-2 0 706,31 0 287,24 0-95,27 0-321,0 0-32,26 0 128,1 0 225,-1 0-97,27 0-192,1-27-64,-28 27 0,25-27-32,-50 27-224,-29 0-448,1-26-321,-52 26-1954,-1 0-3972</inkml:trace>
  <inkml:trace contextRef="#ctx0" brushRef="#br0" timeOffset="184923.57">19301 12672 14669,'-106'53'-384,"54"-1"-64,-2-25 384,28 26 128,-26 26-96,25-26 0,27-26-353,0 25 225,0-24 160,27-3 0,-1 2-96,26-1 96,-25-26 160,26-26 256,-1-1-159,2-26-33,-28 27 0,0-54-96,0 27 257,-26 1-321,27-28 0,-27 0-64,-27 1-96,1-1-385,0 27 385,0 0 32,-1 26 96,0 2-32,1 25 0,0 25 128,0 2 160,26 26-31,0 0 95,0 27 257,26-1 63,0-26-127,27 27-257,0-26-192,-1 24-96,2-51-160,24 26-352,-23-27-770,-2 2-640,-27-3-1473,27-25-3523</inkml:trace>
  <inkml:trace contextRef="#ctx0" brushRef="#br0" timeOffset="185400.6">19831 12725 10441,'0'-53'257,"0"26"-482,0 27 1635,-27-27-193,0 27-801,27 0-416,-26 0-64,0 27 96,0 0 128,26 26 1,0-1 127,0 1 0,0 26-96,0-26 0,26 1-31,26-28-129,2 28 64,-2-54-64,1 25-32,2-25 160,-5 0 32,5-25 96,-28-3-95,-3 2-129,4 0 64,-28-28-128,0 1 96,0 28-64,-28-29-192,-23 1 64,-4 26 64,5 2 32,-32-3 32,30 28 32,-1 0-128,26 28 128,-25-28-128,52 25 64,0 2 64,0 0 128,26-1 0,0 28 32,28-29 0,-2-25-127,1 27-129,2-27-321,-5 26-608,5-26-1665,-28 0-3940</inkml:trace>
  <inkml:trace contextRef="#ctx0" brushRef="#br0" timeOffset="185580.61">20465 12962 15246,'27'54'1441,"-27"-28"-1345,0 28 1250,0-2 63,0 1-1185,0 0-736,0-26-1154,0-2-1153,0 2-6277</inkml:trace>
  <inkml:trace contextRef="#ctx0" brushRef="#br0" timeOffset="186150.64">21181 11690 7078,'-28'0'8296,"2"0"-8232,26 0-160,26 0 673,29 27 255,-3-27-319,1 0-449,26 27 0,1-27-32,-28 0-96,1 0-481,-1 0-672,2 0-1121,-26 0-1153,-28 0-961</inkml:trace>
  <inkml:trace contextRef="#ctx0" brushRef="#br0" timeOffset="186372.65">21524 11770 5381,'-79'26'3042,"53"2"-928,-1 24-256,27 1-384,0 0-417,27 1-737,-1 24-32,1-24-192,-2-28-32,2 26 225,0-25 31,-27 26-192,0-53 224,0 27 257,-27 0-289,-25-27-192,-1 25 33,-26-25-161,26 0-161,-2 0-287,31 0-257,-3 0-544,-1 0-1377,56-25-1602,-1 25-2050</inkml:trace>
  <inkml:trace contextRef="#ctx0" brushRef="#br0" timeOffset="186604.67">22028 11796 6342,'-53'28'4324,"26"-3"-4196,0 28 1121,27 1 961,-25-2-737,25 1-608,-27 27-96,27 0-513,0-28-160,27 1-64,-27 1-224,52-2-384,1-24-994,-26-3-1313,25-25-3106</inkml:trace>
  <inkml:trace contextRef="#ctx0" brushRef="#br0" timeOffset="187050.69">22425 12036 12043,'-26'25'-1313,"-1"2"1120,-1 26 1379,28 0-97,0-1-801,0 2-288,28 26-128,-1-55-128,25 30-321,1-30-128,26-25 289,-26 0 512,0 0 320,-1-25 193,2 25 320,-26-55 288,-4 30-288,2-29-513,-26 28-95,0-28-225,-26 2-96,2-1-321,-31 26-95,-24-26 160,-1 53 288,2-25-32,24 50 64,-24-25 288,51 27-96,-28 26-95,55-26 127,0 26 96,27-28-192,1 2 1,25 0-97,-1-1-128,28 1-193,-28 0-287,28-27-673,-54 25-1410,27-25-3811</inkml:trace>
  <inkml:trace contextRef="#ctx0" brushRef="#br0" timeOffset="187253.71">23192 12353 14221,'27'27'1666,"-27"-2"-1859,0 2 482,0 1 1280,0-3-1088,0 28-481,0-27-64,0 2-353,26-2-512,-26-26-1793,0 0-3332</inkml:trace>
  <inkml:trace contextRef="#ctx0" brushRef="#br0" timeOffset="187512.72">23403 11849 1473,'81'53'14574,"-30"-26"-14478,-23 26 32,25 1 1313,-1-2-352,-25 28-832,-1-27-257,-26 26 32,0-26-257,0 26-31,0-26-160,0 0-353,-26 1 321,-1-1 31,2-1 97,-2-24-289,-26 24-2370,1-25-1601</inkml:trace>
  <inkml:trace contextRef="#ctx0" brushRef="#br1" timeOffset="190828.91">2969 11796 896,'0'0'673,"0"0"320,0 0 0,0 0-417,27 0-31,-27 0-257,0 28-128,0-28-32,0 0-160,27 0 32,-27 25 32,0-25-64,28 27 64,-28-27-32,0 26 0,0 1 0,24-27 33,-24 27-33,26-1-33,-26-26-95,27 26-416,1 2-193,-1-28 417,-27 25 192,24 2 160,-24-27-64,28 26 96,-28-26 0,0 27-32,26-27-32,-26 27-96,0-27 160,27 26-256,-27 1-1154</inkml:trace>
  <inkml:trace contextRef="#ctx0" brushRef="#br1" timeOffset="192812.02">3023 11876 768,'0'0'545,"0"0"-257,0 0 545,0 0 192,-27 0-321,27-27-575,0 27 31,0 0 512,0 0 449,0 0-32,0 0-192,0 0-320,0 0-321,0 0-32,0 0 289,0 27 31,0-27-159,27 26-65,-27-26-160,28 27-96,-28 0 128,24-27 225,-24 26-193,26 0-32,-26 2 64,27-3 129,-27-25-225,28 27-32,-28-1 320,27 1-319,-3 0-33,-24-1 96,28-26 64,-2 27-128,-26-2-96,27 2 32,-27 0 32,27-27-96,-2 26 96,-25 1 97,27 0-1,-1-27-128,-26 25 64,27 2-64,0 1-32,-2-3 0,-25 2 32,27-27-32,-1 26 0,1 0 0,-27 2 0,27-2 0,-2 1 0,-25 0 32,27-2-32,-1 3-32,-26-3 65,28-25-33,-1 27 32,-27 0 0,24-1-128,3 1 64,-27-27 0,28 27 64,-28-2-64,26-25 32,-26 27 0,27-1-32,-27-26 32,25 27-32,-25 0 0,27-27 32,-27 26-32,0 0 32,0-26-32,27 28 32,-27-3 0,0 2 0,0-1 0,0 1-32,26-27 32,-26 27 0,0-1-32,27-26 0,-27 27 0,0-2 0,0-25 0,25 27 32,-25 1-32,0-28 64,27 25-64,-27 2 0,0-27 32,0 27-32,27-27 64,-27 25-64,0 3 32,0-28 0,0 27-32,26-27 32,-26 25-32,0-25 0,27 27 0,-27-1-32,0-26 32,25 27 0,-25-27 32,0 27-32,0-27 64,27 26-32,-27-26-32,0 26 0,27 2-32,-27-28 32,0 25 0,26-25 0,-26 27 0,0-27 0,28 26 0,-28-26 0,27 27 32,-27-27 0,0 27-32,24-2 0,-24-25 64,27 28-64,-27-28-64,28 25 64,-2 2 0,-26-27 0,27 28 0,-2-28 0,-25 25 64,27 2-64,0-27 0,-27 27 0,26-27 0,-26 25 0,27-25 0,-27 28 0,25-1 0,-25-27 0,27 25 0,-27-25 0,27 27 0,-27-1 0,26-26 0,-26 27 0,27 0 0,-27-27 0,25 26 0,-25 0-96,27-26 96,-27 26 0,27 1 0,-27-27 0,26 27 0,-26-1-32,28 1 32,-28 0 64,0-27 0,24 25 33,-24 3 223,27-3-64,1-25-224,-28 27-32,27 1 0,-1-3-32,-26 2 32,24-27-64,4 27 64,-28-1-32,27 1 32,0 0 32,-27-2 32,26-25-64,-26 27-32,26-27 32,-26 26 32,26 1-32,-26-27 32,27 27 0,-27-2 32,27-25 128,-27 0-160,26 27 0,-26-27-96,0 26 128,26-26 33,-26 27-161,0-27 64,26 27-33,-26-27 66,0 0-33,0 26 32,27-26-97,-27 26 98,0-26-66,0 0-63,27 28 96,-27-28 32,0 25-32,0-25 32,28 0 0,-28 28-64,0-28 32,0 0 32,0 0-128,0 0-192,26 0 32,-26 0 32,0 0 128,0 0-1,0 0-95,24 0-96,-24 25-160,0-25-545,0 0-1826,0 0-2530</inkml:trace>
  <inkml:trace contextRef="#ctx0" brushRef="#br1" timeOffset="193132.04">5299 15029 6886,'28'27'480,"-28"-1"417,0-26 2082,26 26-705,-26 2-1313,24-3-64,-24-25 224,27 28-576,1-3-289,-28-25-320,27 28-128,-27-28-449,26 0-224,-2 26-384,-24-26-96,0 0-161,28 0-287,-28 0-1378,0 0-3267</inkml:trace>
  <inkml:trace contextRef="#ctx0" brushRef="#br1" timeOffset="194140.1">3075 11982 2754,'26'0'-64,"-26"0"96,0 0 609,0 0 288,27 0-257,-27 0 129,0 0 96,0 0-160,0 0-257,0 0-64,0 0 257,0 0 96,0 0-33,0 0-319,0 26-97,-27-26-224,27 0 128,0 0 1,0 0 159,-26 0 96,26-26 97,-24 26 96,24-26-257,-28-1-256,1-26 353,-26 1-225,26-2-64,-25 1-96,-1-27 64,-26 1 1,26 26-193,1 1 0,-3-1 256,28-1 96,1 28-224,2-1-64,-4 0-96,28 1 32,-27 26-64,27 0-384,0-26-961,27 26-994,1 0-608,-28 0-3523</inkml:trace>
  <inkml:trace contextRef="#ctx0" brushRef="#br1" timeOffset="195229.16">19037 13704 9993,'-26'-26'1313,"-1"26"-512,-1 0 993,28 0-225,0 0-448,0 0-416,0-26-481,28 26 96,25 0-95,26 0-65,26 0-160,27-27 32,0 27 32,55 0-160,24 0 160,29 0-32,24 0-64,28 0 32,-28 0 32,25 0 32,-24 27-128,2-27 64,-56 0-385,-26 26-31,-1-26 416,-51 0-224,-1 26-193,-26-26 225,-26 0-352,-28 0-289,-26 0 192,-26 28-640,0-28-448,0 0 864,-26 0-1025,-26 0-2722</inkml:trace>
  <inkml:trace contextRef="#ctx0" brushRef="#br1" timeOffset="196946.26">2495 11320 6726,'-28'-27'416,"28"27"-320,0 0 32,-27 0 577,27 0-545,27 0-192,-27 0 0,0 0 321,0 0 447,0 0 33,0 0-64,0 0-97,28 0-288,-28 27-31,24-27-33,2 26-128,1 0 64,1 2-128,-1-3 0,-3 3-32,30 24 0,-27-25 33,0-1-1,-2 28 96,2-2 192,26-26 64,-26 28-159,-2-2-33,2 28-64,26-27-64,-26 0-32,25 1-32,1-2-64,2 1 0,-3 27 96,-26-28-64,28 1 0,-2 1 96,1 26-96,-1-28 0,1 0 32,1 2-64,-2 0-352,2-1-609,-3-1-512,-24-25-417,1 26-577,-2-26-2721</inkml:trace>
  <inkml:trace contextRef="#ctx0" brushRef="#br1" timeOffset="198251.33">3763 12857 160,'28'27'1025,"-28"-2"-961,26-25-64,-26 27-96,27-1-353,-27-26 193,25 27 224,-25 0 96,27-27 545,-27 26 416,27-26-289,-27 26-159,0 2-353,26-28-288,-26 25 192,27 2-64,-27-1 128,25 1 193,-25 0 287,27-1-191,0 1 255,-27-2 257,26 2-64,-26 1-384,27-3-353,-2-25 32,-25 27 128,27 0-159,-27-2-33,27-25 64,-1 28-160,-26-1 0,28-27 0,-28 25 32,0 2 32,27-1 33,-27 1 479,0 0 33,24-1-449,-24 0-32,27 2-32,-27-3-160,28 2 32,-28-27-32,26 26 64,-26 1-64,27 0 65,-2-2 31,-25 28 32,27-26 64,-27 1-64,27 24-64,-27-25-64,26-2 32,-26 30 32,27-30 32,-27 2-64,25 26-32,2-26 64,-27-1 32,27 26-96,-1-25 32,-26 26-32,27-26-64,-2 25 0,2-24 32,0 24 64,-1-24 0,2 24-32,-4-25 96,3 26 321,-27-26-65,28 25-160,-1-26-192,-1 28 32,-2-29 0,4 28-96,26-26-64,-28 0 32,0-1-256,0 0-609,1-26-224,0 28-705,-27-28-2050</inkml:trace>
  <inkml:trace contextRef="#ctx0" brushRef="#br1" timeOffset="200595.47">3235 11770 5605,'-28'26'1954,"28"-26"-641,0 0 352,0 0 417,0 0-192,0 0-865,28 0-512,-2-26 159,28 0-287,-2-1-33,28 0-64,-2-26 1,54 1-65,-26-1-192,27-26 0,-1 26 96,0-1-192,-51 1 64,-3 26-32,-50 1-481,-2 26-544,-26 0-1377,0 0-1474,-26 0-896</inkml:trace>
  <inkml:trace contextRef="#ctx0" brushRef="#br1" timeOffset="200934.49">3367 11425 8327,'26'-25'801,"1"25"-577,-27-28-96,0 28 161,0 28 832,0-3-609,-27 3-384,1 51-96,-1-26 129,-25-1 63,25 1 128,1-26 65,-2 26 127,28-27 1,0-26-257,0 28 256,28-28 161,25 25 0,-26-25-257,25 0-256,1 27-64,26-27-64,-26 0-64,-1 0 33,29 0-258,-3 0-960,-24 0-1569,25-27-3044</inkml:trace>
  <inkml:trace contextRef="#ctx0" brushRef="#br1" timeOffset="201540.52">4876 10684 8680,'0'-27'1057,"-28"27"-1057,28 27-257,0-1 770,28 28 320,-1 24-257,-27 2-287,26 26-97,-2-26-128,4 0 32,-28-28 64,27-26 96,-27 1-31,0-27 159,0 0 1089,0-27-95,0 1-1090,0 0-192,0-28-32,27-25-128,-27 26 0,26-26 0,0 26 0,0-1 32,1 29-64,0-3 0,-1 28 64,-26 0 128,26 28 96,0-3-32,-26 29-64,27-1-64,-27-1-192,27 3-641,1-3-608,-28 0-1474,26-24-832</inkml:trace>
  <inkml:trace contextRef="#ctx0" brushRef="#br1" timeOffset="202262.56">5459 11001 10345,'26'0'-576,"-2"0"159,4 0 545,-1 0 673,26 0 320,-27-25-160,27-2 352,0 0-31,-27 1-610,-26-1-415,26 0-33,-26 2-64,-26-3-256,26 28-321,-52 0-287,25 0 95,-26 28 353,27-3 160,0 29 96,-1-1 32,27-26 96,0 25-64,27 1-32,-1 0-128,53-27-384,-26 2-321,53-28-288,-28 0 704,-23 0 321,24-28 64,-26 2 0,-1-27 32,-25 28 129,-1-30 287,1 3 96,-27 25 129,0-26-353,0 26-480,-27 27 32,1-25-96,-1 50-96,-25-25 256,25 54 96,1-1 32,-2-26-32,28 25 32,0 1-64,28 0 32,25-27-128,-26 2-32,25-28 63,1 0 162,-1-28 63,1 2 0,-26 0-64,0-26 0,-27 24 128,0 1-128,0 2-288,0-2-545,-27 0 33,27 27-97,-27 0-929,27 54 994,27-29 640,0 55 160,1-27 160,-4 27 128,2 26 129,2-26-353,-1-2 801,-27-24 608,0-1-544,0-1 609,0-25 95,-27-1-448,-1-26-320,-22 0-480,-5-26-385,2-1-96,1 2-64,-2-2-577,1-26-864,1-1-2019,25 29-1665</inkml:trace>
  <inkml:trace contextRef="#ctx0" brushRef="#br1" timeOffset="202651.59">6676 10922 9737,'27'-26'2979,"-54"26"-2339,27 0 545,-27 0-480,1 26-481,-2 28-160,4-2-64,-3 1 0,27 0 32,0 1-64,27-28-64,-3 0 64,30-26-128,-27 0-32,25 0 192,-25 0-64,26-26-32,-53 0 32,27-28 96,-27 28-32,-27-1-97,27-26 1,-27 26 160,1 2 65,26 25 319,-27 0-128,27 0-31,0 0-225,0 25 224,0 2 32,0-27-128,27 28-160,26-3-32,-26 2-320,25-27-353,-26 0-672,28 26-993,-29-52-1698,2 26-4066</inkml:trace>
  <inkml:trace contextRef="#ctx0" brushRef="#br1" timeOffset="202822.6">6913 10896 11370,'27'0'641,"0"0"864,-2 0 513,2 0-865,27 0-864,-27 0-193,24 0-64,3 0-96,-27 0-609,-2 0-1345,-25 0-2658,27-27-4645</inkml:trace>
  <inkml:trace contextRef="#ctx0" brushRef="#br1" timeOffset="202982.6">7124 10498 10345,'0'26'321,"0"28"159,0-2 2179,27 28-321,-27-1-1089,0 28-897,0-2-160,0-25-768,28 27-449,-2-55-512,1-26-2467,25 1-1538</inkml:trace>
  <inkml:trace contextRef="#ctx0" brushRef="#br1" timeOffset="203163.62">7496 10922 10345,'0'54'3299,"0"-29"-3235,28 30 97,-28-30 63,0 2-32,24-1-576,3 0-801,-27 2-385,26-28-224,-26 0-3266</inkml:trace>
  <inkml:trace contextRef="#ctx0" brushRef="#br1" timeOffset="203300.62">7496 10498 10057,'0'-80'2242,"0"80"-3427,-27 0-192,27-26 1409,27 26-705,-27 26-3779</inkml:trace>
  <inkml:trace contextRef="#ctx0" brushRef="#br1" timeOffset="203726.65">7761 11108 5413,'27'52'512,"-27"-24"-160,25-28 1634,2 0-320,0-28-1250,-1 28-608,1-52-160,-2 25-33,-25 2-159,27-3 352,-27 1 288,0 2 608,27 25 866,-27 0-193,0 0-512,0 25-288,0-25-321,26 0-96,1 0 64,-2 0 32,29 0-191,0-25-1,-30-2 96,3 0 288,1 1-128,-28-28-287,0 29-674,-28-3-96,1 3-64,3-2 417,-4 27 480,2 27 32,26-2-160,0 3 385,0 24 191,26 1-31,26-26-161,3 25-128,-2-25-128,-1-27-128,2 28-160,-2-3-288,-26-25-1314,1 0-3523</inkml:trace>
  <inkml:trace contextRef="#ctx0" brushRef="#br1" timeOffset="204259.68">5749 11982 832,'-26'-26'13325,"-1"26"-13325,-26 0-481,1 26 449,25 0 577,0 27-161,-1-26-320,28-1-160,0 28 224,28-28 225,26 26-33,-2-25-128,1 0-160,-26-1 0,25 1 96,-26 0 129,1-27 95,-27 25 225,0-25 351,-27 27-351,1-27-449,-26 28-352,25-28-353,-26 0-736,1 0-2050,25-28-3203</inkml:trace>
  <inkml:trace contextRef="#ctx0" brushRef="#br1" timeOffset="204447.69">5960 11664 14221,'28'0'288,"-28"0"-256,27 53 641,-27 0 192,24 26-225,-24 1-480,0 27-95,0-2-1154,28 0-385,-2-25-608,1-53-2786</inkml:trace>
  <inkml:trace contextRef="#ctx0" brushRef="#br1" timeOffset="204706.7">6357 12246 11851,'0'0'96,"0"27"-320,0-27 800,0 27 257,0-1-865,0 1 32,27 0-384,0-2-577,25 2 512,2-27 257,0 0 224,-30-27 384,30 2 513,-27-2 288,-27 0 417,0 1-481,-27-1-480,1 0-385,-26 2-256,-2-2-224,0 27-481,2 0-896,-2 27-3684</inkml:trace>
  <inkml:trace contextRef="#ctx0" brushRef="#br1" timeOffset="205082.73">6940 12380 15214,'27'132'288,"-2"-80"-1345,-25 29 801,0-29 256,27 1-481,-27 1-31,26-54 448,-26 0 576,0 0 289,0-27-577,-26-25-95,26-1 127,-27-27 512,2 26-255,-2-24-449,0-2-160,27 0-128,0 1-225,27-1 417,0 53 256,25 1-63,2 26-161,-27 0 0,24 0 160,-23 53-32,-28-26 32,26 26-64,-52-28 128,-2 29 193,1-28-65,3 1-256,-31 0-160,2-27-448,28 25-1314,-2-25-2562,0 0-6310</inkml:trace>
  <inkml:trace contextRef="#ctx0" brushRef="#br1" timeOffset="205421.74">7311 12246 14541,'53'0'-64,"-28"0"256,2 0 1346,26-25 95,-26 25-1088,25-27-449,-25 27 96,-1-26-192,-26 26-96,0-27-256,0 0-385,0 27-224,-26-26 64,-25 26-352,23-27 512,-25 27 545,26 27 192,0-1 289,2 1 351,-2 0 129,27 26-97,27-1 289,-2 1-192,29-26-160,-1 0-225,26-27-224,2 0 96,-2 0-384,-26 0-128,-1 0-705,-25-27-1601,-27 27-6439</inkml:trace>
  <inkml:trace contextRef="#ctx0" brushRef="#br1" timeOffset="207801.87">3976 13016 2274,'25'-27'480,"-25"0"1570,0 1 192,0-1-192,0 27 0,0-25-609,-25 25-512,-2-27-160,1 27-353,-1 0-352,0 0-160,-25 27-32,26-2 32,-2 28 0,1-26 32,27 0-32,0-1 0,0 28-32,27-29 0,1-25-65,25 27-159,-28-27 224,29 0 224,-28 0 128,26 0-32,-25-27 97,0 2-33,-1-3 32,-26 2 97,0 0 63,0-1-256,-26-26-192,-1 26-96,0 27 0,-25-25-32,-1 25 224,26 0-64,-25 25-64,26 2-32,-2-27 0,1 26 0,27 1 32,27 0 96,1-1-64,-2 0 96,26-26 0,-25 28-96,26-28 0,-26 25-128,25-25 128,-25 0 0,-27 0 32,26-25 32,-26 25 32,0-28-32,-26 2-96,-1 0-32,0 26-64,-25-27-192,26 27-161,-28 0 289,2 0-32,26 27-32,26-1 159,-28-26 1,28 26 64,28 2 0,-2-28 0,1 25 64,-2-25 64,29 0-64,-28 0 32,26 0 1,-25-25 31,0 25 0,-1-28 32,-26 28 160,0-26 0,0 26 65,-26 0-289,26 0-192,-27 0-161,0 0 1,27 26-897,0-26-1954,0 28-3171</inkml:trace>
  <inkml:trace contextRef="#ctx0" brushRef="#br1" timeOffset="211439.09">21153 13997 7879,'28'0'416,"-28"0"-191,27 0 1792,-3 0-415,4 0-705,-28-28-289,27 28-63,-27 0-193,0 0 1,0 0-225,0 0 0,-27 28-128,-1-28-128,-23 25-64,-3 2-97,3 0 129,-30-2 0,29-25 224,-2 28-32,1-1 128,28-27 64,-29 25-63,54-25-33,-26 27-64,26-27 32,26 26 192,1 1 96,0-27 97,25 27-33,1-1-127,-1 0-33,1 0-128,2 1-64,-4-27-96,-25 27 0,2-1-128,-1-26-384,-3 27-545,-24-27-1346,0 0-1376,-24 27-2371</inkml:trace>
  <inkml:trace contextRef="#ctx0" brushRef="#br1" timeOffset="211626.1">20784 14525 1953,'0'28'7015,"27"-3"-6727,-2-25 1090,2 27 992,-1-27-929,1 28-864,25-28-289,-25 25 32,-1-25-128,1 27-192,1-27-352,-4 27-1185,-24-1-2531</inkml:trace>
  <inkml:trace contextRef="#ctx0" brushRef="#br1" timeOffset="212023.12">21843 14261 9032,'0'-27'-224,"0"27"-289,-27 0 1795,-25 27-322,25 0-767,1-1 319,-29 26 161,55-25-161,0 26-255,0 1-1,0-1 0,27-28-64,27 2 32,-3 1-160,4-3 33,23-25 63,-24 0 96,24 0 0,-24-25 161,-1-3 672,-28-24-257,2 24-255,-27 3-385,0-29-128,-52 1-64,25 26-96,-26 1-64,-26 0-417,26 0-960,-26 26-3172</inkml:trace>
  <inkml:trace contextRef="#ctx0" brushRef="#br0" timeOffset="-212959.35">16203 15002 9545,'-51'-26'1281,"23"26"-1345,-25 0-96,29 0 95,-31 26 98,2 1 31,1 0-64,-2 25 320,28 1 673,0 28-32,26-2-289,0-26-479,0 26-129,26 1 0,27-28-32,0 1 0,-1-26 64,30 0 0,-5-1 32,-22-26 32,23 0 160,-24-26 65,24-28-97,-51 1 0,26 1 161,-53-1-1,26-26 1,-26 26-97,-26-1-224,0-26-64,-28 27-64,2 0-64,-1 1 64,-28 25-96,2 27 0,2 0 0,-5 0 0,4 53 32,51-27 32,0 27 0,27 0 0,0 1 64,54-1 32,-2-26 0,1 26 32,52-28-96,-23 2 64,-4 0-64,2-1-32,-28-26-288,28 0-673,-54 27-1025,0-27-1602,1 0-3554</inkml:trace>
  <inkml:trace contextRef="#ctx0" brushRef="#br0" timeOffset="-212699.33">16840 15612 8968,'0'53'865,"0"-26"832,27-1 898,-27 28-930,0-29-896,0 0-577,0 30-160,25-28-32,-25-1-256,27-26-609,-27 27-640,26-27-3300</inkml:trace>
  <inkml:trace contextRef="#ctx0" brushRef="#br0" timeOffset="-212404.32">17264 15321 12363,'-27'0'1153,"27"0"-1121,0 0 1121,0 0 673,0 0-1057,27 0-673,-27 0-160,0 0-449,24 27-1312,-24-27-2531</inkml:trace>
  <inkml:trace contextRef="#ctx0" brushRef="#br0" timeOffset="-212217.31">17369 15665 10441,'0'0'1538,"0"0"-1314,0 0 2082,0 0-896,0 0-1090,0 0-480,0 0-1634,0 0-3427</inkml:trace>
  <inkml:trace contextRef="#ctx0" brushRef="#br0" timeOffset="-211805.28">17765 15401 14285,'-26'0'1249,"26"0"-1249,0 0 609,0 25 768,54-25-416,-27 0-513,52 0-319,-26 0-129,-1 0-225,1 0-607,-1 0-1635,-25 27-3843</inkml:trace>
  <inkml:trace contextRef="#ctx0" brushRef="#br0" timeOffset="-211615.27">17820 15638 14958,'0'27'608,"0"-27"-544,24 0 96,31 0 1,-2 0-161,26 0-1570,-26 0-2850,26 0-5540</inkml:trace>
  <inkml:trace contextRef="#ctx0" brushRef="#br0" timeOffset="-211214.25">18851 15321 13228,'-27'-27'-288,"0"27"-385,-25 27 1250,26-27-481,-28 53-96,2-26 32,26 25-32,-1 1 0,0 1-32,27 24 96,27-24 32,26-2-64,-1 1-64,2-28 0,24 3-96,4-1-64,-5-27 160,-22-27 96,23-1-96,-24 3 192,-2-28 32,-26 1-96,-26 25-32,0-26-32,-26 1-224,0-2-64,-27 1 96,-26 1 95,-2 25 194,4 27 511,-5-26 417,4 52-32,24-26-576,2 27 95,52 25-95,0-25-193,27 26-160,25-26-96,28 25-96,-1-26-737,-1 1-352,4 0-321,-30-1-1889,28-26-5926</inkml:trace>
  <inkml:trace contextRef="#ctx0" brushRef="#br0" timeOffset="-211041.25">19512 15718 13805,'28'54'352,"-1"-29"-224,-27 28 481,0-26-385,0 26-480,0-26-2307,0-2-1825</inkml:trace>
  <inkml:trace contextRef="#ctx0" brushRef="#br0" timeOffset="-210601.22">20147 15585 13356,'0'0'1121,"0"0"-800,0 0 1120,28 0-224,25 27-801,-1-27-191,1 0-193,26-27-128,1 27-129,-1 0-704,2 0-2081,-2 0-3236</inkml:trace>
  <inkml:trace contextRef="#ctx0" brushRef="#br0" timeOffset="-210132.19">21656 15321 7783,'27'-27'3747,"-27"54"-3907,0-27 641,0 53 800,-27-1-737,27 2-447,-27 26-65,2-28-96,-28 28-385,26 0 97,-25-30 352,25 5 96,-26-28 320,1-1-95,-1-26 223,26 0-96,-1-26-255,4-28 95,24 26 288,0-22-415,0-4-33,24 28-64,31-28-32,-2 54 288,-1-26 353,28 26-161,-28 26-191,28 1-33,-28 0-128,3 25 32,-2-24 0,-1-3-576,1 0 192,-26 3-32,-27-1-1122,25 0-1600,-25-1-3300</inkml:trace>
  <inkml:trace contextRef="#ctx0" brushRef="#br0" timeOffset="-209619.16">23007 15056 13164,'-79'0'961,"52"0"-897,-27 26 64,2 0 609,25 27-33,-26 28-319,27-2-225,0 26-160,26 2 64,0-28 0,26 27 32,0-27 32,27-26 0,2 1-32,-5-28-160,5 1-128,-2-27-1377,-27 0-2948</inkml:trace>
  <inkml:trace contextRef="#ctx0" brushRef="#br0" timeOffset="-209079.13">23721 15453 6309,'0'107'993,"0"-29"-128,0 2 224,0-26-288,-26 24-128,26-51 288,0 0-257,0-1 353,0-26 353,0 0-289,26-26-769,-26-28-256,27 1-128,0-26 320,-2 26-192,2 0-128,26-26-64,-25 52-96,-4-26 32,3 53 64,-27 0 0,26 27 32,-26 26 0,0-1 32,0 1 32,0 27-32,0-26-129,0 24-1056,28-24-1025,-1-28-961,0 1-5221</inkml:trace>
  <inkml:trace contextRef="#ctx0" brushRef="#br0" timeOffset="-208350.09">24199 15744 12812,'0'-26'128,"0"26"-961,25 0 1217,2-26-63,26 26-97,-1-27-64,28 0-64,-28 1 128,1-1 97,2 2 127,-31-2-320,-24 0-256,0 1-481,-24 26-63,-3 0 223,-27 0 321,3 26 160,-4 1 128,2 25-31,28 1 95,-2-26 0,27 26-32,27 1-128,-2-4-32,28-22-160,26-28-128,2 27-64,25-27 256,-28-27-33,2 27-31,-28-28 256,2-22-128,-28 22 0,1 2 32,-27 0 33,0-1-226,-27 0-223,1 1 160,-1 26 64,0 0 96,2 26 128,-28 1 0,26 26 96,27-27-32,0 27-160,0-28 32,27 30 96,26-28-192,-28-27 32,29 0 32,-1 0 192,-1 0-32,-25-27 96,1 0 97,-2-1 319,-26 3-512,0 0-192,0-3-448,-26 2-33,26 26 193,0 0 256,-28 26 32,28 27 64,0 0 0,0 1 96,0-1-64,0 26-32,28-26 32,-28 26 0,0 1 192,0-28-96,0 2-128,0-2 96,-28 0 289,1-24 319,27-28-127,-27 27 128,2-27 31,-28 27-287,26-27-161,-52-27-160,26 0-96,-26-26-64,26 0-224,25-1-865,28 2-1377,0-1-577,55 0-2274</inkml:trace>
  <inkml:trace contextRef="#ctx0" brushRef="#br0" timeOffset="-207984.07">25573 15585 11755,'-52'-25'864,"-1"50"-864,1 2 1346,-1 26-65,-1 0-672,29 1-33,-2-4-256,27 5-192,0-28-224,52-1 0,2 1-96,-1-27-128,-1 0-129,1 0-63,-1-27 256,-25 1 160,0-1-385,-27 0 353,28-26 352,-28 0-160,-28 27 257,1 0 351,27-1-287,-27 0 191,2 27-31,25 0-257,0 27-160,0 0-96,25-1 0,2 0-32,28 2 32,-5-3-192,-23 0-320,28 3-481,-29-1-641,0-27-1345,-26 0-1409</inkml:trace>
  <inkml:trace contextRef="#ctx0" brushRef="#br0" timeOffset="-207811.06">25787 15718 3235,'0'-53'4420,"26"26"-2050,-26 1-320,52 26 0,-25-27-737,26 27-384,-1-25-128,28 25-257,-28 0-223,2-27-225,0 27-289,-30 0-1344,-24 0-1346,-24 0-3202</inkml:trace>
  <inkml:trace contextRef="#ctx0" brushRef="#br0" timeOffset="-207614.04">25997 15214 8007,'27'0'1217,"0"54"289,-27-1 1088,26 0-480,-26 26-833,0-26-544,0 26-353,0 1-191,26-27-129,-26 1-96,0-4-321,26-22-768,-26-1-1089,0 0-2018,27-1-4965</inkml:trace>
  <inkml:trace contextRef="#ctx0" brushRef="#br0" timeOffset="-207427.03">26448 15612 13068,'0'53'96,"0"-26"-32,27-1 673,-27 28-385,0-29-480,0 28-417,26-26-191,-26 0-129,26-27-929,-26 0 193,0 0-3236</inkml:trace>
  <inkml:trace contextRef="#ctx0" brushRef="#br0" timeOffset="-207275.02">26501 15744 1793,'0'-132'-1249</inkml:trace>
  <inkml:trace contextRef="#ctx0" brushRef="#br0" timeOffset="-207266.02">26501 15506 128,'-26'-80'3203,"26"55"-2050,0 25-577,0 0-384,0 0-1665</inkml:trace>
  <inkml:trace contextRef="#ctx0" brushRef="#br0" timeOffset="-206937.01">26580 15877 5092,'0'53'4485,"27"-26"-4870,-27-2 385,26-25 1313,0 0-736,0 0-769,28-25-353,-26 25 513,22-27-128,-22 1 192,-1-28-64,0 26 0,-3-22 160,-24 22-128,0 2 256,0 0 609,-24 26 192,-3 0-256,27 0-321,-27 0-127,-1 26 127,2 0 1,26 2-161,0-3 257,0 28-97,26-26-128,2 0-320,-1-1-32,24 1 96,3-27-192,-27 25-96,25-25 160,1 0-96,1 0-256,-29 0-129,2 0-384,26-25-3010</inkml:trace>
  <inkml:trace contextRef="#ctx0" brushRef="#br0" timeOffset="-206049.95">28221 15533 11691,'0'-27'736,"0"27"-1120,0 54 192,0-2 288,-26 1 0,26 26-96,-27-1 0,27 4 64,0-29 224,0-1 609,0-25 32,0-1-96,0-26 0,27 0-65,-1-26-319,-26-1-193,0-25-32,27-1 0,-27 26-128,25-28-128,2 5-320,0-4 96,-1 28-225,1-1 225,1 27 128,-4 0 64,-24 27 32,0-1 32,0 0-32,0 27 0,0-28 0,-24 30-353,24-28-351,0-1-1058,24 26-864,-24-25-417</inkml:trace>
  <inkml:trace contextRef="#ctx0" brushRef="#br0" timeOffset="-205277.91">28645 15744 3267,'0'-52'7431,"-26"52"-6502,26 0 192,-27 0-225,27 26 161,0 28-128,0-4-448,0-22-161,27 26-256,-1-28 0,26 26-32,2-25 0,24-27 64,-24 0-64,-1 0 96,-28 0-31,2-27 31,0 2-32,1-28 32,-28 26-96,-28 0 64,28-26-288,-27 28 288,0-3-224,2 2-225,25 26 65,-27 0-96,27 0 96,0 26 63,27 2 97,-2-3-224,2-25-97,0 25 97,1 3 32,-2-28 320,-2 27-32,3-27 64,1 0 96,-1 0 32,-27 0-64,26 0-64,-26 0 128,0 0-256,0 0 64,-26 0-32,26 27-128,-27-1 0,27-26 64,0 27 128,-28-27 64,28 25 64,0-25 0,28 0 32,-28-25 32,27 25-31,-1-27-1,-26 1-64,26-1 0,-26 0-96,26 27-64,-26-28 32,27 28-64,0 0 384,-27 0 288,0 0-415,26 0 127,-26 28-96,0-1 160,0 0-159,0-1-129,0-26-32,26 27-32,-26-2 0,0-25-32,26 0-64,-26 0-65,0 0 33,0 0 32,0 0-32,0-25 64,27 25 64,-27-27 0,0 27 0,0 0-64,27 0-32,-27 0 64,26 0 0,2 0-32,-4 0 0,3 0-64,0 0-257,1 0-1088,-2 0-2243,-26 0-3202</inkml:trace>
  <inkml:trace contextRef="#ctx0" brushRef="#br0" timeOffset="-204908.89">29809 15214 9737,'0'28'320,"-26"-2"513,0 27 1089,26 27-481,0-1-608,0 1-577,0-2-192,0 2-128,0-26-384,26-4 127,-26 5 225,26-55 160,1 27 32,-27-27 32,27-27-31,-1 27-33,0-27-32,0 27-64,1 0-32,0 0-65,-27 0 33,26 27 32,-26 0 64,0-1 0,0 1-32,0-2 32,-26-25-256,-1 27-256,0-27-866,1 0-1376,-26 0-642,25 0-1792</inkml:trace>
  <inkml:trace contextRef="#ctx0" brushRef="#br0" timeOffset="-204563.87">30047 15930 7975,'53'0'96,"2"0"256,-31 0 1698,30-26-736,-27 26-450,0-27-127,-27 0-449,0 27-352,-27-28-32,0 28-801,-1 0 289,-22 0 384,22 0 448,1 28-320,27-1 64,-27 0 32,54-1 32,0 1 0,1 25 0,22-25 0,-22-1-64,26-26 0,-30 27-64,4-27-193,25 0 129,-26-27 801,-2 27 416,2-26-224,-1-1-289,1 0-480,0 2-128,-27-2-192,0 1-865,0-1-833,0 0-1121,0 27-4644</inkml:trace>
  <inkml:trace contextRef="#ctx0" brushRef="#br0" timeOffset="-204311.86">30577 15161 13164,'-26'-53'-641,"26"27"-736,26 26 2242,26 0 1409,3 26-1025,22 2-352,5 25 512,-4 26-191,28 1-514,-26-2-159,-2 29-97,1-2 33,-26 1-129,-25-28-512,-28 30-64,-28-29-737,-25 1-705,1-28-1473,-53 28-4068</inkml:trace>
  <inkml:trace contextRef="#ctx0" brushRef="#br0" timeOffset="-202871.77">18719 16354 5349,'0'0'1601,"0"-28"353,0 28 512,0 0-640,0 0-705,0 0-480,26 0 159,1 0-159,-2 0-96,29 0-225,0 0 32,25 0-128,0 0-160,1 0-128,-2 0 225,-24 28-354,-2-28 97,1 0-448,-26 0-513,-27 0-737,0 0-1217,0 0-1057</inkml:trace>
  <inkml:trace contextRef="#ctx0" brushRef="#br0" timeOffset="-196862.43">20307 16486 2754,'0'0'2210,"0"0"-256,0 0 64,0 0-64,0 0-289,0 0-447,0 0-290,0 0-319,0 0-97,0 0 1,0 0-161,0 0 97,0 0-33,26 0-128,1 0 33,-27 0-97,27 0-96,-2 0-64,2 0 0,-27 0-128,26 27 192,-26-27-160,27 0 96,-27 0-32,0 0 64,0 0-96,0 0 0,0 0 96,0 0 33,0 0-290,0 0-127,0 0 32,0 0 96,-27 0-32,27 0-1,0 0 225,0 0-64,-26 0 96,26 0-64,0-27-32,-27 27-128,27 0 0,0 0 128,0-28-32,0 28 0,0 0 64,0 0 32,0-25-32,0 25 0,0 0 32,0 0 64,0 0-32,0-27 160,0 27-31,0 0-1,0 0-64,0 27 0,-25-27 64,25 53-96,0-26 0,0 0 0,0-2-128,0 28 161,0 1-226,0 24 194,25-24-129,-25 26-33,27 0 65,-27-28-32,26-26 32,-26 0-96,27 2-128,-27-28-224,28 0-545,-28-28-961,0 28-1762,0-26-2049</inkml:trace>
  <inkml:trace contextRef="#ctx0" brushRef="#br0" timeOffset="-196537.41">20228 16750 10409,'-53'0'2499,"25"27"-1699,4-27 450,24 0 319,0 0-288,-27 0-608,27 0-449,27-27-64,-27 2-64,24-2 97,4 1-193,25-1 160,-26-25-256,-2 24 128,28-24-32,-26 25 96,0-1-96,-27 3 64,0 25-64,25 25 32,-25-25-64,27 28 32,-1-1 64,-26-27-96,27 27 96,25-2-32,-25 3-64,54-3-32,-30 2 64,-23 0-481,25-1-447,-26 1-1347,25-2-3234</inkml:trace>
  <inkml:trace contextRef="#ctx0" brushRef="#br0" timeOffset="-195909.37">24145 16618 11434,'-26'0'609,"-1"-25"448,27 25 224,0 0-416,0 0-128,0 25-33,0 29-127,0-1-193,27-1-96,-27 28-191,0-28-65,0 29 64,26-3-32,-26-24-128,27 0-289,0-2-95,-27-26-609,25 1-801,-25-27-1121,0 27-1793</inkml:trace>
  <inkml:trace contextRef="#ctx0" brushRef="#br0" timeOffset="-195607.36">23800 16804 13516,'-52'0'769,"52"0"-513,0-27-128,27 27 545,-2-27-128,28 2-97,-26-2-192,25-26-192,1 26 0,2 2-32,-3-3 96,1-24-31,-26 52-65,0-27 192,-2 27-32,2 0-96,-1 27-64,-26 0 0,0-2 0,0 28-160,0-26-256,0 26-225,27-26-256,-27 25-544,27-25-1185,-2-1-3108</inkml:trace>
  <inkml:trace contextRef="#ctx0" brushRef="#br0" timeOffset="-192087.16">4848 18076 5605,'-27'26'1345,"27"-26"-320,0 0 961,-24 0 256,24 0-544,0 0-577,0-26-417,0 26-31,0 0 32,0 0-257,0 0-64,24 0-319,3-27 319,1 27-128,-1 0-160,-1 0 32,26 0 33,28 0-129,-28 27 64,54-27 96,-26 0-96,25 0-160,-24 26 64,25-26 32,-1 0-64,0-26 0,-23 26 224,-5 0-320,2 0 160,-25 0-256,-27-27-225,0 27 65,-27 0-705,0 0-865,0 0-160,-27 0-512,27 0-1058</inkml:trace>
  <inkml:trace contextRef="#ctx0" brushRef="#br0" timeOffset="-191705.13">5855 17758 6694,'0'26'4388,"0"2"-4228,0-28 64,0 25 961,28 2 385,-4-27-641,29 26-449,2 1-63,-3-27-1,28 27-64,25-27-127,-26 26-161,1-26 0,-28 27-64,29-2 64,-54-25 32,-3 27 128,4-27 193,-28 27 31,0-27-288,-28 26-64,4 1-96,-30 0 64,0 25-128,2 1-480,-28 0-1186,28 1-2018,-2 26-3939</inkml:trace>
  <inkml:trace contextRef="#ctx0" brushRef="#br0" timeOffset="-189678.02">4001 13121 5733,'-25'-25'5926,"-2"25"-5478,27-28-448,-26 28 32,-1 0 0,27 0-96,-27 0-64,27 28 0,0-28 64,-25 25 32,25 2 0,0-1 32,25 1 0,-25 0 0,27-27-32,0 26 64,-1-26 320,1 0 224,-2 0-127,2-26-97,0-1-96,-27 0 65,0 1 31,0-1 32,0 2-127,0-3-129,0 2-32,-27 26-128,27-26-256,-27 26-161,2 0-255,-2 26 415,27 0 97,0 2 128,0-3 32,0 2 0,0-27 64,27 26 64,-2-26 224,2 0-159,0 0 127,-27 0-96,26 0-256,-26 0-1089,0 0-1570,0 0-1761</inkml:trace>
  <inkml:trace contextRef="#ctx0" brushRef="#br0" timeOffset="-189007.98">4081 13228 6534,'-26'-27'1633,"-1"27"-1505,27-27 65,0 27 960,0 0 640,0 0-1024,0 0-769,0-26-32,0 26 256,27 26 193,-1 1-33,1 0-96,-2 26-160,29-1-64,-28 1 129,29 26 95,-31-24-64,31 23-96,-2 2 0,-1-26-64,-25 24 0,26-24 33,-1-29-97,-25 28 0,-1-26 0,1 26 0,-2-53-32,-25 27-385,27-27-800,-27 27-769,0-27-448,0 0-3204</inkml:trace>
  <inkml:trace contextRef="#ctx0" brushRef="#br0" timeOffset="-188630.96">4241 13784 12107,'0'0'641,"-28"0"-770,28 26-127,28-26 641,-1 27 383,-27 0-159,51-2-257,3 28 33,-27-26-97,25 26 256,1-26-191,-1 0-33,-25-2 0,26-25 129,-26 0 319,25 0-127,-25 0 32,-1-52-161,26 25-224,-25-26-191,1 1-33,-28-28 0,27 27-192,-27 26-257,26-26-480,-26 27-64,0 26-608,0 0-2082,0 0-6695</inkml:trace>
  <inkml:trace contextRef="#ctx0" brushRef="#br0" timeOffset="-187528.9">4743 14129 5829,'0'-28'897,"0"28"-577,-27 0 1090,27 0 575,-27-25-703,27 25-482,-25 0-223,-2 0-161,27 0-159,-26 0-257,-1 25-32,0 3-1,2-1 33,25 25-32,0 1-32,25 0 64,2-27-64,0 0-160,26 1-192,-1-27 256,1 0 224,-1-27 128,3 1 0,-28 0 192,-1 0 65,-2-28-1,-24 28-160,0-26 1,0 25-129,-24-1 192,-29-24-63,25 25-161,-23 27 0,23-25-320,-25 25-33,26 25 65,2 2-32,-2 0 96,27 26 0,0-1 64,0-25-64,27-1 0,-2 1 32,29 0-129,-28-27 193,26 0 64,-25-27 97,1 27-1,-1-27-64,-27 1-32,0-1 192,0 2-96,-27 25 32,-1-27 33,1-1 351,3 28-448,-4 0-160,28 0-96,-26 0 0,26 28-32,0-28 32,0 27 32,26-2-161,2-25-543,-4 27-706,3-1-2337</inkml:trace>
  <inkml:trace contextRef="#ctx0" brushRef="#br0" timeOffset="-184668.73">7019 13969 12043,'0'28'1089,"0"-3"-1185,0 29 96,0-1 256,0 26 929,0 27-352,0 0-353,-27 27-159,27 26-33,0-27-160,0-27-64,0 2 0,0-55-64,27 1 0,-1-25-64,-26-3-576,28-25-578,-28 0-1216,0 0-1506</inkml:trace>
  <inkml:trace contextRef="#ctx0" brushRef="#br0" timeOffset="-184387.72">6676 14817 14157,'27'53'160,"-27"1"-192,25-2 128,28 1 737,-26 0 160,0 1-417,-2-1-287,28 0-97,1-27 64,-29 0 64,28 1 97,2-27-225,-4-27 160,3 1-63,-2 0-193,2-27-32,-1 0-64,-1-1 0,1 1-481,2 0-960,-31 1-1346,29 25-2914</inkml:trace>
  <inkml:trace contextRef="#ctx0" brushRef="#br1" timeOffset="-173416.09">20943 4193 7879,'0'-53'1601,"0"25"289,-27-24-256,0 26-257,27-28-416,-53 27-384,28-25-193,-29 52-320,-24 0-192,-30 0-64,2 27 32,-26 25-1,27 28 97,0 26 32,-3 0-32,2 0 64,54 0-32,-28-1 96,54 28-96,0-1 0,52 2 64,0-29-64,54-25 32,26-1-160,0-26-128,26-26 256,27-1 128,-27-26 192,28 0 257,-28-26 63,0-26-223,-27-3-161,-26-24-32,2-26-96,-30-2-64,-23 1 0,-28-53-64,0 27-64,-28-27-32,-23 26 128,-30 28 256,-24 25 96,-1 54-255,1-2-226,-27 28 65,24 28-1922,3-2-4099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1799 2569 7238,'-27'-52'353,"27"25"992,0 1 289,0-1-353,0 27-224,-26 0-1025,26-27-192,0 27 320,0 27-32,0-27-64,26 27 0,-26 26-32,0-26-32,27 25 32,-27 28-64,0-27 32,24 26 32,-24 1 0,0 25 0,0 2 32,0-2-64,0 2 64,0-3 0,0-23-64,-24 24 32,-3 2 0,1 0-32,26-2 0,-28-25 32,28 25-32,-27-25 64,27 26-96,0-28 96,0 2-96,0-1 32,0 1 0,0-27 32,-24 27-32,24-28-32,0-24 64,0 24 33,0-25-33,0 26 32,24-26 32,-24-2-96,27 30 64,1-30-128,-28 2 64,26 0-96,1-2-65,-3 3-191,31-3 96,-29 2 160,1 0 96,-2-1 64,2-26 0,-27 27 32,27-27 64,-1 27 64,1-27 33,-2 0 31,29 25-224,0-25-64,-3 28 0,4-28 0,-2 25-32,-1-25 32,28 0 0,-28 28 0,28-28 0,-1 0 0,-1 26 32,30-26-64,-29 0 32,0 0 0,1 0 0,-2 0 32,2 0-32,-1 0 0,2 0 0,-2 26 32,26-26-32,-25 0 32,26 0-32,-28 0 0,28 0 0,2 0 0,-3 0 0,0 27 32,1-27 32,2 0-64,-3 0 0,0 0-32,1-27 32,-1 27-32,3 0 0,-3 0 32,27 0 32,-26 0-64,-1 0 64,27 27 0,-24-27-64,-3 0 0,27-27-64,-26 27 64,26 0-160,-26 0 128,0 0 32,0 0 64,26 27-32,-25-27 32,-2 0 0,1 0-32,0 0 0,0 0 0,-1 0 0,0 27-32,2-27 64,0 0-64,-2 0 0,0 0 32,1 0 0,2 26 0,-3-26 32,0 0 0,1 0-64,26 0 64,-27 0-32,3 0 0,-3 0 0,1 0 0,-1 0 0,27 0 0,-24 0 0,-3 0 0,1 0 0,26 0 0,-26 0 0,0 0 0,27 0-96,-28-26 64,29 26 32,-2-27 32,-27 27 0,27 0 96,0-27-32,1 27-32,-27 0 0,26-26-96,0 26 32,0-26-32,1 26 32,-26-28-64,25 28 64,1 0 32,-1-25 0,-27 25-32,1 0 0,-1 0 0,27 0-32,-51 0 32,25 0 0,-1 0-32,-25 0 0,-1 0 96,-25 0-64,24 0 0,-24 0-32,-2 0 96,2 0-64,-28 0 0,26 0 64,-25-28-96,0 28-32,-1-25-128,1-2 192,-27 0 0,25-26 96,-25 26-64,27-26 0,-27-26 0,0 26-32,0-52-32,0 25 0,0-26-96,0 0 0,0-1 32,0-25-33,0 0 129,-27 27 0,27-29 0,0 29 0,-25 0-96,25-2 96,0-26-128,0 27 128,0 1 0,0-2 0,0 1 0,25 0 0,-25 1 0,27 25-32,-27 1 32,27 1-32,-27-4-32,0 4 160,0 24-64,26 1-32,-26 1 0,0 25 0,-26 1-64,-1-1-128,0 27-96,2-27 63,-2 27 33,1-26 128,-28 26-96,2 0 64,-1 0-32,-26 0 96,-53-26-64,24 26 0,-24 0 32,-25 0-97,-2 0-63,-1 26 32,-25-26-192,-27 0 159,0 0 129,1 0 128,1 0-32,-4 0 0,-23 0 0,-2 0-96,-1 26 64,-24-26-96,-160 0 96,3 0 128,22 27 225,-50-27 159,185 0-96,-1 0-95,-26 0 31,26 0-256,27 0-32,-26 0-64,24 0 64,-25 0-32,1 0 0,-1 0 288,1 0 97,26 0-65,-27 0 160,1 0-351,24 0-65,3 0 32,26 0 96,-28-27 160,27 27-224,0 0 97,0 0-129,28 0-32,-29 0-160,54 27-257,2-27-351,25 0-385,51 0-513,2 0 257,-1 0-545,-25 0-3459</inkml:trace>
  <inkml:trace contextRef="#ctx0" brushRef="#br1" timeOffset="8179.46">15032 6941 8263,'-26'0'1794,"26"0"-1217,0 0 191,0 0 353,26 0 257,28-25-546,-2-2-351,29-28-161,51-22 1,0-3-129,27 1 32,-2-1-32,56-26 32,-2-1-96,26 2-160,30-29 513,-2 29-417,-1-27-32,26-1-32,-50 1 0,-3-2 32,-25 29 0,-27 25 0,-79 0-64,-1 28-64,-78 25-353,1 27-191,-28-25-385,0 25-577,-28 0-223,1 25-578,3-25-2081</inkml:trace>
  <inkml:trace contextRef="#ctx0" brushRef="#br1" timeOffset="8446.48">18102 5061 13196,'0'-28'0,"28"28"-416,25-27 576,52 2 224,-26-2 481,28 1 0,-1-1-64,0 27-65,-1 0-63,-25 27-385,-28-1-288,-52 53 0,0 1 0,-25 0-64,-29 25-192,-24-26 96,24 28 64,0-27-353,27-2-544,3 2-768,-3-26-962,-1-1-1761</inkml:trace>
  <inkml:trace contextRef="#ctx0" brushRef="#br1" timeOffset="14136.8">21782 2013 5509,'0'0'-64,"0"0"96,0 27 160,0-27 192,0 0-63,0 0-161,0 28 416,0-28 257,0 0-32,0 0 32,26 25 160,-26-25-257,0 25-95,0-25-193,0 0-63,0 0-65,0 28-32,0-28 0,0 0 1,0 26-1,0-26-64,0 28 0,0-2 33,0 0-65,0-26 0,0 26-32,0 28-96,0-28 0,27 1-32,-27-2 32,0 2 32,0 0-31,0 26 95,0-26-96,0 25 64,0-26-64,27 28-32,-27-1 32,25-28-160,-25 29 128,27-26 32,-27-3-64,0 28 64,26-26 0,-26 25 0,28 1 0,-28 1-32,27-2 32,0 1-32,-3 0 0,-24 27 32,28-28 33,-2 2-33,1-1 0,0 0 0,-2-1 0,2 2 0,-1-1 32,1-1 0,0 3-32,-2-3 0,2 1 0,-1 0-128,1-1 192,0 2-32,25 26-96,-26-28 96,2 1-160,-1 27 96,24-28 0,-23 1 65,-2 1-97,26-1 96,-25 26 64,26-26-160,-1 0 96,-25-1-96,26 2 192,-1 26-224,-25-27 32,26-1 32,-1 1-32,3 1 0,-2-1 128,-1-1-160,2 1 32,-1 26 32,-1-26 32,28 1-96,-28-1 32,1-26-32,-1 26 96,3-1-32,-2 1-64,-1 1 64,2-1 32,-2-1-32,1 28 32,0-53-64,-1 26 129,30 0-161,-32-1 64,5 2-32,-2-1 0,-1-26 256,2 25-512,-2-26 320,1 28-96,0-28 64,26 1 32,-24 26 0,-5-27 0,5 28-64,-4-28 160,3 27-160,0-28 160,-2 3-96,1 24-96,-1-25 64,1-2 0,1 3 0,-2-1-32,2 0 0,0-2 32,24 2-32,-24-1 32,-2 1 0,28 0-32,-28-1 32,1 1-32,-1-2 32,29 2-32,-30 0 0,4-1 0,23 2-64,-24-2 160,-1 0-96,-1 0 0,1 0 0,-1 2 0,2-28 64,0 27-96,-3-2 32,4 2-32,-2-2 129,26 3-162,-26-28 130,-1 27-65,1-2 64,26-25-32,-26 27 32,-1-27-32,30 27-32,-32-27 0,32 0 0,-30 26 96,28-26-160,-2 0 64,-24 0 32,24 27-32,-23-27 32,24 0-96,1 0 64,-28 0-32,28 0-32,-28 0-32,28 0 128,-2 0 0,-23 0-96,-4-27 128,30 27-64,-29 0 32,28 0-32,-28 0 32,28-26 0,25 26-32,-23-27-128,-4 27 160,1-27-128,1 27 192,-1-25-225,1-2 194,-2-1-130,-23 3 98,24-2-33,-26 2 0,26-2 0,-26-1 0,-1 2 96,28-26-192,-1 26-129,2-28 450,-2 0-322,-1 29 1,2-28 128,-1-1-96,-26 1 64,-1 1 0,2-3 32,0 3-32,-3 0-32,4-1 0,-5 26 192,-22 1-256,-1-28 96,26 2 0,-1-1 0,28-27-64,-28 27-32,2-26 320,0-1-95,-3 1-129,4 26 32,-3-27-64,1 0 96,0 0-96,-27 1 32,0-26 64,28 25-96,-28 1-32,26-2 64,2-24-65,-26 26 33,-4-1 129,29-27-162,-25 29 65,-1-2 32,25-26-32,-26 26-64,1-25 32,25 25 64,-25-27-32,26 29 0,-26-2 64,25-26-128,-26 26 128,1 2-128,0-29 96,1 27-64,22 1 0,-22-1 0,-1-25 64,0 24-96,25 3 96,-52-2-64,26 2 128,1-2-32,0 0 65,-27 1-1,25 26-64,2 1-64,-27-2-64,0 1 64,26 0-64,-26 26 192,0-26-128,27 26 0,-27-25 64,0 25-128,0 1 0,0-1 32,0 0-417,0 2-544,0 25-1217,0-27-3811</inkml:trace>
  <inkml:trace contextRef="#ctx0" brushRef="#br1" timeOffset="14858.84">31284 1086 13708,'-105'-28'737,"52"28"288,27-25 641,0 25-994,26 0-768,26 0 64,0 0 64,27 0-32,26 0 0,-26 0-96,26 0-64,-26 0-64,2 0-32,-31 0-33,2 0-31,-26 0-257,0 0-191,0 0 191,-26 25 449,26-25 32,-24 28 32,-4-1 32,1 25 32,27 1-32,0 1 64,0-1-32,0 26-32,27-25 96,1-2-32,-4 0 32,2 2 64,-26-28 128,0-26 321,0 27 96,-26-27-481,-26 0-64,25-27-64,-26 27-64,27 0-96,-27 0-160,26 0-962,-25 0-1889,52 0-2434</inkml:trace>
  <inkml:trace contextRef="#ctx0" brushRef="#br1" timeOffset="15132.84">31894 1165 11498,'0'-52'96,"0"25"353,0 27 127,-27 0-576,0 27 97,1 0 287,-1 25 321,27 1 31,-25 27-319,25 25-225,0-25 0,25 26-96,-25-28 0,27 2-96,-1-26-416,1-1-513,0-26-801,25-2-736,-26 2-1282</inkml:trace>
  <inkml:trace contextRef="#ctx0" brushRef="#br1" timeOffset="15550.88">32159 1325 9352,'-27'0'609,"27"0"-769,-28 25 832,28 2-95,-26 0-449,26 27-352,0 24 64,0-24-129,26-2-95,2 28 96,26-28 160,-30 2 576,30-28 513,-27 1-64,52-27 192,-26 0-288,-1-27-257,1 1 65,-26-28-65,1 2-448,-28-1-224,0-26-96,-28-1 32,1 0 192,-26 0 256,1 28-128,-28 26 32,1-1 129,1 27-97,24 0-128,0 27-32,30-1 64,24 26 64,24 2 64,2 0-63,29-2-1,24 0 32,-26 2-128,26-28-192,-26 1-257,26 26-672,-26-53-1793,-25 27-4101</inkml:trace>
  <inkml:trace contextRef="#ctx0" brushRef="#br1" timeOffset="15768.9">32847 1722 8840,'0'52'544,"25"-25"1506,-25 26-961,0-26-961,0 0-160,0-2-128,0 2-352,27-1-417,-27 1-512,0 0-2211</inkml:trace>
  <inkml:trace contextRef="#ctx0" brushRef="#br1" timeOffset="16057.91">32847 1033 12363,'79'0'577,"-26"25"-449,26 3 993,-26 26-641,-1-2-416,1 1-64,-25 27 65,23 25 95,-23-25 128,-28 52 0,0-25-160,0-28 32,0 26-160,0-25-32,-52 0-512,25-27-994,-54 27-992,29-28-1346</inkml:trace>
  <inkml:trace contextRef="#ctx0" brushRef="#br1" timeOffset="17513">21995 2808 8295,'0'0'417,"0"-26"1537,0 26 864,0 0-1088,0-28-321,0 28-480,0 0-352,-27 0-385,27 0-224,-28 0 32,2 28-224,-1-2 192,2 2-65,25-3 97,0 28 0,0-26-96,0 25-64,25-25 32,2-27-32,-1 26 96,2-26-32,26 0 128,-30-26 160,4-1-32,25 0 128,-53 2-63,27-2 31,-27-26-160,-27 28 160,0-3-160,1 2-96,-26-2-32,-2 28 0,26 0 0,-25 0-32,28 28 0,-2-2-32,0 2 96,27-3-32,0 2-96,27-1 128,25 1 0,-25-2-32,27 2 32,0-27 128,-30 0-96,4 0 128,-2 0-32,1 0 32,-27-27 161,0 27-289,-27-25 32,27-2-160,-26 1 192,-2 26-320,4 0 160,-30 0-161,26 0 129,28 26 0,-26 1 32,26-27 32,0 25 0,0 2-96,26-27 128,2 27 64,-1-27 160,0 0-256,-3-27 128,4 27 32,-28 0 129,26-27-193,-26 27 64,0-25 32,0-2-160,-26 27-32,-2-26-128,4 26 32,-3 0 32,0 0-97,-1 26 97,28 1-64,-26-27 128,26 25-64,26 2 0,2-27-96,-1 27 64,0-27-129,-3 0 193,4 0 0,-2-27 64,-26 27 32,0 0 96,0 0 33,-26-27-33,26 27-32,-28-25-160,4 25-161,24 0-928,-27 0-2722,27 0-9032</inkml:trace>
  <inkml:trace contextRef="#ctx0" brushRef="#br1" timeOffset="19120.09">6112 6570 5925,'-26'0'1313,"-1"0"-992,27 0 992,0 0 481,-27 0-193,27 0-576,0 0-416,0 0 63,-25 0 97,25 0-289,0 0-255,25 0 31,-25 28 192,27-28 65,26 0-129,26 0 97,2 0-129,25 0-160,26-28-32,26 28-128,-24 0 129,24 0-129,0 0 64,-26 0 0,0 0-96,-24 0 128,-30 0-96,-24 0-96,-29 0-321,-25 0-672,-25 28-768,-29-2-5382</inkml:trace>
  <inkml:trace contextRef="#ctx0" brushRef="#br1" timeOffset="22271.27">8046 3416 576,'0'-26'1730,"0"26"-577,0 0 160,0 0 192,0 0-63,-27 0-962,27 0-223,0 0-193,0-25 32,0 25 64,0 0 288,0 0 65,-27 0-1,27 0 1,-26-27-193,-2 27-288,4 0-128,-31 0 32,2 27 0,1-27-64,-2 25 96,1 1 0,1 28 0,-1-27-32,1 26-1,-2-1 98,26 2-66,2 24 1,2 4 0,24-5 32,0-22-64,24 23 0,2 2 128,29-26-64,24-2 64,1 1 0,-2-26 129,4-1 95,-5 1 128,30-27 289,-54 0 256,26-27-192,-26 1-257,26-28-160,-26 2-127,-1-28-33,-25 27 192,-1-26 225,-26-2-289,0 4-160,-26-5 0,-1 4-64,-25-2 97,-1 1-65,1 26-160,-2 25-257,1 2-735,-26 26-1315,25 0-1472,3 26-4966</inkml:trace>
  <inkml:trace contextRef="#ctx0" brushRef="#br1" timeOffset="25486.45">21995 3020 4580,'0'0'288,"0"0"-160,0 0 1025,0 0-384,0 0-673,0-27-64,0 27 160,0 0 353,0 0-33,0 0 225,0 0 160,0 0 96,0 0-64,0 0-481,0 0-160,0 0 33,0 0 63,0 0 32,0 0-255,0 0 63,0 0-64,0 0-64,0 0-64,0 0-32,0 0 32,0 27 0,0-27 224,0 26 65,0 1 127,0 0-96,27-2-191,-27 30-1,0-3-96,24-26-32,-24 28-32,28-1 32,-2-28 0,-26 1 0,27 28 0,-27-27 0,27-27-32,-27 27 0,25-27 32,-25 0-32,0 0-32,0 0-96,0 0-64,0 0-161,0 0-736,-25 0-480,25-27-257,-27 27-544,27-27-2915</inkml:trace>
  <inkml:trace contextRef="#ctx0" brushRef="#br1" timeOffset="26207.49">21940 3338 384,'0'0'448,"28"0"545,-28 0 1025,0 0-865,0 0-224,0 0 480,0 0-544,0 0-448,0 0-97,0 0-224,0 0-224,0 0-417,0 0 1,-28 0 95,28 0 33,0 0 320,0-26 160,0 26 32,-26 0-96,26 0 128,0 0 257,0 0-129,0-28 128,0 28 417,0 0 288,0 0-96,0 0-96,0 0-385,0 0-127,0 0-65,0 0-192,0 0-128,0 0 0,0 0 160,26 0 96,-26 28-31,0-28 95,0 0-128,28 26 32,-28-26 65,27 27 63,0-2 64,-3 1-159,4 2-65,-2-2-64,1 1-32,0 0-64,-2-27 32,2 26 0,-1-26 0,1 0 64,-27 0 129,0 0-1,0 0 32,27 0 193,-27 0-97,0-26-128,0-1-128,25 0-64,-25 1-64,27-28-64,-1 2 32,1 26-32,0-28-64,-2 28-64,2-1-321,-1 27-576,-26 0-1121,28 0-1826,-28 0-4355</inkml:trace>
  <inkml:trace contextRef="#ctx0" brushRef="#br1" timeOffset="28573.62">21914 3390 864,'-27'0'513,"27"0"1537,0 0-449,0 0-608,0-25-416,0 25-193,0 0-288,0-27-64,0 27 32,0 0 128,-25 0 417,25-26 160,0 26-481,0 0-224,-27 0 32,27 0 64,0 0-128,0 0 0,0 0 97,0 0 63,0 0-64,0 0 192,0 0 32,0 0-159,0 0-33,0 0 64,0 0 192,0 0 65,0 0-193,0 0 32,0 0 65,0 0-1,0 0-64,0 0 65,-27 0-97,27 0-160,0 26-64,0-26-64,0 0-32,27 0-64,-27 0 96,0 0-64,0 0 0,0 0 32,0 0 0,0 0 64,0 0-32,0 0 0,0 0-32,0 0 32,-27 0-32,27-26 0,-26 26-32,26 0-160,-27 0 31,27 0 97,0 0 64,-25 0 32,25 0 32,0 0 32,0 0-64,0 0 0,0 0 0,0 0 97,25 0-1,-25 0-32,0 0-32,0 0 64,27 0-64,-27 0 32,26 26 0,1 1 0,25-2-32,-25 1 0,27 2 0,0-2-32,-2 1 32,1 0-32,-26-27 0,25 26 0,-26 0 32,28 0 0,-54-26-32,25 0-32,-25 0 96,0 27 0,0-27 225,0 0 191,0 0-320,0-27-96,-25 27 32,25 0-32,0 0 0,0-26-32,0 26 1,0-26-162,0 0 1,25-1-32,2-26 128,-1-1 32,1 2 0,0 26-32,25-28 0,-26 28 32,-26-26-192,28 52-289,-28-28-704,0 28-1569,0 0-2948</inkml:trace>
  <inkml:trace contextRef="#ctx0" brushRef="#br1" timeOffset="30124.72">22391 3656 7110,'-27'-54'1378,"27"28"-1346,0 26 1473,-26-26 193,26 0-866,0 26-383,-27-27 95,27 27 33,-25 0-225,-2 0-384,0 0-32,1 0-64,-26 27-32,25-1 0,0 0 0,1 0 63,26 28 33,0-28 32,0 1-32,26-2 32,1 2-64,0 0 96,25-27 64,-26 28 96,28-28-64,-29 0 65,-25-28 159,27 28 32,-27-27 1,0 0-161,0 27-32,0-25-160,-27-2 0,2 1 0,-2-1-96,-26 27-32,26 0 32,-25 0-65,25 0-159,-27 27 192,54-1 64,-24 1 0,24-2-32,0 2-32,24 0-96,4 1-33,25-28 289,-1 0 0,-25 0 96,26 0-31,-26-28 287,-27 28 128,25-27-127,-25 0 63,-25 2-192,-2-2-192,0 27-160,-26-26 96,1 26 0,25 0-128,1 0-160,-2 26-929,28-26-1249,0 27-1698</inkml:trace>
  <inkml:trace contextRef="#ctx0" brushRef="#br1" timeOffset="31377.79">22311 3709 3363,'-25'0'1089,"25"-27"-289,-27 27 1122,27 0 64,0 0-416,-27-26-898,27 26-319,0 0 31,0 26 64,0-26-127,0 27 63,0-27-160,0 25-128,0-25 0,27 0 257,0 27 63,-27-27-192,25 0 129,2 0 63,-27-27 33,0 27-65,0 0-192,0-25-64,-27 25-352,2 0-128,-2 0-33,0 25-191,1 2-225,26-27-416,0 27-1378,0-27-5060</inkml:trace>
  <inkml:trace contextRef="#ctx0" brushRef="#br1" timeOffset="33165.89">22259 3921 1345,'-27'0'2402,"27"0"-2306,0 0-96,0 0 0,0-28-32,0 28-480,0 0-65,0 0 609,27 0-64,-27 0 64,0 0 96,0 0-192,0 0 0,0 0 64,0 0-448,0 0 288,0 0 224,0 0 0,0 0 64,0 0 416,0-25 481,0 25 128,0 0-416,0-27-128,0 27 63,0 0 257,0-25-32,0 25 192,0 0-416,27 0-449,-27 0-384,0 0-32,0 25 160,25-25 32,-25 0 0,27 27-33,-27-2 1,26 3 64,1-1 161,0 26 31,-2-28-64,2 29-32,-27-1-96,26-26 64,2 25-96,-28-26 64,27 1-64,-27 0 32,0-27-32,24 26 0,-24-26-256,0 0-865,0 27-737,0-27-1825</inkml:trace>
  <inkml:trace contextRef="#ctx0" brushRef="#br1" timeOffset="33656.92">22259 4186 4131,'0'0'1154,"0"0"-354,0 0 65,27 0-160,-27 0-97,25 0-191,-25 26 31,27-26 673,-1 26-288,1-26-288,0 0-129,-2 27-64,2-27-63,-1 0 191,2 0 321,-1 0 32,-3 0-97,3-27-63,-27 1-161,28 0-127,-2-27-193,1 26-128,-27 1-128,25-28 64,2 29-64,-27-2-96,27 27-289,-27-26-832,0 26-1858,0 0-2082</inkml:trace>
  <inkml:trace contextRef="#ctx0" brushRef="#br1" timeOffset="34198.95">22602 4318 64,'0'0'-63</inkml:trace>
  <inkml:trace contextRef="#ctx0" brushRef="#br1" timeOffset="34435.96">22602 4318 2370,'-27'-26'2434,"27"26"-608,0 0-513,0 0-993,0 0-416,27 26 32,-27-26 64,0 27 64,28-27 32,-28 25 97,26 30 255,1-30-32,-27 2 65,25 25-129,2-24-256,0-1 0,-27-2-32,26 2-128,-26-1-64,0-26-320,0 0-545,0 0-609,0 0-2017</inkml:trace>
  <inkml:trace contextRef="#ctx0" brushRef="#br1" timeOffset="34817.99">22575 4529 992,'0'28'2435,"0"-28"-353,0 27-417,27-2-480,-27-25-512,28 27-321,-28-27 1,26 26 127,1-26 1,-2 0-33,2 0 97,0 0-1,-1 0 65,-26 0-97,27 0-95,-27 0-1,25 0-160,-25-26 97,27 26-33,-27-27-32,27 2-160,-27-2-96,26-26-32,1 26-64,-2 0-192,-25 2-289,27-3-383,-27 28-578,0 0-608,27 0-897</inkml:trace>
  <inkml:trace contextRef="#ctx0" brushRef="#br1" timeOffset="37746.15">22575 4238 9673,'0'0'-96,"-24"-26"288,24 26 288,0 0-544,0 0-128,-27 26 32,27-26 256,0 27 32,0 0 224,0-1-191,0-26 63,0 0 96,27 27 225,-27-27 255,24 0-191,-24 0-1,27-27-63,-27 1-257,28 26-32,-28-27-127,0 0-258,0 1-415,-28 26-1,1-26-127,3 26-225,-3 26 673,-1-26 192,2 26 32,-1-26-96,27 27 64,0-27 160,27 27 64,-27-27 64,26 0 129,2 26 31,-1-26-128,-3 0-224,-24 0-416,0 0-1506,0 0-4516</inkml:trace>
  <inkml:trace contextRef="#ctx0" brushRef="#br1" timeOffset="38266.18">22894 4742 12491,'0'-26'961,"-27"26"-1922,27-27 1282,-27 27-225,2 0-385,-2 27-479,1-1 223,26 1 481,-27-2 64,27 3-32,27-2 32,-27-26-64,26 26 32,1-26 96,-2 0 0,2-26 256,0 26 193,-1-26-65,1-2-63,-27 3 31,0-2 353,-27 1-321,27 26-320,-26-27-288,-28 27-160,29 0 0,-2 0 127,1 27 129,-1-27 32,27 0 0,0 0 0,0 0-576,27 0-1698,-27 0-4101</inkml:trace>
  <inkml:trace contextRef="#ctx0" brushRef="#br1" timeOffset="38864.21">22999 4901 1825,'0'-27'5574,"0"27"-5318,0 0 1441,0 0 33,-27 0-737,27 0-96,0 0-96,0 0-129,0 0-95,0 0-417,0 0-192,0 0 32,0 0 96,0 27 64,27 0-96,-27-1 0,27 26-64,-27 3 0,26-30-64,2 2-192,-4 0-32,3-2-65,1 3 33,-28-28-225,27 0-736,-27 25-1153,-27-25-3684</inkml:trace>
  <inkml:trace contextRef="#ctx0" brushRef="#br1" timeOffset="39167.24">22788 5140 4868,'0'0'9513,"0"0"-10089,27 0 672,-27 0 865,25 0-769,2 0-96,0 0-96,26 0 96,-1 25 0,1-25-96,-1 0 64,3 0-32,-2 0 128,-26 0 64,-2 0 129,2 0 63,0-25 161,-1-2-193,-26 0-96,27 2-256,-27-3-64,0 1-320,0 27-321,0-25-223,0 25-610,0 0-1024,-27 25-1378</inkml:trace>
  <inkml:trace contextRef="#ctx0" brushRef="#br1" timeOffset="39773.25">23212 5245 1985,'0'-27'5029,"-26"2"-5189,26 25 512,-27 0 33,27 0-385,-28 0-32,28 0 96,-27 25 512,27 2 97,0 0-129,0-1 33,0-26-65,27 27-191,1-27-161,25 0 128,-26 0 129,25 0-161,-25-27 64,-1 1 193,-26 26-33,0-27-192,0 0-224,0 2-192,-26 25-224,-1-28 32,0 28-33,-25 0 97,-1 0 192,25 0-32,1 0 96,3 28-64,24-28-64,0 25 0,24-25 96,3 27 0,1-27 64,-1 0 0,26 0 0,-28 0-32,2-27 96,0 27 0,-27-25 96,0 25 192,0-28 97,-27 3-193,0 25-128,-25-27-32,26 27-128,-1 0-96,-1 0-96,1 27-160,27-27-737,27 25-897,1-25-1377</inkml:trace>
  <inkml:trace contextRef="#ctx0" brushRef="#br1" timeOffset="40314.3">23264 5298 7334,'0'0'865,"0"0"352,0 0 513,0 0-865,27 0 256,0 27-160,-1 0-224,1-27 31,25 25-383,1 3-161,-26-3-192,25 3-64,1-2-128,-25 0-161,-4 1-351,3-27-257,1 27-448,-28-27-641,0 0 256,-28 0-1793</inkml:trace>
  <inkml:trace contextRef="#ctx0" brushRef="#br1" timeOffset="40595.32">23555 5405 7463,'27'0'2274,"-27"0"-2274,26 0 1025,-26 25 384,28-25-993,-4 28-287,3-2-97,1 0 0,-1 1 0,-1 0-32,-2-1-32,-24 1 64,0-2 192,0-25 416,-24 27 129,-2-27-160,-29 27-193,4-27-160,-3 26-63,0-26-161,2 27-64,26-27-257,-1 0-864,27 0-2338,0 0-3940</inkml:trace>
  <inkml:trace contextRef="#ctx0" brushRef="#br1" timeOffset="41072.34">23820 5617 15214,'-28'-27'-769,"-22"1"737,23 26 96,-1 26-288,28-26-256,-27 27 159,27-2 161,0 2 96,0 0 96,27-1-96,1 1 0,-1 0 32,-1-27 32,-2 0 64,4 0 0,-1-27 96,0 27 160,-1-27-159,-26 1 63,0-1-128,0 0-64,-26 2-96,-1-2-320,0 27 191,-1 0-95,-22 0 128,23 27 32,27-2-96,-28-25-417,28 27 193,28 0 319,-1-1 194,-1-26-65,-2 0 96,4 0 128,26 0-32,-54 0 224,26 0 225,-26 0 128,0-26-65,-26 26-415,-1-27-129,0 27-288,-1 0-385,4 0 65,-29 0-641,53 27-1890,-28-27-5509</inkml:trace>
  <inkml:trace contextRef="#ctx0" brushRef="#br1" timeOffset="41771.38">23847 5590 7238,'0'0'417,"-27"0"384,27 0 2241,0 0-1472,0-26-1026,0 26-255,0 0 63,0 26-384,0-26 96,27 27 32,0-2-32,-1 2-32,0 26 32,0 1 32,28-1-96,-28-1 0,26 0 0,-25 3-96,28-30 0,-31 28-32,2-25-32,1-1-32,1-27 96,-28 25 0,0-25 96,0 0 320,0 0 256,-28 0-447,28 0-1,-27 0 32,-23 0 0,22-25-64,-26 25-128,2 0 64,-1 0-32,26 0-96,-25 0 96,26 0-96,26 0-32,-27 0 64,27 0-32,0 0-289,0 0-1152,27 0 159,-27 25-1696</inkml:trace>
  <inkml:trace contextRef="#ctx0" brushRef="#br1" timeOffset="42038.4">23847 5776 3331,'0'0'736,"0"0"-383,0 0-802,0 0-1793</inkml:trace>
  <inkml:trace contextRef="#ctx0" brushRef="#br1" timeOffset="42427.42">24190 5749 7238,'0'0'705,"0"27"-993,0-27 1729,0 25 289,26 3-1410,1-3-192,-27 29 449,28-29-225,-1 30-128,-27-2-128,0 0 65,26-26-129,-26-2-32,26 2-32,-26 0-161,0-1-607,0-26-770,26 0-192,-26 0-4195</inkml:trace>
  <inkml:trace contextRef="#ctx0" brushRef="#br1" timeOffset="42970.45">24298 6200 9609,'-27'-27'2434,"-1"27"-2466,1-27 1409,1 27-256,26 0-865,-24 27-320,24-27-96,0 0-32,0 27-128,0-1-33,24-26 33,2 0 288,1 27-64,28-27 64,-29-27 128,0 27 128,-26-26-32,26-1 129,-26 27-33,0-27 64,-26 2-223,0 25-97,0 0-97,-1 0 1,-1 0 32,-25 0 96,29 25 1,24-25-65,0 27-33,0 0 130,24-27-97,2 0 0,1 26 96,1-26 96,-1 0 192,-1 0 65,-26 0-33,0 0-128,0 0 1,0 0-225,0 0-513,-26 0-255,-1 0-129,-1 27-609,1 0-1857,1-27-6438</inkml:trace>
  <inkml:trace contextRef="#ctx0" brushRef="#br1" timeOffset="43445.48">24350 6280 160,'-26'-27'1217,"26"27"801,0 0 1089,0 0-1506,0 0-384,0 0 193,0 0 159,0 27-576,0-27-320,0 25 320,26 2-321,0-1-127,28 1-33,-2 0-287,1-1-161,0 1-96,-27-27-225,27 0-351,-26 25-481,1-25-1282,-28 0-1440,0 0-4293</inkml:trace>
  <inkml:trace contextRef="#ctx0" brushRef="#br1" timeOffset="43718.5">24562 6305 10025,'26'-25'-737,"0"25"962,-26 0 1280,26 0-576,1 25-321,0 2 33,1-1 32,-4 1-161,2 0-224,-26-1-95,27 1-65,-27-2 32,0 3-96,0-2 32,0 0-64,-27 2 32,1-2 0,2 0 0,24-26 32,-28 27-96,1-27-32,0 25-224,27-25-705,-26 0-1217,26 0-1569</inkml:trace>
  <inkml:trace contextRef="#ctx0" brushRef="#br1" timeOffset="44065.52">24854 6518 11306,'-55'-28'481,"28"28"-321,1 0 1377,2 0-640,-31 28-769,55-2-128,-27 0 32,27-26 96,0 28-32,0-2-63,27-26-33,0 0-33,1 0-63,-4 0-32,29 0 64,-53-26 64,28 26-32,-28-28 128,0 28 32,0-26-64,-28 26 65,1-26 95,1 26-64,2 0-64,-4 0-32,28 0-128,0 0-128,0 0-737,0 26-1377,0-26-1986</inkml:trace>
  <inkml:trace contextRef="#ctx0" brushRef="#br1" timeOffset="44527.54">24827 6677 10153,'0'0'1474,"0"0"-1667,0 0 2083,27 0 128,-27 0-1634,24 0-223,4 0 383,-2 0-96,28 25-159,-29 3-97,28-1-160,1-27-32,-29 25-32,28 2-192,-26-2-257,0-25-416,-2 28-704,-25-28-609,0 0-385,0 0-1889</inkml:trace>
  <inkml:trace contextRef="#ctx0" brushRef="#br1" timeOffset="44822.56">25143 6598 11594,'0'0'513,"0"0"-577,0 0 1153,27 0-192,-1 26-641,1-26-64,0 26 193,25 1 223,-26-2-159,2 3 31,-1-1-384,0-2 64,-27 2-64,0 26-32,0-26 97,0 0 63,-27 25 32,0-26-160,-27 1 0,27 0-32,2-1-96,25 1-128,-27-27-96,27 25-321,0-25-352,0 0-448,0 0-256,0 0-610,0 0-1024</inkml:trace>
  <inkml:trace contextRef="#ctx0" brushRef="#br1" timeOffset="45277.58">25302 6834 13580,'-27'0'385,"27"0"-65,-25 0 929,25 0-640,0 28-545,0-28-64,0 27 64,25 0-32,-25-2-64,27-25-32,-1 0 32,2 0 0,-1 0 0,0 0 32,-27 0 32,0-25 32,0-2-64,0 27 0,-27-27 0,0 27-64,-1 0 32,2 0 0,-1 0 64,2 27-32,-2-27-64,27 27 64,0-2-96,0-25 96,0 27-32,27-27 0,-2 0 0,2 0 64,-1 0 0,2 0 96,-28 0-64,27 0 160,-27 0 224,-27-27-191,-1 27-225,2 0-128,-1 27-1,2-27-319,-2 0-865,27 26-2339,0-26-5188</inkml:trace>
  <inkml:trace contextRef="#ctx0" brushRef="#br1" timeOffset="45775.61">25356 6941 6085,'-28'0'1346,"28"0"896,0 0 640,0 0-1248,0 0-897,28 0 63,-1 27-127,0-27-289,25 26-127,-26 1-129,28-27-32,24 27-96,-24-27-192,-29 26-193,28-26-319,-26 0-514,-27 0-287,27 0-353,-27 0-288,-27 0-256,27 0-2306</inkml:trace>
  <inkml:trace contextRef="#ctx0" brushRef="#br1" timeOffset="46026.63">25674 6968 6053,'25'-27'1506,"-25"27"-545,0 0 1409,27 0-961,-1 27-800,1-27-289,0 26 160,25-26-383,-26 27-1,2 0-32,-1 26-64,-27-28 96,0 2 96,0 26 96,-27-25 161,-1-2-1,2 0 33,-26-26-97,25 0-160,-26 26-256,26-26-480,27 0-673,-25 0-1826,25 0-3844</inkml:trace>
  <inkml:trace contextRef="#ctx0" brushRef="#br1" timeOffset="46352.65">25806 7101 13805,'-54'0'736,"28"0"-736,-1 25 897,2-25-128,25 27-673,0 0-160,0-1-96,25-26-129,2 28 1,26-28-96,-26 0-225,25 0 1,-26 0 95,2-28-31,-28 28 191,0-26 321,0 26 160,-28-27 1,2 0 127,-1 27 448,-25 0 289,25 0-192,1 27-352,26-27-257,0 0-192,0 27-32,0-27-225,26 0-1120,1 26-2338,0-26-5830</inkml:trace>
  <inkml:trace contextRef="#ctx0" brushRef="#br1" timeOffset="46783.67">25963 7206 3747,'-24'0'5766,"24"0"-5734,0 0 512,0 0 1058,24 0-289,-24 0-384,27 0-321,1 0 97,25 28 128,-1-2-225,1-26-287,-1 26-257,2 0-64,-1 0-96,-1-26-129,-25 28-319,27-28-417,-54 0-224,0 0-705,0 0-608,0-28-3492</inkml:trace>
  <inkml:trace contextRef="#ctx0" brushRef="#br1" timeOffset="47037.68">26228 7180 10345,'27'0'289,"-27"0"-129,27 26 1345,-1-26-480,26 28-416,-25-28-193,26 26 33,-25 0-385,23 0 0,-23 0-32,-28 2-32,0-1 32,0-2 128,-28 2 128,4-2-64,-3 3 161,-1-1-161,2-27-96,-28 25-128,29-25-416,25 0-737,-27 0-1826,27 0-2018</inkml:trace>
  <inkml:trace contextRef="#ctx0" brushRef="#br1" timeOffset="47383.71">26414 7366 14221,'-27'0'1313,"0"0"-1409,2 27 641,-2-27 384,27 0-897,0 25-97,0 2-63,0-27-64,27 0-64,-2 25 64,2-25-129,0 0 65,-1 0-64,2 0 96,-1-25 160,-3 25 64,-24-27 0,0 2 0,0-2-32,0 27 64,0-28 0,-24 28 96,-3 0-64,-1 0-128,2 28 64,26-28 64,-27 27-64,27-27-32,27 25-224,-27 2-1698,26-27-1345,2 0-5766</inkml:trace>
  <inkml:trace contextRef="#ctx0" brushRef="#br1" timeOffset="50808.9">27446 7630 7110,'0'0'1089,"0"0"-929,0 0 737,0 27 352,-26-27-800,26 27-353,0-2-96,0-25 64,26 27 96,-26-1 96,26-26 65,28 0-33,-26 0 96,-2 0-95,-2-26 191,3 26-96,-27-27-31,28 27-193,-28-25-64,-28-2 0,1 0 0,3 1-32,-30 26 96,0 0-96,2 26-64,-1 1 0,26-27 0,1 27-32,26-2 0,0 2 32,26-27 64,28 26 33,-28-26 191,26 0-96,2 0-32,-26-26-96,22 26 32,-23 0 32,-27-27-31,0 27-1,0-25-32,-27 25-64,3 0-160,-2 0 95,-29 0 65,2 0-32,27 25 0,26 2-64,0-1 32,0 1-1057,26 0-2690,0-27-6854</inkml:trace>
  <inkml:trace contextRef="#ctx0" brushRef="#br1" timeOffset="53146.03">8599 6650 7366,'0'0'-32,"0"0"-576,0 0 448,0-26 160,0 26-32,28 0 128,-1 0 0,-1 0 128,1 0 385,25 0 31,1 0-351,1 0-65,24 0-64,1 0-64,29-26 32,-3 26-32,1-28 128,52 28-95,-24 0-65,24 0 96,1-26 192,25 26 193,3 0-1,23-26 1,-23 26-193,24 0-160,-26 0-32,26 0-32,-25 0-96,25 0 0,2 0 65,-2 0-33,29 0-32,-3-28 32,1 3-32,0 25 32,-26-53 0,-1 26 0,2 27 256,-55-27 65,0 1-33,-26 26-256,2 0-96,-28 0 32,-54 0-64,2 0-192,-26 0-929,-28 0-865,0 0 32,-55 0-2466</inkml:trace>
  <inkml:trace contextRef="#ctx0" brushRef="#br1" timeOffset="54026.09">2434 7894 3042,'-55'0'673,"55"0"-417,0 0 609,0 28 544,0-28-255,28 0-290,-1-28-447,26 28-321,26 0 0,-1 0 96,54 0 224,0 28-63,28-28-33,26 26-128,0 0-64,52-26-31,27 0-33,-1 28 32,0-28 64,1 0 256,-27 0 417,-25 0 32,-29 0-128,-25-28-1,1 28-319,-55-26-321,-25 26-160,-28 0-1730,-52 0-4292</inkml:trace>
  <inkml:trace contextRef="#ctx0" brushRef="#br1" timeOffset="59514.4">27604 7577 5541,'0'-27'64,"27"27"0,-27 0 1217,0-25 128,28 25-384,-28-27-256,0 27 128,0-28 64,-28 28-609,28 0-480,-51 28-32,25-28-64,-29 52 0,2 2 95,1-28-191,25 28 256,0-2 0,27 1 64,0-26 32,27 26 0,0-53-32,25 25 64,-26-25 192,28 0 33,0 0 31,-3-25-160,4-2 96,-29 1-64,0-28-31,0 28-33,-26-26-32,0 25-96,-26 0 64,0 1 32,-27 26 0,-2 0-64,5 0-32,-32 0 0,56 26-32,-26 1-32,52 0-32,0-2 64,0 2 32,26-1-32,26 1 64,2-27 0,0 0 64,-3 0 32,-23-27 32,-1 27 0,-1-26-63,-26 26-162,0-27-1216,-26 27-2851</inkml:trace>
  <inkml:trace contextRef="#ctx0" brushRef="#br1" timeOffset="65769.75">21914 11366 4292,'0'0'896,"26"0"642,-26 0 544,0-26-256,0 26-321,0 0-448,0 0-288,0 0-161,0 0-416,0 0-256,0 0 128,0 0-31,0 0 31,0 26 32,0-26 96,0 0 64,0 27-32,28-27 65,-28 0-129,0 25-96,0 2 0,0-27-64,0 27 0,0-1 32,27 1-64,-27 0 32,0-2 64,0 3-128,0-3 96,0 2 0,0 0-32,27-1 32,-27 1-32,0 25 0,0-24 0,0-3 32,0 29 0,24-28-64,-24 1 64,0 26 0,0-27-64,0 27 32,28-26 0,-28-1-64,26 26 96,-26-25-64,0 1 32,27-3-32,0 29 32,-27-29 0,25 3 0,-25-1 0,27-1 32,-27 1 0,26 26 160,-26-27 160,27 27-223,0 0 95,-27-26 64,25 25-192,2 1 0,-1 1-96,1-1 160,-27-1-320,27 1 545,-2 1-257,2-2 0,-1 2-96,2-2 64,-1 0 0,-3 28 0,3-26-32,1-1-32,25-1-32,-28 1 96,2 1-160,26-1 96,-26 0-32,25-1 32,-25 2 32,26 24-160,-28-23 160,29-3 0,-28 1-64,26 26 0,-25-26 65,28 1-130,-2-1 194,-1 0-161,1 27 32,-1-28-97,2 2 162,-1-1-33,-1-1 0,29 1-64,-30-1 128,4 2-192,-29-28 256,26 28-128,2-1-64,-2 0 32,1-27-32,0 27 32,-1-26 96,2 26-160,-2-26 64,-26-1 0,29 26 32,-2-25 0,-1 26-64,-25-26 96,26-2 64,-1 2-128,2 0 96,-2-1-96,28 1 96,-28 0-160,1-2 64,2 3 64,-3-28-128,1 25 96,-1 1 0,1-26-64,1 28 32,-2-2-32,1-26 64,-1 27-96,1 0 96,2-27 0,-4 26-96,-23 0 160,25-26-160,-1 26 32,1-26 64,1 0 0,24 27-64,-24-27 64,-2 0 0,29 27-96,-30-27 128,30 0-96,-2 0 32,-1 26 32,2-26-32,-28 0-32,28 0 32,-1-26 0,2 26 32,-29 0-64,28 0-32,-1-27 128,1 0-96,-1 27 32,-1-26 64,4 26-160,-4-26 128,2 0-96,-1-1 128,26 27-96,-51-27 32,24 1-96,4-2 224,-30 2-160,28 1 32,-2-3 96,2 3-128,-1-2 160,0-26-320,-26 26 224,26-25 0,2 25-256,-2-26 480,1 26-192,-2-25-128,-24 26 96,24-28 32,4 1-32,-4 28-64,1-29 96,1 1-96,-28 0 0,28-27 128,-1 26-96,-25 2 0,24-28 0,-24 28 0,-2-28-32,2 0 64,-1 0 0,-1 28-32,1-28 0,2 2 0,22-2-32,-22 1 32,24-1 0,-1 1 0,2-1 64,-28 0-64,28 0 64,-28 2-32,28-2-32,-1 1 129,-24 24 95,-29 3-224,26 0 64,-25-2 32,26-25-64,-1 26-32,28-54 128,-1 28-32,2-1-96,-2 2 96,-26-2-96,26-26 64,0 25 0,-26 2 97,26-1-1,-26 2 32,2 24 96,-5-24-128,-23-2-32,1 26-96,-1 1 0,-3 1-32,-24-1 0,28-1-32,-28 29-32,0-3 0,0 3 64,0-2-192,0 0-32,0 27-289,0 0-608,0 0-416,0-26-545,0 26-2114,0 26-5958</inkml:trace>
  <inkml:trace contextRef="#ctx0" brushRef="#br1" timeOffset="66446.8">31498 10385 8744,'-28'-25'448,"1"25"897,27 0-95,0-27 31,0 27-224,0 0-481,27-28-351,1 28-97,22 0 32,-23 0 64,28-25-224,23 25-96,-24 0-256,-2 0-257,-26 0-384,1 0-352,0 0-96,-2 0 255,-25 0 65,-25 0 449,-2 0 512,0 0 128,-26 0 224,28 25 256,-29 3-96,28-1-159,-26 25-129,52 1-96,0 27-353,0-27 65,24 26 96,4-26 128,-2 26 96,1-26 192,0 1 160,-2-29 161,-25 3 191,0-1 257,-25-27-288,-2 25-161,-26-25-95,25 0-289,-23-25-160,-4 25-384,29 0-577,-26 0-417,25 0-2113</inkml:trace>
  <inkml:trace contextRef="#ctx0" brushRef="#br1" timeOffset="66770.81">32104 10333 9480,'28'-53'1025,"-1"53"-1057,-27 0 32,0 0 417,0 0 287,0 25-351,0 30-257,0-3-32,-27 1 32,-1 27-96,2-1 32,2 27-32,24-27-128,-28 1-288,28 0-129,0-1 161,0-53-33,28 28-255,-28-29-353,24 3-993,2-28-3684</inkml:trace>
  <inkml:trace contextRef="#ctx0" brushRef="#br1" timeOffset="67181.84">32343 10598 7463,'-25'0'96,"25"26"128,0 27 192,-27 0-320,27-1-192,0 3-544,0-3-65,0 0 577,27 3 256,-27-30 160,52 2 417,-26-1 64,1-26-65,25 0 417,-25-26 97,26-1-418,-25 2-287,-4-30-257,3 3-96,-27 0-160,26-3 64,-26-23 160,-26 24 289,-1 2-321,3 24-96,-31 3 64,2 25 65,1 0-97,-1 0 0,26 53-32,2-27 64,25 0 96,0 28-96,25-28-63,2 26-1,26-25-32,-1 1-128,1-3-577,2 2-1025,-4 0-1473,-25-27-1953</inkml:trace>
  <inkml:trace contextRef="#ctx0" brushRef="#br1" timeOffset="67349.85">32688 10889 9064,'0'27'897,"27"-27"192,-3 25 577,-24 3-481,27-1-641,1-2-544,-28 2-224,0-1-289,26 1-95,-26 0-417,0-2-737,27-25-768,-27 28-4004</inkml:trace>
  <inkml:trace contextRef="#ctx0" brushRef="#br1" timeOffset="67621.86">32847 10226 12908,'52'0'-417,"-25"0"417,26 27 289,-1 0 511,-25 26-191,26-26-417,-1 51-96,-25-24-64,27 24 192,-27 2 129,-27 27-225,24-27-96,-24 24-32,0-24-128,0 0-513,-51 0-928,23-27-385,-25 26-256,1-26-2371</inkml:trace>
  <inkml:trace contextRef="#ctx0" brushRef="#br1" timeOffset="70496.03">2858 13062 6694,'0'0'608,"0"0"-672,0 0 64,0 0 481,26 0 448,-26 26-97,24-26-351,4 0-257,-1 0 321,26 0 287,-27 0-95,54 0-224,-28-26-385,28 26-96,-2 0-64,4 0 32,23 0 32,0 0-32,27 0 0,0 0-32,0 0 96,2 0-64,-2 0 32,-27 0 0,30 0-32,-30 0 0,27 0 0,-27 26 0,1-26-64,-1 26 32,27-26-32,1 28 64,-26-28 0,26 0 96,-1 0 0,27 0 0,-27 0 64,1 0 513,-1 0-353,-26-28-192,26 28 128,-27 0-224,0 0-64,-23 28 64,23-28-32,0 0 65,1 0-33,0 0 32,1 0-32,-2 0 96,1-28 96,-1 28 0,-25-26-64,-1 26-128,-26-26-128,2 26-128,-55 0-513,24 26-1793,-48-26-2563</inkml:trace>
  <inkml:trace contextRef="#ctx0" brushRef="#br1" timeOffset="71391.08">16992 13724 10922,'-26'26'224,"-1"-26"-736,27 0 448,27 0 1409,23 0-320,5-26-577,24 26-256,27-26 65,0-2 351,54 28 161,-28-25-321,52-2-223,-26 1-65,29-28 32,-28 29 0,25-3-96,-52 3-32,-24 25-64,-30-27-128,-24 27-865,-29 0-416,2 0-1602,-27 0-1986</inkml:trace>
  <inkml:trace contextRef="#ctx0" brushRef="#br1" timeOffset="71643.09">18526 13246 13004,'-27'-25'256,"27"25"-576,53 0 352,-25 0 192,50 25-128,3-25-128,24 28-64,27-1 128,-26-27 96,-1 25 417,3 2 448,-29 0-97,-26-1-351,-28 1-353,-25 25-192,-52-24 32,-1 24-192,-26-25-577,-2 26-224,-24 0-768,26-1-1154,-26 2-2979</inkml:trace>
  <inkml:trace contextRef="#ctx0" brushRef="#br1" timeOffset="78814.5">25011 15473 544,'0'0'1281,"0"0"257,0 0-129,0-27-864,0 27-97,0 0 417,0 0 160,-25 0-160,25 0-129,0 0 161,0 0-96,-27 0-161,27 0-31,-27 27-225,27-27-384,-26 0 0,26 27-32,-28-2 32,4 3-32,24-3 32,-27 1-64,27 2 64,27-2-32,-27-26 0,24 27 32,4-27 0,-2 0 32,1 0-32,0 0 32,-2 0 32,2 0 129,-1-27 31,-26 27 32,27-26 64,-27-2 257,-27 2-289,27 1-160,-26-3-128,-1 3-32,2-2 0,-29 27-128,28 0-64,-2 0-161,-23 27-191,23-2 288,28 3 63,-27-3 65,27 1 96,27 2 0,-27-2 160,28-26-192,-1 27 96,25-27 0,-26 0 160,1 0 97,0 0 127,-2 0-96,2-27 97,-1 1 31,-26-2-224,27 2 160,-27 1-320,0-3-128,-27 3-160,27-2-449,-26 27 129,-1 0 256,2 0 127,-2 27 97,0-27 0,-27 25 128,30 28 0,24-27 128,-27 2 1,27-2-225,27 1 128,-3-27-32,4 0 224,-2 0 256,1 0-159,0-27 63,-2 27 1,2-26-33,-27-2 64,0 2-416,0 1-96,-27 25-608,2 0-930,25 0-352,-27 0-1441</inkml:trace>
  <inkml:trace contextRef="#ctx0" brushRef="#br1" timeOffset="86379.93">25091 16797 5028,'0'-52'1570,"0"24"-385,0 1-32,-27 27-352,27-25-577,-26 25-224,-1 0 0,2 0-32,-2 25 32,0 2 96,-27 1 32,30 24-96,-3 0-64,-1 3 32,1-2-64,27-28-64,27 2 0,-27 0 96,55-27 96,-31-27 224,30 0 32,0 2-63,-29-28 255,28 26-63,-26-26-97,0 1-192,-27-3-160,0 28-96,-27-25-288,0 26 159,1 26 129,-26 0 0,25 26 96,-26 1 64,1-2 64,-3 30 1,28-3-129,27-25 64,0-2-32,27 30 32,28-55 32,-31 0-32,57 0 32,-29 0-32,1-27 128,-26-1-64,25 3-64,-52-27-64,27 25-64,-54-1-64,27 1 64,-52 2 32,25 25-32,-26 0 32,28 25 64,-2 2-64,0 1-96,27-1-577,0-2-800,27 2-865,25-2-3876</inkml:trace>
  <inkml:trace contextRef="#ctx0" brushRef="#br1" timeOffset="87108.98">25118 16717 2049,'-27'28'3684,"0"-28"-2755,27 0 288,0 0 320,0 0-416,-26 0-704,26 0-161,0 0 161,26 0-161,1 0-192,0 0-64,-2 0 32,2 0 32,26 0-96,-26 0 64,25-28-32,2 28-32,24 0-128,3 0 96,-2 0 128,26 0 0,27 0 128,-24 0-96,49 0 224,-25 0 97,27-27-65,1 27 225,-1 0-1,-27 0 161,26 0-385,-24 0-160,-29 0-96,0 0-96,1 0 0,-26 0-64,-26 0 32,-3 0-128,4 0 0,-29 0 0,26 27 160,-25-27-32,0 0 64,-1 0-64,0 28 64,27-28-64,-26 0 64,-1 0-128,-26 0-128,26 0-225,-26 0-255,26-28-418,-26 28-223,0 0-224,-26-27-417,26 27-3139</inkml:trace>
  <inkml:trace contextRef="#ctx0" brushRef="#br1" timeOffset="87403.99">27818 16532 8359,'-27'-26'449,"27"26"-385,27 0 1698,-27 0-257,26 0-800,26 0-289,2 26 32,-2-26 129,28 26 192,-2 1-97,-23 0-95,24-1-257,1 26-128,-28-25 97,1 1-225,-1-1-160,-52-2 64,0 2-225,0-2-255,-52 3 160,-1 25 95,1-26-63,-28 25-641,1-25-1377,-2 26 768,2 0-383</inkml:trace>
  <inkml:trace contextRef="#ctx0" brushRef="#br1" timeOffset="88652.07">25011 15632 3106,'0'0'1378,"-25"0"191,25-28-256,0 28 1,0 0-353,0 0 192,0 0-513,0 0-127,0 0-289,52 0-96,-26 0 0,1 0-96,25-26 32,28 26-64,-28-25 96,56-3-31,-29 28-65,26-25-65,2-2 65,25 0 0,1 1 65,-1-28-33,-27 29-32,27-2 0,0 1 0,-25-1 0,25 0 0,0 1 0,0 0 64,28 0-64,-28-1 32,27 0 64,-27 1 160,1-1 256,-1 2-319,-27-3-129,-25 2-32,-1-2 96,0 28-64,2-25-64,-2 25-32,1 0-64,-28-28-128,28 28 95,-28 0 65,1-25 64,2 25-128,-5 0-96,-50 0 160,28 0 32,-28 0-513,0 0-832,-28-27 192,28 27 192,-26 0-737,26 0-2914</inkml:trace>
  <inkml:trace contextRef="#ctx0" brushRef="#br1" timeOffset="88970.08">28266 14705 11915,'28'0'-128,"-2"0"-32,1 0 672,25 25 961,-25-25-576,53 0-480,-2 27-97,4-27 160,-4 27 33,0-27-65,3 26-127,-54-26-257,-2 27-96,-25 0 32,-25-2 32,-29 3-64,28-3-32,-53 3 32,52-2-97,-27 2-95,30-3-545,24 2-384,0 26-929,0-53-2466</inkml:trace>
  <inkml:trace contextRef="#ctx0" brushRef="#br1" timeOffset="89951.14">29087 14730 5381,'-25'-25'1537,"-2"25"-3331,-26 0 1794,26 25 481,-25 2-33,25 0-416,27 26-32,-26-26 96,26 26-32,26 0-64,1-27-192,0 2 192,25-28 545,1 0 576,-1 0 96,1 0-96,1-28-96,-29 2 96,2-2-96,-27-25-480,0 28-129,0-29-160,-27 28-224,-25-28-256,25 29-385,-26 25-63,1-27-97,-1 54-32,1-27 641,-2 25 224,0 29 545,30-28 31,24 28-191,0-1-161,52-28 32,1 3-95,26-2-33,1 2-64,-28-28 96,1 0 32,-1-28-63,1 28 63,-25-54 192,-1 29-160,-27-28-191,-27 26-97,-1-26 0,2-1-64,-1 29-129,-25-2 1,-1 1-32,1 26 128,-2 26 0,1 26 96,28-25 64,-29 26 32,54 1-96,0-1 0,27 0 128,25-27-160,1 2-96,1-3-192,-2-25 223,-26 0 162,28 0 159,-29-25 64,-25-3 128,27 2-287,-27-2-97,-27 3 0,2-28-64,-29 26-353,28 0 1,-26 1-97,25 26-95,-26 26 352,26-26 192,2 54 224,-2-29 160,0 3-256,54-3-32,0 3 64,25-2-32,1 2 1,-1-28-33,1 0 128,1 0 224,-29-28-31,-25 2-65,27-2-64,-54 3-160,2-3-96,-2 3 0,-26-2-96,1 27-64,-2 27-96,28-27 64,-1 25 95,27 3 33,27-3-64,-1 3 0,1-2-128,25-26-289,1 28-1312,-26-28-1987</inkml:trace>
  <inkml:trace contextRef="#ctx0" brushRef="#br1" timeOffset="93067.32">24403 15738 64,'-27'-26'-63</inkml:trace>
  <inkml:trace contextRef="#ctx0" brushRef="#br1" timeOffset="93153.32">24403 15738 64,'-53'-26'288,"27"-1"1025,26 27-32,0 0-480,0 0 0,-26 0-481,26 0-384,0 0-1153</inkml:trace>
  <inkml:trace contextRef="#ctx0" brushRef="#br1" timeOffset="93284.33">23979 15658 3171,'-53'-26'1057,"27"26"-1090,0 0-319,-28 0 128,26 0 160,4 0-353,-2 0-1568</inkml:trace>
  <inkml:trace contextRef="#ctx0" brushRef="#br1" timeOffset="93629.35">22443 15712 1985,'-52'0'-96</inkml:trace>
  <inkml:trace contextRef="#ctx0" brushRef="#br1" timeOffset="93983.37">21676 15764 3555,'0'0'1313,"0"0"-352,0 0-737,0 0-544,0 0-1794</inkml:trace>
  <inkml:trace contextRef="#ctx0" brushRef="#br1" timeOffset="94806.42">21439 14440 7110,'0'0'865,"0"0"-641,0 0 321,0 0 95,27 0-447,-3 0-129,30 0-32,-27-26-64,25 26-449,-25 0-1345,-1 0-3202</inkml:trace>
  <inkml:trace contextRef="#ctx0" brushRef="#br1" timeOffset="98420.62">29087 14996 32,'0'0'0</inkml:trace>
  <inkml:trace contextRef="#ctx0" brushRef="#br1" timeOffset="98541.63">29087 14996 352,'0'0'416,"0"0"417,0 0-128,-25 0-673,25 0-321,0 0-1440</inkml:trace>
  <inkml:trace contextRef="#ctx0" brushRef="#br1" timeOffset="98644.64">28744 15288 1761,'-106'78'961,"79"-24"-1249,-26-28-1602</inkml:trace>
  <inkml:trace contextRef="#ctx0" brushRef="#br1" timeOffset="100539.75">29087 16585 2081,'27'-27'801,"-27"1"64,0 0 705,0 0 479,26 26-63,-26 0-512,0 0-866,0 0 225,0 26-288,0 0-257,0 27-128,0 0-128,0-1 0,0 30 0,0-30 0,0 28 32,0-27-32,0-1 0,0-25-64,0 26-160,0-26-160,0-1-65,27-26-31,-27 26 32,0-26 159,0 0 161,0-26 32,0 0 64,0-1-128,0-26-32,-27-1-289,27 2-63,0-1 128,0-27-33,0 28 161,0-3 288,0 3 32,-26 26 128,26-1-128,0 27-96,0 0 321,0 27 287,0-1-160,0 26 129,0 3 32,0-3-97,0 0-96,26 3-288,-26-2-96,0-1 0,27 1-192,-27 1-448,0-28-193,0 0-288,0 0-96,0 1-2563</inkml:trace>
  <inkml:trace contextRef="#ctx0" brushRef="#br1" timeOffset="103691.93">29087 16480 3395,'-25'52'576,"25"-26"-544,0 1 257,25-27 768,2 27 768,-1-27-511,1 0-482,0 0-95,-2 0 192,-25 0 352,27-27-64,-1 27-896,-26-27-482,0 27-351,0-26 128,-26 0-97,-26 26-31,25 0 287,-26-26-63,1 26 192,-2 0 128,28 26 96,-26 0 96,25 0-95,0 28-129,1-28-129,52 26 65,1 3 64,0-28 32,51-27 193,-24 25 159,24-25-128,-24-25 97,-2-2-33,2-1-64,-54 1-160,27-25 0,-54 26-256,-1-28-352,2 28-193,-26 0 481,-2 0 32,1-1-97,1 27 129,-1 0 288,1 27 353,-2-27-33,28 26-160,-2 0-224,28 0 1,0 1-65,54 0 0,-27-1 224,52-26 288,-26 0-95,26 0-1,-26-26-224,-1-1-96,-25 0 0,-1 1-224,-26-26-288,0 25-193,-26 0 97,-1 1 224,-25 0 223,-1 26 65,1 0 257,-2 26 223,1-26 97,28 53-1,-2-26-319,0-1-193,27 0 32,27 27 0,0-53-32,-2 27 32,28-1 96,1-26-64,-29 0-32,2 0 0,-1 0-96,1-26-32,-27-1-96,0 27-448,-27-27-353,1 1-128,-26 26 320,25-26 321,0 26-353,1 0-1121,-1 26-2946</inkml:trace>
  <inkml:trace contextRef="#ctx0" brushRef="#br1" timeOffset="104615.98">29167 16558 8263,'27'0'641,"-27"-26"-481,0 26 1057,0 0-64,0 0-960,0 0-418,0 0 65,0-26 128,0 26 64,0 0 0,0 26 96,-27-26 129,27 0 31,0 0 0,-27 0 32,27-26 257,-26 26-129,-1 0-191,27 0-161,-52 0-96,25 0 32,1-26-32,-26 26 96,25 0-96,-26 0 64,1 0 64,-2 0 64,0 0 0,2 0-64,-2 0-63,1 0-33,-26 0 32,26 0-64,-26 0-32,1 0 64,-30-27-32,29 27-32,-53 0 32,27 27 32,-27-27-32,0 0-32,-2 0 64,2 0-64,0 0 0,0 0 64,-1 0-32,1 0 64,0 0 64,-27 0 0,26 0 160,1 0-64,-27 0-31,27-27-161,-28 27-32,28 0 32,0 0-32,0-27-32,-28 27 64,28 0 32,0 0-64,-1 0 0,1 0 160,0 0 96,27 0-96,-27 0-32,24 0-96,2 0 64,1 0-96,0 0 0,23 27 0,-23-27 0,0 0 0,26 0 0,-1-27-96,1 27 64,26 0 32,1 0 0,25-26 0,1 26 32,-1 0-64,27 0-32,0 0-352,0 0 128,0 0-129,0 0-384,0 0-352,27 0-512,-27 0-225,26 0-736,-26 0-3877</inkml:trace>
  <inkml:trace contextRef="#ctx0" brushRef="#br1" timeOffset="104940">23660 16136 9416,'55'0'289,"-55"0"-321,0 25 416,-28-25 289,1 27-385,-25-1-224,-1 0 96,-26 2 353,26-28 383,-26 26 129,26 1-320,-26-27-385,-2 25-159,2 3 31,26-2 96,1 0 64,25 1 161,27 0 352,0-1-321,52 26-352,2 2-31,24-28-129,30 26-64,-29-25-353,26 1-255,2-1-610,-28-2-1440,-25 2-2531</inkml:trace>
  <inkml:trace contextRef="#ctx0" brushRef="#br1" timeOffset="106318.08">28955 14864 4003,'0'0'-256,"0"0"256,-25 0 929,25 0 352,0 0-352,0 0-256,0-27 159,0 27 450,0 0-1,0 0-256,0-27-288,0 27-353,0 0-96,-27 0-64,27 0-128,0 0 65,-27-26-1,27 26 0,-26 0 0,-2 0-64,4-27 128,-3 27-95,0 0-33,-1 0-96,-22-27 0,-5 27 0,2 0-64,26-25-1,-52 25 33,26 0 32,1-27 0,-29 27 32,2 0-64,2 0 64,-5-26-32,4 26 0,-2 0-32,1-27 64,-26 27-32,23-27-64,-23 27 32,-27-25-160,27 25 0,-27-27 32,26 1 128,-27-1 0,1 0-288,0 27 63,-27-26 65,26 0 128,-26-2 64,27 2 32,-28 0 32,28-2 128,-26 3 129,26-2-1,-2 1 0,2-1-128,27 0-128,-27 1-64,0-1 0,27 2-64,-3-2 32,-24 0 32,53-26 32,-26 26 32,23 2 161,4-2 159,-2-1-32,28 3-63,-2 25-161,2-27-128,26 1-64,26 0-64,-27 26 31,27 0-31,0-28-128,0 28 64,0 0-64,0 28 96,-27-28 128,27 0 64,-28 26 0,4-26 64,-29 26 0,25-26 160,-23 27-64,-3-2-160,0-25-32,2 0 192,-1 28-96,1-28-63,-1 0 191,26 0-96,-25 0-96,25 0 0,1-28 96,-1 28-96,-1-25-32,1 25-32,3-27 32,-4 27-96,2 0-96,-1-26 0,27 26 63,-27 0-319,27 0-161,-25 0-191,25 0-738,0 0-1601,0 0-4292</inkml:trace>
  <inkml:trace contextRef="#ctx0" brushRef="#br1" timeOffset="106729.1">23582 13592 5957,'-27'0'64,"0"0"-64,2 0 545,-2 0 704,1 0-256,-28 0-96,29 26-417,-28-26-95,-1 27-65,2-27 320,-1 0 65,25 25-128,-23-25-97,23 28 1,-25-28-33,26 0 32,2 26 65,25-26-193,-27 26-63,27 2 127,27 24-128,-2-25-128,2 26-32,26-1-192,-1-25-64,3 26 0,-2-26-32,-26 0-320,-2 25-225,2-52-416,0 26-1538,-27-26-2754</inkml:trace>
  <inkml:trace contextRef="#ctx0" brushRef="#br1" timeOffset="107566.15">22735 13565 13004,'-27'27'128,"2"26"-160,-2-28 32,1 29 288,-2 0 193,28-2-225,-27 0-256,54-24 0,-27-1 64,54-2-96,-27 2-96,25-27 160,1 0 0,-1-27 160,2-25 192,-28 24 129,1-24-97,-2 0-127,-25-2-65,-25 0 64,-2 2 0,1 26-96,-1 26-127,-25-27-65,25 54-32,-26-1 32,26 26-33,2 2 33,-2 0-96,27-2 64,27 0-160,-2 3-256,29-30 224,24 2 95,-24-27 161,24 0 97,-51-27 223,26 2-96,-25-2-128,-28-1-32,0 3-64,0-28 0,-28 27 32,2-28-64,-1 28-64,-25-2-96,-1 3 0,26 25 32,0 0 32,2 25 0,-2 3 64,27-2 32,0 0-32,0 2 0,52-2 64,-25-26-32,53 26 64,-28-26 64,1 0 64,-25 0 64,-4-26-128,3 0-31,-27 26-1,-27-28-96,3 2-96,-4 0-129,-25 26 161,1-28-128,-1 28-32,26-25 0,-25 25 96,25 25 31,1-25 65,-1 0-32,27 28 64,0-2 32,0-26 0,27 26 33,26-26-98,-28 28 66,29-28-1,-28 0 128,1 0 160,-2-28-96,2 28-128,-27 0 96,0 0 161,-27 0 31,27 28-288,-25-2-160,-2 27-32,27 0-641,0-1-1537,0 2-3651</inkml:trace>
  <inkml:trace contextRef="#ctx0" brushRef="#br1" timeOffset="110806.33">22840 13778 960,'0'0'801,"0"0"-288,0 0 768,0 0 352,0 0-255,0 0-417,0 0-257,0 0-191,0 0-289,0 0-32,0 0 64,0 0 1,0 0 95,0 0-128,0 0-32,27 0-63,-27 0 127,0 0 64,0-28-160,0 28-32,0 0-32,27 0 33,-27 0-33,0 0 64,26 0 64,-26 0-64,27 0 64,-27 0-31,25-26-97,2 26 32,-27 0-96,27 0-32,-27 0 0,26 0 32,-26 0-32,28 0 0,-4-26 32,-24 26-64,27 0 96,1 0-32,-28-28 0,27 28 0,-27 0 0,0 0 32,0 0-32,0 0-32,0-25 0,0 25 32,0 0-32,0 0 64,0 0-64,0 0 0,0 0-64,0 0 32,0 0-96,0 0-224,0 0-353,0 0-128,0 0-192,0 0-64,0 0-544,0 0-417,-27 25-2947</inkml:trace>
  <inkml:trace contextRef="#ctx0" brushRef="#br1" timeOffset="112710.43">22972 13750 8039,'0'28'897,"0"-28"-481,0 0 33,0 0 287,0 0-95,27-28-192,-27 28-161,27 0-64,-27 0 256,26 0 1,-26 0-1,28 0-95,-28 0 63,24 0 65,3 0-1,1 0-95,-1-26-65,26 26-64,-1 0-32,1-26 33,26 26-65,1-28-32,25 3-128,2 25 128,25-27-64,-27 1-96,54-1-64,-27 27 128,28-27-128,25 2 32,-27-3 32,28 3 1,0-2-66,-29 0 33,30 1-64,-2-1 32,-26 0-192,53 27-32,-27-25-160,-1-2-225,29 27 96,-2-28 129,2 3 32,-2 25 191,26-27 226,-50 1 31,-2 26-64,-27-26 0,0 26 0,-24-28-32,24 2-257,1 26 33,1-26 0,-28 0-129,27-1 257,-2 0 128,-25 27 128,28-26 161,-28-1 223,0 27-95,0-27-193,-24 27 32,24-25-96,-27 25-64,1-28-64,-28 28 32,-23-25 193,-2 25 95,-29 0-192,4 0-96,-28-27 0,27 27-448,-27 0-289,-27-27 33,27 27-962,-28 0-2177,28-26-5350</inkml:trace>
  <inkml:trace contextRef="#ctx0" brushRef="#br1" timeOffset="113078.46">29962 12558 6470,'26'-26'7719,"1"26"-10217,25 0 2241,28 0 994,-1 0 64,-1 0-673,30 26-96,-29-26 544,-26 27 546,-1-27-418,-25 27-448,0-27-224,-1 26-32,0 1 97,-26-2-97,-26 29 32,0-28-32,-28 28-32,-24 24-32,-4-24 31,58 26-63,-4-54-416,28 0-33,0 0-832,0 2-2787</inkml:trace>
  <inkml:trace contextRef="#ctx0" brushRef="#br1" timeOffset="113647.5">30676 12717 15855,'0'0'-193,"-26"0"386,26 27 63,-27-27-288,0 26 0,-1 1-32,4 0 128,24 26-256,0-28-97,24 2 97,4 0 192,-1-1 32,26-26 32,-1 0 128,2 0 257,-28-26-33,26-1-224,-25 0-160,-27-26-96,0 28-352,0-29 192,-27 28 224,-51-1-96,24 0 64,-24 27 96,-4 0 96,5 27 64,49 0-128,28-1 32,28 1 64,-1 0 33,-1-27 95,26 25-128,-25-25-128,26 0 32,-1 0 64,2 0 33,-1 0-65,-28-25 96,-25 25-192,0-27-160,-25 0 128,-2 27 0,-26-26 0,-26 26 0,-1 0-32,28 0 64,26 26-96,26 1 64,0 25 32,26-52-96,26 28 0,-25-3-129,26-25-63,-1 27-160,-25-27-929,26 0-2947,-26 27-7334</inkml:trace>
  <inkml:trace contextRef="#ctx0" brushRef="#br1" timeOffset="114476.54">30518 12690 10794,'26'0'0,"-2"0"-737,4 27 609,-28-27 416,27 0 929,0 0-512,-1 0-353,-26 27 353,0-27 448,26 0-320,-26 0-353,0 26-95,0-26-1,0 0-32,0 0 97,0 0-97,-26 0-320,26 0 32,-26 0-64,-28-26 0,2 26-64,-29-27 32,-24 0-32,-1-25 0,1 26-96,-27-1 32,-27 0-32,-1 1 31,28-28-95,-54 29 32,2-2-96,-55-26 96,0 25 192,-25-24 64,-28 25-32,28-26-64,-28 1 64,-24 25-64,-2-26 32,0 0-128,1 1-33,0 25-31,-2-26 128,30-1 64,-30 1 0,27 1 32,28-1 0,-28-1 96,55 29-96,-1-28 225,-2-1 31,30 28-160,23-1-32,3 0-96,25 2 0,27-2 0,0 1 0,-1-1 64,28 0-32,25 27 0,1-26 128,-2 26-64,57-26-96,-3 26 0,0 0 0,27 0-96,0 0-288,27 0 224,-27 0 128,0 0-96,0 0 32,0 0 96,-27 0 0,-1 0 64,2 26-64,-26-26-128,25 0-961,-26 26-1314,26-26-608,2 0-3587</inkml:trace>
  <inkml:trace contextRef="#ctx0" brushRef="#br1" timeOffset="114786.56">22364 11021 10505,'27'-25'417,"-27"25"-802,0 0 193,-53 25 641,26-25 31,-52 27-320,1-1-128,-30 1 32,30 25 129,-28-52 223,52 28-192,-24-3-160,51 3-32,0-28 32,1 26 0,26 0 385,26 1 480,1 0-129,52 26-479,-26-1-161,26-25-160,2 26-64,-2-26-833,1 26-1249,-28-28-1634</inkml:trace>
  <inkml:trace contextRef="#ctx0" brushRef="#br1" timeOffset="115356.59">21466 11101 11370,'24'0'833,"-24"27"-1185,-24-27 95,-3 53 674,-1-28 95,1 29-384,1-28-128,2 28-96,-4-1-256,56-1-289,-4-25 33,2-1-33,29-26 609,-4 0 288,30-26 353,-29-1 448,28 0-160,-53-25-96,25 26-321,-52-28-224,26 28-95,-52-28-1,-1 29 32,2-3-160,-55 28-32,28-25-64,-28 50-32,28-25-64,-3 28 31,28-3-351,1 3-225,52-2-320,29 0 129,24 1 799,26-27 97,-25-27 257,25 27 415,-26-26 225,-26 0 192,-25-2-288,-1 3 0,-27-3 128,-27 28-321,-1-25-320,-25 25-320,-26 25-96,26 3 128,-26 25-96,53-27-192,-1 0-161,27 28 33,0-28-96,53 1-930,1 25-2946</inkml:trace>
  <inkml:trace contextRef="#ctx0" brushRef="#br1" timeOffset="120295.88">26440 15817 3779,'0'-27'929,"-26"27"416,26-26 65,-27 0 95,27 26-32,-27-26 33,2 26-641,-2 0-385,1 0-320,-1 26-160,0 0 0,-25 0-64,26 28 64,-1-28-64,27 26 32,0 2 0,0-28-32,53 28 64,-26-54 96,25 25 192,28-25-63,-28-25 31,1-2 128,2 0 33,-31 1-225,4-28-32,-1 29-128,-1-28-64,-26-1 32,0 28-224,-26-26-225,-1 25 33,-25 27 96,-3 0 191,2 0 1,1 27 64,-1-1 32,-1 26-32,2 2 32,52-1-32,0-28-32,27 2-96,-2 0 32,29-1 224,-1-26-32,-1 0 224,1-26 64,2-1-63,-3 0-65,-25 2-64,-27-2-96,0 1-32,0-28-64,-27 28-321,-1 26 97,-23 0 96,-3 0 128,0 0 160,2 26 0,26 1-32,-1 0 64,27-1-96,0 1 128,27-27 33,26 25-33,-28-25 0,29 0 0,0 0 128,-27-25 193,-3 25-193,4-27-224,-28 27-320,0-26-929,0 26-1282,-28-27-2337</inkml:trace>
  <inkml:trace contextRef="#ctx0" brushRef="#br1" timeOffset="124253.1">2302 15500 6918,'26'25'128,"-26"-25"-256,27 0 128,-27 0 224,24 0 641,4 0-192,-1 0-289,26-25-128,-28 25 161,29 0 127,-1 0-223,-1-27-97,1 27-96,26 0-128,-24 0 0,-5 0 0,5 0 0,24 0 0,-26 27 32,26-27 128,1 0-160,-2 0 32,30 0 64,-2 0 160,-1 0-192,0 0 129,27 0 63,-26 0-160,27 25 192,-1-25-96,0 0-95,3 0-1,-30 0 0,27 0-64,0 0 0,28 0 64,-28 0-64,0 0 64,25 0-32,2 0 0,-27 0 64,28 0-96,-1 28 0,1-28-32,-2 0 0,26 0 64,-25 0-32,28 0-32,-3 0 0,-26 0 64,29 0 1,24 0 95,-26-28 32,2 28-32,-3 0-32,1 0-128,-1 0 0,3 0 0,26 0 0,-2 0 0,-1 0 32,4 0-64,-4-25 64,2 25 0,27 0 0,-2 0 32,1-27 257,28 0-1,-27 27-64,25-26-32,0 26 33,1-27-65,-1 27-96,-25 0 32,-2 0 32,3 0-32,24 0 32,-53 0-31,28 27-65,-54-1 32,26-26 128,-25 27-64,-54 0-64,0-27-96,-50 25-64,-30-25-256,-26 0-865,-26 28-1570,-26-28-3747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705-4B27-4A18-BF57-8FE8DBD37349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12" Type="http://schemas.openxmlformats.org/officeDocument/2006/relationships/customXml" Target="../ink/ink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0.png"/><Relationship Id="rId3" Type="http://schemas.openxmlformats.org/officeDocument/2006/relationships/tags" Target="../tags/tag7.xml"/><Relationship Id="rId7" Type="http://schemas.openxmlformats.org/officeDocument/2006/relationships/image" Target="../media/image15.png"/><Relationship Id="rId12" Type="http://schemas.openxmlformats.org/officeDocument/2006/relationships/customXml" Target="../ink/ink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8.xml"/><Relationship Id="rId9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12" Type="http://schemas.openxmlformats.org/officeDocument/2006/relationships/customXml" Target="../ink/ink4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image" Target="../media/image20.png"/><Relationship Id="rId12" Type="http://schemas.openxmlformats.org/officeDocument/2006/relationships/customXml" Target="../ink/ink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16.xml"/><Relationship Id="rId9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9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tags" Target="../tags/tag24.xml"/><Relationship Id="rId7" Type="http://schemas.openxmlformats.org/officeDocument/2006/relationships/customXml" Target="../ink/ink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underfitting_overfitting.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articles/what-is-artificial-intellig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4F8-5E8C-8643-5E3B-6FD90822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0F9D-9B55-3336-C2DB-35D0A8E6C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applications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Computer Vision</a:t>
            </a:r>
          </a:p>
          <a:p>
            <a:pPr lvl="1"/>
            <a:r>
              <a:rPr lang="en-US" dirty="0"/>
              <a:t>Recommendation engines</a:t>
            </a:r>
          </a:p>
          <a:p>
            <a:pPr lvl="1"/>
            <a:r>
              <a:rPr lang="en-US" dirty="0"/>
              <a:t>Automated stock trading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8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F17-BF55-DAA4-73A9-A28C2EF0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628A-9B70-EEFE-6045-841E2A8F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  <a:p>
            <a:pPr lvl="1"/>
            <a:r>
              <a:rPr lang="en-US" dirty="0"/>
              <a:t>the process of solving a practical problem by</a:t>
            </a:r>
          </a:p>
          <a:p>
            <a:pPr lvl="2"/>
            <a:r>
              <a:rPr lang="en-US" dirty="0"/>
              <a:t>1) gathering a dataset, and </a:t>
            </a:r>
          </a:p>
          <a:p>
            <a:pPr lvl="2"/>
            <a:r>
              <a:rPr lang="en-US" dirty="0"/>
              <a:t>2) algorithmically building a statistical model based on that dataset. </a:t>
            </a:r>
          </a:p>
        </p:txBody>
      </p:sp>
    </p:spTree>
    <p:extLst>
      <p:ext uri="{BB962C8B-B14F-4D97-AF65-F5344CB8AC3E}">
        <p14:creationId xmlns:p14="http://schemas.microsoft.com/office/powerpoint/2010/main" val="75829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7C93-CEDB-5B4C-73AF-2F54B8BE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A68-B726-1DE1-200C-4C083C2F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All data is labeled.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All data is unlabeled.</a:t>
            </a:r>
          </a:p>
          <a:p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A small portion of data is labeled.</a:t>
            </a:r>
          </a:p>
          <a:p>
            <a:endParaRPr lang="en-US" dirty="0"/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The machine “lives” in an environment.</a:t>
            </a:r>
          </a:p>
          <a:p>
            <a:pPr lvl="1"/>
            <a:r>
              <a:rPr lang="en-US" dirty="0"/>
              <a:t>State of the environment</a:t>
            </a:r>
          </a:p>
          <a:p>
            <a:pPr lvl="1"/>
            <a:r>
              <a:rPr lang="en-US" dirty="0"/>
              <a:t>Action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The goal is to learn a “policy”.</a:t>
            </a:r>
          </a:p>
        </p:txBody>
      </p:sp>
    </p:spTree>
    <p:extLst>
      <p:ext uri="{BB962C8B-B14F-4D97-AF65-F5344CB8AC3E}">
        <p14:creationId xmlns:p14="http://schemas.microsoft.com/office/powerpoint/2010/main" val="194509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8513-CA5A-BF98-343B-FDF9AB7E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DC675-28F8-0C2D-6B3B-DFB2EE9A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supervised learning work?</a:t>
            </a:r>
          </a:p>
          <a:p>
            <a:pPr lvl="1"/>
            <a:r>
              <a:rPr lang="en-US" dirty="0"/>
              <a:t>All data is labeled.</a:t>
            </a:r>
          </a:p>
          <a:p>
            <a:pPr lvl="1"/>
            <a:r>
              <a:rPr lang="en-US" dirty="0"/>
              <a:t>Training </a:t>
            </a:r>
          </a:p>
          <a:p>
            <a:pPr lvl="1"/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4197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904995"/>
              </p:ext>
            </p:extLst>
          </p:nvPr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99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597624"/>
              </p:ext>
            </p:extLst>
          </p:nvPr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153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ABE-3883-D25A-94DA-AA6EF2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BE124-FEE0-8FE6-7DC9-C13FFD9E9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1095103"/>
              </p:ext>
            </p:extLst>
          </p:nvPr>
        </p:nvGraphicFramePr>
        <p:xfrm>
          <a:off x="1917700" y="1497648"/>
          <a:ext cx="8356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F4EDE3-830F-DD89-9A11-FC247779BE94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911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268-6D2C-F80B-1BE9-194AC76B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18CB-A937-394A-F021-4CE4616A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supervised learning problems:</a:t>
            </a:r>
          </a:p>
          <a:p>
            <a:pPr lvl="1"/>
            <a:r>
              <a:rPr lang="en-US" dirty="0"/>
              <a:t>Regression problems</a:t>
            </a:r>
          </a:p>
          <a:p>
            <a:pPr lvl="1"/>
            <a:r>
              <a:rPr lang="en-US" dirty="0"/>
              <a:t>Classification problems</a:t>
            </a:r>
          </a:p>
          <a:p>
            <a:pPr lvl="1"/>
            <a:endParaRPr lang="en-US" dirty="0"/>
          </a:p>
          <a:p>
            <a:r>
              <a:rPr lang="en-US" dirty="0"/>
              <a:t>Linear Regression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Support Vector Machines (SVM)</a:t>
            </a:r>
          </a:p>
        </p:txBody>
      </p:sp>
    </p:spTree>
    <p:extLst>
      <p:ext uri="{BB962C8B-B14F-4D97-AF65-F5344CB8AC3E}">
        <p14:creationId xmlns:p14="http://schemas.microsoft.com/office/powerpoint/2010/main" val="187167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1E54-48B9-56AE-3F86-258F66FE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1F23-276F-4B12-9B8C-392FDBEE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problem</a:t>
            </a:r>
          </a:p>
          <a:p>
            <a:pPr lvl="1"/>
            <a:r>
              <a:rPr lang="en-US" dirty="0"/>
              <a:t>No labeled data</a:t>
            </a:r>
          </a:p>
          <a:p>
            <a:pPr lvl="1"/>
            <a:r>
              <a:rPr lang="en-US" dirty="0"/>
              <a:t>Market segmentation</a:t>
            </a:r>
          </a:p>
          <a:p>
            <a:pPr lvl="1"/>
            <a:r>
              <a:rPr lang="en-US" dirty="0"/>
              <a:t>Social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185225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C838-6C24-D7FC-76B3-65BC1C19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92D30B-5C30-B009-6119-7F505B157088}"/>
              </a:ext>
            </a:extLst>
          </p:cNvPr>
          <p:cNvSpPr/>
          <p:nvPr/>
        </p:nvSpPr>
        <p:spPr>
          <a:xfrm>
            <a:off x="4982742" y="3978162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F23768-97D4-E7AD-6057-72A02B4EFD4D}"/>
              </a:ext>
            </a:extLst>
          </p:cNvPr>
          <p:cNvSpPr/>
          <p:nvPr/>
        </p:nvSpPr>
        <p:spPr>
          <a:xfrm>
            <a:off x="5667270" y="3929923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8462F9-4AAB-51CF-0CE2-E0A852A4C36B}"/>
              </a:ext>
            </a:extLst>
          </p:cNvPr>
          <p:cNvSpPr/>
          <p:nvPr/>
        </p:nvSpPr>
        <p:spPr>
          <a:xfrm>
            <a:off x="5369818" y="4365238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9D1E79-4EE8-5C4F-95F5-F2815782FFF8}"/>
              </a:ext>
            </a:extLst>
          </p:cNvPr>
          <p:cNvSpPr/>
          <p:nvPr/>
        </p:nvSpPr>
        <p:spPr>
          <a:xfrm>
            <a:off x="5282626" y="362593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4EBBBA-CE08-587F-D8AF-E1506097EF36}"/>
              </a:ext>
            </a:extLst>
          </p:cNvPr>
          <p:cNvSpPr/>
          <p:nvPr/>
        </p:nvSpPr>
        <p:spPr>
          <a:xfrm>
            <a:off x="6834531" y="3249956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5CDCBD-1376-1713-2590-3ECDAD3F5E3B}"/>
              </a:ext>
            </a:extLst>
          </p:cNvPr>
          <p:cNvSpPr/>
          <p:nvPr/>
        </p:nvSpPr>
        <p:spPr>
          <a:xfrm>
            <a:off x="6948831" y="289052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AA96A4-6961-B3FB-9E00-8BDFA167FEB5}"/>
              </a:ext>
            </a:extLst>
          </p:cNvPr>
          <p:cNvSpPr/>
          <p:nvPr/>
        </p:nvSpPr>
        <p:spPr>
          <a:xfrm>
            <a:off x="7513320" y="2926106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D728F9-C41B-A855-94D2-8ED0211DA4F8}"/>
              </a:ext>
            </a:extLst>
          </p:cNvPr>
          <p:cNvSpPr/>
          <p:nvPr/>
        </p:nvSpPr>
        <p:spPr>
          <a:xfrm>
            <a:off x="6970395" y="2433320"/>
            <a:ext cx="297789" cy="297789"/>
          </a:xfrm>
          <a:prstGeom prst="ellipse">
            <a:avLst/>
          </a:prstGeom>
          <a:noFill/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D8F00-2C14-8E4E-F3E3-A5BE8B284C53}"/>
              </a:ext>
            </a:extLst>
          </p:cNvPr>
          <p:cNvSpPr txBox="1"/>
          <p:nvPr/>
        </p:nvSpPr>
        <p:spPr>
          <a:xfrm>
            <a:off x="6257720" y="530987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A97DB-6792-E13E-7F9F-8CF76C984844}"/>
              </a:ext>
            </a:extLst>
          </p:cNvPr>
          <p:cNvSpPr txBox="1"/>
          <p:nvPr/>
        </p:nvSpPr>
        <p:spPr>
          <a:xfrm>
            <a:off x="3855720" y="3139323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F967D-AD36-C625-EE40-8B1E9B43E3BB}"/>
              </a:ext>
            </a:extLst>
          </p:cNvPr>
          <p:cNvCxnSpPr/>
          <p:nvPr/>
        </p:nvCxnSpPr>
        <p:spPr>
          <a:xfrm flipV="1">
            <a:off x="4532124" y="1957070"/>
            <a:ext cx="0" cy="34876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1E13C-EDC6-862C-076E-6602774BEE3D}"/>
              </a:ext>
            </a:extLst>
          </p:cNvPr>
          <p:cNvCxnSpPr/>
          <p:nvPr/>
        </p:nvCxnSpPr>
        <p:spPr>
          <a:xfrm>
            <a:off x="4342016" y="5177082"/>
            <a:ext cx="390024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6393E09-CD74-7804-A123-9E25133B4BA1}"/>
                  </a:ext>
                </a:extLst>
              </p14:cNvPr>
              <p14:cNvContentPartPr/>
              <p14:nvPr/>
            </p14:nvContentPartPr>
            <p14:xfrm>
              <a:off x="4756440" y="2251640"/>
              <a:ext cx="3273840" cy="251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6393E09-CD74-7804-A123-9E25133B4B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7080" y="2242280"/>
                <a:ext cx="3292560" cy="25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89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3E75-38D3-2113-F22D-2675DDBA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FB2E-5F47-2052-D9C1-0020C070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Principal Component Analysis (PCA)</a:t>
            </a:r>
          </a:p>
          <a:p>
            <a:r>
              <a:rPr lang="en-US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775298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1392-80B5-F436-5C24-17A76715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3D94-403D-A8F7-5B13-915B455A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small portion of data is labeled.</a:t>
            </a:r>
          </a:p>
          <a:p>
            <a:endParaRPr lang="en-US" dirty="0"/>
          </a:p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Labelling audio is resource intensive</a:t>
            </a:r>
          </a:p>
          <a:p>
            <a:pPr lvl="1"/>
            <a:r>
              <a:rPr lang="en-US" dirty="0"/>
              <a:t>Starting with a base model trained on 100 hours of audio</a:t>
            </a:r>
          </a:p>
          <a:p>
            <a:pPr lvl="1"/>
            <a:r>
              <a:rPr lang="en-US" dirty="0"/>
              <a:t>Self-training with 500 hours of unlabeled audio data</a:t>
            </a:r>
          </a:p>
          <a:p>
            <a:pPr lvl="1"/>
            <a:endParaRPr lang="en-US" dirty="0"/>
          </a:p>
          <a:p>
            <a:r>
              <a:rPr lang="en-US" dirty="0"/>
              <a:t>Text classification</a:t>
            </a:r>
          </a:p>
          <a:p>
            <a:pPr lvl="1"/>
            <a:r>
              <a:rPr lang="en-US" dirty="0"/>
              <a:t>Training with a small amount of labeled data and a large amount of unlabeled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63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5E68-57A1-67D5-76B7-A64CC596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776-2E1F-DF4D-DABE-699FBF7E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Prince lands on a torus, a donut shaped planet divided into nine regions (states)</a:t>
            </a:r>
          </a:p>
        </p:txBody>
      </p:sp>
      <p:pic>
        <p:nvPicPr>
          <p:cNvPr id="5" name="Picture 4" descr="A drawing of a person sitting on a chair&#10;&#10;Description automatically generated">
            <a:extLst>
              <a:ext uri="{FF2B5EF4-FFF2-40B4-BE49-F238E27FC236}">
                <a16:creationId xmlns:a16="http://schemas.microsoft.com/office/drawing/2014/main" id="{1E9FF9AE-E33C-CE5C-76A6-12747F451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5635"/>
            <a:ext cx="5010150" cy="2762250"/>
          </a:xfrm>
          <a:prstGeom prst="rect">
            <a:avLst/>
          </a:prstGeom>
        </p:spPr>
      </p:pic>
      <p:pic>
        <p:nvPicPr>
          <p:cNvPr id="7" name="Picture 6" descr="A blue circular object with a hole in the middle&#10;&#10;Description automatically generated">
            <a:extLst>
              <a:ext uri="{FF2B5EF4-FFF2-40B4-BE49-F238E27FC236}">
                <a16:creationId xmlns:a16="http://schemas.microsoft.com/office/drawing/2014/main" id="{78977553-D869-EE0F-F888-F2FB4FBB0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460" y="3194685"/>
            <a:ext cx="26670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15C3C-C643-CB40-A70E-2453F9220A15}"/>
              </a:ext>
            </a:extLst>
          </p:cNvPr>
          <p:cNvSpPr txBox="1"/>
          <p:nvPr/>
        </p:nvSpPr>
        <p:spPr>
          <a:xfrm>
            <a:off x="7132320" y="6308209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by Larry Moss (Indiana University)</a:t>
            </a:r>
          </a:p>
        </p:txBody>
      </p:sp>
    </p:spTree>
    <p:extLst>
      <p:ext uri="{BB962C8B-B14F-4D97-AF65-F5344CB8AC3E}">
        <p14:creationId xmlns:p14="http://schemas.microsoft.com/office/powerpoint/2010/main" val="56100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FB50-5C85-22CD-51EB-3C5CF0EF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8B05-9EB4-529F-FBD6-2CB11FF1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 has a map of the planet. It shows the </a:t>
            </a:r>
            <a:r>
              <a:rPr lang="en-US" dirty="0">
                <a:solidFill>
                  <a:srgbClr val="0070C0"/>
                </a:solidFill>
              </a:rPr>
              <a:t>immediate reward </a:t>
            </a:r>
            <a:r>
              <a:rPr lang="en-US" dirty="0"/>
              <a:t>for each state.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87AF7D2-32E3-FD40-FF45-C06020E96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58733"/>
              </p:ext>
            </p:extLst>
          </p:nvPr>
        </p:nvGraphicFramePr>
        <p:xfrm>
          <a:off x="2397761" y="2721185"/>
          <a:ext cx="7122159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4053">
                  <a:extLst>
                    <a:ext uri="{9D8B030D-6E8A-4147-A177-3AD203B41FA5}">
                      <a16:colId xmlns:a16="http://schemas.microsoft.com/office/drawing/2014/main" val="3502764445"/>
                    </a:ext>
                  </a:extLst>
                </a:gridCol>
                <a:gridCol w="2374053">
                  <a:extLst>
                    <a:ext uri="{9D8B030D-6E8A-4147-A177-3AD203B41FA5}">
                      <a16:colId xmlns:a16="http://schemas.microsoft.com/office/drawing/2014/main" val="3705950624"/>
                    </a:ext>
                  </a:extLst>
                </a:gridCol>
                <a:gridCol w="2374053">
                  <a:extLst>
                    <a:ext uri="{9D8B030D-6E8A-4147-A177-3AD203B41FA5}">
                      <a16:colId xmlns:a16="http://schemas.microsoft.com/office/drawing/2014/main" val="808445572"/>
                    </a:ext>
                  </a:extLst>
                </a:gridCol>
              </a:tblGrid>
              <a:tr h="7524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Great food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307343"/>
                  </a:ext>
                </a:extLst>
              </a:tr>
              <a:tr h="7524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-5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Monster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-4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167620"/>
                  </a:ext>
                </a:extLst>
              </a:tr>
              <a:tr h="752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food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-1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8943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C70E0B-B657-1934-7C77-4B0C138C2F1A}"/>
              </a:ext>
            </a:extLst>
          </p:cNvPr>
          <p:cNvSpPr txBox="1"/>
          <p:nvPr/>
        </p:nvSpPr>
        <p:spPr>
          <a:xfrm>
            <a:off x="838200" y="55107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each step, the Little Prince has a choice to go N, S, E, or W. He cannot stay stationary.</a:t>
            </a:r>
          </a:p>
          <a:p>
            <a:r>
              <a:rPr lang="en-US" dirty="0"/>
              <a:t>Since the planet is a torus (donut), going N in state a leads to g , going W leads to c, etc.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97327-B6D3-6184-1385-6E491ECB0463}"/>
              </a:ext>
            </a:extLst>
          </p:cNvPr>
          <p:cNvSpPr txBox="1"/>
          <p:nvPr/>
        </p:nvSpPr>
        <p:spPr>
          <a:xfrm>
            <a:off x="7132320" y="6308209"/>
            <a:ext cx="4221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 by Larry Moss (Indiana University)</a:t>
            </a:r>
          </a:p>
        </p:txBody>
      </p:sp>
    </p:spTree>
    <p:extLst>
      <p:ext uri="{BB962C8B-B14F-4D97-AF65-F5344CB8AC3E}">
        <p14:creationId xmlns:p14="http://schemas.microsoft.com/office/powerpoint/2010/main" val="2518851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A47-A0ED-507D-9242-5F06CD1E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D841-EAE6-890F-1A42-4A01A12D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machine “lives” in an environment.</a:t>
            </a:r>
          </a:p>
          <a:p>
            <a:r>
              <a:rPr lang="en-US" dirty="0"/>
              <a:t>State of the environment</a:t>
            </a:r>
          </a:p>
          <a:p>
            <a:r>
              <a:rPr lang="en-US" dirty="0"/>
              <a:t>Action</a:t>
            </a:r>
          </a:p>
          <a:p>
            <a:r>
              <a:rPr lang="en-US" dirty="0"/>
              <a:t>Rewards</a:t>
            </a:r>
          </a:p>
          <a:p>
            <a:r>
              <a:rPr lang="en-US" dirty="0"/>
              <a:t>The goal is to learn a “policy”.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Markov Decision Process</a:t>
            </a:r>
          </a:p>
          <a:p>
            <a:pPr lvl="1"/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3102453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5F15-922B-C024-D20A-BB32E98F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0023-693E-05A1-DB3F-F88A5364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Scalars, Vectors and Sets</a:t>
            </a:r>
          </a:p>
        </p:txBody>
      </p:sp>
    </p:spTree>
    <p:extLst>
      <p:ext uri="{BB962C8B-B14F-4D97-AF65-F5344CB8AC3E}">
        <p14:creationId xmlns:p14="http://schemas.microsoft.com/office/powerpoint/2010/main" val="7165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B8E1-0FE2-2711-05B0-DF245CC8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7600-7CE1-48D7-EA20-660EC898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numerical value</a:t>
            </a:r>
          </a:p>
          <a:p>
            <a:pPr lvl="1"/>
            <a:r>
              <a:rPr lang="en-US" dirty="0"/>
              <a:t>10, 15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x, y, a, b, c</a:t>
            </a:r>
          </a:p>
        </p:txBody>
      </p:sp>
    </p:spTree>
    <p:extLst>
      <p:ext uri="{BB962C8B-B14F-4D97-AF65-F5344CB8AC3E}">
        <p14:creationId xmlns:p14="http://schemas.microsoft.com/office/powerpoint/2010/main" val="17575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9BD-FFBC-6A00-CF0A-067BDB15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5C50-7213-87FE-CC82-55698B873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list of scalars</a:t>
            </a:r>
          </a:p>
          <a:p>
            <a:pPr lvl="1"/>
            <a:r>
              <a:rPr lang="en-US" dirty="0"/>
              <a:t>Two-dimensional vector: a = [2, 3]</a:t>
            </a:r>
          </a:p>
          <a:p>
            <a:pPr lvl="1"/>
            <a:r>
              <a:rPr lang="en-US" dirty="0"/>
              <a:t>Notation: w</a:t>
            </a:r>
            <a:r>
              <a:rPr lang="en-US" baseline="30000" dirty="0"/>
              <a:t>(j)</a:t>
            </a:r>
            <a:r>
              <a:rPr lang="en-US" dirty="0"/>
              <a:t>, x</a:t>
            </a:r>
            <a:r>
              <a:rPr lang="en-US" baseline="30000" dirty="0"/>
              <a:t>(j)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(1) </a:t>
            </a:r>
            <a:r>
              <a:rPr lang="en-US" dirty="0"/>
              <a:t>= 2, a</a:t>
            </a:r>
            <a:r>
              <a:rPr lang="en-US" baseline="30000" dirty="0"/>
              <a:t>(2) </a:t>
            </a:r>
            <a:r>
              <a:rPr lang="en-US" dirty="0"/>
              <a:t>= 3</a:t>
            </a:r>
          </a:p>
          <a:p>
            <a:pPr lvl="1"/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2012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1B80-26A6-EB92-BE29-1B6D5FF3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8DD9DDC1-C43E-FF24-7CF8-438B58F86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5685"/>
            <a:ext cx="2562225" cy="2200275"/>
          </a:xfrm>
        </p:spPr>
      </p:pic>
      <p:pic>
        <p:nvPicPr>
          <p:cNvPr id="7" name="Picture 6" descr="A diagram of a number system&#10;&#10;Description automatically generated">
            <a:extLst>
              <a:ext uri="{FF2B5EF4-FFF2-40B4-BE49-F238E27FC236}">
                <a16:creationId xmlns:a16="http://schemas.microsoft.com/office/drawing/2014/main" id="{5CA30F59-EBBC-0047-91E5-D6ED9BAFC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7" y="2635684"/>
            <a:ext cx="2562225" cy="2200275"/>
          </a:xfrm>
          <a:prstGeom prst="rect">
            <a:avLst/>
          </a:prstGeom>
        </p:spPr>
      </p:pic>
      <p:pic>
        <p:nvPicPr>
          <p:cNvPr id="9" name="Picture 8" descr="A number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35AD8869-F523-587E-E5ED-8EA2D178A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203" y="3154796"/>
            <a:ext cx="1647825" cy="1162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C5668E-05A6-FF32-66F8-78A81E9B6B61}"/>
              </a:ext>
            </a:extLst>
          </p:cNvPr>
          <p:cNvSpPr txBox="1"/>
          <p:nvPr/>
        </p:nvSpPr>
        <p:spPr>
          <a:xfrm>
            <a:off x="3016045" y="5930735"/>
            <a:ext cx="833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from “</a:t>
            </a:r>
            <a:r>
              <a:rPr lang="en-US" i="1" dirty="0"/>
              <a:t>The $25,000,000,000 Eigenvector: The Linear Algebra behind Google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97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D720-09D3-5C66-B342-C0C21C9B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84774-F86B-D646-DAA3-AB1E4205328A}"/>
              </a:ext>
            </a:extLst>
          </p:cNvPr>
          <p:cNvSpPr txBox="1"/>
          <p:nvPr/>
        </p:nvSpPr>
        <p:spPr>
          <a:xfrm>
            <a:off x="838200" y="226661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Droid Sans Mono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Droid Sans Mono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Droid Sans Mono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Droid Sans Mono"/>
              </a:rPr>
              <a:t>np</a:t>
            </a:r>
            <a:endParaRPr lang="en-US" b="0" dirty="0">
              <a:solidFill>
                <a:srgbClr val="000000"/>
              </a:solidFill>
              <a:effectLst/>
              <a:latin typeface="Droid Sans Mono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Droid Sans Mono"/>
              </a:rPr>
            </a:br>
            <a:r>
              <a:rPr lang="en-US" b="0" dirty="0">
                <a:solidFill>
                  <a:srgbClr val="0070C1"/>
                </a:solidFill>
                <a:effectLst/>
                <a:latin typeface="Droid Sans Mono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Droid Sans Mono"/>
              </a:rPr>
              <a:t>np</a:t>
            </a:r>
            <a:r>
              <a:rPr lang="en-US" b="0" dirty="0" err="1"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Droid Sans Mono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([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[</a:t>
            </a:r>
            <a:r>
              <a:rPr lang="en-US" b="0" dirty="0">
                <a:solidFill>
                  <a:srgbClr val="FF0000"/>
                </a:solidFill>
                <a:effectLst/>
                <a:latin typeface="Droid Sans Mono"/>
              </a:rPr>
              <a:t>[1,2,3], [4,5,6], [7,8,9]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[</a:t>
            </a:r>
            <a:r>
              <a:rPr lang="en-US" b="0" dirty="0">
                <a:solidFill>
                  <a:srgbClr val="00B0F0"/>
                </a:solidFill>
                <a:effectLst/>
                <a:latin typeface="Droid Sans Mono"/>
              </a:rPr>
              <a:t>[11,12,13], [14,15,16], [17,18,19]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[</a:t>
            </a:r>
            <a:r>
              <a:rPr lang="en-US" b="0" dirty="0">
                <a:solidFill>
                  <a:srgbClr val="FFC000"/>
                </a:solidFill>
                <a:effectLst/>
                <a:latin typeface="Droid Sans Mono"/>
              </a:rPr>
              <a:t>[21,22,23], [24,25,26], [27,28,29]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])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Droid Sans Mono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lang="en-US" b="0" dirty="0" err="1">
                <a:solidFill>
                  <a:srgbClr val="0070C1"/>
                </a:solidFill>
                <a:effectLst/>
                <a:latin typeface="Droid Sans Mono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Droid Sans Mono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Droid Sans Mono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Droid Sans Mono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Droid Sans Mono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Droid Sans Mono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F7375-C950-A539-E0D6-D310AFA7DCD9}"/>
              </a:ext>
            </a:extLst>
          </p:cNvPr>
          <p:cNvSpPr txBox="1"/>
          <p:nvPr/>
        </p:nvSpPr>
        <p:spPr>
          <a:xfrm>
            <a:off x="1376516" y="5683045"/>
            <a:ext cx="207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Shape: </a:t>
            </a:r>
            <a:r>
              <a:rPr lang="en-US" b="1" dirty="0"/>
              <a:t>(3, 3, 3)</a:t>
            </a:r>
          </a:p>
        </p:txBody>
      </p:sp>
    </p:spTree>
    <p:extLst>
      <p:ext uri="{BB962C8B-B14F-4D97-AF65-F5344CB8AC3E}">
        <p14:creationId xmlns:p14="http://schemas.microsoft.com/office/powerpoint/2010/main" val="391833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196B-7300-43E5-049F-DB393DFD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Scalar, vector, matrix, tensor</a:t>
            </a:r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BE49A352-8271-D459-3F6D-D94E80FEB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52" y="1825625"/>
            <a:ext cx="490709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6C85F-76A3-3963-A26A-9DF37A14935C}"/>
              </a:ext>
            </a:extLst>
          </p:cNvPr>
          <p:cNvSpPr txBox="1"/>
          <p:nvPr/>
        </p:nvSpPr>
        <p:spPr>
          <a:xfrm>
            <a:off x="6164827" y="6412937"/>
            <a:ext cx="549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https://www.math3ma.com/blog/matrices-as-tensor-network-diagrams</a:t>
            </a:r>
          </a:p>
        </p:txBody>
      </p:sp>
    </p:spTree>
    <p:extLst>
      <p:ext uri="{BB962C8B-B14F-4D97-AF65-F5344CB8AC3E}">
        <p14:creationId xmlns:p14="http://schemas.microsoft.com/office/powerpoint/2010/main" val="1311059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6C3A-96CA-D4A6-F40D-0245BE94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7ADC-DF11-18B2-829C-9877D913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of unique elements</a:t>
            </a:r>
          </a:p>
          <a:p>
            <a:pPr lvl="1"/>
            <a:r>
              <a:rPr lang="en-US" dirty="0"/>
              <a:t>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943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1D-8DD3-387C-2F72-323AF8C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44F-6C24-36D5-C806-63F31AB0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Functions (Cost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48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2280-5367-B392-8C33-6C787E61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toy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75702D-A0D4-F8BA-9398-B17DE1649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259762"/>
              </p:ext>
            </p:extLst>
          </p:nvPr>
        </p:nvGraphicFramePr>
        <p:xfrm>
          <a:off x="4041058" y="2182301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190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13AF-75E9-7BFE-2A15-499E82F3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7965255"/>
              </p:ext>
            </p:extLst>
          </p:nvPr>
        </p:nvGraphicFramePr>
        <p:xfrm>
          <a:off x="3102768" y="2054224"/>
          <a:ext cx="5986463" cy="4438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784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74C8-37F5-DD53-3C18-EB5004DE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69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68238"/>
              </p:ext>
            </p:extLst>
          </p:nvPr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89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006838"/>
              </p:ext>
            </p:extLst>
          </p:nvPr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494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A726-ED7D-9387-9F62-D897AC5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11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63C-A24E-75A2-88C5-C50CF0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C36-B162-1D32-219B-1B6E91FC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4 slides are from Andrew Ng’s machine learning course.</a:t>
            </a:r>
          </a:p>
        </p:txBody>
      </p:sp>
    </p:spTree>
    <p:extLst>
      <p:ext uri="{BB962C8B-B14F-4D97-AF65-F5344CB8AC3E}">
        <p14:creationId xmlns:p14="http://schemas.microsoft.com/office/powerpoint/2010/main" val="42584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3C6FCB-815D-0D22-D15F-A92EC6C727B9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8880A-FE05-5B7F-6B6F-A10E5E2A87F4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BA73F3-2CDA-2FF5-D359-E7ED3BD0AB3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1D-8DD3-387C-2F72-323AF8C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44F-6C24-36D5-C806-63F31AB0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 and Gradient Descent</a:t>
            </a:r>
          </a:p>
          <a:p>
            <a:pPr lvl="1"/>
            <a:r>
              <a:rPr lang="en-US" dirty="0"/>
              <a:t>Stochastic gradient descent</a:t>
            </a:r>
          </a:p>
          <a:p>
            <a:pPr lvl="1"/>
            <a:r>
              <a:rPr lang="en-US" dirty="0"/>
              <a:t>Mini-batch gradient descent</a:t>
            </a:r>
          </a:p>
          <a:p>
            <a:endParaRPr lang="en-US" dirty="0"/>
          </a:p>
          <a:p>
            <a:r>
              <a:rPr lang="en-US" dirty="0"/>
              <a:t>Convergence</a:t>
            </a:r>
          </a:p>
          <a:p>
            <a:pPr lvl="1"/>
            <a:r>
              <a:rPr lang="en-US" dirty="0"/>
              <a:t>Global minimum</a:t>
            </a:r>
          </a:p>
          <a:p>
            <a:pPr lvl="1"/>
            <a:r>
              <a:rPr lang="en-US" dirty="0"/>
              <a:t>Local minimum</a:t>
            </a:r>
          </a:p>
        </p:txBody>
      </p:sp>
    </p:spTree>
    <p:extLst>
      <p:ext uri="{BB962C8B-B14F-4D97-AF65-F5344CB8AC3E}">
        <p14:creationId xmlns:p14="http://schemas.microsoft.com/office/powerpoint/2010/main" val="2786802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182C-9663-E31B-DEA8-69C93EE1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2D676-AACD-B688-E5D0-561F0D76D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with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Keep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reduce your cost function J until we reach the “minimum”.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92D676-AACD-B688-E5D0-561F0D76D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744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19791" y="584200"/>
            <a:ext cx="4059316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464" y="701040"/>
            <a:ext cx="1740656" cy="49521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119792" y="1410573"/>
            <a:ext cx="134023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361" y="1529080"/>
            <a:ext cx="2768049" cy="7576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4400" y="2383291"/>
            <a:ext cx="10160000" cy="3817215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733" b="1" dirty="0"/>
              <a:t>Outline: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Start with some</a:t>
            </a:r>
          </a:p>
          <a:p>
            <a:pPr marL="1066773" lvl="1" indent="-457189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733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20" y="3759200"/>
            <a:ext cx="1062483" cy="45212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80" y="4600747"/>
            <a:ext cx="1774573" cy="50486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00" y="4607560"/>
            <a:ext cx="1062483" cy="452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BFF58-9475-987E-5D4C-7D67C3D5F5E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1176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8128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1176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128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71200" y="180960"/>
              <a:ext cx="10406400" cy="6553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840" y="171600"/>
                <a:ext cx="10425120" cy="6572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EF8D6D0-8384-9A93-150C-0FFCF8C82980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924800" y="38100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7620000" y="296998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924800" y="3583218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0" y="6172200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3124201"/>
            <a:ext cx="332180" cy="374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091" y="633801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800" y="2002966"/>
            <a:ext cx="5181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small, gradient descent can be slow.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2800" y="4343400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If </a:t>
            </a:r>
            <a:r>
              <a:rPr lang="el-GR" sz="2667" dirty="0"/>
              <a:t>α</a:t>
            </a:r>
            <a:r>
              <a:rPr lang="en-US" sz="2667" dirty="0"/>
              <a:t> is too large, gradient descent can overshoot the minimum. It may fail to converge, or even diverge.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800160" y="495840"/>
              <a:ext cx="11396640" cy="5828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800" y="486480"/>
                <a:ext cx="11415360" cy="58468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0C19E1-B899-6C45-F91C-97C849E95D3B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D1D-8DD3-387C-2F72-323AF8CC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644F-6C24-36D5-C806-63F31AB0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Underfitting, Overfitting, Regularization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34-9DAD-2880-61FF-1D0628B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C49ACA-AB49-2B6B-CA39-C031F14A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5C87-E222-6300-BB5F-7EF2D3BCC243}"/>
              </a:ext>
            </a:extLst>
          </p:cNvPr>
          <p:cNvSpPr txBox="1"/>
          <p:nvPr/>
        </p:nvSpPr>
        <p:spPr>
          <a:xfrm>
            <a:off x="838200" y="6234529"/>
            <a:ext cx="978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https://scikit-learn.org/stable/auto_examples/model_selection/plot_underfitting_overfitting.html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98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9AAD3D-8914-F374-E896-A64D47A5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9952C-29BB-642C-2427-1EBADD0542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High bias</a:t>
            </a:r>
          </a:p>
          <a:p>
            <a:pPr lvl="1"/>
            <a:r>
              <a:rPr lang="en-US" dirty="0"/>
              <a:t>Strong preconception</a:t>
            </a:r>
          </a:p>
          <a:p>
            <a:endParaRPr lang="en-US" dirty="0"/>
          </a:p>
        </p:txBody>
      </p:sp>
      <p:pic>
        <p:nvPicPr>
          <p:cNvPr id="8" name="Content Placeholder 7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1D0EBDDF-DAF9-A244-9247-64D99AAB1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00" y="1825625"/>
            <a:ext cx="3466000" cy="4351338"/>
          </a:xfrm>
        </p:spPr>
      </p:pic>
    </p:spTree>
    <p:extLst>
      <p:ext uri="{BB962C8B-B14F-4D97-AF65-F5344CB8AC3E}">
        <p14:creationId xmlns:p14="http://schemas.microsoft.com/office/powerpoint/2010/main" val="2844678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7D2A-982D-0310-AF22-EC71F1E2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2119F-E34D-9E4E-B23A-CD6DC635FB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High variance</a:t>
            </a:r>
          </a:p>
          <a:p>
            <a:pPr lvl="1"/>
            <a:r>
              <a:rPr lang="en-US" dirty="0"/>
              <a:t>The space of your hypothesis is too large or variable.</a:t>
            </a:r>
          </a:p>
        </p:txBody>
      </p:sp>
      <p:pic>
        <p:nvPicPr>
          <p:cNvPr id="8" name="Content Placeholder 7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203177B-AF8E-8DB2-06B5-873BCA53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00" y="1825625"/>
            <a:ext cx="3466000" cy="4351338"/>
          </a:xfrm>
        </p:spPr>
      </p:pic>
    </p:spTree>
    <p:extLst>
      <p:ext uri="{BB962C8B-B14F-4D97-AF65-F5344CB8AC3E}">
        <p14:creationId xmlns:p14="http://schemas.microsoft.com/office/powerpoint/2010/main" val="3364604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DBCE-58F0-72C8-7E71-A2D1279F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20E15-8436-FE54-CA50-6EBAFD4E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</a:p>
          <a:p>
            <a:pPr lvl="1"/>
            <a:r>
              <a:rPr lang="en-US" dirty="0"/>
              <a:t>Reduce features</a:t>
            </a:r>
          </a:p>
          <a:p>
            <a:pPr lvl="2"/>
            <a:r>
              <a:rPr lang="en-US" dirty="0"/>
              <a:t>Manually select features</a:t>
            </a:r>
          </a:p>
          <a:p>
            <a:pPr lvl="2"/>
            <a:r>
              <a:rPr lang="en-US" dirty="0"/>
              <a:t>Model selection algorithm</a:t>
            </a:r>
          </a:p>
          <a:p>
            <a:pPr lvl="1"/>
            <a:r>
              <a:rPr lang="en-US" dirty="0"/>
              <a:t>Regularization</a:t>
            </a:r>
          </a:p>
          <a:p>
            <a:pPr lvl="2"/>
            <a:r>
              <a:rPr lang="en-US" dirty="0"/>
              <a:t>Keep all the features</a:t>
            </a:r>
          </a:p>
          <a:p>
            <a:pPr lvl="2"/>
            <a:r>
              <a:rPr lang="en-US" dirty="0"/>
              <a:t>Reduce the values of the parameters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w</a:t>
            </a:r>
            <a:r>
              <a:rPr lang="en-US" baseline="-25000" dirty="0"/>
              <a:t>0</a:t>
            </a:r>
            <a:r>
              <a:rPr lang="en-US" dirty="0"/>
              <a:t> + w</a:t>
            </a:r>
            <a:r>
              <a:rPr lang="en-US" baseline="-25000" dirty="0"/>
              <a:t>1</a:t>
            </a:r>
            <a:r>
              <a:rPr lang="en-US" dirty="0"/>
              <a:t> x + w</a:t>
            </a:r>
            <a:r>
              <a:rPr lang="en-US" baseline="-25000" dirty="0"/>
              <a:t>2</a:t>
            </a:r>
            <a:r>
              <a:rPr lang="en-US" dirty="0"/>
              <a:t> x^2 + w</a:t>
            </a:r>
            <a:r>
              <a:rPr lang="en-US" baseline="-25000" dirty="0"/>
              <a:t>3</a:t>
            </a:r>
            <a:r>
              <a:rPr lang="en-US" dirty="0"/>
              <a:t> * x^3 + w</a:t>
            </a:r>
            <a:r>
              <a:rPr lang="en-US" baseline="-25000" dirty="0"/>
              <a:t>4</a:t>
            </a:r>
            <a:r>
              <a:rPr lang="en-US" dirty="0"/>
              <a:t> x^4</a:t>
            </a:r>
          </a:p>
          <a:p>
            <a:pPr lvl="3"/>
            <a:r>
              <a:rPr lang="en-US" dirty="0"/>
              <a:t>Make w</a:t>
            </a:r>
            <a:r>
              <a:rPr lang="en-US" baseline="-25000" dirty="0"/>
              <a:t>3</a:t>
            </a:r>
            <a:r>
              <a:rPr lang="en-US" dirty="0"/>
              <a:t> and w</a:t>
            </a:r>
            <a:r>
              <a:rPr lang="en-US" baseline="-25000" dirty="0"/>
              <a:t>4</a:t>
            </a:r>
            <a:r>
              <a:rPr lang="en-US" dirty="0"/>
              <a:t> small</a:t>
            </a:r>
          </a:p>
        </p:txBody>
      </p:sp>
    </p:spTree>
    <p:extLst>
      <p:ext uri="{BB962C8B-B14F-4D97-AF65-F5344CB8AC3E}">
        <p14:creationId xmlns:p14="http://schemas.microsoft.com/office/powerpoint/2010/main" val="874206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8659-3CE8-69AD-8687-1C6C0F55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EC63-CA8F-B0A5-B7AF-E69BC79C6B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 underfitting </a:t>
            </a:r>
          </a:p>
          <a:p>
            <a:r>
              <a:rPr lang="en-US" dirty="0"/>
              <a:t>No overfitting</a:t>
            </a:r>
          </a:p>
          <a:p>
            <a:endParaRPr lang="en-US" dirty="0"/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F9E7F72-895F-6217-F897-1DB155E874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00" y="1825625"/>
            <a:ext cx="3466000" cy="4351338"/>
          </a:xfrm>
        </p:spPr>
      </p:pic>
    </p:spTree>
    <p:extLst>
      <p:ext uri="{BB962C8B-B14F-4D97-AF65-F5344CB8AC3E}">
        <p14:creationId xmlns:p14="http://schemas.microsoft.com/office/powerpoint/2010/main" val="290662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simple case study (tutorials)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4D85-F9C9-6225-1B46-8AA7DF32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0977-31A3-EDDF-D8E3-7FE4839B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artificial intelligence?</a:t>
            </a:r>
          </a:p>
          <a:p>
            <a:pPr lvl="1"/>
            <a:r>
              <a:rPr lang="en-US" dirty="0"/>
              <a:t>“Artificial intelligence (AI) is the theory and development of computer systems capable of performing tasks that historically required human intelligence, such as recognizing speech, making decisions, and identifying patterns.”</a:t>
            </a:r>
          </a:p>
          <a:p>
            <a:pPr lvl="2"/>
            <a:r>
              <a:rPr lang="en-US" dirty="0"/>
              <a:t>Cited from </a:t>
            </a:r>
            <a:r>
              <a:rPr lang="en-US" dirty="0">
                <a:hlinkClick r:id="rId2"/>
              </a:rPr>
              <a:t>https://www.coursera.org/articles/what-is-artificial-intelligence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r>
              <a:rPr lang="en-US" dirty="0"/>
              <a:t>AI technologies include: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Deep learning</a:t>
            </a:r>
          </a:p>
          <a:p>
            <a:pPr lvl="1"/>
            <a:r>
              <a:rPr lang="en-US" dirty="0"/>
              <a:t>Natural Language Processing (NLP)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7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9" ma:contentTypeDescription="Create a new document." ma:contentTypeScope="" ma:versionID="1823226f651ee43a22574c19e7e4afae">
  <xsd:schema xmlns:xsd="http://www.w3.org/2001/XMLSchema" xmlns:xs="http://www.w3.org/2001/XMLSchema" xmlns:p="http://schemas.microsoft.com/office/2006/metadata/properties" xmlns:ns2="8b08ac72-ae5d-42df-afd9-fd4e69ddc1c9" targetNamespace="http://schemas.microsoft.com/office/2006/metadata/properties" ma:root="true" ma:fieldsID="cc42f32948ac4ffce0f549b893693309" ns2:_="">
    <xsd:import namespace="8b08ac72-ae5d-42df-afd9-fd4e69ddc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5DB865-10A3-4D9C-B6B2-8CC8C6FA5CE8}">
  <ds:schemaRefs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b08ac72-ae5d-42df-afd9-fd4e69ddc1c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8A8952-F0E2-4C35-92DC-E6A31915AEB4}">
  <ds:schemaRefs>
    <ds:schemaRef ds:uri="8b08ac72-ae5d-42df-afd9-fd4e69ddc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1267</Words>
  <Application>Microsoft Office PowerPoint</Application>
  <PresentationFormat>Widescreen</PresentationFormat>
  <Paragraphs>320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Droid Sans Mono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AI and Machine Learning</vt:lpstr>
      <vt:lpstr>AI and Machine Learning</vt:lpstr>
      <vt:lpstr>Machine Learning</vt:lpstr>
      <vt:lpstr>Types of Machine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Semi-supervised Learning</vt:lpstr>
      <vt:lpstr>Reinforcement Learning</vt:lpstr>
      <vt:lpstr>Reinforcement Learning</vt:lpstr>
      <vt:lpstr>Reinforcement Learning</vt:lpstr>
      <vt:lpstr>Building Blocks of ML</vt:lpstr>
      <vt:lpstr>Scalars</vt:lpstr>
      <vt:lpstr>Vectors</vt:lpstr>
      <vt:lpstr>Matrix</vt:lpstr>
      <vt:lpstr>Tensor</vt:lpstr>
      <vt:lpstr>Scalar, vector, matrix, tensor</vt:lpstr>
      <vt:lpstr>Sets</vt:lpstr>
      <vt:lpstr>Building Blocks of ML</vt:lpstr>
      <vt:lpstr>A toy dataset</vt:lpstr>
      <vt:lpstr>Scatter Plot</vt:lpstr>
      <vt:lpstr>Hypothesis</vt:lpstr>
      <vt:lpstr>The key idea</vt:lpstr>
      <vt:lpstr>Regression Line</vt:lpstr>
      <vt:lpstr>Mean Squared Error (MSE)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Building Blocks of ML</vt:lpstr>
      <vt:lpstr>Gradient Descent</vt:lpstr>
      <vt:lpstr>PowerPoint Presentation</vt:lpstr>
      <vt:lpstr>PowerPoint Presentation</vt:lpstr>
      <vt:lpstr>PowerPoint Presentation</vt:lpstr>
      <vt:lpstr>Building Blocks of ML</vt:lpstr>
      <vt:lpstr>Underfitting and Overfitting</vt:lpstr>
      <vt:lpstr>Underfitting</vt:lpstr>
      <vt:lpstr>Overfitting</vt:lpstr>
      <vt:lpstr>Regularization</vt:lpstr>
      <vt:lpstr>Regularization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Lwin Moe</cp:lastModifiedBy>
  <cp:revision>9</cp:revision>
  <dcterms:created xsi:type="dcterms:W3CDTF">2023-08-10T16:42:16Z</dcterms:created>
  <dcterms:modified xsi:type="dcterms:W3CDTF">2023-10-03T01:00:41Z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