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1.xml" ContentType="application/inkml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2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ink/ink3.xml" ContentType="application/inkml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ink/ink4.xml" ContentType="application/inkml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2"/>
  </p:notesMasterIdLst>
  <p:sldIdLst>
    <p:sldId id="256" r:id="rId5"/>
    <p:sldId id="279" r:id="rId6"/>
    <p:sldId id="280" r:id="rId7"/>
    <p:sldId id="616" r:id="rId8"/>
    <p:sldId id="281" r:id="rId9"/>
    <p:sldId id="287" r:id="rId10"/>
    <p:sldId id="283" r:id="rId11"/>
    <p:sldId id="599" r:id="rId12"/>
    <p:sldId id="589" r:id="rId13"/>
    <p:sldId id="593" r:id="rId14"/>
    <p:sldId id="262" r:id="rId15"/>
    <p:sldId id="631" r:id="rId16"/>
    <p:sldId id="655" r:id="rId17"/>
    <p:sldId id="591" r:id="rId18"/>
    <p:sldId id="622" r:id="rId19"/>
    <p:sldId id="623" r:id="rId20"/>
    <p:sldId id="632" r:id="rId21"/>
    <p:sldId id="652" r:id="rId22"/>
    <p:sldId id="653" r:id="rId23"/>
    <p:sldId id="654" r:id="rId24"/>
    <p:sldId id="656" r:id="rId25"/>
    <p:sldId id="633" r:id="rId26"/>
    <p:sldId id="609" r:id="rId27"/>
    <p:sldId id="650" r:id="rId28"/>
    <p:sldId id="651" r:id="rId29"/>
    <p:sldId id="645" r:id="rId30"/>
    <p:sldId id="646" r:id="rId31"/>
    <p:sldId id="657" r:id="rId32"/>
    <p:sldId id="647" r:id="rId33"/>
    <p:sldId id="648" r:id="rId34"/>
    <p:sldId id="276" r:id="rId35"/>
    <p:sldId id="277" r:id="rId36"/>
    <p:sldId id="635" r:id="rId37"/>
    <p:sldId id="291" r:id="rId38"/>
    <p:sldId id="292" r:id="rId39"/>
    <p:sldId id="659" r:id="rId40"/>
    <p:sldId id="634" r:id="rId41"/>
    <p:sldId id="660" r:id="rId42"/>
    <p:sldId id="658" r:id="rId43"/>
    <p:sldId id="260" r:id="rId44"/>
    <p:sldId id="264" r:id="rId45"/>
    <p:sldId id="636" r:id="rId46"/>
    <p:sldId id="637" r:id="rId47"/>
    <p:sldId id="594" r:id="rId48"/>
    <p:sldId id="610" r:id="rId49"/>
    <p:sldId id="606" r:id="rId50"/>
    <p:sldId id="603" r:id="rId51"/>
    <p:sldId id="611" r:id="rId52"/>
    <p:sldId id="612" r:id="rId53"/>
    <p:sldId id="613" r:id="rId54"/>
    <p:sldId id="614" r:id="rId55"/>
    <p:sldId id="615" r:id="rId56"/>
    <p:sldId id="298" r:id="rId57"/>
    <p:sldId id="664" r:id="rId58"/>
    <p:sldId id="665" r:id="rId59"/>
    <p:sldId id="629" r:id="rId60"/>
    <p:sldId id="638" r:id="rId61"/>
    <p:sldId id="639" r:id="rId62"/>
    <p:sldId id="640" r:id="rId63"/>
    <p:sldId id="641" r:id="rId64"/>
    <p:sldId id="644" r:id="rId65"/>
    <p:sldId id="642" r:id="rId66"/>
    <p:sldId id="643" r:id="rId67"/>
    <p:sldId id="663" r:id="rId68"/>
    <p:sldId id="627" r:id="rId69"/>
    <p:sldId id="626" r:id="rId70"/>
    <p:sldId id="630" r:id="rId71"/>
    <p:sldId id="666" r:id="rId72"/>
    <p:sldId id="667" r:id="rId73"/>
    <p:sldId id="596" r:id="rId74"/>
    <p:sldId id="597" r:id="rId75"/>
    <p:sldId id="661" r:id="rId76"/>
    <p:sldId id="662" r:id="rId77"/>
    <p:sldId id="598" r:id="rId78"/>
    <p:sldId id="595" r:id="rId79"/>
    <p:sldId id="592" r:id="rId80"/>
    <p:sldId id="624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0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viewProps" Target="view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61" Type="http://schemas.openxmlformats.org/officeDocument/2006/relationships/slide" Target="slides/slide57.xml"/><Relationship Id="rId8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yuoffice-my.sharepoint.com/personal/lwinmoe_yorku_ca/Documents/courses/regress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vr\vbox\machine_learning_slides\house-pric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vr\vbox\machine_learning_slides\house-pric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vr\vbox\machine_learning_slides\house-pric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vr\vbox\machine_learning_slides\house-pric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yuoffice-my.sharepoint.com/personal/lwinmoe_yorku_ca/Documents/courses/regress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vr\vbox\machine_learning_slides\cancer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7</c:v>
                </c:pt>
                <c:pt idx="1">
                  <c:v>15</c:v>
                </c:pt>
                <c:pt idx="2">
                  <c:v>32</c:v>
                </c:pt>
                <c:pt idx="3">
                  <c:v>39</c:v>
                </c:pt>
                <c:pt idx="4">
                  <c:v>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AAD-466D-B304-CB3DF2A6B1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6890272"/>
        <c:axId val="1286915360"/>
      </c:scatterChart>
      <c:valAx>
        <c:axId val="1566890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6915360"/>
        <c:crosses val="autoZero"/>
        <c:crossBetween val="midCat"/>
      </c:valAx>
      <c:valAx>
        <c:axId val="128691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890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House Price Prediction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'house-prices'!$C$1</c:f>
              <c:strCache>
                <c:ptCount val="1"/>
                <c:pt idx="0">
                  <c:v>SqFt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'house-prices'!$B$2:$B$129</c:f>
              <c:numCache>
                <c:formatCode>General</c:formatCode>
                <c:ptCount val="128"/>
                <c:pt idx="0">
                  <c:v>114300</c:v>
                </c:pt>
                <c:pt idx="1">
                  <c:v>114200</c:v>
                </c:pt>
                <c:pt idx="2">
                  <c:v>114800</c:v>
                </c:pt>
                <c:pt idx="3">
                  <c:v>94700</c:v>
                </c:pt>
                <c:pt idx="4">
                  <c:v>119800</c:v>
                </c:pt>
                <c:pt idx="5">
                  <c:v>114600</c:v>
                </c:pt>
                <c:pt idx="6">
                  <c:v>151600</c:v>
                </c:pt>
                <c:pt idx="7">
                  <c:v>150700</c:v>
                </c:pt>
                <c:pt idx="8">
                  <c:v>119200</c:v>
                </c:pt>
                <c:pt idx="9">
                  <c:v>104000</c:v>
                </c:pt>
                <c:pt idx="10">
                  <c:v>132500</c:v>
                </c:pt>
                <c:pt idx="11">
                  <c:v>123000</c:v>
                </c:pt>
                <c:pt idx="12">
                  <c:v>102600</c:v>
                </c:pt>
                <c:pt idx="13">
                  <c:v>126300</c:v>
                </c:pt>
                <c:pt idx="14">
                  <c:v>176800</c:v>
                </c:pt>
                <c:pt idx="15">
                  <c:v>145800</c:v>
                </c:pt>
                <c:pt idx="16">
                  <c:v>147100</c:v>
                </c:pt>
                <c:pt idx="17">
                  <c:v>83600</c:v>
                </c:pt>
                <c:pt idx="18">
                  <c:v>111400</c:v>
                </c:pt>
                <c:pt idx="19">
                  <c:v>167200</c:v>
                </c:pt>
                <c:pt idx="20">
                  <c:v>116200</c:v>
                </c:pt>
                <c:pt idx="21">
                  <c:v>113800</c:v>
                </c:pt>
                <c:pt idx="22">
                  <c:v>91700</c:v>
                </c:pt>
                <c:pt idx="23">
                  <c:v>106100</c:v>
                </c:pt>
                <c:pt idx="24">
                  <c:v>156400</c:v>
                </c:pt>
                <c:pt idx="25">
                  <c:v>149300</c:v>
                </c:pt>
                <c:pt idx="26">
                  <c:v>137000</c:v>
                </c:pt>
                <c:pt idx="27">
                  <c:v>99300</c:v>
                </c:pt>
                <c:pt idx="28">
                  <c:v>69100</c:v>
                </c:pt>
                <c:pt idx="29">
                  <c:v>188000</c:v>
                </c:pt>
                <c:pt idx="30">
                  <c:v>182000</c:v>
                </c:pt>
                <c:pt idx="31">
                  <c:v>112300</c:v>
                </c:pt>
                <c:pt idx="32">
                  <c:v>135000</c:v>
                </c:pt>
                <c:pt idx="33">
                  <c:v>139600</c:v>
                </c:pt>
                <c:pt idx="34">
                  <c:v>117800</c:v>
                </c:pt>
                <c:pt idx="35">
                  <c:v>117100</c:v>
                </c:pt>
                <c:pt idx="36">
                  <c:v>117500</c:v>
                </c:pt>
                <c:pt idx="37">
                  <c:v>147000</c:v>
                </c:pt>
                <c:pt idx="38">
                  <c:v>131300</c:v>
                </c:pt>
                <c:pt idx="39">
                  <c:v>108200</c:v>
                </c:pt>
                <c:pt idx="40">
                  <c:v>106600</c:v>
                </c:pt>
                <c:pt idx="41">
                  <c:v>133600</c:v>
                </c:pt>
                <c:pt idx="42">
                  <c:v>105600</c:v>
                </c:pt>
                <c:pt idx="43">
                  <c:v>154000</c:v>
                </c:pt>
                <c:pt idx="44">
                  <c:v>166500</c:v>
                </c:pt>
                <c:pt idx="45">
                  <c:v>103200</c:v>
                </c:pt>
                <c:pt idx="46">
                  <c:v>129800</c:v>
                </c:pt>
                <c:pt idx="47">
                  <c:v>90300</c:v>
                </c:pt>
                <c:pt idx="48">
                  <c:v>115900</c:v>
                </c:pt>
                <c:pt idx="49">
                  <c:v>107500</c:v>
                </c:pt>
                <c:pt idx="50">
                  <c:v>151100</c:v>
                </c:pt>
                <c:pt idx="51">
                  <c:v>91100</c:v>
                </c:pt>
                <c:pt idx="52">
                  <c:v>117400</c:v>
                </c:pt>
                <c:pt idx="53">
                  <c:v>130800</c:v>
                </c:pt>
                <c:pt idx="54">
                  <c:v>81300</c:v>
                </c:pt>
                <c:pt idx="55">
                  <c:v>125700</c:v>
                </c:pt>
                <c:pt idx="56">
                  <c:v>140900</c:v>
                </c:pt>
                <c:pt idx="57">
                  <c:v>152300</c:v>
                </c:pt>
                <c:pt idx="58">
                  <c:v>138100</c:v>
                </c:pt>
                <c:pt idx="59">
                  <c:v>155400</c:v>
                </c:pt>
                <c:pt idx="60">
                  <c:v>180900</c:v>
                </c:pt>
                <c:pt idx="61">
                  <c:v>100900</c:v>
                </c:pt>
                <c:pt idx="62">
                  <c:v>161300</c:v>
                </c:pt>
                <c:pt idx="63">
                  <c:v>120500</c:v>
                </c:pt>
                <c:pt idx="64">
                  <c:v>130300</c:v>
                </c:pt>
                <c:pt idx="65">
                  <c:v>111100</c:v>
                </c:pt>
                <c:pt idx="66">
                  <c:v>126200</c:v>
                </c:pt>
                <c:pt idx="67">
                  <c:v>151900</c:v>
                </c:pt>
                <c:pt idx="68">
                  <c:v>93600</c:v>
                </c:pt>
                <c:pt idx="69">
                  <c:v>165600</c:v>
                </c:pt>
                <c:pt idx="70">
                  <c:v>166700</c:v>
                </c:pt>
                <c:pt idx="71">
                  <c:v>157600</c:v>
                </c:pt>
                <c:pt idx="72">
                  <c:v>107300</c:v>
                </c:pt>
                <c:pt idx="73">
                  <c:v>125700</c:v>
                </c:pt>
                <c:pt idx="74">
                  <c:v>144200</c:v>
                </c:pt>
                <c:pt idx="75">
                  <c:v>106900</c:v>
                </c:pt>
                <c:pt idx="76">
                  <c:v>129800</c:v>
                </c:pt>
                <c:pt idx="77">
                  <c:v>176500</c:v>
                </c:pt>
                <c:pt idx="78">
                  <c:v>121300</c:v>
                </c:pt>
                <c:pt idx="79">
                  <c:v>143600</c:v>
                </c:pt>
                <c:pt idx="80">
                  <c:v>143400</c:v>
                </c:pt>
                <c:pt idx="81">
                  <c:v>184300</c:v>
                </c:pt>
                <c:pt idx="82">
                  <c:v>164800</c:v>
                </c:pt>
                <c:pt idx="83">
                  <c:v>147700</c:v>
                </c:pt>
                <c:pt idx="84">
                  <c:v>90500</c:v>
                </c:pt>
                <c:pt idx="85">
                  <c:v>188300</c:v>
                </c:pt>
                <c:pt idx="86">
                  <c:v>102700</c:v>
                </c:pt>
                <c:pt idx="87">
                  <c:v>172500</c:v>
                </c:pt>
                <c:pt idx="88">
                  <c:v>127700</c:v>
                </c:pt>
                <c:pt idx="89">
                  <c:v>97800</c:v>
                </c:pt>
                <c:pt idx="90">
                  <c:v>143100</c:v>
                </c:pt>
                <c:pt idx="91">
                  <c:v>116500</c:v>
                </c:pt>
                <c:pt idx="92">
                  <c:v>142600</c:v>
                </c:pt>
                <c:pt idx="93">
                  <c:v>157100</c:v>
                </c:pt>
                <c:pt idx="94">
                  <c:v>160600</c:v>
                </c:pt>
                <c:pt idx="95">
                  <c:v>152500</c:v>
                </c:pt>
                <c:pt idx="96">
                  <c:v>133300</c:v>
                </c:pt>
                <c:pt idx="97">
                  <c:v>126800</c:v>
                </c:pt>
                <c:pt idx="98">
                  <c:v>145500</c:v>
                </c:pt>
                <c:pt idx="99">
                  <c:v>171000</c:v>
                </c:pt>
                <c:pt idx="100">
                  <c:v>103200</c:v>
                </c:pt>
                <c:pt idx="101">
                  <c:v>123100</c:v>
                </c:pt>
                <c:pt idx="102">
                  <c:v>136800</c:v>
                </c:pt>
                <c:pt idx="103">
                  <c:v>211200</c:v>
                </c:pt>
                <c:pt idx="104">
                  <c:v>82300</c:v>
                </c:pt>
                <c:pt idx="105">
                  <c:v>146900</c:v>
                </c:pt>
                <c:pt idx="106">
                  <c:v>108500</c:v>
                </c:pt>
                <c:pt idx="107">
                  <c:v>134000</c:v>
                </c:pt>
                <c:pt idx="108">
                  <c:v>117000</c:v>
                </c:pt>
                <c:pt idx="109">
                  <c:v>108700</c:v>
                </c:pt>
                <c:pt idx="110">
                  <c:v>111600</c:v>
                </c:pt>
                <c:pt idx="111">
                  <c:v>114900</c:v>
                </c:pt>
                <c:pt idx="112">
                  <c:v>123600</c:v>
                </c:pt>
                <c:pt idx="113">
                  <c:v>115700</c:v>
                </c:pt>
                <c:pt idx="114">
                  <c:v>124500</c:v>
                </c:pt>
                <c:pt idx="115">
                  <c:v>102500</c:v>
                </c:pt>
                <c:pt idx="116">
                  <c:v>199500</c:v>
                </c:pt>
                <c:pt idx="117">
                  <c:v>117800</c:v>
                </c:pt>
                <c:pt idx="118">
                  <c:v>150200</c:v>
                </c:pt>
                <c:pt idx="119">
                  <c:v>109700</c:v>
                </c:pt>
                <c:pt idx="120">
                  <c:v>110400</c:v>
                </c:pt>
                <c:pt idx="121">
                  <c:v>105600</c:v>
                </c:pt>
                <c:pt idx="122">
                  <c:v>144800</c:v>
                </c:pt>
                <c:pt idx="123">
                  <c:v>119700</c:v>
                </c:pt>
                <c:pt idx="124">
                  <c:v>147900</c:v>
                </c:pt>
                <c:pt idx="125">
                  <c:v>113500</c:v>
                </c:pt>
                <c:pt idx="126">
                  <c:v>149900</c:v>
                </c:pt>
                <c:pt idx="127">
                  <c:v>124600</c:v>
                </c:pt>
              </c:numCache>
            </c:numRef>
          </c:xVal>
          <c:yVal>
            <c:numRef>
              <c:f>'house-prices'!$C$2:$C$129</c:f>
              <c:numCache>
                <c:formatCode>General</c:formatCode>
                <c:ptCount val="128"/>
                <c:pt idx="0">
                  <c:v>1790</c:v>
                </c:pt>
                <c:pt idx="1">
                  <c:v>2030</c:v>
                </c:pt>
                <c:pt idx="2">
                  <c:v>1740</c:v>
                </c:pt>
                <c:pt idx="3">
                  <c:v>1980</c:v>
                </c:pt>
                <c:pt idx="4">
                  <c:v>2130</c:v>
                </c:pt>
                <c:pt idx="5">
                  <c:v>1780</c:v>
                </c:pt>
                <c:pt idx="6">
                  <c:v>1830</c:v>
                </c:pt>
                <c:pt idx="7">
                  <c:v>2160</c:v>
                </c:pt>
                <c:pt idx="8">
                  <c:v>2110</c:v>
                </c:pt>
                <c:pt idx="9">
                  <c:v>1730</c:v>
                </c:pt>
                <c:pt idx="10">
                  <c:v>2030</c:v>
                </c:pt>
                <c:pt idx="11">
                  <c:v>1870</c:v>
                </c:pt>
                <c:pt idx="12">
                  <c:v>1910</c:v>
                </c:pt>
                <c:pt idx="13">
                  <c:v>2150</c:v>
                </c:pt>
                <c:pt idx="14">
                  <c:v>2590</c:v>
                </c:pt>
                <c:pt idx="15">
                  <c:v>1780</c:v>
                </c:pt>
                <c:pt idx="16">
                  <c:v>2190</c:v>
                </c:pt>
                <c:pt idx="17">
                  <c:v>1990</c:v>
                </c:pt>
                <c:pt idx="18">
                  <c:v>1700</c:v>
                </c:pt>
                <c:pt idx="19">
                  <c:v>1920</c:v>
                </c:pt>
                <c:pt idx="20">
                  <c:v>1790</c:v>
                </c:pt>
                <c:pt idx="21">
                  <c:v>2000</c:v>
                </c:pt>
                <c:pt idx="22">
                  <c:v>1690</c:v>
                </c:pt>
                <c:pt idx="23">
                  <c:v>1820</c:v>
                </c:pt>
                <c:pt idx="24">
                  <c:v>2210</c:v>
                </c:pt>
                <c:pt idx="25">
                  <c:v>2290</c:v>
                </c:pt>
                <c:pt idx="26">
                  <c:v>2000</c:v>
                </c:pt>
                <c:pt idx="27">
                  <c:v>1700</c:v>
                </c:pt>
                <c:pt idx="28">
                  <c:v>1600</c:v>
                </c:pt>
                <c:pt idx="29">
                  <c:v>2040</c:v>
                </c:pt>
                <c:pt idx="30">
                  <c:v>2250</c:v>
                </c:pt>
                <c:pt idx="31">
                  <c:v>1930</c:v>
                </c:pt>
                <c:pt idx="32">
                  <c:v>2250</c:v>
                </c:pt>
                <c:pt idx="33">
                  <c:v>2280</c:v>
                </c:pt>
                <c:pt idx="34">
                  <c:v>2000</c:v>
                </c:pt>
                <c:pt idx="35">
                  <c:v>2080</c:v>
                </c:pt>
                <c:pt idx="36">
                  <c:v>1880</c:v>
                </c:pt>
                <c:pt idx="37">
                  <c:v>2420</c:v>
                </c:pt>
                <c:pt idx="38">
                  <c:v>1720</c:v>
                </c:pt>
                <c:pt idx="39">
                  <c:v>1740</c:v>
                </c:pt>
                <c:pt idx="40">
                  <c:v>1560</c:v>
                </c:pt>
                <c:pt idx="41">
                  <c:v>1840</c:v>
                </c:pt>
                <c:pt idx="42">
                  <c:v>1990</c:v>
                </c:pt>
                <c:pt idx="43">
                  <c:v>1920</c:v>
                </c:pt>
                <c:pt idx="44">
                  <c:v>1940</c:v>
                </c:pt>
                <c:pt idx="45">
                  <c:v>1810</c:v>
                </c:pt>
                <c:pt idx="46">
                  <c:v>1990</c:v>
                </c:pt>
                <c:pt idx="47">
                  <c:v>2050</c:v>
                </c:pt>
                <c:pt idx="48">
                  <c:v>1980</c:v>
                </c:pt>
                <c:pt idx="49">
                  <c:v>1700</c:v>
                </c:pt>
                <c:pt idx="50">
                  <c:v>2100</c:v>
                </c:pt>
                <c:pt idx="51">
                  <c:v>1860</c:v>
                </c:pt>
                <c:pt idx="52">
                  <c:v>2150</c:v>
                </c:pt>
                <c:pt idx="53">
                  <c:v>2100</c:v>
                </c:pt>
                <c:pt idx="54">
                  <c:v>1650</c:v>
                </c:pt>
                <c:pt idx="55">
                  <c:v>1720</c:v>
                </c:pt>
                <c:pt idx="56">
                  <c:v>2190</c:v>
                </c:pt>
                <c:pt idx="57">
                  <c:v>2240</c:v>
                </c:pt>
                <c:pt idx="58">
                  <c:v>1840</c:v>
                </c:pt>
                <c:pt idx="59">
                  <c:v>2090</c:v>
                </c:pt>
                <c:pt idx="60">
                  <c:v>2200</c:v>
                </c:pt>
                <c:pt idx="61">
                  <c:v>1610</c:v>
                </c:pt>
                <c:pt idx="62">
                  <c:v>2220</c:v>
                </c:pt>
                <c:pt idx="63">
                  <c:v>1910</c:v>
                </c:pt>
                <c:pt idx="64">
                  <c:v>1860</c:v>
                </c:pt>
                <c:pt idx="65">
                  <c:v>1450</c:v>
                </c:pt>
                <c:pt idx="66">
                  <c:v>2210</c:v>
                </c:pt>
                <c:pt idx="67">
                  <c:v>2040</c:v>
                </c:pt>
                <c:pt idx="68">
                  <c:v>2140</c:v>
                </c:pt>
                <c:pt idx="69">
                  <c:v>2080</c:v>
                </c:pt>
                <c:pt idx="70">
                  <c:v>1950</c:v>
                </c:pt>
                <c:pt idx="71">
                  <c:v>2160</c:v>
                </c:pt>
                <c:pt idx="72">
                  <c:v>1650</c:v>
                </c:pt>
                <c:pt idx="73">
                  <c:v>2040</c:v>
                </c:pt>
                <c:pt idx="74">
                  <c:v>2140</c:v>
                </c:pt>
                <c:pt idx="75">
                  <c:v>1900</c:v>
                </c:pt>
                <c:pt idx="76">
                  <c:v>1930</c:v>
                </c:pt>
                <c:pt idx="77">
                  <c:v>2280</c:v>
                </c:pt>
                <c:pt idx="78">
                  <c:v>2130</c:v>
                </c:pt>
                <c:pt idx="79">
                  <c:v>1780</c:v>
                </c:pt>
                <c:pt idx="80">
                  <c:v>2190</c:v>
                </c:pt>
                <c:pt idx="81">
                  <c:v>2140</c:v>
                </c:pt>
                <c:pt idx="82">
                  <c:v>2050</c:v>
                </c:pt>
                <c:pt idx="83">
                  <c:v>2410</c:v>
                </c:pt>
                <c:pt idx="84">
                  <c:v>1520</c:v>
                </c:pt>
                <c:pt idx="85">
                  <c:v>2250</c:v>
                </c:pt>
                <c:pt idx="86">
                  <c:v>1900</c:v>
                </c:pt>
                <c:pt idx="87">
                  <c:v>1880</c:v>
                </c:pt>
                <c:pt idx="88">
                  <c:v>1930</c:v>
                </c:pt>
                <c:pt idx="89">
                  <c:v>2010</c:v>
                </c:pt>
                <c:pt idx="90">
                  <c:v>1920</c:v>
                </c:pt>
                <c:pt idx="91">
                  <c:v>2150</c:v>
                </c:pt>
                <c:pt idx="92">
                  <c:v>2110</c:v>
                </c:pt>
                <c:pt idx="93">
                  <c:v>2080</c:v>
                </c:pt>
                <c:pt idx="94">
                  <c:v>2150</c:v>
                </c:pt>
                <c:pt idx="95">
                  <c:v>1970</c:v>
                </c:pt>
                <c:pt idx="96">
                  <c:v>2440</c:v>
                </c:pt>
                <c:pt idx="97">
                  <c:v>2000</c:v>
                </c:pt>
                <c:pt idx="98">
                  <c:v>2060</c:v>
                </c:pt>
                <c:pt idx="99">
                  <c:v>2080</c:v>
                </c:pt>
                <c:pt idx="100">
                  <c:v>2010</c:v>
                </c:pt>
                <c:pt idx="101">
                  <c:v>2260</c:v>
                </c:pt>
                <c:pt idx="102">
                  <c:v>2410</c:v>
                </c:pt>
                <c:pt idx="103">
                  <c:v>2440</c:v>
                </c:pt>
                <c:pt idx="104">
                  <c:v>1910</c:v>
                </c:pt>
                <c:pt idx="105">
                  <c:v>2530</c:v>
                </c:pt>
                <c:pt idx="106">
                  <c:v>2130</c:v>
                </c:pt>
                <c:pt idx="107">
                  <c:v>1890</c:v>
                </c:pt>
                <c:pt idx="108">
                  <c:v>1990</c:v>
                </c:pt>
                <c:pt idx="109">
                  <c:v>2110</c:v>
                </c:pt>
                <c:pt idx="110">
                  <c:v>1710</c:v>
                </c:pt>
                <c:pt idx="111">
                  <c:v>1740</c:v>
                </c:pt>
                <c:pt idx="112">
                  <c:v>1940</c:v>
                </c:pt>
                <c:pt idx="113">
                  <c:v>2000</c:v>
                </c:pt>
                <c:pt idx="114">
                  <c:v>2010</c:v>
                </c:pt>
                <c:pt idx="115">
                  <c:v>1900</c:v>
                </c:pt>
                <c:pt idx="116">
                  <c:v>2290</c:v>
                </c:pt>
                <c:pt idx="117">
                  <c:v>1920</c:v>
                </c:pt>
                <c:pt idx="118">
                  <c:v>1950</c:v>
                </c:pt>
                <c:pt idx="119">
                  <c:v>1920</c:v>
                </c:pt>
                <c:pt idx="120">
                  <c:v>1930</c:v>
                </c:pt>
                <c:pt idx="121">
                  <c:v>1930</c:v>
                </c:pt>
                <c:pt idx="122">
                  <c:v>2060</c:v>
                </c:pt>
                <c:pt idx="123">
                  <c:v>1900</c:v>
                </c:pt>
                <c:pt idx="124">
                  <c:v>2160</c:v>
                </c:pt>
                <c:pt idx="125">
                  <c:v>2070</c:v>
                </c:pt>
                <c:pt idx="126">
                  <c:v>2020</c:v>
                </c:pt>
                <c:pt idx="127">
                  <c:v>2250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AF4-4D22-A96F-18C43112D4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0637951"/>
        <c:axId val="1195036159"/>
      </c:scatterChart>
      <c:valAx>
        <c:axId val="12806379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5036159"/>
        <c:crosses val="autoZero"/>
        <c:crossBetween val="midCat"/>
      </c:valAx>
      <c:valAx>
        <c:axId val="1195036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Square Feet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0637951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House Price Prediction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'house-prices'!$D$1</c:f>
              <c:strCache>
                <c:ptCount val="1"/>
                <c:pt idx="0">
                  <c:v>Bedrooms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'house-prices'!$B$2:$B$129</c:f>
              <c:numCache>
                <c:formatCode>General</c:formatCode>
                <c:ptCount val="128"/>
                <c:pt idx="0">
                  <c:v>114300</c:v>
                </c:pt>
                <c:pt idx="1">
                  <c:v>114200</c:v>
                </c:pt>
                <c:pt idx="2">
                  <c:v>114800</c:v>
                </c:pt>
                <c:pt idx="3">
                  <c:v>94700</c:v>
                </c:pt>
                <c:pt idx="4">
                  <c:v>119800</c:v>
                </c:pt>
                <c:pt idx="5">
                  <c:v>114600</c:v>
                </c:pt>
                <c:pt idx="6">
                  <c:v>151600</c:v>
                </c:pt>
                <c:pt idx="7">
                  <c:v>150700</c:v>
                </c:pt>
                <c:pt idx="8">
                  <c:v>119200</c:v>
                </c:pt>
                <c:pt idx="9">
                  <c:v>104000</c:v>
                </c:pt>
                <c:pt idx="10">
                  <c:v>132500</c:v>
                </c:pt>
                <c:pt idx="11">
                  <c:v>123000</c:v>
                </c:pt>
                <c:pt idx="12">
                  <c:v>102600</c:v>
                </c:pt>
                <c:pt idx="13">
                  <c:v>126300</c:v>
                </c:pt>
                <c:pt idx="14">
                  <c:v>176800</c:v>
                </c:pt>
                <c:pt idx="15">
                  <c:v>145800</c:v>
                </c:pt>
                <c:pt idx="16">
                  <c:v>147100</c:v>
                </c:pt>
                <c:pt idx="17">
                  <c:v>83600</c:v>
                </c:pt>
                <c:pt idx="18">
                  <c:v>111400</c:v>
                </c:pt>
                <c:pt idx="19">
                  <c:v>167200</c:v>
                </c:pt>
                <c:pt idx="20">
                  <c:v>116200</c:v>
                </c:pt>
                <c:pt idx="21">
                  <c:v>113800</c:v>
                </c:pt>
                <c:pt idx="22">
                  <c:v>91700</c:v>
                </c:pt>
                <c:pt idx="23">
                  <c:v>106100</c:v>
                </c:pt>
                <c:pt idx="24">
                  <c:v>156400</c:v>
                </c:pt>
                <c:pt idx="25">
                  <c:v>149300</c:v>
                </c:pt>
                <c:pt idx="26">
                  <c:v>137000</c:v>
                </c:pt>
                <c:pt idx="27">
                  <c:v>99300</c:v>
                </c:pt>
                <c:pt idx="28">
                  <c:v>69100</c:v>
                </c:pt>
                <c:pt idx="29">
                  <c:v>188000</c:v>
                </c:pt>
                <c:pt idx="30">
                  <c:v>182000</c:v>
                </c:pt>
                <c:pt idx="31">
                  <c:v>112300</c:v>
                </c:pt>
                <c:pt idx="32">
                  <c:v>135000</c:v>
                </c:pt>
                <c:pt idx="33">
                  <c:v>139600</c:v>
                </c:pt>
                <c:pt idx="34">
                  <c:v>117800</c:v>
                </c:pt>
                <c:pt idx="35">
                  <c:v>117100</c:v>
                </c:pt>
                <c:pt idx="36">
                  <c:v>117500</c:v>
                </c:pt>
                <c:pt idx="37">
                  <c:v>147000</c:v>
                </c:pt>
                <c:pt idx="38">
                  <c:v>131300</c:v>
                </c:pt>
                <c:pt idx="39">
                  <c:v>108200</c:v>
                </c:pt>
                <c:pt idx="40">
                  <c:v>106600</c:v>
                </c:pt>
                <c:pt idx="41">
                  <c:v>133600</c:v>
                </c:pt>
                <c:pt idx="42">
                  <c:v>105600</c:v>
                </c:pt>
                <c:pt idx="43">
                  <c:v>154000</c:v>
                </c:pt>
                <c:pt idx="44">
                  <c:v>166500</c:v>
                </c:pt>
                <c:pt idx="45">
                  <c:v>103200</c:v>
                </c:pt>
                <c:pt idx="46">
                  <c:v>129800</c:v>
                </c:pt>
                <c:pt idx="47">
                  <c:v>90300</c:v>
                </c:pt>
                <c:pt idx="48">
                  <c:v>115900</c:v>
                </c:pt>
                <c:pt idx="49">
                  <c:v>107500</c:v>
                </c:pt>
                <c:pt idx="50">
                  <c:v>151100</c:v>
                </c:pt>
                <c:pt idx="51">
                  <c:v>91100</c:v>
                </c:pt>
                <c:pt idx="52">
                  <c:v>117400</c:v>
                </c:pt>
                <c:pt idx="53">
                  <c:v>130800</c:v>
                </c:pt>
                <c:pt idx="54">
                  <c:v>81300</c:v>
                </c:pt>
                <c:pt idx="55">
                  <c:v>125700</c:v>
                </c:pt>
                <c:pt idx="56">
                  <c:v>140900</c:v>
                </c:pt>
                <c:pt idx="57">
                  <c:v>152300</c:v>
                </c:pt>
                <c:pt idx="58">
                  <c:v>138100</c:v>
                </c:pt>
                <c:pt idx="59">
                  <c:v>155400</c:v>
                </c:pt>
                <c:pt idx="60">
                  <c:v>180900</c:v>
                </c:pt>
                <c:pt idx="61">
                  <c:v>100900</c:v>
                </c:pt>
                <c:pt idx="62">
                  <c:v>161300</c:v>
                </c:pt>
                <c:pt idx="63">
                  <c:v>120500</c:v>
                </c:pt>
                <c:pt idx="64">
                  <c:v>130300</c:v>
                </c:pt>
                <c:pt idx="65">
                  <c:v>111100</c:v>
                </c:pt>
                <c:pt idx="66">
                  <c:v>126200</c:v>
                </c:pt>
                <c:pt idx="67">
                  <c:v>151900</c:v>
                </c:pt>
                <c:pt idx="68">
                  <c:v>93600</c:v>
                </c:pt>
                <c:pt idx="69">
                  <c:v>165600</c:v>
                </c:pt>
                <c:pt idx="70">
                  <c:v>166700</c:v>
                </c:pt>
                <c:pt idx="71">
                  <c:v>157600</c:v>
                </c:pt>
                <c:pt idx="72">
                  <c:v>107300</c:v>
                </c:pt>
                <c:pt idx="73">
                  <c:v>125700</c:v>
                </c:pt>
                <c:pt idx="74">
                  <c:v>144200</c:v>
                </c:pt>
                <c:pt idx="75">
                  <c:v>106900</c:v>
                </c:pt>
                <c:pt idx="76">
                  <c:v>129800</c:v>
                </c:pt>
                <c:pt idx="77">
                  <c:v>176500</c:v>
                </c:pt>
                <c:pt idx="78">
                  <c:v>121300</c:v>
                </c:pt>
                <c:pt idx="79">
                  <c:v>143600</c:v>
                </c:pt>
                <c:pt idx="80">
                  <c:v>143400</c:v>
                </c:pt>
                <c:pt idx="81">
                  <c:v>184300</c:v>
                </c:pt>
                <c:pt idx="82">
                  <c:v>164800</c:v>
                </c:pt>
                <c:pt idx="83">
                  <c:v>147700</c:v>
                </c:pt>
                <c:pt idx="84">
                  <c:v>90500</c:v>
                </c:pt>
                <c:pt idx="85">
                  <c:v>188300</c:v>
                </c:pt>
                <c:pt idx="86">
                  <c:v>102700</c:v>
                </c:pt>
                <c:pt idx="87">
                  <c:v>172500</c:v>
                </c:pt>
                <c:pt idx="88">
                  <c:v>127700</c:v>
                </c:pt>
                <c:pt idx="89">
                  <c:v>97800</c:v>
                </c:pt>
                <c:pt idx="90">
                  <c:v>143100</c:v>
                </c:pt>
                <c:pt idx="91">
                  <c:v>116500</c:v>
                </c:pt>
                <c:pt idx="92">
                  <c:v>142600</c:v>
                </c:pt>
                <c:pt idx="93">
                  <c:v>157100</c:v>
                </c:pt>
                <c:pt idx="94">
                  <c:v>160600</c:v>
                </c:pt>
                <c:pt idx="95">
                  <c:v>152500</c:v>
                </c:pt>
                <c:pt idx="96">
                  <c:v>133300</c:v>
                </c:pt>
                <c:pt idx="97">
                  <c:v>126800</c:v>
                </c:pt>
                <c:pt idx="98">
                  <c:v>145500</c:v>
                </c:pt>
                <c:pt idx="99">
                  <c:v>171000</c:v>
                </c:pt>
                <c:pt idx="100">
                  <c:v>103200</c:v>
                </c:pt>
                <c:pt idx="101">
                  <c:v>123100</c:v>
                </c:pt>
                <c:pt idx="102">
                  <c:v>136800</c:v>
                </c:pt>
                <c:pt idx="103">
                  <c:v>211200</c:v>
                </c:pt>
                <c:pt idx="104">
                  <c:v>82300</c:v>
                </c:pt>
                <c:pt idx="105">
                  <c:v>146900</c:v>
                </c:pt>
                <c:pt idx="106">
                  <c:v>108500</c:v>
                </c:pt>
                <c:pt idx="107">
                  <c:v>134000</c:v>
                </c:pt>
                <c:pt idx="108">
                  <c:v>117000</c:v>
                </c:pt>
                <c:pt idx="109">
                  <c:v>108700</c:v>
                </c:pt>
                <c:pt idx="110">
                  <c:v>111600</c:v>
                </c:pt>
                <c:pt idx="111">
                  <c:v>114900</c:v>
                </c:pt>
                <c:pt idx="112">
                  <c:v>123600</c:v>
                </c:pt>
                <c:pt idx="113">
                  <c:v>115700</c:v>
                </c:pt>
                <c:pt idx="114">
                  <c:v>124500</c:v>
                </c:pt>
                <c:pt idx="115">
                  <c:v>102500</c:v>
                </c:pt>
                <c:pt idx="116">
                  <c:v>199500</c:v>
                </c:pt>
                <c:pt idx="117">
                  <c:v>117800</c:v>
                </c:pt>
                <c:pt idx="118">
                  <c:v>150200</c:v>
                </c:pt>
                <c:pt idx="119">
                  <c:v>109700</c:v>
                </c:pt>
                <c:pt idx="120">
                  <c:v>110400</c:v>
                </c:pt>
                <c:pt idx="121">
                  <c:v>105600</c:v>
                </c:pt>
                <c:pt idx="122">
                  <c:v>144800</c:v>
                </c:pt>
                <c:pt idx="123">
                  <c:v>119700</c:v>
                </c:pt>
                <c:pt idx="124">
                  <c:v>147900</c:v>
                </c:pt>
                <c:pt idx="125">
                  <c:v>113500</c:v>
                </c:pt>
                <c:pt idx="126">
                  <c:v>149900</c:v>
                </c:pt>
                <c:pt idx="127">
                  <c:v>124600</c:v>
                </c:pt>
              </c:numCache>
            </c:numRef>
          </c:xVal>
          <c:yVal>
            <c:numRef>
              <c:f>'house-prices'!$D$2:$D$129</c:f>
              <c:numCache>
                <c:formatCode>General</c:formatCode>
                <c:ptCount val="128"/>
                <c:pt idx="0">
                  <c:v>2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3</c:v>
                </c:pt>
                <c:pt idx="10">
                  <c:v>3</c:v>
                </c:pt>
                <c:pt idx="11">
                  <c:v>2</c:v>
                </c:pt>
                <c:pt idx="12">
                  <c:v>3</c:v>
                </c:pt>
                <c:pt idx="13">
                  <c:v>3</c:v>
                </c:pt>
                <c:pt idx="14">
                  <c:v>4</c:v>
                </c:pt>
                <c:pt idx="15">
                  <c:v>4</c:v>
                </c:pt>
                <c:pt idx="16">
                  <c:v>3</c:v>
                </c:pt>
                <c:pt idx="17">
                  <c:v>3</c:v>
                </c:pt>
                <c:pt idx="18">
                  <c:v>2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3</c:v>
                </c:pt>
                <c:pt idx="28">
                  <c:v>2</c:v>
                </c:pt>
                <c:pt idx="29">
                  <c:v>4</c:v>
                </c:pt>
                <c:pt idx="30">
                  <c:v>4</c:v>
                </c:pt>
                <c:pt idx="31">
                  <c:v>2</c:v>
                </c:pt>
                <c:pt idx="32">
                  <c:v>3</c:v>
                </c:pt>
                <c:pt idx="33">
                  <c:v>5</c:v>
                </c:pt>
                <c:pt idx="34">
                  <c:v>2</c:v>
                </c:pt>
                <c:pt idx="35">
                  <c:v>3</c:v>
                </c:pt>
                <c:pt idx="36">
                  <c:v>2</c:v>
                </c:pt>
                <c:pt idx="37">
                  <c:v>4</c:v>
                </c:pt>
                <c:pt idx="38">
                  <c:v>3</c:v>
                </c:pt>
                <c:pt idx="39">
                  <c:v>3</c:v>
                </c:pt>
                <c:pt idx="40">
                  <c:v>2</c:v>
                </c:pt>
                <c:pt idx="41">
                  <c:v>4</c:v>
                </c:pt>
                <c:pt idx="42">
                  <c:v>2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2</c:v>
                </c:pt>
                <c:pt idx="47">
                  <c:v>3</c:v>
                </c:pt>
                <c:pt idx="48">
                  <c:v>2</c:v>
                </c:pt>
                <c:pt idx="49">
                  <c:v>3</c:v>
                </c:pt>
                <c:pt idx="50">
                  <c:v>3</c:v>
                </c:pt>
                <c:pt idx="51">
                  <c:v>2</c:v>
                </c:pt>
                <c:pt idx="52">
                  <c:v>2</c:v>
                </c:pt>
                <c:pt idx="53">
                  <c:v>3</c:v>
                </c:pt>
                <c:pt idx="54">
                  <c:v>3</c:v>
                </c:pt>
                <c:pt idx="55">
                  <c:v>2</c:v>
                </c:pt>
                <c:pt idx="56">
                  <c:v>3</c:v>
                </c:pt>
                <c:pt idx="57">
                  <c:v>4</c:v>
                </c:pt>
                <c:pt idx="58">
                  <c:v>3</c:v>
                </c:pt>
                <c:pt idx="59">
                  <c:v>4</c:v>
                </c:pt>
                <c:pt idx="60">
                  <c:v>3</c:v>
                </c:pt>
                <c:pt idx="61">
                  <c:v>2</c:v>
                </c:pt>
                <c:pt idx="62">
                  <c:v>4</c:v>
                </c:pt>
                <c:pt idx="63">
                  <c:v>2</c:v>
                </c:pt>
                <c:pt idx="64">
                  <c:v>3</c:v>
                </c:pt>
                <c:pt idx="65">
                  <c:v>2</c:v>
                </c:pt>
                <c:pt idx="66">
                  <c:v>3</c:v>
                </c:pt>
                <c:pt idx="67">
                  <c:v>4</c:v>
                </c:pt>
                <c:pt idx="68">
                  <c:v>3</c:v>
                </c:pt>
                <c:pt idx="69">
                  <c:v>4</c:v>
                </c:pt>
                <c:pt idx="70">
                  <c:v>3</c:v>
                </c:pt>
                <c:pt idx="71">
                  <c:v>4</c:v>
                </c:pt>
                <c:pt idx="72">
                  <c:v>3</c:v>
                </c:pt>
                <c:pt idx="73">
                  <c:v>3</c:v>
                </c:pt>
                <c:pt idx="74">
                  <c:v>3</c:v>
                </c:pt>
                <c:pt idx="75">
                  <c:v>2</c:v>
                </c:pt>
                <c:pt idx="76">
                  <c:v>3</c:v>
                </c:pt>
                <c:pt idx="77">
                  <c:v>4</c:v>
                </c:pt>
                <c:pt idx="78">
                  <c:v>3</c:v>
                </c:pt>
                <c:pt idx="79">
                  <c:v>4</c:v>
                </c:pt>
                <c:pt idx="80">
                  <c:v>3</c:v>
                </c:pt>
                <c:pt idx="81">
                  <c:v>4</c:v>
                </c:pt>
                <c:pt idx="82">
                  <c:v>2</c:v>
                </c:pt>
                <c:pt idx="83">
                  <c:v>3</c:v>
                </c:pt>
                <c:pt idx="84">
                  <c:v>2</c:v>
                </c:pt>
                <c:pt idx="85">
                  <c:v>4</c:v>
                </c:pt>
                <c:pt idx="86">
                  <c:v>4</c:v>
                </c:pt>
                <c:pt idx="87">
                  <c:v>3</c:v>
                </c:pt>
                <c:pt idx="88">
                  <c:v>3</c:v>
                </c:pt>
                <c:pt idx="89">
                  <c:v>2</c:v>
                </c:pt>
                <c:pt idx="90">
                  <c:v>4</c:v>
                </c:pt>
                <c:pt idx="91">
                  <c:v>3</c:v>
                </c:pt>
                <c:pt idx="92">
                  <c:v>3</c:v>
                </c:pt>
                <c:pt idx="93">
                  <c:v>3</c:v>
                </c:pt>
                <c:pt idx="94">
                  <c:v>4</c:v>
                </c:pt>
                <c:pt idx="95">
                  <c:v>2</c:v>
                </c:pt>
                <c:pt idx="96">
                  <c:v>3</c:v>
                </c:pt>
                <c:pt idx="97">
                  <c:v>2</c:v>
                </c:pt>
                <c:pt idx="98">
                  <c:v>3</c:v>
                </c:pt>
                <c:pt idx="99">
                  <c:v>3</c:v>
                </c:pt>
                <c:pt idx="100">
                  <c:v>3</c:v>
                </c:pt>
                <c:pt idx="101">
                  <c:v>3</c:v>
                </c:pt>
                <c:pt idx="102">
                  <c:v>3</c:v>
                </c:pt>
                <c:pt idx="103">
                  <c:v>4</c:v>
                </c:pt>
                <c:pt idx="104">
                  <c:v>3</c:v>
                </c:pt>
                <c:pt idx="105">
                  <c:v>4</c:v>
                </c:pt>
                <c:pt idx="106">
                  <c:v>3</c:v>
                </c:pt>
                <c:pt idx="107">
                  <c:v>3</c:v>
                </c:pt>
                <c:pt idx="108">
                  <c:v>3</c:v>
                </c:pt>
                <c:pt idx="109">
                  <c:v>3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3</c:v>
                </c:pt>
                <c:pt idx="114">
                  <c:v>4</c:v>
                </c:pt>
                <c:pt idx="115">
                  <c:v>3</c:v>
                </c:pt>
                <c:pt idx="116">
                  <c:v>5</c:v>
                </c:pt>
                <c:pt idx="117">
                  <c:v>3</c:v>
                </c:pt>
                <c:pt idx="118">
                  <c:v>3</c:v>
                </c:pt>
                <c:pt idx="119">
                  <c:v>2</c:v>
                </c:pt>
                <c:pt idx="120">
                  <c:v>2</c:v>
                </c:pt>
                <c:pt idx="121">
                  <c:v>3</c:v>
                </c:pt>
                <c:pt idx="122">
                  <c:v>2</c:v>
                </c:pt>
                <c:pt idx="123">
                  <c:v>3</c:v>
                </c:pt>
                <c:pt idx="124">
                  <c:v>4</c:v>
                </c:pt>
                <c:pt idx="125">
                  <c:v>2</c:v>
                </c:pt>
                <c:pt idx="126">
                  <c:v>3</c:v>
                </c:pt>
                <c:pt idx="127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A97-4CBC-9A3E-D85FAC8751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9589327"/>
        <c:axId val="1271809055"/>
      </c:scatterChart>
      <c:valAx>
        <c:axId val="13595893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1809055"/>
        <c:crosses val="autoZero"/>
        <c:crossBetween val="midCat"/>
      </c:valAx>
      <c:valAx>
        <c:axId val="1271809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Bedrooms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5893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House Price Prediction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'house-prices'!$C$1</c:f>
              <c:strCache>
                <c:ptCount val="1"/>
                <c:pt idx="0">
                  <c:v>SqFt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'house-prices'!$B$2:$B$129</c:f>
              <c:numCache>
                <c:formatCode>General</c:formatCode>
                <c:ptCount val="128"/>
                <c:pt idx="0">
                  <c:v>114300</c:v>
                </c:pt>
                <c:pt idx="1">
                  <c:v>114200</c:v>
                </c:pt>
                <c:pt idx="2">
                  <c:v>114800</c:v>
                </c:pt>
                <c:pt idx="3">
                  <c:v>94700</c:v>
                </c:pt>
                <c:pt idx="4">
                  <c:v>119800</c:v>
                </c:pt>
                <c:pt idx="5">
                  <c:v>114600</c:v>
                </c:pt>
                <c:pt idx="6">
                  <c:v>151600</c:v>
                </c:pt>
                <c:pt idx="7">
                  <c:v>150700</c:v>
                </c:pt>
                <c:pt idx="8">
                  <c:v>119200</c:v>
                </c:pt>
                <c:pt idx="9">
                  <c:v>104000</c:v>
                </c:pt>
                <c:pt idx="10">
                  <c:v>132500</c:v>
                </c:pt>
                <c:pt idx="11">
                  <c:v>123000</c:v>
                </c:pt>
                <c:pt idx="12">
                  <c:v>102600</c:v>
                </c:pt>
                <c:pt idx="13">
                  <c:v>126300</c:v>
                </c:pt>
                <c:pt idx="14">
                  <c:v>176800</c:v>
                </c:pt>
                <c:pt idx="15">
                  <c:v>145800</c:v>
                </c:pt>
                <c:pt idx="16">
                  <c:v>147100</c:v>
                </c:pt>
                <c:pt idx="17">
                  <c:v>83600</c:v>
                </c:pt>
                <c:pt idx="18">
                  <c:v>111400</c:v>
                </c:pt>
                <c:pt idx="19">
                  <c:v>167200</c:v>
                </c:pt>
                <c:pt idx="20">
                  <c:v>116200</c:v>
                </c:pt>
                <c:pt idx="21">
                  <c:v>113800</c:v>
                </c:pt>
                <c:pt idx="22">
                  <c:v>91700</c:v>
                </c:pt>
                <c:pt idx="23">
                  <c:v>106100</c:v>
                </c:pt>
                <c:pt idx="24">
                  <c:v>156400</c:v>
                </c:pt>
                <c:pt idx="25">
                  <c:v>149300</c:v>
                </c:pt>
                <c:pt idx="26">
                  <c:v>137000</c:v>
                </c:pt>
                <c:pt idx="27">
                  <c:v>99300</c:v>
                </c:pt>
                <c:pt idx="28">
                  <c:v>69100</c:v>
                </c:pt>
                <c:pt idx="29">
                  <c:v>188000</c:v>
                </c:pt>
                <c:pt idx="30">
                  <c:v>182000</c:v>
                </c:pt>
                <c:pt idx="31">
                  <c:v>112300</c:v>
                </c:pt>
                <c:pt idx="32">
                  <c:v>135000</c:v>
                </c:pt>
                <c:pt idx="33">
                  <c:v>139600</c:v>
                </c:pt>
                <c:pt idx="34">
                  <c:v>117800</c:v>
                </c:pt>
                <c:pt idx="35">
                  <c:v>117100</c:v>
                </c:pt>
                <c:pt idx="36">
                  <c:v>117500</c:v>
                </c:pt>
                <c:pt idx="37">
                  <c:v>147000</c:v>
                </c:pt>
                <c:pt idx="38">
                  <c:v>131300</c:v>
                </c:pt>
                <c:pt idx="39">
                  <c:v>108200</c:v>
                </c:pt>
                <c:pt idx="40">
                  <c:v>106600</c:v>
                </c:pt>
                <c:pt idx="41">
                  <c:v>133600</c:v>
                </c:pt>
                <c:pt idx="42">
                  <c:v>105600</c:v>
                </c:pt>
                <c:pt idx="43">
                  <c:v>154000</c:v>
                </c:pt>
                <c:pt idx="44">
                  <c:v>166500</c:v>
                </c:pt>
                <c:pt idx="45">
                  <c:v>103200</c:v>
                </c:pt>
                <c:pt idx="46">
                  <c:v>129800</c:v>
                </c:pt>
                <c:pt idx="47">
                  <c:v>90300</c:v>
                </c:pt>
                <c:pt idx="48">
                  <c:v>115900</c:v>
                </c:pt>
                <c:pt idx="49">
                  <c:v>107500</c:v>
                </c:pt>
                <c:pt idx="50">
                  <c:v>151100</c:v>
                </c:pt>
                <c:pt idx="51">
                  <c:v>91100</c:v>
                </c:pt>
                <c:pt idx="52">
                  <c:v>117400</c:v>
                </c:pt>
                <c:pt idx="53">
                  <c:v>130800</c:v>
                </c:pt>
                <c:pt idx="54">
                  <c:v>81300</c:v>
                </c:pt>
                <c:pt idx="55">
                  <c:v>125700</c:v>
                </c:pt>
                <c:pt idx="56">
                  <c:v>140900</c:v>
                </c:pt>
                <c:pt idx="57">
                  <c:v>152300</c:v>
                </c:pt>
                <c:pt idx="58">
                  <c:v>138100</c:v>
                </c:pt>
                <c:pt idx="59">
                  <c:v>155400</c:v>
                </c:pt>
                <c:pt idx="60">
                  <c:v>180900</c:v>
                </c:pt>
                <c:pt idx="61">
                  <c:v>100900</c:v>
                </c:pt>
                <c:pt idx="62">
                  <c:v>161300</c:v>
                </c:pt>
                <c:pt idx="63">
                  <c:v>120500</c:v>
                </c:pt>
                <c:pt idx="64">
                  <c:v>130300</c:v>
                </c:pt>
                <c:pt idx="65">
                  <c:v>111100</c:v>
                </c:pt>
                <c:pt idx="66">
                  <c:v>126200</c:v>
                </c:pt>
                <c:pt idx="67">
                  <c:v>151900</c:v>
                </c:pt>
                <c:pt idx="68">
                  <c:v>93600</c:v>
                </c:pt>
                <c:pt idx="69">
                  <c:v>165600</c:v>
                </c:pt>
                <c:pt idx="70">
                  <c:v>166700</c:v>
                </c:pt>
                <c:pt idx="71">
                  <c:v>157600</c:v>
                </c:pt>
                <c:pt idx="72">
                  <c:v>107300</c:v>
                </c:pt>
                <c:pt idx="73">
                  <c:v>125700</c:v>
                </c:pt>
                <c:pt idx="74">
                  <c:v>144200</c:v>
                </c:pt>
                <c:pt idx="75">
                  <c:v>106900</c:v>
                </c:pt>
                <c:pt idx="76">
                  <c:v>129800</c:v>
                </c:pt>
                <c:pt idx="77">
                  <c:v>176500</c:v>
                </c:pt>
                <c:pt idx="78">
                  <c:v>121300</c:v>
                </c:pt>
                <c:pt idx="79">
                  <c:v>143600</c:v>
                </c:pt>
                <c:pt idx="80">
                  <c:v>143400</c:v>
                </c:pt>
                <c:pt idx="81">
                  <c:v>184300</c:v>
                </c:pt>
                <c:pt idx="82">
                  <c:v>164800</c:v>
                </c:pt>
                <c:pt idx="83">
                  <c:v>147700</c:v>
                </c:pt>
                <c:pt idx="84">
                  <c:v>90500</c:v>
                </c:pt>
                <c:pt idx="85">
                  <c:v>188300</c:v>
                </c:pt>
                <c:pt idx="86">
                  <c:v>102700</c:v>
                </c:pt>
                <c:pt idx="87">
                  <c:v>172500</c:v>
                </c:pt>
                <c:pt idx="88">
                  <c:v>127700</c:v>
                </c:pt>
                <c:pt idx="89">
                  <c:v>97800</c:v>
                </c:pt>
                <c:pt idx="90">
                  <c:v>143100</c:v>
                </c:pt>
                <c:pt idx="91">
                  <c:v>116500</c:v>
                </c:pt>
                <c:pt idx="92">
                  <c:v>142600</c:v>
                </c:pt>
                <c:pt idx="93">
                  <c:v>157100</c:v>
                </c:pt>
                <c:pt idx="94">
                  <c:v>160600</c:v>
                </c:pt>
                <c:pt idx="95">
                  <c:v>152500</c:v>
                </c:pt>
                <c:pt idx="96">
                  <c:v>133300</c:v>
                </c:pt>
                <c:pt idx="97">
                  <c:v>126800</c:v>
                </c:pt>
                <c:pt idx="98">
                  <c:v>145500</c:v>
                </c:pt>
                <c:pt idx="99">
                  <c:v>171000</c:v>
                </c:pt>
                <c:pt idx="100">
                  <c:v>103200</c:v>
                </c:pt>
                <c:pt idx="101">
                  <c:v>123100</c:v>
                </c:pt>
                <c:pt idx="102">
                  <c:v>136800</c:v>
                </c:pt>
                <c:pt idx="103">
                  <c:v>211200</c:v>
                </c:pt>
                <c:pt idx="104">
                  <c:v>82300</c:v>
                </c:pt>
                <c:pt idx="105">
                  <c:v>146900</c:v>
                </c:pt>
                <c:pt idx="106">
                  <c:v>108500</c:v>
                </c:pt>
                <c:pt idx="107">
                  <c:v>134000</c:v>
                </c:pt>
                <c:pt idx="108">
                  <c:v>117000</c:v>
                </c:pt>
                <c:pt idx="109">
                  <c:v>108700</c:v>
                </c:pt>
                <c:pt idx="110">
                  <c:v>111600</c:v>
                </c:pt>
                <c:pt idx="111">
                  <c:v>114900</c:v>
                </c:pt>
                <c:pt idx="112">
                  <c:v>123600</c:v>
                </c:pt>
                <c:pt idx="113">
                  <c:v>115700</c:v>
                </c:pt>
                <c:pt idx="114">
                  <c:v>124500</c:v>
                </c:pt>
                <c:pt idx="115">
                  <c:v>102500</c:v>
                </c:pt>
                <c:pt idx="116">
                  <c:v>199500</c:v>
                </c:pt>
                <c:pt idx="117">
                  <c:v>117800</c:v>
                </c:pt>
                <c:pt idx="118">
                  <c:v>150200</c:v>
                </c:pt>
                <c:pt idx="119">
                  <c:v>109700</c:v>
                </c:pt>
                <c:pt idx="120">
                  <c:v>110400</c:v>
                </c:pt>
                <c:pt idx="121">
                  <c:v>105600</c:v>
                </c:pt>
                <c:pt idx="122">
                  <c:v>144800</c:v>
                </c:pt>
                <c:pt idx="123">
                  <c:v>119700</c:v>
                </c:pt>
                <c:pt idx="124">
                  <c:v>147900</c:v>
                </c:pt>
                <c:pt idx="125">
                  <c:v>113500</c:v>
                </c:pt>
                <c:pt idx="126">
                  <c:v>149900</c:v>
                </c:pt>
                <c:pt idx="127">
                  <c:v>124600</c:v>
                </c:pt>
              </c:numCache>
            </c:numRef>
          </c:xVal>
          <c:yVal>
            <c:numRef>
              <c:f>'house-prices'!$C$2:$C$129</c:f>
              <c:numCache>
                <c:formatCode>General</c:formatCode>
                <c:ptCount val="128"/>
                <c:pt idx="0">
                  <c:v>1790</c:v>
                </c:pt>
                <c:pt idx="1">
                  <c:v>2030</c:v>
                </c:pt>
                <c:pt idx="2">
                  <c:v>1740</c:v>
                </c:pt>
                <c:pt idx="3">
                  <c:v>1980</c:v>
                </c:pt>
                <c:pt idx="4">
                  <c:v>2130</c:v>
                </c:pt>
                <c:pt idx="5">
                  <c:v>1780</c:v>
                </c:pt>
                <c:pt idx="6">
                  <c:v>1830</c:v>
                </c:pt>
                <c:pt idx="7">
                  <c:v>2160</c:v>
                </c:pt>
                <c:pt idx="8">
                  <c:v>2110</c:v>
                </c:pt>
                <c:pt idx="9">
                  <c:v>1730</c:v>
                </c:pt>
                <c:pt idx="10">
                  <c:v>2030</c:v>
                </c:pt>
                <c:pt idx="11">
                  <c:v>1870</c:v>
                </c:pt>
                <c:pt idx="12">
                  <c:v>1910</c:v>
                </c:pt>
                <c:pt idx="13">
                  <c:v>2150</c:v>
                </c:pt>
                <c:pt idx="14">
                  <c:v>2590</c:v>
                </c:pt>
                <c:pt idx="15">
                  <c:v>1780</c:v>
                </c:pt>
                <c:pt idx="16">
                  <c:v>2190</c:v>
                </c:pt>
                <c:pt idx="17">
                  <c:v>1990</c:v>
                </c:pt>
                <c:pt idx="18">
                  <c:v>1700</c:v>
                </c:pt>
                <c:pt idx="19">
                  <c:v>1920</c:v>
                </c:pt>
                <c:pt idx="20">
                  <c:v>1790</c:v>
                </c:pt>
                <c:pt idx="21">
                  <c:v>2000</c:v>
                </c:pt>
                <c:pt idx="22">
                  <c:v>1690</c:v>
                </c:pt>
                <c:pt idx="23">
                  <c:v>1820</c:v>
                </c:pt>
                <c:pt idx="24">
                  <c:v>2210</c:v>
                </c:pt>
                <c:pt idx="25">
                  <c:v>2290</c:v>
                </c:pt>
                <c:pt idx="26">
                  <c:v>2000</c:v>
                </c:pt>
                <c:pt idx="27">
                  <c:v>1700</c:v>
                </c:pt>
                <c:pt idx="28">
                  <c:v>1600</c:v>
                </c:pt>
                <c:pt idx="29">
                  <c:v>2040</c:v>
                </c:pt>
                <c:pt idx="30">
                  <c:v>2250</c:v>
                </c:pt>
                <c:pt idx="31">
                  <c:v>1930</c:v>
                </c:pt>
                <c:pt idx="32">
                  <c:v>2250</c:v>
                </c:pt>
                <c:pt idx="33">
                  <c:v>2280</c:v>
                </c:pt>
                <c:pt idx="34">
                  <c:v>2000</c:v>
                </c:pt>
                <c:pt idx="35">
                  <c:v>2080</c:v>
                </c:pt>
                <c:pt idx="36">
                  <c:v>1880</c:v>
                </c:pt>
                <c:pt idx="37">
                  <c:v>2420</c:v>
                </c:pt>
                <c:pt idx="38">
                  <c:v>1720</c:v>
                </c:pt>
                <c:pt idx="39">
                  <c:v>1740</c:v>
                </c:pt>
                <c:pt idx="40">
                  <c:v>1560</c:v>
                </c:pt>
                <c:pt idx="41">
                  <c:v>1840</c:v>
                </c:pt>
                <c:pt idx="42">
                  <c:v>1990</c:v>
                </c:pt>
                <c:pt idx="43">
                  <c:v>1920</c:v>
                </c:pt>
                <c:pt idx="44">
                  <c:v>1940</c:v>
                </c:pt>
                <c:pt idx="45">
                  <c:v>1810</c:v>
                </c:pt>
                <c:pt idx="46">
                  <c:v>1990</c:v>
                </c:pt>
                <c:pt idx="47">
                  <c:v>2050</c:v>
                </c:pt>
                <c:pt idx="48">
                  <c:v>1980</c:v>
                </c:pt>
                <c:pt idx="49">
                  <c:v>1700</c:v>
                </c:pt>
                <c:pt idx="50">
                  <c:v>2100</c:v>
                </c:pt>
                <c:pt idx="51">
                  <c:v>1860</c:v>
                </c:pt>
                <c:pt idx="52">
                  <c:v>2150</c:v>
                </c:pt>
                <c:pt idx="53">
                  <c:v>2100</c:v>
                </c:pt>
                <c:pt idx="54">
                  <c:v>1650</c:v>
                </c:pt>
                <c:pt idx="55">
                  <c:v>1720</c:v>
                </c:pt>
                <c:pt idx="56">
                  <c:v>2190</c:v>
                </c:pt>
                <c:pt idx="57">
                  <c:v>2240</c:v>
                </c:pt>
                <c:pt idx="58">
                  <c:v>1840</c:v>
                </c:pt>
                <c:pt idx="59">
                  <c:v>2090</c:v>
                </c:pt>
                <c:pt idx="60">
                  <c:v>2200</c:v>
                </c:pt>
                <c:pt idx="61">
                  <c:v>1610</c:v>
                </c:pt>
                <c:pt idx="62">
                  <c:v>2220</c:v>
                </c:pt>
                <c:pt idx="63">
                  <c:v>1910</c:v>
                </c:pt>
                <c:pt idx="64">
                  <c:v>1860</c:v>
                </c:pt>
                <c:pt idx="65">
                  <c:v>1450</c:v>
                </c:pt>
                <c:pt idx="66">
                  <c:v>2210</c:v>
                </c:pt>
                <c:pt idx="67">
                  <c:v>2040</c:v>
                </c:pt>
                <c:pt idx="68">
                  <c:v>2140</c:v>
                </c:pt>
                <c:pt idx="69">
                  <c:v>2080</c:v>
                </c:pt>
                <c:pt idx="70">
                  <c:v>1950</c:v>
                </c:pt>
                <c:pt idx="71">
                  <c:v>2160</c:v>
                </c:pt>
                <c:pt idx="72">
                  <c:v>1650</c:v>
                </c:pt>
                <c:pt idx="73">
                  <c:v>2040</c:v>
                </c:pt>
                <c:pt idx="74">
                  <c:v>2140</c:v>
                </c:pt>
                <c:pt idx="75">
                  <c:v>1900</c:v>
                </c:pt>
                <c:pt idx="76">
                  <c:v>1930</c:v>
                </c:pt>
                <c:pt idx="77">
                  <c:v>2280</c:v>
                </c:pt>
                <c:pt idx="78">
                  <c:v>2130</c:v>
                </c:pt>
                <c:pt idx="79">
                  <c:v>1780</c:v>
                </c:pt>
                <c:pt idx="80">
                  <c:v>2190</c:v>
                </c:pt>
                <c:pt idx="81">
                  <c:v>2140</c:v>
                </c:pt>
                <c:pt idx="82">
                  <c:v>2050</c:v>
                </c:pt>
                <c:pt idx="83">
                  <c:v>2410</c:v>
                </c:pt>
                <c:pt idx="84">
                  <c:v>1520</c:v>
                </c:pt>
                <c:pt idx="85">
                  <c:v>2250</c:v>
                </c:pt>
                <c:pt idx="86">
                  <c:v>1900</c:v>
                </c:pt>
                <c:pt idx="87">
                  <c:v>1880</c:v>
                </c:pt>
                <c:pt idx="88">
                  <c:v>1930</c:v>
                </c:pt>
                <c:pt idx="89">
                  <c:v>2010</c:v>
                </c:pt>
                <c:pt idx="90">
                  <c:v>1920</c:v>
                </c:pt>
                <c:pt idx="91">
                  <c:v>2150</c:v>
                </c:pt>
                <c:pt idx="92">
                  <c:v>2110</c:v>
                </c:pt>
                <c:pt idx="93">
                  <c:v>2080</c:v>
                </c:pt>
                <c:pt idx="94">
                  <c:v>2150</c:v>
                </c:pt>
                <c:pt idx="95">
                  <c:v>1970</c:v>
                </c:pt>
                <c:pt idx="96">
                  <c:v>2440</c:v>
                </c:pt>
                <c:pt idx="97">
                  <c:v>2000</c:v>
                </c:pt>
                <c:pt idx="98">
                  <c:v>2060</c:v>
                </c:pt>
                <c:pt idx="99">
                  <c:v>2080</c:v>
                </c:pt>
                <c:pt idx="100">
                  <c:v>2010</c:v>
                </c:pt>
                <c:pt idx="101">
                  <c:v>2260</c:v>
                </c:pt>
                <c:pt idx="102">
                  <c:v>2410</c:v>
                </c:pt>
                <c:pt idx="103">
                  <c:v>2440</c:v>
                </c:pt>
                <c:pt idx="104">
                  <c:v>1910</c:v>
                </c:pt>
                <c:pt idx="105">
                  <c:v>2530</c:v>
                </c:pt>
                <c:pt idx="106">
                  <c:v>2130</c:v>
                </c:pt>
                <c:pt idx="107">
                  <c:v>1890</c:v>
                </c:pt>
                <c:pt idx="108">
                  <c:v>1990</c:v>
                </c:pt>
                <c:pt idx="109">
                  <c:v>2110</c:v>
                </c:pt>
                <c:pt idx="110">
                  <c:v>1710</c:v>
                </c:pt>
                <c:pt idx="111">
                  <c:v>1740</c:v>
                </c:pt>
                <c:pt idx="112">
                  <c:v>1940</c:v>
                </c:pt>
                <c:pt idx="113">
                  <c:v>2000</c:v>
                </c:pt>
                <c:pt idx="114">
                  <c:v>2010</c:v>
                </c:pt>
                <c:pt idx="115">
                  <c:v>1900</c:v>
                </c:pt>
                <c:pt idx="116">
                  <c:v>2290</c:v>
                </c:pt>
                <c:pt idx="117">
                  <c:v>1920</c:v>
                </c:pt>
                <c:pt idx="118">
                  <c:v>1950</c:v>
                </c:pt>
                <c:pt idx="119">
                  <c:v>1920</c:v>
                </c:pt>
                <c:pt idx="120">
                  <c:v>1930</c:v>
                </c:pt>
                <c:pt idx="121">
                  <c:v>1930</c:v>
                </c:pt>
                <c:pt idx="122">
                  <c:v>2060</c:v>
                </c:pt>
                <c:pt idx="123">
                  <c:v>1900</c:v>
                </c:pt>
                <c:pt idx="124">
                  <c:v>2160</c:v>
                </c:pt>
                <c:pt idx="125">
                  <c:v>2070</c:v>
                </c:pt>
                <c:pt idx="126">
                  <c:v>2020</c:v>
                </c:pt>
                <c:pt idx="127">
                  <c:v>2250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AF4-4D22-A96F-18C43112D4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0637951"/>
        <c:axId val="1195036159"/>
      </c:scatterChart>
      <c:valAx>
        <c:axId val="12806379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5036159"/>
        <c:crosses val="autoZero"/>
        <c:crossBetween val="midCat"/>
      </c:valAx>
      <c:valAx>
        <c:axId val="1195036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Square Feet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0637951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House Price Prediction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'house-prices'!$D$1</c:f>
              <c:strCache>
                <c:ptCount val="1"/>
                <c:pt idx="0">
                  <c:v>Bedrooms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'house-prices'!$B$2:$B$129</c:f>
              <c:numCache>
                <c:formatCode>General</c:formatCode>
                <c:ptCount val="128"/>
                <c:pt idx="0">
                  <c:v>114300</c:v>
                </c:pt>
                <c:pt idx="1">
                  <c:v>114200</c:v>
                </c:pt>
                <c:pt idx="2">
                  <c:v>114800</c:v>
                </c:pt>
                <c:pt idx="3">
                  <c:v>94700</c:v>
                </c:pt>
                <c:pt idx="4">
                  <c:v>119800</c:v>
                </c:pt>
                <c:pt idx="5">
                  <c:v>114600</c:v>
                </c:pt>
                <c:pt idx="6">
                  <c:v>151600</c:v>
                </c:pt>
                <c:pt idx="7">
                  <c:v>150700</c:v>
                </c:pt>
                <c:pt idx="8">
                  <c:v>119200</c:v>
                </c:pt>
                <c:pt idx="9">
                  <c:v>104000</c:v>
                </c:pt>
                <c:pt idx="10">
                  <c:v>132500</c:v>
                </c:pt>
                <c:pt idx="11">
                  <c:v>123000</c:v>
                </c:pt>
                <c:pt idx="12">
                  <c:v>102600</c:v>
                </c:pt>
                <c:pt idx="13">
                  <c:v>126300</c:v>
                </c:pt>
                <c:pt idx="14">
                  <c:v>176800</c:v>
                </c:pt>
                <c:pt idx="15">
                  <c:v>145800</c:v>
                </c:pt>
                <c:pt idx="16">
                  <c:v>147100</c:v>
                </c:pt>
                <c:pt idx="17">
                  <c:v>83600</c:v>
                </c:pt>
                <c:pt idx="18">
                  <c:v>111400</c:v>
                </c:pt>
                <c:pt idx="19">
                  <c:v>167200</c:v>
                </c:pt>
                <c:pt idx="20">
                  <c:v>116200</c:v>
                </c:pt>
                <c:pt idx="21">
                  <c:v>113800</c:v>
                </c:pt>
                <c:pt idx="22">
                  <c:v>91700</c:v>
                </c:pt>
                <c:pt idx="23">
                  <c:v>106100</c:v>
                </c:pt>
                <c:pt idx="24">
                  <c:v>156400</c:v>
                </c:pt>
                <c:pt idx="25">
                  <c:v>149300</c:v>
                </c:pt>
                <c:pt idx="26">
                  <c:v>137000</c:v>
                </c:pt>
                <c:pt idx="27">
                  <c:v>99300</c:v>
                </c:pt>
                <c:pt idx="28">
                  <c:v>69100</c:v>
                </c:pt>
                <c:pt idx="29">
                  <c:v>188000</c:v>
                </c:pt>
                <c:pt idx="30">
                  <c:v>182000</c:v>
                </c:pt>
                <c:pt idx="31">
                  <c:v>112300</c:v>
                </c:pt>
                <c:pt idx="32">
                  <c:v>135000</c:v>
                </c:pt>
                <c:pt idx="33">
                  <c:v>139600</c:v>
                </c:pt>
                <c:pt idx="34">
                  <c:v>117800</c:v>
                </c:pt>
                <c:pt idx="35">
                  <c:v>117100</c:v>
                </c:pt>
                <c:pt idx="36">
                  <c:v>117500</c:v>
                </c:pt>
                <c:pt idx="37">
                  <c:v>147000</c:v>
                </c:pt>
                <c:pt idx="38">
                  <c:v>131300</c:v>
                </c:pt>
                <c:pt idx="39">
                  <c:v>108200</c:v>
                </c:pt>
                <c:pt idx="40">
                  <c:v>106600</c:v>
                </c:pt>
                <c:pt idx="41">
                  <c:v>133600</c:v>
                </c:pt>
                <c:pt idx="42">
                  <c:v>105600</c:v>
                </c:pt>
                <c:pt idx="43">
                  <c:v>154000</c:v>
                </c:pt>
                <c:pt idx="44">
                  <c:v>166500</c:v>
                </c:pt>
                <c:pt idx="45">
                  <c:v>103200</c:v>
                </c:pt>
                <c:pt idx="46">
                  <c:v>129800</c:v>
                </c:pt>
                <c:pt idx="47">
                  <c:v>90300</c:v>
                </c:pt>
                <c:pt idx="48">
                  <c:v>115900</c:v>
                </c:pt>
                <c:pt idx="49">
                  <c:v>107500</c:v>
                </c:pt>
                <c:pt idx="50">
                  <c:v>151100</c:v>
                </c:pt>
                <c:pt idx="51">
                  <c:v>91100</c:v>
                </c:pt>
                <c:pt idx="52">
                  <c:v>117400</c:v>
                </c:pt>
                <c:pt idx="53">
                  <c:v>130800</c:v>
                </c:pt>
                <c:pt idx="54">
                  <c:v>81300</c:v>
                </c:pt>
                <c:pt idx="55">
                  <c:v>125700</c:v>
                </c:pt>
                <c:pt idx="56">
                  <c:v>140900</c:v>
                </c:pt>
                <c:pt idx="57">
                  <c:v>152300</c:v>
                </c:pt>
                <c:pt idx="58">
                  <c:v>138100</c:v>
                </c:pt>
                <c:pt idx="59">
                  <c:v>155400</c:v>
                </c:pt>
                <c:pt idx="60">
                  <c:v>180900</c:v>
                </c:pt>
                <c:pt idx="61">
                  <c:v>100900</c:v>
                </c:pt>
                <c:pt idx="62">
                  <c:v>161300</c:v>
                </c:pt>
                <c:pt idx="63">
                  <c:v>120500</c:v>
                </c:pt>
                <c:pt idx="64">
                  <c:v>130300</c:v>
                </c:pt>
                <c:pt idx="65">
                  <c:v>111100</c:v>
                </c:pt>
                <c:pt idx="66">
                  <c:v>126200</c:v>
                </c:pt>
                <c:pt idx="67">
                  <c:v>151900</c:v>
                </c:pt>
                <c:pt idx="68">
                  <c:v>93600</c:v>
                </c:pt>
                <c:pt idx="69">
                  <c:v>165600</c:v>
                </c:pt>
                <c:pt idx="70">
                  <c:v>166700</c:v>
                </c:pt>
                <c:pt idx="71">
                  <c:v>157600</c:v>
                </c:pt>
                <c:pt idx="72">
                  <c:v>107300</c:v>
                </c:pt>
                <c:pt idx="73">
                  <c:v>125700</c:v>
                </c:pt>
                <c:pt idx="74">
                  <c:v>144200</c:v>
                </c:pt>
                <c:pt idx="75">
                  <c:v>106900</c:v>
                </c:pt>
                <c:pt idx="76">
                  <c:v>129800</c:v>
                </c:pt>
                <c:pt idx="77">
                  <c:v>176500</c:v>
                </c:pt>
                <c:pt idx="78">
                  <c:v>121300</c:v>
                </c:pt>
                <c:pt idx="79">
                  <c:v>143600</c:v>
                </c:pt>
                <c:pt idx="80">
                  <c:v>143400</c:v>
                </c:pt>
                <c:pt idx="81">
                  <c:v>184300</c:v>
                </c:pt>
                <c:pt idx="82">
                  <c:v>164800</c:v>
                </c:pt>
                <c:pt idx="83">
                  <c:v>147700</c:v>
                </c:pt>
                <c:pt idx="84">
                  <c:v>90500</c:v>
                </c:pt>
                <c:pt idx="85">
                  <c:v>188300</c:v>
                </c:pt>
                <c:pt idx="86">
                  <c:v>102700</c:v>
                </c:pt>
                <c:pt idx="87">
                  <c:v>172500</c:v>
                </c:pt>
                <c:pt idx="88">
                  <c:v>127700</c:v>
                </c:pt>
                <c:pt idx="89">
                  <c:v>97800</c:v>
                </c:pt>
                <c:pt idx="90">
                  <c:v>143100</c:v>
                </c:pt>
                <c:pt idx="91">
                  <c:v>116500</c:v>
                </c:pt>
                <c:pt idx="92">
                  <c:v>142600</c:v>
                </c:pt>
                <c:pt idx="93">
                  <c:v>157100</c:v>
                </c:pt>
                <c:pt idx="94">
                  <c:v>160600</c:v>
                </c:pt>
                <c:pt idx="95">
                  <c:v>152500</c:v>
                </c:pt>
                <c:pt idx="96">
                  <c:v>133300</c:v>
                </c:pt>
                <c:pt idx="97">
                  <c:v>126800</c:v>
                </c:pt>
                <c:pt idx="98">
                  <c:v>145500</c:v>
                </c:pt>
                <c:pt idx="99">
                  <c:v>171000</c:v>
                </c:pt>
                <c:pt idx="100">
                  <c:v>103200</c:v>
                </c:pt>
                <c:pt idx="101">
                  <c:v>123100</c:v>
                </c:pt>
                <c:pt idx="102">
                  <c:v>136800</c:v>
                </c:pt>
                <c:pt idx="103">
                  <c:v>211200</c:v>
                </c:pt>
                <c:pt idx="104">
                  <c:v>82300</c:v>
                </c:pt>
                <c:pt idx="105">
                  <c:v>146900</c:v>
                </c:pt>
                <c:pt idx="106">
                  <c:v>108500</c:v>
                </c:pt>
                <c:pt idx="107">
                  <c:v>134000</c:v>
                </c:pt>
                <c:pt idx="108">
                  <c:v>117000</c:v>
                </c:pt>
                <c:pt idx="109">
                  <c:v>108700</c:v>
                </c:pt>
                <c:pt idx="110">
                  <c:v>111600</c:v>
                </c:pt>
                <c:pt idx="111">
                  <c:v>114900</c:v>
                </c:pt>
                <c:pt idx="112">
                  <c:v>123600</c:v>
                </c:pt>
                <c:pt idx="113">
                  <c:v>115700</c:v>
                </c:pt>
                <c:pt idx="114">
                  <c:v>124500</c:v>
                </c:pt>
                <c:pt idx="115">
                  <c:v>102500</c:v>
                </c:pt>
                <c:pt idx="116">
                  <c:v>199500</c:v>
                </c:pt>
                <c:pt idx="117">
                  <c:v>117800</c:v>
                </c:pt>
                <c:pt idx="118">
                  <c:v>150200</c:v>
                </c:pt>
                <c:pt idx="119">
                  <c:v>109700</c:v>
                </c:pt>
                <c:pt idx="120">
                  <c:v>110400</c:v>
                </c:pt>
                <c:pt idx="121">
                  <c:v>105600</c:v>
                </c:pt>
                <c:pt idx="122">
                  <c:v>144800</c:v>
                </c:pt>
                <c:pt idx="123">
                  <c:v>119700</c:v>
                </c:pt>
                <c:pt idx="124">
                  <c:v>147900</c:v>
                </c:pt>
                <c:pt idx="125">
                  <c:v>113500</c:v>
                </c:pt>
                <c:pt idx="126">
                  <c:v>149900</c:v>
                </c:pt>
                <c:pt idx="127">
                  <c:v>124600</c:v>
                </c:pt>
              </c:numCache>
            </c:numRef>
          </c:xVal>
          <c:yVal>
            <c:numRef>
              <c:f>'house-prices'!$D$2:$D$129</c:f>
              <c:numCache>
                <c:formatCode>General</c:formatCode>
                <c:ptCount val="128"/>
                <c:pt idx="0">
                  <c:v>2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3</c:v>
                </c:pt>
                <c:pt idx="10">
                  <c:v>3</c:v>
                </c:pt>
                <c:pt idx="11">
                  <c:v>2</c:v>
                </c:pt>
                <c:pt idx="12">
                  <c:v>3</c:v>
                </c:pt>
                <c:pt idx="13">
                  <c:v>3</c:v>
                </c:pt>
                <c:pt idx="14">
                  <c:v>4</c:v>
                </c:pt>
                <c:pt idx="15">
                  <c:v>4</c:v>
                </c:pt>
                <c:pt idx="16">
                  <c:v>3</c:v>
                </c:pt>
                <c:pt idx="17">
                  <c:v>3</c:v>
                </c:pt>
                <c:pt idx="18">
                  <c:v>2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4</c:v>
                </c:pt>
                <c:pt idx="25">
                  <c:v>4</c:v>
                </c:pt>
                <c:pt idx="26">
                  <c:v>4</c:v>
                </c:pt>
                <c:pt idx="27">
                  <c:v>3</c:v>
                </c:pt>
                <c:pt idx="28">
                  <c:v>2</c:v>
                </c:pt>
                <c:pt idx="29">
                  <c:v>4</c:v>
                </c:pt>
                <c:pt idx="30">
                  <c:v>4</c:v>
                </c:pt>
                <c:pt idx="31">
                  <c:v>2</c:v>
                </c:pt>
                <c:pt idx="32">
                  <c:v>3</c:v>
                </c:pt>
                <c:pt idx="33">
                  <c:v>5</c:v>
                </c:pt>
                <c:pt idx="34">
                  <c:v>2</c:v>
                </c:pt>
                <c:pt idx="35">
                  <c:v>3</c:v>
                </c:pt>
                <c:pt idx="36">
                  <c:v>2</c:v>
                </c:pt>
                <c:pt idx="37">
                  <c:v>4</c:v>
                </c:pt>
                <c:pt idx="38">
                  <c:v>3</c:v>
                </c:pt>
                <c:pt idx="39">
                  <c:v>3</c:v>
                </c:pt>
                <c:pt idx="40">
                  <c:v>2</c:v>
                </c:pt>
                <c:pt idx="41">
                  <c:v>4</c:v>
                </c:pt>
                <c:pt idx="42">
                  <c:v>2</c:v>
                </c:pt>
                <c:pt idx="43">
                  <c:v>3</c:v>
                </c:pt>
                <c:pt idx="44">
                  <c:v>3</c:v>
                </c:pt>
                <c:pt idx="45">
                  <c:v>3</c:v>
                </c:pt>
                <c:pt idx="46">
                  <c:v>2</c:v>
                </c:pt>
                <c:pt idx="47">
                  <c:v>3</c:v>
                </c:pt>
                <c:pt idx="48">
                  <c:v>2</c:v>
                </c:pt>
                <c:pt idx="49">
                  <c:v>3</c:v>
                </c:pt>
                <c:pt idx="50">
                  <c:v>3</c:v>
                </c:pt>
                <c:pt idx="51">
                  <c:v>2</c:v>
                </c:pt>
                <c:pt idx="52">
                  <c:v>2</c:v>
                </c:pt>
                <c:pt idx="53">
                  <c:v>3</c:v>
                </c:pt>
                <c:pt idx="54">
                  <c:v>3</c:v>
                </c:pt>
                <c:pt idx="55">
                  <c:v>2</c:v>
                </c:pt>
                <c:pt idx="56">
                  <c:v>3</c:v>
                </c:pt>
                <c:pt idx="57">
                  <c:v>4</c:v>
                </c:pt>
                <c:pt idx="58">
                  <c:v>3</c:v>
                </c:pt>
                <c:pt idx="59">
                  <c:v>4</c:v>
                </c:pt>
                <c:pt idx="60">
                  <c:v>3</c:v>
                </c:pt>
                <c:pt idx="61">
                  <c:v>2</c:v>
                </c:pt>
                <c:pt idx="62">
                  <c:v>4</c:v>
                </c:pt>
                <c:pt idx="63">
                  <c:v>2</c:v>
                </c:pt>
                <c:pt idx="64">
                  <c:v>3</c:v>
                </c:pt>
                <c:pt idx="65">
                  <c:v>2</c:v>
                </c:pt>
                <c:pt idx="66">
                  <c:v>3</c:v>
                </c:pt>
                <c:pt idx="67">
                  <c:v>4</c:v>
                </c:pt>
                <c:pt idx="68">
                  <c:v>3</c:v>
                </c:pt>
                <c:pt idx="69">
                  <c:v>4</c:v>
                </c:pt>
                <c:pt idx="70">
                  <c:v>3</c:v>
                </c:pt>
                <c:pt idx="71">
                  <c:v>4</c:v>
                </c:pt>
                <c:pt idx="72">
                  <c:v>3</c:v>
                </c:pt>
                <c:pt idx="73">
                  <c:v>3</c:v>
                </c:pt>
                <c:pt idx="74">
                  <c:v>3</c:v>
                </c:pt>
                <c:pt idx="75">
                  <c:v>2</c:v>
                </c:pt>
                <c:pt idx="76">
                  <c:v>3</c:v>
                </c:pt>
                <c:pt idx="77">
                  <c:v>4</c:v>
                </c:pt>
                <c:pt idx="78">
                  <c:v>3</c:v>
                </c:pt>
                <c:pt idx="79">
                  <c:v>4</c:v>
                </c:pt>
                <c:pt idx="80">
                  <c:v>3</c:v>
                </c:pt>
                <c:pt idx="81">
                  <c:v>4</c:v>
                </c:pt>
                <c:pt idx="82">
                  <c:v>2</c:v>
                </c:pt>
                <c:pt idx="83">
                  <c:v>3</c:v>
                </c:pt>
                <c:pt idx="84">
                  <c:v>2</c:v>
                </c:pt>
                <c:pt idx="85">
                  <c:v>4</c:v>
                </c:pt>
                <c:pt idx="86">
                  <c:v>4</c:v>
                </c:pt>
                <c:pt idx="87">
                  <c:v>3</c:v>
                </c:pt>
                <c:pt idx="88">
                  <c:v>3</c:v>
                </c:pt>
                <c:pt idx="89">
                  <c:v>2</c:v>
                </c:pt>
                <c:pt idx="90">
                  <c:v>4</c:v>
                </c:pt>
                <c:pt idx="91">
                  <c:v>3</c:v>
                </c:pt>
                <c:pt idx="92">
                  <c:v>3</c:v>
                </c:pt>
                <c:pt idx="93">
                  <c:v>3</c:v>
                </c:pt>
                <c:pt idx="94">
                  <c:v>4</c:v>
                </c:pt>
                <c:pt idx="95">
                  <c:v>2</c:v>
                </c:pt>
                <c:pt idx="96">
                  <c:v>3</c:v>
                </c:pt>
                <c:pt idx="97">
                  <c:v>2</c:v>
                </c:pt>
                <c:pt idx="98">
                  <c:v>3</c:v>
                </c:pt>
                <c:pt idx="99">
                  <c:v>3</c:v>
                </c:pt>
                <c:pt idx="100">
                  <c:v>3</c:v>
                </c:pt>
                <c:pt idx="101">
                  <c:v>3</c:v>
                </c:pt>
                <c:pt idx="102">
                  <c:v>3</c:v>
                </c:pt>
                <c:pt idx="103">
                  <c:v>4</c:v>
                </c:pt>
                <c:pt idx="104">
                  <c:v>3</c:v>
                </c:pt>
                <c:pt idx="105">
                  <c:v>4</c:v>
                </c:pt>
                <c:pt idx="106">
                  <c:v>3</c:v>
                </c:pt>
                <c:pt idx="107">
                  <c:v>3</c:v>
                </c:pt>
                <c:pt idx="108">
                  <c:v>3</c:v>
                </c:pt>
                <c:pt idx="109">
                  <c:v>3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3</c:v>
                </c:pt>
                <c:pt idx="114">
                  <c:v>4</c:v>
                </c:pt>
                <c:pt idx="115">
                  <c:v>3</c:v>
                </c:pt>
                <c:pt idx="116">
                  <c:v>5</c:v>
                </c:pt>
                <c:pt idx="117">
                  <c:v>3</c:v>
                </c:pt>
                <c:pt idx="118">
                  <c:v>3</c:v>
                </c:pt>
                <c:pt idx="119">
                  <c:v>2</c:v>
                </c:pt>
                <c:pt idx="120">
                  <c:v>2</c:v>
                </c:pt>
                <c:pt idx="121">
                  <c:v>3</c:v>
                </c:pt>
                <c:pt idx="122">
                  <c:v>2</c:v>
                </c:pt>
                <c:pt idx="123">
                  <c:v>3</c:v>
                </c:pt>
                <c:pt idx="124">
                  <c:v>4</c:v>
                </c:pt>
                <c:pt idx="125">
                  <c:v>2</c:v>
                </c:pt>
                <c:pt idx="126">
                  <c:v>3</c:v>
                </c:pt>
                <c:pt idx="127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A97-4CBC-9A3E-D85FAC8751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59589327"/>
        <c:axId val="1271809055"/>
      </c:scatterChart>
      <c:valAx>
        <c:axId val="13595893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1809055"/>
        <c:crosses val="autoZero"/>
        <c:crossBetween val="midCat"/>
      </c:valAx>
      <c:valAx>
        <c:axId val="1271809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Bedrooms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95893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7</c:v>
                </c:pt>
                <c:pt idx="1">
                  <c:v>15</c:v>
                </c:pt>
                <c:pt idx="2">
                  <c:v>32</c:v>
                </c:pt>
                <c:pt idx="3">
                  <c:v>39</c:v>
                </c:pt>
                <c:pt idx="4">
                  <c:v>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AAD-466D-B304-CB3DF2A6B1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66890272"/>
        <c:axId val="1286915360"/>
      </c:scatterChart>
      <c:valAx>
        <c:axId val="1566890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6915360"/>
        <c:crosses val="autoZero"/>
        <c:crossBetween val="midCat"/>
      </c:valAx>
      <c:valAx>
        <c:axId val="128691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890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Cancer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Malignant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0.7</c:v>
                </c:pt>
                <c:pt idx="1">
                  <c:v>1.8</c:v>
                </c:pt>
                <c:pt idx="2">
                  <c:v>0.9</c:v>
                </c:pt>
                <c:pt idx="3">
                  <c:v>2</c:v>
                </c:pt>
                <c:pt idx="4">
                  <c:v>1.7</c:v>
                </c:pt>
                <c:pt idx="5">
                  <c:v>1.5</c:v>
                </c:pt>
                <c:pt idx="6">
                  <c:v>1.6</c:v>
                </c:pt>
                <c:pt idx="7">
                  <c:v>1.4</c:v>
                </c:pt>
                <c:pt idx="8">
                  <c:v>1.2</c:v>
                </c:pt>
                <c:pt idx="9">
                  <c:v>0.3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D56-48AC-9C95-3BB8C0CBE3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4806240"/>
        <c:axId val="1186813504"/>
      </c:scatterChart>
      <c:valAx>
        <c:axId val="1874806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Tumour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6813504"/>
        <c:crosses val="autoZero"/>
        <c:crossBetween val="midCat"/>
        <c:majorUnit val="0.2"/>
      </c:valAx>
      <c:valAx>
        <c:axId val="118681350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Malignant?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4806240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2:47:32.595"/>
    </inkml:context>
    <inkml:brush xml:id="br0">
      <inkml:brushProperty name="width" value="0.05292" units="cm"/>
      <inkml:brushProperty name="height" value="0.05292" units="cm"/>
      <inkml:brushProperty name="color" value="#00FF00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0000FF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24383 14825 2914,'0'0'1442,"0"0"-674,0 0 385,-26 0 513,26 0-32,0-27-449,0 27-96,0 0 32,0 0 96,0 0-192,0 0-160,0 0-225,0 0-191,0 0-65,0 0-128,0 0-128,0 0 129,0 0-321,0 0 160,0 0 0,26 0 160,-26 0 32,53 0-95,-26 27-1,25-27-192,1 0 128,26 0-128,2 0-32,-30 0 192,30 0-224,-29 0-32,28 0 96,-28 25-192,-25-25-1,-1 0-223,1 0-193,-27 0-448,0 27-672,-27-27-609,27 0-641,-26 0-1986</inkml:trace>
  <inkml:trace contextRef="#ctx0" brushRef="#br0" timeOffset="1810.1">16707 8889 800,'-27'0'5702,"27"0"-5606,0 0 769,0 0 832,0 0-320,-27 0-768,27 0-225,0 0 65,27 0 288,-27 0-129,27 0-320,-1 0-63,2 26 159,23-26-96,4 0-32,23 0-159,2 0 31,-1 0-96,0 0 0,1 0-32,-2 27 32,4-27-32,-32 0 0,5 0-32,-2 0 0,-27-27-128,0 27-481,-26 0-864,0 0-1250,0 0-6502</inkml:trace>
  <inkml:trace contextRef="#ctx0" brushRef="#br1" timeOffset="18072.03">25443 5311 2882,'0'-26'961,"0"26"-576,0 0 1312,0 0-320,0 0-896,0 0-289,0 0 545,-27 0 352,27 0-160,0 0-225,0 0-95,0 0-225,0 0-160,-27 0-127,27 0-97,0 0 32,-26 0 128,26 0 192,0 0 64,0 0 65,-28 0 63,28 0-63,0 0 31,0 0-63,0 0-33,0 0-128,0 0-159,0 0-65,28 0 32,-28 0 64,26 26 32,1 1 0,0-27 97,-2 27-65,28-1-96,1 1 0,-2-2-96,-26 3 0,28-2 32,-29-26 0,2 26-64,-1-26 0,-26 0 0,28 0-544,-28 0-129,0 0-320,-28 0-1377,28 0-1089,-26-26-289</inkml:trace>
  <inkml:trace contextRef="#ctx0" brushRef="#br1" timeOffset="18353.04">25627 5233 6374,'0'-27'928,"0"0"1571,0 27-1,0 0-928,0 0-1154,-27 27-288,27 0 224,-25-1 33,25 26-193,-27-25 0,0 26-64,27-1-96,-26 2 0,-1-28-64,27 1-32,0-2-352,-25 3-737,25-1-1794,0-27-2850</inkml:trace>
  <inkml:trace contextRef="#ctx0" brushRef="#br1" timeOffset="19277.09">26420 6505 480,'0'0'1858,"0"0"384,0 0-352,0 0-289,0 0-159,0 0-418,0 0 98,0 0-65,0 0-129,28 0-127,-1 0-160,-27 0-33,26 26-95,1-26-97,-2 27-95,29-27-129,-28 25-160,26-25-32,2 27 0,-28-27-96,1 0-225,-2 0-127,2 27-225,-27-27-544,0 0-929,0 0-801,0-27-4035</inkml:trace>
  <inkml:trace contextRef="#ctx0" brushRef="#br1" timeOffset="19463.09">26739 6399 10057,'-27'0'0,"27"0"1313,-27 26 385,27 0-897,-25 0-321,-2 28-64,1-2-223,-1 2-129,27-1-224,-27-26-1602,27 25-3683</inkml:trace>
  <inkml:trace contextRef="#ctx0" brushRef="#br1" timeOffset="20251.14">27373 7617 576,'-26'0'9833,"26"0"-9512,0 0 1761,0 0-577,0 0-1057,26 0 1,1 0 192,0 0 95,27 28-31,-30-28-449,31 25 321,-2 2-481,-1-27-32,2 0 0,-2 26-160,1-26-32,-26 0-545,-1 0-576,-26 0-737,0 0-2050</inkml:trace>
  <inkml:trace contextRef="#ctx0" brushRef="#br1" timeOffset="20444.16">27719 7458 11274,'26'0'1121,"-26"0"-352,-26 27 993,-28-1-577,28 28-609,-26-2-127,-3 28-193,28-28-256,3 2-224,-2-28-1346,26 0-2562</inkml:trace>
  <inkml:trace contextRef="#ctx0" brushRef="#br1" timeOffset="21303.21">27109 6345 3010,'0'0'1378,"0"0"1376,0 0-31,0 0-865,0 0-353,0 0 32,0 0-319,0 0-257,0 0-481,27-26-384,0 0-64,-1-1-32,53 2 0,0-30 0,29 2 64,-3-26-64,27-1 96,0 1 128,27-1-320,-26-26 641,26 27-353,-27-1-160,0 27-96,-26-1-32,-52 2-96,-2 26-353,-26-1-159,-26 27 159,0-27-288,-26 1-512,-2 26-1057,-23 0-833,-4 0-3267</inkml:trace>
  <inkml:trace contextRef="#ctx0" brushRef="#br1" timeOffset="21945.25">26183 5418 11018,'-54'0'1025,"54"0"-256,0 0 512,0 0-384,27-27-769,0 27-32,51 0-96,2 0 0,27 0 96,25 0-64,27 0 0,-1 0 0,26 0 0,30-26 64,-28 26 0,-28-27 0,0 0 33,-26 27-1,-26-26-128,-25 0 96,-2 26-192,-53 0-193,1-26-95,-27 26 192,0 0-545,-27 0-480,-27 0-385,30 0-992,-58 0-2947</inkml:trace>
  <inkml:trace contextRef="#ctx0" brushRef="#br1" timeOffset="22552.28">26369 5259 160,'27'-26'1089,"-3"26"128,-24 0-256,0 0-128,28 0-161,-28 0 449,0 0 192,0 0-576,0 0-160,-28 0-321,28 0-128,0-27-288,0 27-224,-24 0 191,24 0 129,-27 27-32,27-27 96,-28 0 289,2 26 415,-1 0-448,0 0-192,2 1 1,-2 0-33,27-1-32,-26 1 0,-1-2 96,27 3-32,-27-28 192,27 0 96,0 26 33,0-26 191,0 0 161,0 0-161,27 0 97,-27 26-32,27-26-289,-1 0-256,26 27-64,2-27-32,-28 25-544,29 3-1026,-3-28-800,-25 27-1378</inkml:trace>
  <inkml:trace contextRef="#ctx0" brushRef="#br1" timeOffset="23027.31">27189 6107 12363,'26'-26'929,"-26"26"-705,26 0 1218,-26 0-610,0 0-671,0 0-193,0 0 32,-26 0 0,26 26 0,-52 0-32,25 2 0,0-3 64,-1 30-32,4-30 32,-2 2 160,26-1-96,0 0-64,0 2 128,50-28 32,-22 26-32,26-26-32,24 0-288,-24 0-384,-2 0-641,1 0-2050,-26 0-4965</inkml:trace>
  <inkml:trace contextRef="#ctx0" brushRef="#br1" timeOffset="23943.36">28723 5815 128,'28'-26'320,"-28"26"192,26-26 1731,-26 26-97,0-26-865,27 26 0,-27 0-64,0 0 96,27-28-160,-27 28-320,0 0-192,0 0 64,0 0-1,0 0-127,0 0-129,0 0-95,0 28 31,0-28-32,-27 52-64,0 1-191,1 0-1,-2-1-96,-23 28-128,-4 0 96,5-1 96,-5 28-64,2-1 32,1 0 32,-2-28-64,1 29-64,28-28 64,-29 29-32,28-31 96,-2 4-64,4-29 32,-3 2-32,27-2 0,-28 1 0,28-26-96,0-1 32,0 1-97,-27-2 129,27 2 0,0-27 32,0 0 32,0 0-64,0 27 32,0-27 64,-26 0-128,26 0 64,0 26 0,-24-26 0,-4 27 64,28-27-96,0 0 0,0 27 0,0-27-96,0 0-352,0 0-321,0 0-352,28 0-513,-28-27-159,0 27-1,0 0 449,0 0 768,0-27-512,0 27-2563</inkml:trace>
  <inkml:trace contextRef="#ctx0" brushRef="#br1" timeOffset="24267.38">28011 7141 8584,'24'0'288,"-24"0"0,0 0 2435,0 0-1218,0 26-1281,-24 0 65,24 27 511,-28 0-159,1-26-385,27 25-32,0 1-63,-27-26 127,54 0-160,0-1 64,1-26 129,-4 26-129,29-26 64,2-26-224,-3 0 0,1 26-192,-26-27-417,25 27-288,-52 0-1345,26 0-3043</inkml:trace>
  <inkml:trace contextRef="#ctx0" brushRef="#br1" timeOffset="25696.46">28804 4675 12299,'-27'0'545,"27"0"-193,0 0 417,27 0 128,0 0-449,25-26-416,28 26 160,-2-26 225,1 0-161,2-1-256,-30 0-32,4 27-321,-29-26-832,1 26-1345,-27 0-1346,0 0-3555</inkml:trace>
  <inkml:trace contextRef="#ctx0" brushRef="#br1" timeOffset="25963.48">29095 4597 4548,'25'26'288,"2"0"225,-1-26 640,29 26-513,-31 2-576,31-2-32,-29 0 161,1 26 543,-27 2-255,25-1-193,-25 0 353,0-26 576,-25-2 288,25 3 97,-27-2-257,-27 2-192,27-3-448,-24-25-545,23 0-64,-25 0-192,28 0-192,-2 0-289,27-25-224,-27 25-704,27-28-1762,27 28-2499</inkml:trace>
  <inkml:trace contextRef="#ctx0" brushRef="#br1" timeOffset="26244.5">29652 4465 12203,'0'0'-512,"0"0"544,0 25 993,0 2-257,0 26-511,0 0-1,0-1 577,0 2-1,24-1-415,-24 26-257,27-26-128,-1-26-128,2 26-545,-1-28-1249,-3 29-1601,31-54-2434</inkml:trace>
  <inkml:trace contextRef="#ctx0" brushRef="#br1" timeOffset="26713.52">30100 4729 13292,'0'-54'481,"0"28"-289,-27 26 1377,27 0-1184,-25 0-578,25 0-191,0 26 256,-27 2 64,27 24 64,0 0 32,27 2-64,-2-1 64,29-26 32,-28 26-64,1-28-32,-2 3 160,29-28 0,0 0 32,-3 0 129,-23 0-225,-1-28-64,-1 3 128,-26 25-160,0-27 0,0-26-32,0 0-97,-53-26 65,-2 26-64,3-1 224,-1 2-64,1 52 64,-1-26-32,-1 26 64,29 26 1,-28-26-194,53 26 1,0 0 32,0 2 160,26-2 129,26 0 63,2 1-160,-1-2-32,-1 3-128,1-2-128,-1-26-32,-25 26-481,1-26-1121,-1 0-1313,-1 0-5349</inkml:trace>
  <inkml:trace contextRef="#ctx0" brushRef="#br1" timeOffset="27088.54">30736 4887 12523,'0'0'-1473,"0"0"2338,0 0 64,-27 0-961,27 0 32,-26 27 32,26 0 32,0-1-32,0 1-64,0-2-257,26 3 193,1-2 128,25-26 129,-25 28 319,1-28 129,-2-28-33,-2 28-127,-24-26-33,0-2-224,0 3 0,-24-2-96,-2 1-96,-2-1-96,1 0-320,0 1-993,2 26-2083,-2-26-4707</inkml:trace>
  <inkml:trace contextRef="#ctx0" brushRef="#br1" timeOffset="27571.57">31291 4994 13965,'0'0'672,"0"0"-896,0 0 865,0 25 63,0-25-672,0 28 0,0-2-192,0 2-192,0-3-225,-26 28-800,26-26-833,-26 0-2402</inkml:trace>
  <inkml:trace contextRef="#ctx0" brushRef="#br1" timeOffset="28046.6">31663 4465 14477,'25'-80'-801,"-25"53"417,-25 0 1057,25 27-417,-27 0-608,27 0 191,-27 27 161,1 0 33,26 25 31,-28 28 0,28 0-96,0-28-161,28 28 1,-2-27-352,1 0 95,0-27 257,25 27 288,1-53 257,-1 27 31,1-54 160,1 27 33,-26-27-353,-4 1-32,2-28-96,-26 2-64,0 26-256,0-28-256,-26 2 224,-26-1 224,-2 26 128,1 1 0,1-1 128,-28 27-64,28 0-128,25 27-64,1-27 0,-2 26 64,28 1 96,0 26-160,28-27-32,-2 0-128,1 28-385,25-28-992,1 1-2115</inkml:trace>
  <inkml:trace contextRef="#ctx0" brushRef="#br1" timeOffset="28263.6">32192 4755 13933,'52'0'-160,"-52"0"608,27 27 1250,-27-2-962,0 3-640,26-2-160,-26 0-288,0 28-385,27-28-576,-27 1-1442,27-27-3523</inkml:trace>
  <inkml:trace contextRef="#ctx0" brushRef="#br1" timeOffset="28544.62">32271 4278 6950,'26'-27'8392,"1"27"-9897,-27 0 2594,27 0-32,-27 0-417,25 0-287,28 27 383,-26 26 193,25 1-288,-25-2-193,-1 28-384,2 0-32,-1-2-320,-27-24-289,0 24-512,0 2-448,-27-26-1442,-1-1-1697,2 0-3748</inkml:trace>
  <inkml:trace contextRef="#ctx0" brushRef="#br2" timeOffset="81054.63">26104 9311 1889,'25'0'993,"-25"0"96,0 0 673,0-25-32,0 25-289,0 0-416,0 0 0,0 0 0,0-27-96,0 27 0,0 0-225,0 0-159,0-26-225,-25 26-32,25-27-95,0 27-97,-27-27-32,27 27-64,-26-26 0,-28 26 0,29-26-64,-56 26 0,30 0 0,-30 0 31,2 26-63,-1 0-96,1 1-32,1 0-32,-2-1 0,28 26 191,-30-25 33,29 26 0,1 1 32,25-1 0,1 0 0,-26 1 0,52 24 0,-27 2 0,27-28 0,27 28 32,-2-28 32,28 28 33,26-26-33,2-1-64,-3 0 32,30-27 32,-3 2 0,0-28 32,27 0 128,2 0 96,-29-28-63,27-24-129,-27-2 32,3-26 0,-29 0 32,1 2-64,-28-2 33,-25 1-161,-1-26 32,-26 25 32,-26 0 320,-28 26 257,-24 1-33,-1 1-191,-29 25-353,29 1-128,-26 26-1025,25 0-833,28 26-4292</inkml:trace>
  <inkml:trace contextRef="#ctx0" brushRef="#br2" timeOffset="84265.81">25813 10081 1217,'0'0'1345,"0"0"-224,0 0-224,27 0-353,-27 0-416,0 0-320,0 0-801,0 0-1729</inkml:trace>
  <inkml:trace contextRef="#ctx0" brushRef="#br2" timeOffset="84460.83">25891 10479 448,'0'26'1217,"0"-26"-480,0 0 32,0 26-129,0-26 33,0 0-257,0 27-384,0-27-192,-27 25-1057,27-25-1826</inkml:trace>
  <inkml:trace contextRef="#ctx0" brushRef="#br2" timeOffset="84581.83">25813 10770 2146,'0'53'1025,"0"-27"-1,0-26-447,0 28-481,0-28-769,0 25-2241</inkml:trace>
  <inkml:trace contextRef="#ctx0" brushRef="#br2" timeOffset="84727.84">25840 11114 2402,'0'27'0,"0"-1"64,0-26 96,0 27-32,0-27-736</inkml:trace>
  <inkml:trace contextRef="#ctx0" brushRef="#br2" timeOffset="85073.86">25919 11723 352,'26'0'96</inkml:trace>
  <inkml:trace contextRef="#ctx0" brushRef="#br2" timeOffset="85686.9">25997 12413 64,'0'26'-63</inkml:trace>
  <inkml:trace contextRef="#ctx0" brushRef="#br2" timeOffset="86141.92">25945 12810 832,'0'27'1538,"0"-27"63,0 26-512,0-26-192,0 26-545,0-26-127,0 28 415,0-28-95,0 0-353,0 26-192,0-26 32,0 26-352,0-26-1378,0 0-2338</inkml:trace>
  <inkml:trace contextRef="#ctx0" brushRef="#br2" timeOffset="86284.93">25919 13155 4548,'0'26'2146,"0"-26"-2146,0 26 32,0-26 0,0 27-224,26-27-673,-26 0-801,0 0-992</inkml:trace>
  <inkml:trace contextRef="#ctx0" brushRef="#br2" timeOffset="86435.93">26051 13261 3010,'0'0'1826,"0"0"-1442,0 26 417,0-26-192,0 0-673,0 26-2467</inkml:trace>
  <inkml:trace contextRef="#ctx0" brushRef="#br2" timeOffset="86882.96">26051 13155 8199,'0'0'481,"-27"-28"-193,27 28 1314,0 0-33,-27 0-896,27 0-513,0 0 160,27 0 577,-27 28-256,0-2-257,27-26-64,-27 26 33,26 1 95,-26 26-96,0-27 1,0 27-1,0 2-32,0 23 161,-26-24-321,26-2 0,0 1-96,-27 0-32,27-1-64,0-25-32,27 0-416,-27-27-97,0 26-512,0-26-1602,0 0-2818</inkml:trace>
  <inkml:trace contextRef="#ctx0" brushRef="#br2" timeOffset="87713.01">26077 14241 3843,'-26'0'1890,"-1"0"-1410,27 0 1378,-27 0 833,2-26-545,25 26-1185,-27 26-353,1-26 65,26 0-161,-28 26-319,28 1-129,0-27-64,28 53 0,-28-27 0,53 0-32,-28 28 64,2-1-32,0 0 0,-1 1 0,-26-29 0,27 3 0,-27-3 64,0-25 128,-27 0-32,1 0 0,-28 0 0,2 0-96,26-25-96,-2-3 0,1 3-96,27-29-192,0 26-97,27-24-127,1 26-33,25-28-191,-28 28 159,29 0 1,-28-27 319,1 26 257,-2 1 32,-25 26 160,0 0 129,-25 0-161,-2 0-352,1 26-1,-28-26-255,29 27-833,-2 0-1122,1-27-2561</inkml:trace>
  <inkml:trace contextRef="#ctx0" brushRef="#br2" timeOffset="88045.03">26315 14373 14413,'-27'26'1089,"0"1"-961,2-27 929,25 27 257,-27-1-1026,27 1-256,0-2-64,27 3-288,-2-2-289,29 2-320,-28-28-96,29 0 96,-31 0 385,4 0 287,-1 0 193,-1 0 160,-26-28 129,0 2 287,0-2 193,-26 3-321,-1-2-96,-1 1-159,4 26-33,-3-27-160,-1 0-129,28 27-511,-26 0-930,26 0-1409,0 0-2114</inkml:trace>
  <inkml:trace contextRef="#ctx0" brushRef="#br2" timeOffset="88283.04">26553 14453 6309,'27'26'1922,"-27"1"-192,0-2 576,0 3-961,0-2-704,0 2-417,0-3-256,27 3 32,-1-3 0,1-25 0,25 27 32,-25-27 128,26-27 129,-28 2-1,2-3 96,0-25-127,-1-1 191,-52 2-32,-1-1-320,0 0-224,-25 1-576,-28-2-642,28 2-3138</inkml:trace>
  <inkml:trace contextRef="#ctx0" brushRef="#br2" timeOffset="89070.09">25759 9842 11851,'-52'0'768,"52"0"-1024,-27 0 384,0 0-96,1 0-288,-1 0-961,2 0-353,-2 0 65,0 0-3139</inkml:trace>
  <inkml:trace contextRef="#ctx0" brushRef="#br2" timeOffset="89452.11">22981 9947 6566,'-54'0'993,"27"0"-1186,0 0-799,2 0 351,-2 0-544</inkml:trace>
  <inkml:trace contextRef="#ctx0" brushRef="#br2" timeOffset="89662.12">22028 9922 2722,'-81'0'384,"57"0"-287,-3 25 703,0-25-832,-1 0-2114</inkml:trace>
  <inkml:trace contextRef="#ctx0" brushRef="#br2" timeOffset="90403.17">19433 9842 2081,'0'0'-320</inkml:trace>
  <inkml:trace contextRef="#ctx0" brushRef="#br2" timeOffset="90613.18">19248 9842 5349,'-27'0'-97,"2"0"-383,-2 0 96,27 0 448,-26 0-64,26 27-705,0-27-1473</inkml:trace>
  <inkml:trace contextRef="#ctx0" brushRef="#br2" timeOffset="90953.2">18587 9763 960,'-55'0'97,"55"-26"-194,0 26-191,-24 0 0,24 0-64</inkml:trace>
  <inkml:trace contextRef="#ctx0" brushRef="#br2" timeOffset="91883.25">18136 9815 4260,'0'0'1569,"0"0"-256,0 0 417,0 0 448,27 0-929,-1-26-576,28 26-257,-2-26-160,1 26-224,-1 0 0,1 0-64,-25 0 0,23 0-224,-24 0-320,1 0-193,-28 0-192,0 0-128,0 0 64,-28 0 0,28 0-288,-27 26-225,3-26-992</inkml:trace>
  <inkml:trace contextRef="#ctx0" brushRef="#br2" timeOffset="92560.29">16812 10107 2370,'28'-26'1281,"-1"26"-1089,-1 0 1602,-26 0 480,24 0-1313,4-27-641,-1 27-160,26 0-32,-27 0-63,0-27-65,28 27-257,-28-25-608,26 25-672,-25-27-1089,-27 27-1633</inkml:trace>
  <inkml:trace contextRef="#ctx0" brushRef="#br2" timeOffset="92979.31">17447 9975 10281,'-24'27'1506,"24"-27"-2051,0 0 449,0 0 352,24 0-288,-24 0-1249,0 0-1890,26 0-3203</inkml:trace>
  <inkml:trace contextRef="#ctx0" brushRef="#br2" timeOffset="93202.33">17581 9763 2306,'0'0'6822,"26"26"-6854,-26-26 192,26 26 705,-26 28-96,27-28-513,-27 26-128,27-24-128,-27 24-32,26-25-160,0 26-993,-26-26-673,26-27-1025</inkml:trace>
  <inkml:trace contextRef="#ctx0" brushRef="#br2" timeOffset="93592.35">17897 9815 7815,'0'0'512,"0"-26"-416,27 26 1890,-27-26-865,0 26-1024,0 0-97,0 0-33,0 0-191,-27 0-32,1 26-128,2 0 127,24 1-63,-28 0 128,28-1 64,0 1 96,28 26 0,-4-26-385,2-2-63,1-25 31,1 27 321,23 0 96,-23-1 192,-2-26 193,1 27-1,-27-27 385,0 27 224,-27-1 64,1 0 32,-2 2-96,-23-28 0,23 25-449,1-25-480,1 0-320,2 0-1186,24 0-2465,-28 0-4485</inkml:trace>
  <inkml:trace contextRef="#ctx0" brushRef="#br2" timeOffset="94963.43">25707 9657 1153</inkml:trace>
  <inkml:trace contextRef="#ctx0" brushRef="#br2" timeOffset="98461.63">19936 15406 11498,'-27'-25'1057,"2"-29"-224,25 28 256,-27 26-32,1-27-608,-1-1-1,0 28-288,2 0-128,-2 0-64,-27 28 32,27-1-96,0 26 96,3 26-64,24-26 0,-28 0 64,56 26 32,-28 1-32,51-28 0,-24 1 0,54 1 64,-29-29-32,28 3 64,-1-28 64,26-28-32,-24 28 33,-2-52-65,-26 25 0,-29-26-32,4 1 0,-1-28 0,-54 27-32,27 1 0,-52-2-160,-1 1-256,-26 28-129,-29-2 161,30 0 480,-28 27-128,26 27 96,28 0-192,-2-2 64,0 2 32,54-1-32,0 1-32,27 0 96,28-1 32,-2-26-64,26 26 0,-26-26-96,26 0-160,-1 26-641,-24-26-1826,0 0-2498</inkml:trace>
  <inkml:trace contextRef="#ctx0" brushRef="#br2" timeOffset="98864.65">20624 15803 768,'-27'0'8841,"1"0"-8329,26 0-160,-26 27 705,0-27-448,26 27-673,0-2 0,0 3 0,0-1 64,0-1 0,0-26 0,26 26-32,0-26 96,0 0 32,1 0 96,28 0 192,-31 0 225,2-26-32,1-27-97,-27 25-96,0-24 65,-27 25-129,1 2-288,2 25-96,-31-28-160,28 28-96,1 0-1026,0 0-2081,0 28-4548</inkml:trace>
  <inkml:trace contextRef="#ctx0" brushRef="#br2" timeOffset="99478.68">21285 15910 9192,'0'0'1890,"0"0"-1313,0 0 1120,0 0-191,0 0-1058,0 27-384,0-27 0,-26 26-32,26 0-32,0 2-224,-24-3-128,24 2-577,-28 26-833,28-26-928,-27-2-1442</inkml:trace>
  <inkml:trace contextRef="#ctx0" brushRef="#br2" timeOffset="99990.71">21763 15381 12139,'25'-80'897,"-25"80"-545,-25-27 193,-2 27-193,0 0-96,-26 27-224,28-1-192,-2 1-480,0 25 255,27 1 161,0 1-128,0 24-1,0 2-383,0-1 223,27-26 321,25 1 128,-25-1 96,26-26 32,-26-1 128,-2-26 545,28 0 128,2 0-161,24-26-63,1-1 32,-28-26-33,-26-1-223,1 1-65,-27-26-96,0 26-96,-53 0-160,1 1-96,-2 25-192,-24-26-32,-4 53 159,4-27 161,24 27 97,-24 27-97,24-1 0,28 1-32,-1 0-33,27-1 65,0 0-32,53 27 97,-26-53-33,52 27 0,-26-1-32,26 1-385,2-2-768,-30-25-1217,3 27-2499</inkml:trace>
  <inkml:trace contextRef="#ctx0" brushRef="#br2" timeOffset="100185.73">22531 15698 10441,'26'52'3716,"-26"1"-3043,0 1 63,-26-1 289,26 0-1217,0-27-1442,0 2-2369,0 24-6439</inkml:trace>
  <inkml:trace contextRef="#ctx0" brushRef="#br2" timeOffset="102787.87">19088 15698 2370,'27'0'3651,"-27"0"-3587,0 0 1089,0 0 705,0 0-224,0 0-481,0 0-224,0 0 0,0 0-129,0 0 1,0 0-321,0 0-191,-27 0-97,27 0-160,0 0 32,-24 25-64,24-25 96,-27 0-96,-27 0 32,27 0-64,-25 27 64,-28-27-64,28 0-64,-28 28 0,1-28 0,-2 0-64,2 25 64,1-25 96,-2 0-32,-26 0 32,28-25 0,-2 25 64,-27-28-96,30 1 0,-5 2 160,-23-2-192,26 1 192,-29-28 96,3 28-64,28-26-64,-31-2 64,2 1-32,1 1 1,0-1-161,-29-27 192,29 1-128,25-1 0,-25 1 32,23-1 0,-23 2-32,26-29 0,-26 27 32,25-27 0,1 2 32,-1-27 0,2 27 96,-28-27-160,25-2-32,2 1 65,1 1-65,-2 27 0,1-27 0,-2-2-32,30 2-33,-30-1 97,2 0-96,-1 29 128,1-30-384,26 2 512,1-1-96,-1 28-128,-26-27 129,51 25-1,-25 0 128,1 1-96,-28 0-64,28 28-160,-2-29 288,-24 28-224,24-1-32,0 0 64,3 0-64,-4 28 128,3-28-32,-1 28-128,26-1 224,-25 0-160,26 26 96,-1 2-128,0-3 32,1 2-32,0 26 96,26 0-96,0 0 0,0 0 32,0-28-32,0 28-128,0 0 63,0 28 33,0-28 0,0 0-64,0 0-64,0 0-64,0 0 31,0 0 161,0 0 192,0 0-128,0 0 64,0-28-32,0 28-32,0-25 64,-26 25 0,26-27-32,0 27 0,-27 0-32,27-26 0,0 26 64,0-27-32,0 27-32,0-27 32,0 27 64,0-25 0,0-2 1,0 27-33,0-28 64,27 3 0,-27-2 32,0 1-64,-27-28 64,27 28 0,0 0-128,0-27 64,-27 0-96,27 26 32,0 2 0,-28-29 32,28 28-96,0-1 64,-24 0 0,24 27 0,0 0-96,0-26 0,0 26-96,0 0 32,0 0-33,0 0 1,0 0-128,0 0-321,0 26-320,0-26-832,0 27-2051,0-27-4836</inkml:trace>
  <inkml:trace contextRef="#ctx0" brushRef="#br2" timeOffset="103184.9">13160 10611 8199,'-27'27'993,"27"-27"128,0 0 96,0 0 161,0 0-33,27-27-865,0-1-255,-1 3-97,1-28-32,-2-1 64,29 2 32,-28-28 32,2 27-63,-4 0-161,3 1 32,1 25 64,-28 0-32,0 1-32,0-1-64,27 27 32,-27 0-32,0 0-64,0 0-129,0 0 193,26 27 225,-26-1-129,52 1 64,-25 0-96,0 25 32,25-24-64,1-3 0,-26 2-288,25 26-930,-26-26-2978</inkml:trace>
  <inkml:trace contextRef="#ctx0" brushRef="#br2" timeOffset="107738.16">2864 2981 320,'-133'-107'640,"55"80"161,-3-26 288,29 1-288,-1-1-641,26-1-96,-25 28-352,25-26 128,1 25 384,-1-25 256,-1 24 417,4 3 256,-3-3-384,-27 2 288,27 1-416,27-3-353,-24 1-128,24 1-128,-27-1 0,27 27-32,-28-27 96,2 2 385,26-2-65,0 27-416,-27-26 0,27 26 0,0-27-64,0 27-160,0 0 32,0 0-353,-27 0 33,27 0 319,0 0 129,0 0-128,0 0-865,0 0-833,0 0-352,0 0 192</inkml:trace>
  <inkml:trace contextRef="#ctx0" brushRef="#br2" timeOffset="108971.23">2124 2238 2914,'24'-27'1153,"-24"27"417,0 0-161,0-25-480,-24 25-384,24 0-193,-27 0-352,27 0-96,0 25-64,-28-25-129,28 27-63,0-27-257,28 27-127,-1-1 31,-3 1 257,31-27 320,-2 0 448,-29 0 192,4-27 257,-1 1 160,-27-1-64,0 27-64,-27-27-97,-1 2-480,-23-2-127,25 27-33,-29 0 64,31 0-96,-3 0-128,27 0-65,-28 0-319,2 27-161,26-2-31,0 2 191,0 0 97,26-1 224,29 1 32,-4 1 96,3-3 448,-27-25 353,-3 0 128,4 26 32,-28-26 576,0-26-768,-28 26-609,4-25 64,-3-3 0,-27 28-128,27 0 128,3 0-224,24 0 0,0 0-96,-27 0-32,27 0-96,0 0-129,0 0 97,0 28 192,0-28 96,0 25 0,0-25 0,27 0 96,-3 26 64,-24-26 129,27 0 159,-27 0 321,0 0 31,0-26-415,0 26-193,-27-25-96,27 25-32,0 0-96,-24 0-128,24 0 64,0 0 0,0 0-192,0 0-97,0 0 65,0 0 224,0 0 32,0 0 160,0 0-128,24 0 192,-24-28-128,0 28 64,0 0-32,0 0 32,0 0-160,0 0-96,0 28-64,0-28 96,-24 0 0,24 0-33,0 25 97,0-25 32,0 26-32,0-26-32,24 28 32,-24-28 128,27 0 96,-27 0 65,0 0 223,0 0-192,0-28-160,0 28 0,0-26-64,-27 1-224,27 25-32,-24-28-160,-3 28 31,27 0-31,-28 0 64,2 28-33,-1-3 65,0-25 160,27 26 32,-25 2 0,25-3 128,0-25 96,25 0 160,2 0 193,-27 0 63,27 0-95,-1 0-193,-26-25-192,0 25-64,0 0-929,0-28-3587</inkml:trace>
  <inkml:trace contextRef="#ctx0" brushRef="#br2" timeOffset="117972.74">12180 6769 11594,'0'26'-352,"0"28"192,0-1 160,27-1 160,-27 29 160,26-3-31,-26 2 63,0 0 353,0-2 63,0 2 33,0 0-320,-26-26-225,26-2-96,0-52 96,0 28 193,0-28 95,0 0-95,0-28-225,0 1-256,0 2-64,0-29-96,0 1-97,26 0 1,2-1-64,-1 29 192,-3-2 95,3 27 130,27 27 95,-27-2 160,-2 29 64,-25-1-95,27 26-65,-27-26-160,27 2 64,-27 23-96,0-52-64,0 28-256,0-54-513,0 26-1313,0-26-3395</inkml:trace>
  <inkml:trace contextRef="#ctx0" brushRef="#br2" timeOffset="118341.76">12895 6849 9128,'0'0'1185,"0"0"-480,0 0 864,0 28-351,-27-3-258,27 2-351,-27 53-32,27-28 63,-24 54-159,24-27-193,0 1-192,0-1-64,24-26 0,3 0 64,0 26-256,1-52-160,22 1-577,-22-3-128,26-25-1057,-28 0-2530</inkml:trace>
  <inkml:trace contextRef="#ctx0" brushRef="#br2" timeOffset="118557.78">13081 7246 12235,'26'0'961,"0"27"-128,1-1 864,26 1-351,-26-2-706,25 2-383,1 0-290,-1 26 130,3-26-290,-28-27-63,23 26-384,-22 0-610,-1-26-1312,0 0-929,-1 0-225</inkml:trace>
  <inkml:trace contextRef="#ctx0" brushRef="#br2" timeOffset="118723.79">13505 7246 10473,'-53'27'1538,"25"-1"-1442,-23 1 1185,23 25 577,-25 1-961,26 1-737,2-2-128,-2-24-545,27 24-351,27-24-738,-27-28-1601,25 25-1826</inkml:trace>
  <inkml:trace contextRef="#ctx0" brushRef="#br2" timeOffset="118983.8">13479 6822 14541,'50'0'160,"-22"27"385,26 1 704,-28 24-32,26 0-672,-25 2-513,0-2 0,-1 28-64,0-1 32,-26-26 64,0 26-128,0-26-256,-26 1 63,0-2-63,-1-24-417,0-3-448,1 2-1345,0 1-3940</inkml:trace>
  <inkml:trace contextRef="#ctx0" brushRef="#br2" timeOffset="119971.86">19909 16519 544,'-52'0'-416</inkml:trace>
  <inkml:trace contextRef="#ctx0" brushRef="#br2" timeOffset="120381.88">19857 16387 2626,'-26'0'2306,"26"0"-256,0 0 0,-27 0-160,27 0-289,-27 0-416,27 0-352,0 0-32,0 0-96,0 0-289,0 0-128,0 0 65,27-28-33,0 28-160,26 0-32,-1-26 0,28 26-96,25 0 32,2 0-64,25 0 65,53 0 63,-1-26 0,30 26 160,-4 0-64,4-26-64,23 26-128,-26 0-64,-25 0 32,0 0-128,-54 0-256,-26 0-97,0 0 1,-53 26 192,-28-26-97,2 26-95,-27-26-97,0 0-608,0 0-1089,-27 0-3139</inkml:trace>
  <inkml:trace contextRef="#ctx0" brushRef="#br3" timeOffset="127847.31">25575 9605 544,'0'0'1345,"0"0"97,0 0-225,0 0-545,0 0-159,0-27-33,0 27 1,0 0 191,0 0 129,0 0-32,0-27 32,0 27-225,0 0-127,0 0-1,0 0-256,0-26-64,-27 26-64,27 0 65,0 0 191,0 0 160,0 0 161,0 0 160,0 0-289,0 0-224,0 0 97,0 0-33,0 26-64,27-26-31,-2 0-97,-25 27 32,53-27-32,-26 27-32,0-2-64,-2-25 64,28 27-63,-25-1 31,23 28 32,4-28-32,-29 0-32,26 0 0,2 1-32,-28 0 0,26-1 64,-25 1-96,0-2-32,-27-25 128,26 0-96,-26 28 32,27-28 32,-27 0-64,0 0-32,0 0-32,0 0-128,0 0-192,-27 0-65,27 0-512,0 0-704,-26-28-1795,26 28-1440</inkml:trace>
  <inkml:trace contextRef="#ctx0" brushRef="#br3" timeOffset="128316.33">26051 9445 2498,'0'-26'2082,"0"26"-545,-27 0-95,27 26 191,-27-26-512,27 0-704,-25 25-1,25-25 129,-27 28-97,1-1-64,-2-1-159,1 1-65,3 0 224,-31 25 0,2 1-191,28-26-97,-29 25 96,1 1 64,28-26-32,-2 26 33,-26-28 31,26 3 64,2-1-64,-2-2-191,27-25-97,0 27 32,-27-27-64,27 0-417,0 0-736,27 0-1089,-27 0-1954</inkml:trace>
  <inkml:trace contextRef="#ctx0" brushRef="#br3" timeOffset="130654.47">22741 7141 3843,'0'-28'1217,"0"28"481,0 0 576,0 0-736,0-26 31,0 26-512,0 0 0,0 0-96,0 0-353,0 0-127,0 0-225,0 0-224,-25 0-128,25 0 32,0 0 0,0 26 0,0-26 32,25 28-32,-25-28 64,0 0-64,27 0 32,-27 0 0,27 0 0,-27 0-32,26 0 64,-26 0 96,0 0-64,0-28 0,0 28 0,-26-26 0,26 26-32,-27-26 0,0 26-64,27 0-32,-25 0-32,-2 0 31,27 0 1,-26 0-32,26 26 64,0-26-32,26 0 32,-26 26 96,27-26-32,-2 0 32,2 0-32,-27 0 64,27 0-64,-27 0 0,0 0 96,0 0-160,-27 0-96,0 0 32,27 0 32,-25 0-32,-2 0-64,27 0-545,0 0-640,0 0-1506,0 0 352,27 0-2497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2:49:57.16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  <inkml:brush xml:id="br2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21711 7306 1665,'0'0'1538,"0"0"-161,26-28-224,-26 28-224,0 0-32,0 0-129,0 0-255,0 0-225,0 0-192,0 0-64,0 0 192,0 0 257,0-25 31,0 25-31,0 0 31,0 0 1,0 0-97,0 0-63,0 0-1,0 0-64,0 0-64,0 0 1,0 0 127,0 0 0,0 0 65,0 0-129,0 0-128,0 0-32,0 0-96,0 0 32,0 0 64,0 0 65,0 0 31,27 25-96,-27-25-32,0 0 0,0 0 0,24 28-32,-24-28 64,0 0-128,28 26 96,-28-26-31,0 28-33,27-28 64,-27 25-96,26-25 32,-26 27 0,27-27-32,-2 26-32,-25-26 64,27 27 0,-27 0-64,27-1 32,-1 0 32,-26-26-32,27 26 0,-2 1 32,-25 0-32,27-1 0,0 1 0,-1-2 32,2 2-32,-4 0 32,3-1-96,-27 1 96,27-27-32,1 27-32,-28-2 32,26 3 32,-26-28-32,27 25 32,-27 3-32,25-28 0,2 26 0,-27 0 0,27-26-64,-27 0-64,0 27-32,26-27-65,-26 0-159,0 0-32,0 0-33,0 0-95,0 0-545,0 0-673,-26-27-1697,26 27-4261</inkml:trace>
  <inkml:trace contextRef="#ctx0" brushRef="#br0" timeOffset="887.05">21683 7729 864,'-27'0'609,"27"0"-353,0 0-160,0 27 225,0-27 127,0 0-192,0 0-96,0 0 65,0 0 63,0 0-192,0 0 448,0 0-63,0 0 224,0 0 191,0 0-31,0 0-320,0 0-1,0 0-127,0 0 159,0 0 33,0 0 160,0 0 191,0 0-31,0 0-160,0 0-224,0 0-257,27 0-64,-27 0-64,28-27-96,-28 27-32,26-27 0,1 27 64,25-25-96,-25-2 96,26 1-63,-28-1 159,29-26 160,-1 27 128,-1 0-63,29-1-97,-30-26 0,4 26-127,-2 2-129,-28-29 32,29 26-64,-28 3 32,1 25-64,-27-25 32,0 25 0,0 0 32,0 0-96,0 0-32,25 0-64,-25 0-192,0 0-802,0 0-1280,0 0-1634,0 0-4452</inkml:trace>
  <inkml:trace contextRef="#ctx0" brushRef="#br0" timeOffset="3058.17">22028 7570 32,'0'-26'448,"0"26"1346,0 0-673,0 0-256,0-26 512,0 26 128,0 0-384,0 0-512,0 0-225,-27 0 33,27 0-321,0 0-128,0 0 32,0 0 32,0 0-128,0 0 96,0 26 0,-26-26-32,26 26-32,0-26-33,0 27 33,0-27-128,0 0 0,26 27 32,-26-27 160,27 0 64,-27 0 160,25-27 225,-25 27 159,27-27 65,-27 1-257,0 0-256,0 0 1,0 26-65,-27-27 32,2 0-224,-2 27 32,1 0-65,-28 0 65,29 0-128,25 0 64,-27 27-448,27-27-1,0 27 257,27-1 95,-27-26-127,25 26 320,29-26 32,-28 26 64,1-26 32,25 0 32,-25 0 129,-1 0-129,2 0 32,-28 0 192,0-26 1,0 26-97,-28 0 0,2-26-32,-1 26-64,0 0-128,2-26-64,-2 26 0,1 0-32,-1 0 0,0 26 0,2-26 32,25 0-32,0 26-64,0-26 64,25 26 96,2-26-128,26 27-32,-26-27 192,-2 0 0,2 0 96,0 0 32,-1 0 129,2 0-1,-28-27-64,-28 27-32,28-26-32,-26 26-192,-28-26-64,29 26-32,-2 0 32,-26 0-32,26 26 96,2-26-32,25 0 32,0 26-64,0-26 64,0 27 0,25-27 0,29 0 0,-28 0 0,1 0 0,-2 0 32,2 0-32,0 0 64,-27 0-64,0-27 0,0 27-128,-27-26-192,27 26-353,-27 0-256,2-26-352,25 26-1378</inkml:trace>
  <inkml:trace contextRef="#ctx0" brushRef="#br1" timeOffset="8549.48">22080 7729 1665,'0'0'1954,"0"0"-353,0 0-544,27 0-160,-27 0-96,0 27 64,0-27-449,0 0-95,26 26-321,-26-26-97,0 27-1728,0-27-2307</inkml:trace>
  <inkml:trace contextRef="#ctx0" brushRef="#br1" timeOffset="8742.5">22107 8180 1377,'0'26'1025,"26"-26"-289,-26 27-255,0-27-449,28 25-1217</inkml:trace>
  <inkml:trace contextRef="#ctx0" brushRef="#br1" timeOffset="8871.5">22239 8444 1633,'0'28'32,"0"-28"-1696</inkml:trace>
  <inkml:trace contextRef="#ctx0" brushRef="#br1" timeOffset="9067.51">22133 8894 2434,'0'27'-32,"0"0"64,0-27-320</inkml:trace>
  <inkml:trace contextRef="#ctx0" brushRef="#br1" timeOffset="9327.53">22107 9293 736,'0'25'353,"0"3"-129,0-28 96,0 0 0,0 26-127,0-26 575,0 26 770,26-26-225,-26 0-897,0 27-448,0-27-192,0 27-449,0-27-960,0 26-1058</inkml:trace>
  <inkml:trace contextRef="#ctx0" brushRef="#br1" timeOffset="9759.54">22133 9530 1473,'0'55'1794,"0"-55"-609,0 25-96,0 2-160,0 0-673,0-27-256,0 25-160,0 3-385,0-28 289,0 27 128,0-27-128,0 25 224,0-25 224,0 27 320,0-1 161,-26-26 128,26 27-609,0 0-128,-27-2-128,27 3-224,0-28-385,0 25 0,-27 3-95,27-2 255,0 0-160,0-26 1,0 27 159,0 0-384,0-1-288,0 1 737,0-27 416,0 25 320,-25 2 1474,25 0 672,-27 26-576,27-26-417,0-2-63,-26 3-289,26-3-417,0 2-544,0 0-128,0-1-64,0 1-160,0-27 160,0 27 0,0-2 0,0 3 64,0-28 0,-27 25 32,27 2-64,0 0-224,0-27-1186,0 26-640,0-26-1345</inkml:trace>
  <inkml:trace contextRef="#ctx0" brushRef="#br1" timeOffset="9918.56">21948 10802 3299,'0'27'2434,"0"-27"-1441,0 27 288,0-27 289,0 26-610,0-26-831,0 0-65,0 27-32,0-27 160,0 25-96,0-25-96,27 0-641,-27 27-1409,0-27-1185</inkml:trace>
  <inkml:trace contextRef="#ctx0" brushRef="#br1" timeOffset="10047.57">21975 11093 7559,'0'28'544,"0"-1"-63,0-27 512,0 26-705,0-26-224,0 27-1121,26-27-2274</inkml:trace>
  <inkml:trace contextRef="#ctx0" brushRef="#br1" timeOffset="10185.58">22028 11360 7366,'0'26'33,"25"1"-642,-25-27 385,0 25-65,0-25-3170</inkml:trace>
  <inkml:trace contextRef="#ctx0" brushRef="#br1" timeOffset="10394.59">22185 11890 12748,'0'79'192,"0"-54"0,0 3-64,0 24-288,0-52-1474,0 27-2049,0-27 63</inkml:trace>
  <inkml:trace contextRef="#ctx0" brushRef="#br1" timeOffset="10732.61">22107 12313 2626,'0'0'2498,"0"0"-1889,0 27-97,0-27 706,0 26-706,0-26-608,0 0 0,0 27 64,0-27 32,0 0 64,0 0 384,0 25 449,0-25-384,0 0-129,0 0-192,-27 28-288,27-28-1185,0 0-1378,0 0-2914</inkml:trace>
  <inkml:trace contextRef="#ctx0" brushRef="#br1" timeOffset="11872.67">22053 12261 3523,'0'-28'1922,"0"28"-513,0 0 577,0 0-481,0 0-576,0 0-352,0 0-129,0 0-31,0 0-33,0 0 257,0 0 31,0 28-31,27-3-1,-27 2-255,0 26-161,0-26-128,0 26 0,0 27 32,0-28-64,27-25-32,-27 26 32,0-1-64,26-25-32,-26 0-64,0-1-320,0-26-97,28 0-448,-28 0-1505,0 0-1858</inkml:trace>
  <inkml:trace contextRef="#ctx0" brushRef="#br1" timeOffset="14000.8">21577 12869 8872,'-53'27'1377,"28"-27"-352,-2 0 929,0 0-224,1 0-577,26 0-513,0 0-191,0 0-257,26 0-160,1 0-32,25 0-96,1 0-64,-26 0-193,25 0-95,-25 26-64,1-26 95,-28 27 97,0 0 224,0-1 128,-28 1 64,1-2 160,3 3 64,-4-2 1,1 0-257,1 2-128,26-2-32,0 0-193,26-26-287,1 27-193,1-27-64,-4 0 289,31 0-193,-55 27 385,26-27 224,-26 0 288,0 0 512,-26 26-31,-2-26 128,1 0 128,-25 27-449,25-27-320,-26 25-96,28-25-64,-2 0-512,27 27-834,0-27-2145,0 0-1954</inkml:trace>
  <inkml:trace contextRef="#ctx0" brushRef="#br1" timeOffset="14361.82">21921 12976 8872,'-25'0'448,"-2"26"-544,1 1 449,26-2 1120,-27 29-800,27 0-545,-28-2-96,28 2-32,0-1-32,28-1-128,-1-25-417,-1-1-64,1 1 353,-2-2 320,2-25 160,-27 27 129,27-27 255,-27 0-159,0-27-161,0 27-128,0-25 192,-27 25-31,0-27-33,2 27-32,-2-26-224,1 26-96,-29 0-256,55 0-737,-24 0-1474,24 26-2466</inkml:trace>
  <inkml:trace contextRef="#ctx0" brushRef="#br1" timeOffset="14672.83">22185 13214 11466,'-78'54'96,"51"-28"-192,0 1 545,2-2 320,25 2-673,0 0-353,25 26-383,2-53 63,26 25-384,-1-25-160,2 0 513,-26 0 608,25-25 480,-28-2 257,2 1 0,-27-1 63,0 0 33,-27 2-128,2-28-33,-28 26-223,-29 0-225,30-25-288,-28 52-288,28-28-449,26 2-865,-28 26-2273</inkml:trace>
  <inkml:trace contextRef="#ctx0" brushRef="#br1" timeOffset="15898.9">21392 7624 2402</inkml:trace>
  <inkml:trace contextRef="#ctx0" brushRef="#br1" timeOffset="16019.91">21181 7597 3363,'-26'0'-257,"-2"0"-223,1 0-161</inkml:trace>
  <inkml:trace contextRef="#ctx0" brushRef="#br1" timeOffset="16107.92">20811 7624 4548,'-80'0'737,"53"0"-3044,-25 0-639</inkml:trace>
  <inkml:trace contextRef="#ctx0" brushRef="#br1" timeOffset="16221.92">20333 7677 1345,'-105'0'320,"52"0"-993</inkml:trace>
  <inkml:trace contextRef="#ctx0" brushRef="#br1" timeOffset="16481.94">19461 7677 7110,'-81'0'673,"54"0"-609,3 0-32,-4 0 256,2 0 385,-1 0-225,0 0-448,2 0 64,-2 0-64,27 0-64,-26 0-256,-1 0-833,0 0-1345,27 0-2115</inkml:trace>
  <inkml:trace contextRef="#ctx0" brushRef="#br1" timeOffset="16640.95">18905 7677 3587,'-81'0'2883,"54"0"-1154,3 0-864,-4 0-449,2 0-223,-1 0-65,27 0-96,-27 0-128,2 0-32,25 0 96,-27 0-65,1 0-319,26 0-673,-54 0-544,29 0-449,-2 0-1634</inkml:trace>
  <inkml:trace contextRef="#ctx0" brushRef="#br1" timeOffset="16784.96">18189 7729 512,'-53'0'32,"28"0"577,-2 0 1697,27 0-96,-27 0-320,27 0-481,0-27-608,-26 27-705,26 0-897,-27-25-1537</inkml:trace>
  <inkml:trace contextRef="#ctx0" brushRef="#br1" timeOffset="16914.96">17607 7677 4548,'-52'-27'96,"25"1"-1121,27 26-2242</inkml:trace>
  <inkml:trace contextRef="#ctx0" brushRef="#br1" timeOffset="16987.97">17343 7570 928,'-52'0'-864</inkml:trace>
  <inkml:trace contextRef="#ctx0" brushRef="#br1" timeOffset="17152.98">16972 7544 3363,'-79'0'-96,"53"0"-449,-1 0-192,-26 0 801,27 0-160,0 0-929,-1 0 98,0 0 1054,-1 0 1762,2 0-1024,2 0-993,-3 0-545,27 0-1184</inkml:trace>
  <inkml:trace contextRef="#ctx0" brushRef="#br1" timeOffset="17303.98">16443 7597 1825,'0'0'865,"-27"-27"865,27 27 320,0 0-257,-27 0-928,27-26-737,0 26-64,0 0 96,0-26-63,-26 26-97,26 0-897,0 0-929,-26 0-1281</inkml:trace>
  <inkml:trace contextRef="#ctx0" brushRef="#br1" timeOffset="17737">16257 7492 672,'-26'0'2434,"26"0"545,-26 0-448,0-27-545,26 27-513,0 0-224,0 0-288,0 0-481,0 0-127,0 0-257,26 0-96,0 0 32,27-27-32,0 27 0,-1 0-32,28 0 0,-28 0-96,3 0-513,22 0-160,-49 0 97,-1 0 191,0 0-159,-27 0-642,0 0-415,0 0-33,-27 27-4324</inkml:trace>
  <inkml:trace contextRef="#ctx0" brushRef="#br1" timeOffset="18718.07">15728 7360 2306,'0'-28'1569,"0"28"257,-27 0-417,27-26-416,0 26-512,0 0-577,0 26-97,-25-26 65,25 28 0,-27-3 64,27 28 64,0 1 0,0-2 32,0-26 0,27 28-32,-2-28 32,2 1 0,26-2 192,-26-25 609,25 0 352,-25-25-160,-1 25-192,2-27-96,-4-26-321,-24 26-192,0-25-96,0-1-31,-24 26-33,-30 1-32,0-1-64,2 2-129,-1-3-159,26 28-256,-25 28-674,26-28-2081</inkml:trace>
  <inkml:trace contextRef="#ctx0" brushRef="#br2" timeOffset="20947.18">18163 14565 11082,'26'-79'192,"-26"26"449,0 0 448,-26 25 352,26-23-352,-27 23 128,2 28-448,-2-25-577,0 25-192,1 25-160,-1 3-128,-25 23-97,25 3-63,-26 26 128,28-1 128,-2 1 128,27-1 64,0 1 0,27 0-33,25-28 66,1 0-1,-1-24 0,1-2 96,26-26-64,1 0 96,27-26 32,-30-28-64,4 1 64,-29 0-63,-25 1-33,-27-2 32,0-26-32,-52 28-96,-1-1-96,-26 26-96,-2 1-129,2 0 129,-1 26 128,1 0 0,1 0-32,51 26 0,0 0 32,27 1-64,27 0 128,0-1 32,25 1-32,28-2 96,-28 2-160,29 0 32,-2-27-161,-2 0-223,-22 0-1025,-2 26-1218,-28-26-2466</inkml:trace>
  <inkml:trace contextRef="#ctx0" brushRef="#br2" timeOffset="21293.21">19037 14909 8584,'0'0'1377,"0"27"-1922,-26-27 385,26 26 128,-27 0 0,27 2-320,0-2-897,0 1 192,0-2 768,27-25-31,-1 28 160,1-2 192,-2-26 513,29 0 319,-28 0 1,26-26 544,-25-2 353,-27 3-224,0-2-353,-52 1-96,-1-28-705,-1 54-320,-24-26-160,23 26-609,4 0-800,-3 0-1410,54 0-2498</inkml:trace>
  <inkml:trace contextRef="#ctx0" brushRef="#br2" timeOffset="21849.24">19513 14565 10057,'-28'0'513,"28"0"351,0 0 1090,0 0-769,28 0-608,-28-27-1,27 27-31,-27 0-33,27 0-31,25 0-257,-26 0-96,28-26-128,-2 26 0,-26 0 0,28 0-160,-2 0-224,-26-26-577,-26 26-769,27 26-1761,1-26-3043</inkml:trace>
  <inkml:trace contextRef="#ctx0" brushRef="#br2" timeOffset="22036.26">19672 14697 9865,'0'27'1794,"27"-27"-1794,-27 0 1313,26 0 160,0 0-864,27-27-513,-26 27-192,25 0-769,-26 0-1217,29 0-2370</inkml:trace>
  <inkml:trace contextRef="#ctx0" brushRef="#br2" timeOffset="22866.3">20281 14433 7334,'-53'-53'1378,"53"53"864,-27-28-192,27 2-545,27 1-480,0-3-704,-1 3-129,26-2-128,2 27-96,-28-27-64,26 27 64,-25 0-129,1 27-287,-1 0 64,-27 26-129,0-28 353,-27 29 128,-1-28 0,1 28-32,1-28 0,26 26-160,0-25-385,0 0-224,26 26 129,1-28 191,28 2 129,-5 0 288,-22-1 64,26 1 160,-29 0 192,2-27 289,-27 0 352,0 0 672,-52 25-928,25-25-225,-28 0-352,5 27-128,-5-27-256,28 28-513,-25-28-416,26 25-640,-1 2-1475,27-27-5026</inkml:trace>
  <inkml:trace contextRef="#ctx0" brushRef="#br2" timeOffset="23211.32">21100 14352 3555,'-24'0'-128,"-4"54"864,1-27 1026,1 26-288,-1 26-417,27-26-737,0 26-256,0-26 0,53 26-32,-26-24 0,25-30-96,3 2 64,-2-1 384,-1-26 673,1 0 32,-26 0-128,-27-26-160,0-1-160,0 2-1,-53-3-63,1-24-193,-28 25-512,25 0-128,-24 27-65,26-26-319,28 26-866,-2 0-2113,27 0-4068</inkml:trace>
  <inkml:trace contextRef="#ctx0" brushRef="#br2" timeOffset="23528.34">21788 14486 12459,'-24'-26'-224,"-3"26"256,-27 0 513,27 0 31,3 26-352,-4 0-224,28 27 0,0 0 0,28-26-32,-4 25-32,31-25-352,-2 26-321,26-26 33,-1-27 415,-24 0 225,24 0 609,-24-27 320,-28 0 320,2 1 160,-28-28-192,0 2-288,-28-1-417,2 0-191,-28 1-257,-24-2-225,-1 28-223,-1-2 128,1 28-1122,-26 0-2946</inkml:trace>
  <inkml:trace contextRef="#ctx0" brushRef="#br2" timeOffset="24336.39">18136 15837 12395,'0'-27'32,"-25"1"-1281,-2 26 576,0 0 738,1 0 31,-1 53-64,2-26-64,-29 25 384,54 28 257,-26-27-129,26 52-480,0-26 32,26 1-32,28 0 64,-2 0 0,28-53 192,-2-27 705,28 0 32,-1-27-32,-24-26-416,-2-1-129,1-24-320,-28 23 0,-25-24-32,-27-1-64,-27 2-96,0-2-608,-25 28-257,-28-2 224,2 1 417,-28 53 384,25-27 256,-24 54-96,26 0 513,26-1 0,26 28-481,2-2-128,25 1-96,25-26 32,28 26-64,26-28-96,1 2-96,27 1-97,-2-3-447,0-25-1058,-25 27-3267</inkml:trace>
  <inkml:trace contextRef="#ctx0" brushRef="#br2" timeOffset="24504.4">19064 16049 13388,'0'52'641,"0"1"-385,0-26 353,0 25-65,0 3-416,0-30-288,0 28-801,0 1-320,25-1-1570,2-26-3491</inkml:trace>
  <inkml:trace contextRef="#ctx0" brushRef="#br2" timeOffset="24929.42">19645 15837 12395,'-26'27'1185,"26"-27"-800,0 0 1472,0 0-383,26 0-898,1 0-415,0 0-97,25-27-321,1 0 386,0 27-1315,26-26-1504,-51 26-3556</inkml:trace>
  <inkml:trace contextRef="#ctx0" brushRef="#br2" timeOffset="25092.43">19831 15942 2146,'-27'54'9481,"27"-28"-9257,0 1 1089,0-27 737,27 0-769,-1 0-800,26 0-385,-25 0-224,28 0-833,-5 0-2018,5 0-7079</inkml:trace>
  <inkml:trace contextRef="#ctx0" brushRef="#br2" timeOffset="25613.46">20968 15837 4868,'0'-27'1602,"0"27"255,0-26-447,0 26-321,-25-27-256,-2 27-353,0 27 32,1-1 129,-1 1-160,2 0-161,-2 25-64,27 1-64,0 27-32,0-28-96,27 1-31,25 1 31,1-1 32,26-26 96,2-27 480,24 0 161,-26 0-160,1-27-97,-1-1 1,-26-24 32,-26-28-225,-2 28-192,-50-28-96,-29 27-416,-24 1-225,-2-2-127,-26 1-417,1 53-1762,-3 0-8007</inkml:trace>
  <inkml:trace contextRef="#ctx0" brushRef="#br2" timeOffset="27157.55">17899 14089 3042,'-27'-27'1730,"2"1"-385,-2-1-31,0 27 319,-27-27-448,3 27-544,-4 0-161,2 0-320,1 0 161,25-26-65,-26 26 64,28 0-31,-29 0-225,28 26-96,-26-26 96,25 27-64,-28 0 0,29 26 0,-25-1 160,23 1 32,-25 1-160,27 24 160,0 2-192,-1 0 96,27-1-224,-27 1 160,27 25-128,-26-26 96,26 28 0,0-1 0,-26-26 0,26-1-32,0-26 96,0 26-32,0 26 0,-26 2 64,26-27-32,0 25 32,0-25 65,0 0 191,0-1-192,0 1-32,26-28-32,-26 28 32,0 0-128,0 0-32,0-28-64,26 1 32,-26 1 64,26-2-32,1-26 128,0 1 32,25-27 65,-26 27 63,29-27-160,-4 0 32,-25 0-128,29 0-480,-3 0-930,-25 0-2241</inkml:trace>
  <inkml:trace contextRef="#ctx0" brushRef="#br2" timeOffset="28802.64">16840 15254 2434,'27'26'320,"-1"-26"-512,-26 0-385,26 0-255,-26 0 447,0 0 289,0 0 96,0 26 64,0-26 929,0 0 833,0 0-32,0 0-97,0 0-255,0 0 127,0 0-32,0 0-191,0 0-321,0 0-417,0 0-223,0 0-385,0 0 0,0 0 0,0 0 0,0 0 64,0 0 0,0 0 32,-26 27 32,26-27 64,-26 0 32,-28 0 33,28 27-65,-26-27-128,25 0-32,-28 0 64,5-27-32,-5 27 288,-24-27-159,26 1 159,-26 0-160,-1 0 0,2-28-64,-28 28 1,25-53-162,-51-2 66,27-23-1,-1 24-32,-2-27-65,3 28-159,26-27 64,-1 0 64,-25 1-32,0-2 256,-1-25-32,1 26-64,-3 0 96,29-26 0,-26-1 65,25 1-97,1 0-160,-26-27 224,24 26-224,2-27 64,-26 1-32,25 1 32,1-1-64,-2-1 32,-25 1 32,28 1 0,-28 26-32,26-27 0,2 26 96,24 1-96,-24-2-33,-4 1 65,4 1 0,-2 27 97,1-27-194,0 25 194,-1-25-129,2 25 0,-28 2 32,25-2-33,-24 29 33,25-28 33,-27 25-66,30 2 33,-30 1 65,27-2-130,1 1 130,-1 24-226,2 3 257,23-1-192,4 0-96,-3-1 288,3 2 0,23-1-96,1 26 64,1-26-32,26 28-64,-27-2 64,27-26-96,0 26 128,0 0-160,-25 1 96,25-1 96,0 27-31,-27-27 127,0 2-64,1 25 160,-1-27 32,27 27-223,-27 0-162,2-26 1,-2 26-128,27 0-288,0 0 191,0 0 33,0 0 128,0-27 128,0 0 0,0 27 0,0-26 0,0 0 64,0 26-32,-26-26 32,-1-1 32,-1 0 0,4 1 33,-3-2-33,-1 28 32,2-51 0,-1 23-224,-25 3 96,25-30 64,1 30-160,-26-29 128,25 28-32,0-28 0,1 29-64,-1-2 32,-25 1-32,25-1 32,1 0-32,-1 1 64,2 0 32,-2 0-161,0-1 33,-1 0 96,2 1-160,-25 0 128,51 26 96,-28-28-224,1 28-64,27 0-225,0 0-95,0 0 64,0-25 159,0 25 97,0 0 96,0 0 0,0 0-64,0 0-1,0 25-703,0-25-1603,0 28-2658</inkml:trace>
  <inkml:trace contextRef="#ctx0" brushRef="#br2" timeOffset="29211.67">10117 8630 8872,'0'27'288,"0"-27"-256,0 0 993,26-27 0,0 1-480,1-28-385,0 1-128,-1-27 96,0-25 288,-26 26 257,26-1-385,-26 1-160,0-1-32,0 28-63,0-1 31,-26 0-32,26 26-64,-26 0 96,26 1 32,0 26-224,0 0-193,26 26 193,27 1 128,2 0 0,-5-2 64,32 3-64,23-3 0,-26 3 64,26-28 0,-25 26-64,-1-26 32,-25 0-704,-3 26-2403</inkml:trace>
  <inkml:trace contextRef="#ctx0" brushRef="#br2" timeOffset="32891.88">7680 5822 6854,'0'52'192,"28"2"1025,-28 26 193,27-2-642,-27 29-479,26-2-193,-26-25-96,27-1 128,-27-26-32,25 1 224,-25-54 97,0 26 95,0-26 385,0 0 352,0-26-1057,0-28-288,0 28 96,0-26-32,0-2-32,27 1-32,0 26 0,-1-25 0,1 52 32,25-28 64,-25 28 32,-1 28-64,1-28-32,1 27 0,-4 25-257,3-25-223,-27-1-257,0 28-256,28-29-416,-28 2 160,0-1-834,0 1-3298</inkml:trace>
  <inkml:trace contextRef="#ctx0" brushRef="#br2" timeOffset="33137.89">8212 5796 13388,'0'53'-128,"0"-28"160,0 55 160,0-26 32,24 24-224,4 2-416,-1 0-673,26-1 320,-28-26 225,29-26 256,-1 0-65,-28-2-576,29-25-320,-28 0-352,1-25-2051</inkml:trace>
  <inkml:trace contextRef="#ctx0" brushRef="#br2" timeOffset="33303.9">8633 6034 11530,'0'26'577,"27"-26"-513,-27 26 513,27 2 127,1-1-255,22-2-193,-23-25-160,28 27-64,-3-27-352,-26 0-673,28 0-1474,-28 0-2177</inkml:trace>
  <inkml:trace contextRef="#ctx0" brushRef="#br2" timeOffset="33461.91">8873 5954 9609,'-53'54'160,"25"-28"32,1 26 577,3 3-129,-2 22-640,26-49-480,0 24-897,0-25-577,26 0-192,-2-27-1922</inkml:trace>
  <inkml:trace contextRef="#ctx0" brushRef="#br2" timeOffset="33713.92">8820 5530 12780,'53'0'224,"-1"27"641,-25-2 416,26 3-480,-1 26-225,-25-2-512,26 28 0,-25-2-32,-4 30-128,-24-30-288,0 3-33,27-29-319,-27 1-513,-27-26-161,27-27-512,0 25-1217</inkml:trace>
  <inkml:trace contextRef="#ctx0" brushRef="#br2" timeOffset="33879.93">9376 5796 12075,'27'-27'-160,"-1"27"384,0-27 897,0 27-993,1 0-224,0 0-1473,-27 0-4325</inkml:trace>
  <inkml:trace contextRef="#ctx0" brushRef="#br2" timeOffset="34023.94">9376 5982 12043,'0'52'769,"27"-52"-641,-27 0 1057,52 26 545,-26-26-802,1-26-799,26 26-354,-27 0-1024,27-26-2178</inkml:trace>
  <inkml:trace contextRef="#ctx0" brushRef="#br2" timeOffset="34680.98">10037 5398 11530,'-54'0'1282,"54"0"-738,0 0 289,0-26-353,28 26-351,25 0-65,0-26-64,-1 26-97,2 0 1,-2 0-160,-26 26-320,1-26-129,-27 26 353,0 1 288,0 26 32,-27-1 64,1-25-32,0 26 64,26 1-128,0-29-1,26 2-63,0-1-224,1 1-128,28 0 159,-5-1 97,5 1 32,-28-2 128,-2 2 192,-25-27-160,0 27 352,-25-1 353,-29 2 160,26-28-545,-22 26-288,-5-26-32,2 26-897,1-26-1057,25 0-3107</inkml:trace>
  <inkml:trace contextRef="#ctx0" brushRef="#br2" timeOffset="35013">10804 5372 11659,'0'-26'1729,"-25"26"-2914,25 26 865,-27 0 384,0 26-128,27 3-128,0 22-353,27 5-31,-27-30 319,52 28-383,-25-54-353,26 26-128,-1-25 896,1 0 290,-25-27 447,-1 0 545,-3 0 545,-24-27 31,0 27-704,-24-27-449,-31-25-223,2 52-225,1-26 416,-1-1-512,26 27-641,-25 0-608,25 0-1345,27 0-4165</inkml:trace>
  <inkml:trace contextRef="#ctx0" brushRef="#br2" timeOffset="35352.01">11335 5425 9769,'-54'-27'256,"28"27"-448,-1 27 704,0-2 129,2 30-545,25-30-128,0 27 160,25 3-224,29-3 160,-28-25-64,28 26 0,-2-26 0,1-27 96,-1 0 321,3 0 575,-29 0 65,-26 0 97,27-27-194,-27-26-415,-27 26-193,1-25-288,-29 25 513,3-1-481,-1 3-128,26-2-32,-25 2-128,25 25-641,1 0-1185,-1 25-2498,54-25-4581</inkml:trace>
  <inkml:trace contextRef="#ctx0" brushRef="#br2" timeOffset="35597.03">11837 5557 8712,'52'-27'256,"-25"27"961,26-25 897,-1 25-737,2-27-384,0-1-544,-3 28-353,-23 0-64,-1-25-128,-1 25-1281,-26 0-1923,0-27-3106</inkml:trace>
  <inkml:trace contextRef="#ctx0" brushRef="#br2" timeOffset="35770.04">12021 5266 9064,'27'80'929,"-27"-28"1345,27 0-160,-27 3-961,28-3-929,-28 1-192,26 1-448,-2-2-929,-24-26-3844</inkml:trace>
  <inkml:trace contextRef="#ctx0" brushRef="#br2" timeOffset="36412.08">13055 5080 6790,'-27'-27'2979,"0"27"-2819,1 0 609,0 27 127,0-27-479,26 53-417,-27-26 0,27 26 32,0 0 64,0-1 128,27 2-160,-1-1 64,26 0-64,2-1 1,-2-52 31,1 27 64,2-27 288,23-27 65,-24 2 63,-30-30 33,30 3-225,-54 0 1,27-2 95,-54 0-256,1 29-96,-53-28 0,24 26 449,-23 27-353,-2-27-160,28 27-96,-2 0-416,28 27-1026,0-27-1440,26 27-3556</inkml:trace>
  <inkml:trace contextRef="#ctx0" brushRef="#br2" timeOffset="36650.08">13744 5160 13228,'27'0'-128,"-27"26"128,0-26 64,0 0-416,0 0-2851,0 0-5542</inkml:trace>
  <inkml:trace contextRef="#ctx0" brushRef="#br2" timeOffset="36917.11">13981 5080 10025,'-26'0'1409,"26"0"-448,0 0 1313,26 0-960,-26 0-129,54 0-1057,-29 0 32,28 26 64,1-26-192,-2 27-32,1-27 32,-1 27-64,1-27-128,-25 0-96,-1 0-417,-3 0-736,-24 0-1025,0 0-3044</inkml:trace>
  <inkml:trace contextRef="#ctx0" brushRef="#br2" timeOffset="37112.11">14405 4789 10602,'-54'80'416,"27"-55"-384,3 29 1890,-31 26-321,2-28-1024,28 28-673,-2-27 0,0 0-961,1 27-3716</inkml:trace>
  <inkml:trace contextRef="#ctx0" brushRef="#br0" timeOffset="43637.49">21869 7385 256,'0'0'1793,"0"-25"97,-26 25-480,26 0-385,0 0-161,-27 0 65,27-28-256,0 28-225,0 0-95,0 0-225,0 0-128,0 0 0,0 0 0,0 0 0,-28 0 0,28 0-32,0-26 96,0 26-64,0 0 128,-24 0 0,24 0-32,0 0 160,0 0 1,-27 0-97,27 0 64,0 0-32,0-28 96,0 28 225,0 0-33,-26 0 33,26 0 31,0 0-63,0 0-129,0 0-288,0 0 0,26 0 64,-26 0 33,27 0 95,-3 28 64,-24-2-32,55 2 65,-29-3-97,1 28-96,25 1-64,-25-28-32,26 26 0,-28 2 32,29-1-128,0-28 64,-3 29 64,-24-28-96,1 1 65,-2 0-65,1-2 32,-27-25-32,25 28-64,-25-28-161,0 0-191,0 0-129,0 0 65,-25 0-545,25-28-993,-27 28-1505,27-25-3332</inkml:trace>
  <inkml:trace contextRef="#ctx0" brushRef="#br0" timeOffset="44301.53">22504 7173 6566,'27'27'192,"-27"-27"-224,0 0 160,0 0 32,0 0-32,0 0 64,0 0 257,0 0 736,26 0-288,-26 0-449,0 0-31,0 0-1,0 0-256,0 0-192,0 0 0,27 0-224,-27 0-737,25 0-352,-25 0-65,0 0-191,0 0 640,0 0 833,0 0 192,0 0 160,0 0 545,-25 0 64,25 28 63,-27-28 33,1 25-320,-1-25-225,0 25-224,-25 3-96,26-2-31,-28 2-1,2 24 0,-29-26 96,30 28 352,-3-2 257,-25-26-289,26 28-127,-1-28 31,2 1 128,26 25-159,-29-25-161,31-27-160,-3 26 96,27 1-96,-26 0 64,26-27-64,0 25 0,-28 3 32,28-28-32,0 0 32,0 0 32,0 0-64,0 0-96,0 0-256,0 0-513,0 0-833,0 0-544,0-28-1602</inkml:trace>
  <inkml:trace contextRef="#ctx0" brushRef="#br0" timeOffset="44985.57">21764 7253 1,'-27'0'1312,"1"0"642,26 0-641,0 0-769,0 0-127,0 0 384,0 0 256,0 0-65,26 25-255,-26-25-32,27 0-289,-27 0 1,24 28 191,-24-2 161,28 2 128,-1-3-321,26 2-319,-28 26-129,29-26-96,-1 25-64,-1-26 96,1 28-64,-25-1 0,23-28 64,-24 2-64,1 26 32,-28-53 0,26 27-32,-26 0 96,0-27-96,0 0-64,0 0-545,-26 0-928,26 0-2179,-28 0-4546</inkml:trace>
  <inkml:trace contextRef="#ctx0" brushRef="#br0" timeOffset="45491.6">22001 7438 2274,'0'0'0,"0"0"640,0 27 1090,-26-27-1025,26 27-385,0-27 256,0 26 129,26-26-128,-26 26-225,27-26-256,-2 26-96,2-26 32,0 0-32,-27 0-128,26-26 32,2 26-64,-28 0 192,0-26-64,0 0 64,0 26-160,0-27-225,-28 27 193,2 0 0,-1-27 0,27 27 96,-27 27-32,2-27 128,25 27-96,0-27-129,0 26-255,25-26-641,2 0-1217</inkml:trace>
  <inkml:trace contextRef="#ctx0" brushRef="#br0" timeOffset="45816.62">22161 7544 2626,'0'0'2979,"0"0"-8296</inkml:trace>
  <inkml:trace contextRef="#ctx0" brushRef="#br0" timeOffset="45980.62">22161 7544 2722,'24'26'-897,"-24"-52"865,0 26-1760</inkml:trace>
  <inkml:trace contextRef="#ctx0" brushRef="#br0" timeOffset="46270.64">22080 7570 1697,'0'0'4548,"0"0"-4740,0 0-96,0 0-4132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2:50:52.529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22054 7564 1569,'0'0'1441,"0"0"-1537,0 0 961,0 26-64,27-26-64,-27 27-385,25-27-288,-25 27 0,0-2 352,27 2 225,-27-1-64,0 1-129,26 0 64,-26-1-223,0 26-97,0 2-96,0-26 0,0 22-32,0-22-32,0 26-32,27-1 0,-27-1 160,0 1 0,0 1 33,0 24-33,0-24 64,0 26 32,0-28-96,0 28 33,0-27 63,0 27-32,0-28 160,0 1 33,28 26-161,-28-24-96,0-3-64,0 28 0,0-28 65,0 1 63,0 26-32,-28-26 256,28 27 65,0-27-161,-27 26 65,27 1-97,0-1-32,0 1 0,0 0-127,0 0-129,0-2 64,0 2 64,0-1-32,0 1 0,0-28-96,0 28 128,0-1-64,-26 2-32,26-1 65,0-1-33,0 1 0,0-2 32,-27 2-32,27-1-96,0 1 64,0-27-32,0 26-32,0 1 64,0-28-64,0 28 64,0-27 64,-25 1 161,25-2-193,0 1 0,0 0-96,0-26 64,0 25-96,0-24 32,0 24 64,0-24-64,0-3-160,0-25 64,0 27-1,0-27-127,0 27-64,0-27-64,0 0-1,0 0 97,0 0 96,0 0 0,0 0-769,0 0-1185,0-27-1409,0 27-2083</inkml:trace>
  <inkml:trace contextRef="#ctx0" brushRef="#br0" timeOffset="1212.06">22081 7485 704,'0'0'385,"0"0"575,0 0 514,0 0-1154,0 0-160,0 0 353,0 0-65,0 0-288,0 0 65,0 0-161,0 0-64,0 0-64,0 0 32,0 0 0,0 0 64,0 0 128,0 0-160,0 0 64,0 0-128,0 0 96,0 0-96,0 0-161,0 0-63,0 0-673,0 0-64,0 0 160,-27 0 513,27 0-224,0 25-289,0-25 578,0 0 287,0 0 0,0 0 0,0 0 0,0 0 0,0 0 0,0 0 0,0 0 0,0 0 0,0 0 0,27 0 0,-27 0 0,0 0 0</inkml:trace>
  <inkml:trace contextRef="#ctx0" brushRef="#br0" timeOffset="2157.12">22081 7485 224,'0'52'704,"0"-52"-511,0 0-225,-27 0-129,27 0 129,0 0 0,0 27 96,0-27 353,0 0 512,0 0 32,0 0 32,0 0 320,0 0-320,0 0-481,0-27-448,0 27-128,0 0 64,-27 0 32,27 0 0,-26 0 0,26 0 32,-27 0 129,27 0 191,-25 0 96,-2 0-127,0 0-289,1 0-64,26 0 0,-52 0-160,25 0 31,0 0 97,-27 0 32,27 0 32,-25 0 0,25 0 33,-26 27-33,1-27 32,25 0-64,-26 0 0,1 0 0,-29 0 0,30 0 32,-4 0 0,-23 0-96,24 0 96,-51-27-32,26 27 0,-1 0-160,-25 0-97,24 0 129,-25-27 128,1 27-96,0-25 128,25 25-32,-27 0 64,30-27 256,-30 27-63,0-26-33,29 26-32,-28-27 0,1 27-96,-3 0-96,3-27 0,-1 27 0,1 0 32,-3-25-32,-24 25 193,27 0 63,-1 0-32,1-28-128,0 28 0,-3 0 0,2 0 32,1-25-128,0 25 0,-3 0 0,2 0 32,1-28 33,26 28-98,-27 0 98,0-26-33,28 26 32,-30 0-96,29-26 0,-26 26 64,25 0 0,-26 0-32,28 0 96,-4 0-64,4 0 64,-1 0-32,-1 0 0,28 26-32,-28-26 64,28 0-32,25 0 128,-26 0 289,25 0-193,-23 0-128,25 0-128,-2 0 0,1 0-32,-25 0 0,25 0 0,-26 0 96,26 0 193,-25 0-1,-1 0-224,1 26-64,-1-26 32,-2 0-32,31 28 0,-31-28 0,29 0-32,-1 0-513,27 0-1120,0 0-1378,0 0-1409</inkml:trace>
  <inkml:trace contextRef="#ctx0" brushRef="#br0" timeOffset="5676.32">9190 6689 3747,'25'133'2082,"-25"-53"-1794,0 26 65,0-26 31,-25-2 481,25 2-321,0-26-287,25-29 63,-25 3 192,0-28 770,0-28-642,27 3-640,-27-29-288,0-26 128,27 27 224,-27 1-128,0 25 32,26-26-32,2 53 256,-4 0 128,31 0 321,-28 0 127,-1 53-31,-2-26-32,4 25-321,-28-25-160,27 26-160,0 0-31,-1-27-66,-26 27 1,0-25-320,27-3-577,-27-25-1281,0 27-1986</inkml:trace>
  <inkml:trace contextRef="#ctx0" brushRef="#br0" timeOffset="6182.35">9825 6717 10153,'0'0'1089,"0"0"-1089,-27 25 128,27-25 673,0 28 384,-27 24-512,27 2-129,0-1-31,-25-1-65,25 28-63,25-28-193,-25 1-128,27 1 32,-27-2-96,27 1 0,1-25-64,-2-3-32,25 2-449,-23-27-1088,-1 0-1698,-1 0-2051</inkml:trace>
  <inkml:trace contextRef="#ctx0" brushRef="#br0" timeOffset="6441.36">10090 7008 7559,'0'0'1089,"27"26"-192,-27 1 1345,26 0-417,0-2-607,27 2-514,-26-1-544,25 1-128,-26 0 32,28-1-160,-2 0-608,-26-26-706,1 0-1536,1 0-2564</inkml:trace>
  <inkml:trace contextRef="#ctx0" brushRef="#br0" timeOffset="6636.37">10459 6929 8872,'-50'25'2370,"22"2"-2370,-26 26 1217,28 1 513,-26-2-481,-2 1-865,28 26-351,-26-26-194,52 0-575,0 1-770,0-28-1793,0-26-2691</inkml:trace>
  <inkml:trace contextRef="#ctx0" brushRef="#br0" timeOffset="6887.39">10433 6557 14541,'0'0'417,"0"27"-610,26-27 962,1 54 416,28-28-288,-3 27-544,1 26-161,-1-26-224,1 27 32,-26-1 96,26 1 0,-53-28-224,26 28-32,-52 0-385,0-27-736,-28 26-1954,1-1-5093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2:51:18.00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21458 6399 3267,'0'0'1761,"0"0"-960,0-27 224,0 27 320,27 0-416,-27 0-352,0 0-225,0 0 128,0 0-63,0 27-129,0-27 64,0 0-95,0 26-161,0-26 0,25 26-32,-25 0-32,0 1 128,0 0-32,0-1-64,0 28-32,0-29-32,0 28 0,0-26 0,0 26-32,0-26 32,0 25 0,0-24 32,0 24-32,0 1 32,0-26 0,27 26 0,-27-1-32,0-25 32,0 26-32,0 1 33,0-29-33,0 28-33,0-25 33,0-2 0,27 27 0,-27-26 0,0-1 0,0 1 33,0-2-33,0 29 0,0-28 32,0-26-32,0 27-32,26 0-33,-26-2 65,0 2 32,0-1-32,0 1-32,0 0-32,0-1 64,0-26-64,0 26 0,-26 2 64,26-3-64,0-25 0,-27 28 64,27-3 96,0-25-96,0 27 32,0-27-32,0 27 32,0-27 0,0 26-64,0 1 64,0-27-32,0 25-32,0-25 0,0 27 64,0-27-32,0 27 0,0-27 0,0 26 32,0-26-64,0 27 32,0-27 32,0 27-32,0-2 0,0 2 0,0-1 32,0 1 0,0 26 32,0-27-64,0 28 0,0-28 0,0 27 0,0-28 97,27 30-33,-27-28 96,0 26 0,0-28-32,0 29-64,0-1 0,0-26-32,0 25-32,-27 1 64,27 0-32,0 1-32,0-2 0,0 1 32,0 0-32,0-26 32,0 25 0,0 1-32,0 1-32,0-1 96,27-1-64,-27 3 32,0-3 32,0 0 33,0 2-1,0-2 64,0 2-96,0-2-32,0 1-32,0 0 32,0 1-32,0-1-32,0-1 64,0 1-32,0 1 0,0-2 64,0 1 0,0 0 0,0 1-32,0 26-64,0-28 32,26 1 32,-26 0 0,0-1-32,28 2 192,-28-1-160,0-1 32,24 3 1,-24-30-33,0 28 0,27 1 0,-27-28-32,28 28 32,-28-29 0,0 28 64,27-26-96,-27 0 96,0 26-96,0-26 64,26-2-96,-26 2 32,0-1 32,0 1 0,0 0-64,27-1 32,-27 0 32,0 2-32,0-3 0,0 2 96,0-1-96,0-26 64,0 27-64,25 0 64,-25-1-64,0-26 32,27 27 32,-27-27-96,0 25 128,27 2 32,-27-27 33,0 28 31,0-28 0,26 25-64,-26-25-64,0 27-64,0 0 0,0-27 0,27 0 0,-27 25 0,0-25 32,0 0 0,0 0 0,0 28-32,0-28 0,25 27 0,-25-27 0,0 25 0,0 2 0,27-1 0,-27-26-32,27 27 64,-27 0-64,26-27 32,-26 26 32,27-26-32,-27 26 0,0-26 32,0 28-32,25-28-32,-25 25 64,0-25-32,27 0-32,-27 27 32,0-27-128,0 0-32,0 0-96,0 0 128,0 0 64,0 0 31,0 0 33,0 0 0,0 0-96,-27 0 0,27 26-224,0-26-96,0 0-97,27 0-63,-27 0-33,0 0-224,0 0 0,0 0 353,0 0 96,0 0 223,0 0-191,0 0-449,0 27 161,-27-27-962,27 0-2818</inkml:trace>
  <inkml:trace contextRef="#ctx0" brushRef="#br0" timeOffset="433.02">21988 12201 5381,'0'-26'2338,"0"26"-897,0 0 449,0 0-256,0 0-545,0 0-481,0 0-352,0 0 161,0 0 63,0 26-192,26-26 129,-26 26-33,27 2-128,-27 24-31,25 1 127,-25-1 32,27 1-159,-27 27-33,0-1-64,0 1-128,0-27 128,0 1-64,27-2-32,-27-26-32,0 1 32,0-27-64,0 27-32,0-27-192,0-27-161,0 27-383,0-27-738,0 1-544,0 0-2082,-27 0-4868</inkml:trace>
  <inkml:trace contextRef="#ctx0" brushRef="#br0" timeOffset="2453.14">21432 6267 3171,'0'0'1857,"0"0"-1697,0 0 1346,0 0 1056,0 0-1697,0 0-641,0 0 385,0 0 96,0 0-321,0 0-320,-27 0 128,27 0 0,0 0-128,0 0-64,-27 0-32,27 0-64,-25 0-224,-2 0-289,1 0 193,-1 0 384,0-27-256,-25 27-289,-2 0 449,3 0 160,-4 0-160,2 0 0,1 0 32,-1 0-64,1 0 96,-28 0 64,1 0 0,26 0 0,-26 0-97,-2 0 65,2 0-32,-1 0 0,1 0 64,1 27-32,24-27 96,-24 0-128,23 0 64,-22 0-128,22 0-32,2 0-32,1 0 64,-2 0 96,2 0 32,-1 0 160,-2 0 64,5 0-32,-32 0-96,32 0 32,-5 0 1,-24 0-162,26 0 33,0 0 129,-26 0-33,24 0-64,5 0 0,-5 0 0,4 0-32,-3 0-32,0 0 0,2 0 64,-1 0 32,26 0-64,-25 0 96,-1 0 288,26 0-127,-25 0-193,-2 0 128,-24 0 32,24 0-128,0-27 192,-24 27 225,24 0-65,-24 0 65,24 0-129,2 0-64,-2 0-31,27 0 31,-24-28-96,-3 28-128,2 0 225,-2 0-193,28 0-32,-26 0-32,25 0 0,0 0-64,1 0 0,-1 0 0,2 0 0,-29 0 0,28 0 0,-2 0 32,1 0-64,3 0 32,-3 0 32,-27 0-64,27 28-32,27-28 64,-25 0-64,25 0 0,-27 0-96,27 0-33,0 0 65,-27 0 64,27 0-128,-26 27 160,26-27-32,-27 0-417,27 0-255,-25 0-353,25 0-865,0 0-1249</inkml:trace>
  <inkml:trace contextRef="#ctx0" brushRef="#br0" timeOffset="2822.16">16589 6240 6534,'0'0'2306,"27"0"-2370,-3 0 1858,30 0 352,25-28-1154,1 28-831,-1-25-65,1 25-96,-2 0 0,1 0-64,-24 0-257,25 25-1376,-28-25-1058,1 0 257,-26 28-577,-27-28-448</inkml:trace>
  <inkml:trace contextRef="#ctx0" brushRef="#br0" timeOffset="3781.21">10104 6135 10057,'0'25'-384,"0"27"352,25 28 352,-25 0 256,27 25-191,-1 29-353,1-1 32,0-29-32,-2 3 32,2-54 96,-1 0 96,-26-27 1,0-26 415,0 0 1378,0-26-1633,0-27-385,-26-27-32,26 28-64,-27-28 0,27 28-321,27-3 193,-27 2 32,26 28 32,29-2 128,-31 27 224,3 27 224,27-27 65,-27 53-65,-3-28-127,4 30-65,-1-30-128,-1 29-64,1-1-96,0-26-320,-27-2-641,0 2-1025,25-1-1762,-25-26-4323</inkml:trace>
  <inkml:trace contextRef="#ctx0" brushRef="#br0" timeOffset="4025.23">10792 6053 14509,'-27'27'256,"27"1"-223,-27 24 927,27 28 226,0-1-706,0 27-288,0 0 32,0-1-160,27 3-96,0-29 0,25-26-64,2-1-192,-3-25-289,4-27-255,-2 0-706,26-27-1441,-53 2-3299</inkml:trace>
  <inkml:trace contextRef="#ctx0" brushRef="#br0" timeOffset="4198.24">11136 6425 13516,'-27'26'673,"54"-26"-705,-27 26 1025,26 1 352,1 0-608,25-27-513,1 26-256,-1 1-160,2 0-64,0-27-865,-3 25-1410,-24-25-2978</inkml:trace>
  <inkml:trace contextRef="#ctx0" brushRef="#br0" timeOffset="4386.25">11346 6212 2017,'-25'80'10122,"-2"-27"-10058,1 1 833,-1 24 865,0 2-994,-25-1-672,52 1-192,-26-27-544,26 1-994,26-29-1249,1 3-2754</inkml:trace>
  <inkml:trace contextRef="#ctx0" brushRef="#br0" timeOffset="4595.26">11454 5895 15310,'78'53'641,"-24"0"-353,-2-26-32,28 53 32,-28-1 1,-25 1-33,26 25-512,-53 27-897,27 0-705,-27-24-3427</inkml:trace>
  <inkml:trace contextRef="#ctx0" brushRef="#br0" timeOffset="16279.93">8833 4915 1249,'27'-27'1217,"-27"27"128,0 0 289,0 0-353,0 0-576,0 0-65,0 0 161,0 0-160,0 0-225,0 0-128,0 0-224,0 0-96,0 0 96,0 0 64,0 27 257,0-1 159,0-26-159,0 27-33,0 26 32,0-27-448,0 27 160,26 0 161,-26 1 159,0 24 64,0 29 1,0-27-161,0-1-128,0 27-160,0-27 32,26 1 1,-26-28-33,0 28 64,0-27-64,0-1 32,0 3-64,0-28 32,26 25 0,-26-27-64,0 3 0,0-28 0,0 0-321,0 0-447,0 0-930,0 0-1441,0-28-4164</inkml:trace>
  <inkml:trace contextRef="#ctx0" brushRef="#br0" timeOffset="16618.95">8754 5921 6245,'0'27'97,"0"-27"-97,0 28 576,24-3 673,4 2-256,-1-2-224,0 30-64,-1-28 352,0-2-225,0 2-415,1-2-161,26 3-96,-27-28-64,0 0 32,1 0 0,0-28 33,-27 3-257,26-2-33,0 2-223,-26-30-641,0 3-2082,0 0-4996</inkml:trace>
  <inkml:trace contextRef="#ctx0" brushRef="#br0" timeOffset="17073.97">8646 4995 2498,'27'0'3427,"-27"0"-2850,0-27 480,0 27 929,0-27-705,-27 1-865,27 26-288,0-27 225,0 27 351,0-25-319,27 25-257,-27 0-160,28-27 64,-28 27-64,27-28 32,-1 28 0,-2 0-96,4 0-97,-28 0 1,0 0 64,27 28 192,-27-1 64,0 25-128,27-26-224,-27 1-673,26-27-1409,0 0-6502</inkml:trace>
  <inkml:trace contextRef="#ctx0" brushRef="#br0" timeOffset="17911.02">7642 5392 3747,'-54'0'1281,"27"-27"417,27 27-641,-24 0-32,24 0 128,0 0-480,0 0-545,0 0-64,0 0 352,24 0-31,-24 0-161,27 27-96,-27-27 192,28 52 449,-28 3-225,26 22-191,-26 30 31,27-1-160,-27 26-96,0 0-64,0 2-64,0-29 65,0-25-97,24 25-1,-24-25-63,0-1-128,28-26-96,-28 2-193,27-30-351,-27 2-514,0 0-287,0-2 63,0-25-832,0 0-2883</inkml:trace>
  <inkml:trace contextRef="#ctx0" brushRef="#br0" timeOffset="18128.03">7588 6584 8904,'54'80'32,"-27"-55"-32,-3 30 192,4-30-96,-1 2-64,-1 0 64,1-2 289,-27-25 512,25 0 96,2-25-193,-27-2-672,0-25-704,0 24-1154,0-24-1153,0-1-4323</inkml:trace>
  <inkml:trace contextRef="#ctx0" brushRef="#br0" timeOffset="18531.05">7165 5843 2466,'27'52'576,"-27"-26"-576,26 1 96,-26 26 961,27-1 97,-27 3-33,0 24-353,25 1-95,-25 25-64,0 0-353,0-25-224,0-1 0,27-26 0,-27 2-32,0-3 32,0-25-64,0-2-352,0 3-449,0-28-192,0 27-320,0-27-1602</inkml:trace>
  <inkml:trace contextRef="#ctx0" brushRef="#br0" timeOffset="18741.07">7218 6689 480,'52'55'160,"-52"-55"-128,27 0 513,-27 25 448,27-25 416,-1 0-576,-26 0-33,27-25 418,-27-3-610,27 1-800,-27 2-2338</inkml:trace>
  <inkml:trace contextRef="#ctx0" brushRef="#br0" timeOffset="19223.09">6584 6028 672,'0'25'2242,"0"2"-576,25 28-1,-25 22-704,27 3-160,-1 27-128,-26 25-513,0-27 32,27 28 32,-27-26 257,27-28-161,-27-26-128,25 0 0,-25-1-96,0-52-128,0 27-448,27-27-1346,-27 0-896</inkml:trace>
  <inkml:trace contextRef="#ctx0" brushRef="#br0" timeOffset="19621.12">6053 6769 4868,'0'0'737,"0"0"-833,0 0 1281,0 0 609,0 0-1026,0 27-255,0 0-129,0-2 33,0 30-225,27-30-192,-27 28-225,0 1-1088,26-2-737,-26 1-576,0 0-1186</inkml:trace>
  <inkml:trace contextRef="#ctx0" brushRef="#br0" timeOffset="20414.16">7297 7035 3619,'0'0'2018,"0"0"-128,0 0 352,0 0-1025,0 0-1057,0 0 96,0 26 641,27 26-192,-27 2-97,0 0-255,26 25 63,-26-26-64,0 26 1,0 1-129,27-28-160,-27 28-32,0-28 0,0 1-64,0 1-64,0-28-481,27-26-672,-27 26-1313,0-26-929</inkml:trace>
  <inkml:trace contextRef="#ctx0" brushRef="#br0" timeOffset="20760.18">7721 6744 7783,'-28'0'801,"28"25"-865,-24-25 512,24 27 929,0 25-448,0 3-288,0-3 192,24 28 160,-24-2-65,0 56-543,0-28-257,0 26-96,0-26 0,0-1 32,0 2-128,0-2-32,28-52 0,-28 27-225,0-53-287,27 25-161,-27-25-320,26-27-1121,-26 0-1089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6E9C8-05B0-4550-9CA7-2F66FB508315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CA3B4-5883-484F-82A4-A1FC0CC12C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58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called </a:t>
            </a:r>
            <a:r>
              <a:rPr lang="en-US"/>
              <a:t>hidden layers.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A3B4-5883-484F-82A4-A1FC0CC12C1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9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called </a:t>
            </a:r>
            <a:r>
              <a:rPr lang="en-US"/>
              <a:t>hidden layers.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A3B4-5883-484F-82A4-A1FC0CC12C1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87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Square feet (size), # of bedrooms.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A3B4-5883-484F-82A4-A1FC0CC12C1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58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called </a:t>
            </a:r>
            <a:r>
              <a:rPr lang="en-US"/>
              <a:t>hidden layers.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A3B4-5883-484F-82A4-A1FC0CC12C1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67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CA3B4-5883-484F-82A4-A1FC0CC12C1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37ED-EBD0-CE26-DB0B-2969F08B4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83584-2577-A9E4-47A9-0196B10DA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142C7-8839-1D89-657D-4E67F6F2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B1B0-0E4E-4A0C-A8F8-A725E1CC2C73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F8EE-21FC-77CF-EDB8-BEFD4439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EE18E-C285-AB11-2ECC-CBD31731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7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315B-C437-F0EE-8C29-AA3AC325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2651E-30BF-E516-A0E7-4B6687464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CF2BF-81C6-95CE-8300-FC1D251E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6F6B-6DF9-44B3-94A1-CC5C7639FCC4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1A782-B672-8008-A6E1-E34A8C9E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4EC08-1B08-17C9-4302-80069032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3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5CE3F-A6B6-A480-CA06-21B65F054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B72E2-1043-0A4B-9DB9-C2B85B3E2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BF770-F1E0-57A0-46A4-E689DBE77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B5B2-F71E-4B94-97E3-978FD7AEDD20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E5BF2-4242-7B05-9D4E-F6A8A57C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B8721-F9AD-C4A6-8314-AFA7DE3A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1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C2F11-DB3F-D870-2EC4-B06A97A6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6164A-BCA5-7A5F-A270-F8256B594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167EC-13CE-185E-5004-91307718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95EE-958F-4EAE-8E5C-178F4FB6D64C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14787-575F-5AB6-4D9A-3E6F73A31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07637-2334-1139-D9F6-F87BB00C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08CDA-BC3A-49E6-EB2D-F81CE93F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3914A-5D12-1E73-714B-15B4A7D9A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B04FA-1BC3-1C2B-0260-692F4BD0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B6189-DC1B-4995-8935-5710E3A163C5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03ACE-3457-095D-9911-ED207B13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13E86-E1AE-EAA4-7155-DAE2917A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1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D91B7-15F3-C500-5EB3-DEE9AC7C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0F47-0ACA-8EF8-C046-A0761894A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BF824-010E-480D-8753-3FBF402D0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F250F-2DE2-D64F-D0DE-DCB2095C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C677-C72D-4FAB-A88B-1523A3A21F63}" type="datetime1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7AEAF-2F67-F87C-C20A-0243B9C85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E3D56-9C94-92C5-19ED-171F0C21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346D2-63CD-264B-E4F4-C9F117D85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5CA98-4C39-46DB-A92F-2BBCC833C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E0790-9537-7049-FEA8-73E8E9E64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A193E-6670-4C5A-2EF8-574472E15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41850B-D4DB-988F-64C2-B5AD5AA16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BDF6E7-E8E0-AA36-C626-F5145F4A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6F24-8EC2-4DEA-818E-2164D252F117}" type="datetime1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F06568-9704-D39F-A46B-77B48DE7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AF321-9732-397E-62A6-A31F7857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2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D99E-94A1-88D3-064B-2C134D4F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D491D-6CEB-9134-CFC4-9D406F868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C0FC-E549-434B-A3C7-7F0E6262B69A}" type="datetime1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E8860-9459-ADC5-9A71-AC85703D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9746D-CD44-3BFB-1C23-7E6DD30E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7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C6E0F4-12D7-E5BB-6B96-AED28A14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232A-DCA5-4F77-A4CB-3E599AC97027}" type="datetime1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C3D317-80D9-2EF1-BF5C-B3F155BA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40CEB-55D1-901B-39B7-3273FD94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6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7A5C-A3B5-0083-32F4-4E29C00A8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64745-01AE-95F7-AD07-E079C092D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6D5EC-FCD8-9FD1-2474-352E5A2A7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8149D-0F6A-34C5-3E34-32BFC015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80C66-54CF-424A-82BE-378F1517EB54}" type="datetime1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DEA33-AF28-010F-C4DF-BFDAFD75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60BBF-7635-28DD-888B-E7E353CC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5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84107-E403-B2AB-39DA-8DD2EA529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D8FFD-E14D-958A-A475-DF86C560A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BF940-1D64-596D-1DEC-7F5C620E7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265FB-08A2-CB3D-BBE7-4D5FCB00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2CB3-6964-41E2-8E7B-8E7B61BAB65D}" type="datetime1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B3C8C-63E1-3D8C-EDDE-FEE527BA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CD646-61F7-1DF1-9B76-B1C81075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1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9C36BD-9DDA-9B5D-34CD-B951217A1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22258-491C-C41D-6EAB-D4AD41732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E3CB-4EB6-942D-3193-12C62F730D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101EE-D253-4DB3-8E3E-D697B25F8B4B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133E1-6AFA-3F77-1CA3-E0FA65788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578F3-4BBA-D5D5-43F0-4DECDDD2F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C174-85D7-4478-B3BB-01728BCCC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90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uto_examples/model_selection/plot_underfitting_overfitting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20.png"/><Relationship Id="rId3" Type="http://schemas.openxmlformats.org/officeDocument/2006/relationships/tags" Target="../tags/tag3.xml"/><Relationship Id="rId7" Type="http://schemas.openxmlformats.org/officeDocument/2006/relationships/image" Target="../media/image17.png"/><Relationship Id="rId12" Type="http://schemas.openxmlformats.org/officeDocument/2006/relationships/customXml" Target="../ink/ink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0.png"/><Relationship Id="rId4" Type="http://schemas.openxmlformats.org/officeDocument/2006/relationships/tags" Target="../tags/tag4.xml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50.png"/><Relationship Id="rId3" Type="http://schemas.openxmlformats.org/officeDocument/2006/relationships/tags" Target="../tags/tag7.xml"/><Relationship Id="rId7" Type="http://schemas.openxmlformats.org/officeDocument/2006/relationships/image" Target="../media/image23.png"/><Relationship Id="rId12" Type="http://schemas.openxmlformats.org/officeDocument/2006/relationships/customXml" Target="../ink/ink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2.png"/><Relationship Id="rId11" Type="http://schemas.openxmlformats.org/officeDocument/2006/relationships/image" Target="../media/image21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0.png"/><Relationship Id="rId4" Type="http://schemas.openxmlformats.org/officeDocument/2006/relationships/tags" Target="../tags/tag8.xml"/><Relationship Id="rId9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80.png"/><Relationship Id="rId3" Type="http://schemas.openxmlformats.org/officeDocument/2006/relationships/tags" Target="../tags/tag11.xml"/><Relationship Id="rId7" Type="http://schemas.openxmlformats.org/officeDocument/2006/relationships/image" Target="../media/image25.png"/><Relationship Id="rId12" Type="http://schemas.openxmlformats.org/officeDocument/2006/relationships/customXml" Target="../ink/ink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4.png"/><Relationship Id="rId11" Type="http://schemas.openxmlformats.org/officeDocument/2006/relationships/image" Target="../media/image21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0.png"/><Relationship Id="rId4" Type="http://schemas.openxmlformats.org/officeDocument/2006/relationships/tags" Target="../tags/tag12.xml"/><Relationship Id="rId9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11.png"/><Relationship Id="rId3" Type="http://schemas.openxmlformats.org/officeDocument/2006/relationships/tags" Target="../tags/tag15.xml"/><Relationship Id="rId7" Type="http://schemas.openxmlformats.org/officeDocument/2006/relationships/image" Target="../media/image27.png"/><Relationship Id="rId12" Type="http://schemas.openxmlformats.org/officeDocument/2006/relationships/customXml" Target="../ink/ink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26.png"/><Relationship Id="rId11" Type="http://schemas.openxmlformats.org/officeDocument/2006/relationships/image" Target="../media/image21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0.png"/><Relationship Id="rId4" Type="http://schemas.openxmlformats.org/officeDocument/2006/relationships/tags" Target="../tags/tag16.xml"/><Relationship Id="rId9" Type="http://schemas.openxmlformats.org/officeDocument/2006/relationships/image" Target="../media/image1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learn.org.nz/images/5156-neural-network-diagram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Mj-3S1tku0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Xcgnkm2GxOBJtLxnTAx5vztnw4cOsWgm?usp=sharing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Xcgnkm2GxOBJtLxnTAx5vztnw4cOsWgm?usp=sharing" TargetMode="External"/><Relationship Id="rId2" Type="http://schemas.openxmlformats.org/officeDocument/2006/relationships/hyperlink" Target="https://scikit-learn.org/stable/auto_examples/classification/plot_digits_classification.html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71dADTSrX6sCF3Rll5SQTnpjr-KIhmut?usp=sharing" TargetMode="External"/><Relationship Id="rId2" Type="http://schemas.openxmlformats.org/officeDocument/2006/relationships/hyperlink" Target="https://colab.research.google.com/drive/1oMWxppsnhsrU3lkEy0uzwJbcrMRUqr3C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drive/1Xcgnkm2GxOBJtLxnTAx5vztnw4cOsWgm?usp=shari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kDaE6sCZn6FNC6YRfRQc_FbeQrF8BwGI" TargetMode="External"/><Relationship Id="rId2" Type="http://schemas.openxmlformats.org/officeDocument/2006/relationships/hyperlink" Target="http://themlbook.com/wiki/doku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0AEB-C784-B9A8-571F-B95A9EF944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Machine Learning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592A9-BA9D-6D23-B482-293D38C05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Lwin Moe</a:t>
            </a:r>
          </a:p>
          <a:p>
            <a:r>
              <a:rPr lang="en-US" dirty="0"/>
              <a:t>York University</a:t>
            </a:r>
          </a:p>
          <a:p>
            <a:r>
              <a:rPr lang="en-US" dirty="0"/>
              <a:t>October 3,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83E66-AD0F-D943-C652-580573F9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1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95C2-1F81-A220-7D0A-F1508A448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5620A5-7097-F932-7724-4BB6613D3A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07226" y="1825625"/>
          <a:ext cx="884657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8857">
                  <a:extLst>
                    <a:ext uri="{9D8B030D-6E8A-4147-A177-3AD203B41FA5}">
                      <a16:colId xmlns:a16="http://schemas.microsoft.com/office/drawing/2014/main" val="3505855005"/>
                    </a:ext>
                  </a:extLst>
                </a:gridCol>
                <a:gridCol w="2948857">
                  <a:extLst>
                    <a:ext uri="{9D8B030D-6E8A-4147-A177-3AD203B41FA5}">
                      <a16:colId xmlns:a16="http://schemas.microsoft.com/office/drawing/2014/main" val="2212808375"/>
                    </a:ext>
                  </a:extLst>
                </a:gridCol>
                <a:gridCol w="2948857">
                  <a:extLst>
                    <a:ext uri="{9D8B030D-6E8A-4147-A177-3AD203B41FA5}">
                      <a16:colId xmlns:a16="http://schemas.microsoft.com/office/drawing/2014/main" val="1814311116"/>
                    </a:ext>
                  </a:extLst>
                </a:gridCol>
              </a:tblGrid>
              <a:tr h="3615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104568"/>
                  </a:ext>
                </a:extLst>
              </a:tr>
              <a:tr h="36157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Positive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TP (50)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FP (30)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610962"/>
                  </a:ext>
                </a:extLst>
              </a:tr>
              <a:tr h="36157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Negative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FN (10)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TN (100)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5318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CD89CE9-3A2F-42CC-D65F-FC2229B6D34A}"/>
              </a:ext>
            </a:extLst>
          </p:cNvPr>
          <p:cNvSpPr txBox="1"/>
          <p:nvPr/>
        </p:nvSpPr>
        <p:spPr>
          <a:xfrm>
            <a:off x="838200" y="3190567"/>
            <a:ext cx="43827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Accuracy</a:t>
            </a:r>
          </a:p>
          <a:p>
            <a:r>
              <a:rPr lang="en-US" dirty="0"/>
              <a:t>= (</a:t>
            </a:r>
            <a:r>
              <a:rPr lang="en-US" dirty="0">
                <a:solidFill>
                  <a:srgbClr val="00B050"/>
                </a:solidFill>
              </a:rPr>
              <a:t>TP</a:t>
            </a:r>
            <a:r>
              <a:rPr lang="en-US" dirty="0"/>
              <a:t> + </a:t>
            </a:r>
            <a:r>
              <a:rPr lang="en-US" dirty="0">
                <a:solidFill>
                  <a:srgbClr val="00B050"/>
                </a:solidFill>
              </a:rPr>
              <a:t>TN</a:t>
            </a:r>
            <a:r>
              <a:rPr lang="en-US" dirty="0"/>
              <a:t>) / Total Samples</a:t>
            </a:r>
          </a:p>
          <a:p>
            <a:r>
              <a:rPr lang="en-US" dirty="0"/>
              <a:t>= (50 + 100) / (50 + 30 + 10 + 100)</a:t>
            </a:r>
          </a:p>
          <a:p>
            <a:r>
              <a:rPr lang="en-US" dirty="0"/>
              <a:t>= 0.789</a:t>
            </a:r>
          </a:p>
          <a:p>
            <a:endParaRPr lang="en-US" dirty="0"/>
          </a:p>
          <a:p>
            <a:r>
              <a:rPr lang="en-US" b="1" dirty="0"/>
              <a:t>Precision</a:t>
            </a:r>
          </a:p>
          <a:p>
            <a:r>
              <a:rPr lang="en-US" dirty="0"/>
              <a:t>= </a:t>
            </a:r>
            <a:r>
              <a:rPr lang="en-US" dirty="0">
                <a:solidFill>
                  <a:srgbClr val="00B050"/>
                </a:solidFill>
              </a:rPr>
              <a:t>TP</a:t>
            </a:r>
            <a:r>
              <a:rPr lang="en-US" dirty="0"/>
              <a:t> / (</a:t>
            </a:r>
            <a:r>
              <a:rPr lang="en-US" dirty="0">
                <a:solidFill>
                  <a:srgbClr val="00B050"/>
                </a:solidFill>
              </a:rPr>
              <a:t>TP</a:t>
            </a:r>
            <a:r>
              <a:rPr lang="en-US" dirty="0"/>
              <a:t> + </a:t>
            </a:r>
            <a:r>
              <a:rPr lang="en-US" dirty="0">
                <a:solidFill>
                  <a:srgbClr val="FF0000"/>
                </a:solidFill>
              </a:rPr>
              <a:t>FP</a:t>
            </a:r>
            <a:r>
              <a:rPr lang="en-US" dirty="0"/>
              <a:t>)</a:t>
            </a:r>
          </a:p>
          <a:p>
            <a:r>
              <a:rPr lang="en-US" dirty="0"/>
              <a:t>= 50 / (50 + 30) = 0.625 </a:t>
            </a:r>
          </a:p>
          <a:p>
            <a:endParaRPr lang="en-US" dirty="0"/>
          </a:p>
          <a:p>
            <a:r>
              <a:rPr lang="en-US" b="1" dirty="0"/>
              <a:t>Recall</a:t>
            </a:r>
          </a:p>
          <a:p>
            <a:r>
              <a:rPr lang="en-US" dirty="0"/>
              <a:t>= </a:t>
            </a:r>
            <a:r>
              <a:rPr lang="en-US" dirty="0">
                <a:solidFill>
                  <a:srgbClr val="00B050"/>
                </a:solidFill>
              </a:rPr>
              <a:t>TP</a:t>
            </a:r>
            <a:r>
              <a:rPr lang="en-US" dirty="0"/>
              <a:t> / (</a:t>
            </a:r>
            <a:r>
              <a:rPr lang="en-US" dirty="0">
                <a:solidFill>
                  <a:srgbClr val="00B050"/>
                </a:solidFill>
              </a:rPr>
              <a:t>TP</a:t>
            </a:r>
            <a:r>
              <a:rPr lang="en-US" dirty="0"/>
              <a:t> + </a:t>
            </a:r>
            <a:r>
              <a:rPr lang="en-US" dirty="0">
                <a:solidFill>
                  <a:srgbClr val="FF0000"/>
                </a:solidFill>
              </a:rPr>
              <a:t>FN</a:t>
            </a:r>
            <a:r>
              <a:rPr lang="en-US" dirty="0"/>
              <a:t>)</a:t>
            </a:r>
          </a:p>
          <a:p>
            <a:r>
              <a:rPr lang="en-US" dirty="0"/>
              <a:t>= 50 / (50 + 10) = 0.833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9A412-BE83-5DC3-6ED6-1F0293CE5BDE}"/>
              </a:ext>
            </a:extLst>
          </p:cNvPr>
          <p:cNvSpPr txBox="1"/>
          <p:nvPr/>
        </p:nvSpPr>
        <p:spPr>
          <a:xfrm>
            <a:off x="6017342" y="3190567"/>
            <a:ext cx="516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</a:t>
            </a:r>
            <a:r>
              <a:rPr lang="en-US" dirty="0"/>
              <a:t> samples: 50 + 30 + 10 + 100 = 190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B58116-B63A-9161-B95B-D60C0D40014A}"/>
              </a:ext>
            </a:extLst>
          </p:cNvPr>
          <p:cNvSpPr txBox="1"/>
          <p:nvPr/>
        </p:nvSpPr>
        <p:spPr>
          <a:xfrm>
            <a:off x="7661788" y="1388825"/>
            <a:ext cx="123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True Labels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00B7D0-0938-AD0C-462C-FF122A999AA7}"/>
              </a:ext>
            </a:extLst>
          </p:cNvPr>
          <p:cNvSpPr txBox="1"/>
          <p:nvPr/>
        </p:nvSpPr>
        <p:spPr>
          <a:xfrm rot="16200000">
            <a:off x="1595053" y="2389493"/>
            <a:ext cx="123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Predictions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643B82-D0F0-BFF1-CF0E-7BBC6A5D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27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91C8-B937-4908-58C6-FFA2A211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C1E3-C2D7-BC74-A284-EB24EFC2B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Training, Validation and Test sets</a:t>
            </a:r>
          </a:p>
          <a:p>
            <a:pPr lvl="1"/>
            <a:r>
              <a:rPr lang="en-US" dirty="0"/>
              <a:t>Example: 80%, 10%, 10%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K-fold cross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D30BB-A445-3538-5001-249668AF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14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1E5C-66C9-AF95-383D-2C8490983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A29887BF-AAE2-3E06-B68F-A3A88F98A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944" y="1825625"/>
            <a:ext cx="6282111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864CF4-60EB-8E17-E40C-F76BE28CE316}"/>
              </a:ext>
            </a:extLst>
          </p:cNvPr>
          <p:cNvSpPr txBox="1"/>
          <p:nvPr/>
        </p:nvSpPr>
        <p:spPr>
          <a:xfrm>
            <a:off x="7610168" y="6492875"/>
            <a:ext cx="4247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https://scikit-learn.org/stable/modules/cross_validation.html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120DE-6B7F-4491-188D-F3055A95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86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52B4C-A87A-F5F3-4B6E-0695B5D7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and 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C08D5-420D-48AA-6EF8-FB477A02F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we talked about underfitting, overfitting last week?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6C1CB-9D48-9492-BE3E-43480888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6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EB34-9DAD-2880-61FF-1D0628B72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Underfitting and Overfitting</a:t>
            </a:r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5C49ACA-AB49-2B6B-CA39-C031F14A8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F95C87-E222-6300-BB5F-7EF2D3BCC243}"/>
              </a:ext>
            </a:extLst>
          </p:cNvPr>
          <p:cNvSpPr txBox="1"/>
          <p:nvPr/>
        </p:nvSpPr>
        <p:spPr>
          <a:xfrm>
            <a:off x="5174226" y="6349479"/>
            <a:ext cx="6300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https://scikit-learn.org/stable/auto_examples/model_selection/plot_underfitting_overfitting.html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E8666D-42AF-91BB-2419-61F023A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98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EB85-3EAB-C8F5-C324-48B6A774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pic>
        <p:nvPicPr>
          <p:cNvPr id="5" name="Content Placeholder 4" descr="A graph with black and orange lines&#10;&#10;Description automatically generated">
            <a:extLst>
              <a:ext uri="{FF2B5EF4-FFF2-40B4-BE49-F238E27FC236}">
                <a16:creationId xmlns:a16="http://schemas.microsoft.com/office/drawing/2014/main" id="{9B98B34C-CC39-E406-723E-7374EB1A8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425" y="1825625"/>
            <a:ext cx="6247149" cy="43513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69FA09-D60F-B3D5-CC3D-AB7FF48B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45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0E52F-FED1-B629-528B-86F4DC88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Curve</a:t>
            </a:r>
          </a:p>
        </p:txBody>
      </p:sp>
      <p:pic>
        <p:nvPicPr>
          <p:cNvPr id="5" name="Content Placeholder 4" descr="A graph showing the value of training&#10;&#10;Description automatically generated">
            <a:extLst>
              <a:ext uri="{FF2B5EF4-FFF2-40B4-BE49-F238E27FC236}">
                <a16:creationId xmlns:a16="http://schemas.microsoft.com/office/drawing/2014/main" id="{10CD19FB-572E-5EAE-4F78-827C01B89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682" y="1825625"/>
            <a:ext cx="6062635" cy="43513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C7ABDF-6D6A-9429-19E2-8CCF8081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81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9B901-C038-0426-AC53-CB5974A6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 (loss)</a:t>
            </a:r>
          </a:p>
        </p:txBody>
      </p:sp>
      <p:pic>
        <p:nvPicPr>
          <p:cNvPr id="5" name="Content Placeholder 4" descr="A graph of a graph of a person&#10;&#10;Description automatically generated with medium confidence">
            <a:extLst>
              <a:ext uri="{FF2B5EF4-FFF2-40B4-BE49-F238E27FC236}">
                <a16:creationId xmlns:a16="http://schemas.microsoft.com/office/drawing/2014/main" id="{0AC9138A-5781-15D2-F245-ED607E00E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337" y="2205831"/>
            <a:ext cx="5267325" cy="359092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DD18FC-E797-57DC-AFE7-8D3BA8C3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48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44E3E-B7BA-E69B-BDB5-44CF5F1F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 (loss)</a:t>
            </a:r>
          </a:p>
        </p:txBody>
      </p:sp>
      <p:pic>
        <p:nvPicPr>
          <p:cNvPr id="5" name="Content Placeholder 4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5635BDD1-DD95-F81F-739B-2D39E3CB4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225" y="2015331"/>
            <a:ext cx="5543550" cy="39719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49B665-34F4-753F-C6DD-AF9618580918}"/>
              </a:ext>
            </a:extLst>
          </p:cNvPr>
          <p:cNvSpPr txBox="1"/>
          <p:nvPr/>
        </p:nvSpPr>
        <p:spPr>
          <a:xfrm>
            <a:off x="6813756" y="6204155"/>
            <a:ext cx="4729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https://www.kaggle.com/code/ryanholbrook/overfitting-and-underfitting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16D7C-B6BB-3B1E-B3EE-AA4727C17F26}"/>
              </a:ext>
            </a:extLst>
          </p:cNvPr>
          <p:cNvSpPr txBox="1"/>
          <p:nvPr/>
        </p:nvSpPr>
        <p:spPr>
          <a:xfrm>
            <a:off x="6096000" y="5910451"/>
            <a:ext cx="95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C2D42-CCE9-1AB4-DCAB-311493D6866E}"/>
              </a:ext>
            </a:extLst>
          </p:cNvPr>
          <p:cNvSpPr txBox="1"/>
          <p:nvPr/>
        </p:nvSpPr>
        <p:spPr>
          <a:xfrm>
            <a:off x="2576052" y="3573795"/>
            <a:ext cx="845574" cy="37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D73710-7334-62A4-9FC8-93659FD4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66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B097-04C5-D215-1877-2907A9674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 (loss)</a:t>
            </a:r>
          </a:p>
        </p:txBody>
      </p:sp>
      <p:pic>
        <p:nvPicPr>
          <p:cNvPr id="5" name="Content Placeholder 4" descr="A graph showing the growth of a training model&#10;&#10;Description automatically generated">
            <a:extLst>
              <a:ext uri="{FF2B5EF4-FFF2-40B4-BE49-F238E27FC236}">
                <a16:creationId xmlns:a16="http://schemas.microsoft.com/office/drawing/2014/main" id="{6A29DF6B-2136-836F-B833-4873B130A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7" y="2110581"/>
            <a:ext cx="5343525" cy="37814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F0E61E-F3F2-33FB-0DE2-F7214B34FE2D}"/>
              </a:ext>
            </a:extLst>
          </p:cNvPr>
          <p:cNvSpPr txBox="1"/>
          <p:nvPr/>
        </p:nvSpPr>
        <p:spPr>
          <a:xfrm>
            <a:off x="6921909" y="6215876"/>
            <a:ext cx="4680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https://www.dataquest.io/blog/learning-curves-machine-learning/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16072A-69FD-D0A5-34DD-636D7504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4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E4C2-4219-DDC8-F5B7-4731CBC8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Machine Learning 1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7154F-DCAD-94A0-BF08-BB9A1490E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is ML?</a:t>
            </a:r>
          </a:p>
          <a:p>
            <a:pPr lvl="1"/>
            <a:r>
              <a:rPr lang="en-US" dirty="0"/>
              <a:t>Classification vs. Regression</a:t>
            </a:r>
            <a:endParaRPr lang="en-US" dirty="0">
              <a:cs typeface="Calibri"/>
            </a:endParaRPr>
          </a:p>
          <a:p>
            <a:r>
              <a:rPr lang="en-US" dirty="0"/>
              <a:t>Types of Machine Learning</a:t>
            </a:r>
          </a:p>
          <a:p>
            <a:pPr lvl="1"/>
            <a:r>
              <a:rPr lang="en-US" dirty="0"/>
              <a:t>Supervised Learning</a:t>
            </a:r>
          </a:p>
          <a:p>
            <a:pPr lvl="1"/>
            <a:r>
              <a:rPr lang="en-US" dirty="0"/>
              <a:t>Unsupervised Learning</a:t>
            </a:r>
          </a:p>
          <a:p>
            <a:pPr lvl="1"/>
            <a:r>
              <a:rPr lang="en-US" dirty="0"/>
              <a:t>Semi-supervised Learning</a:t>
            </a:r>
          </a:p>
          <a:p>
            <a:pPr lvl="1"/>
            <a:r>
              <a:rPr lang="en-US" dirty="0"/>
              <a:t>Reinforcement Learning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A1FEC-32CE-F5FF-CE64-ED214FAA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7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39B1-9750-994F-82E1-39ABD9AE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 (loss)</a:t>
            </a:r>
          </a:p>
        </p:txBody>
      </p:sp>
      <p:pic>
        <p:nvPicPr>
          <p:cNvPr id="5" name="Content Placeholder 4" descr="A comparison of a graph&#10;&#10;Description automatically generated">
            <a:extLst>
              <a:ext uri="{FF2B5EF4-FFF2-40B4-BE49-F238E27FC236}">
                <a16:creationId xmlns:a16="http://schemas.microsoft.com/office/drawing/2014/main" id="{E0316DDB-9D72-1639-8FA9-37BE45B58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837" y="2963069"/>
            <a:ext cx="6410325" cy="20764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377E93-05AC-7874-A8D4-7839A364F8AC}"/>
              </a:ext>
            </a:extLst>
          </p:cNvPr>
          <p:cNvSpPr txBox="1"/>
          <p:nvPr/>
        </p:nvSpPr>
        <p:spPr>
          <a:xfrm>
            <a:off x="6921909" y="6215876"/>
            <a:ext cx="4680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https://www.dataquest.io/blog/learning-curves-machine-learning/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CF1D16-01C2-50CF-4325-325FDEEC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34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044B-2503-F0BC-8881-B9C11318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11D24-D486-F9BC-CA02-B6FFA8571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  <a:p>
            <a:pPr lvl="1"/>
            <a:r>
              <a:rPr lang="en-US" dirty="0"/>
              <a:t>Regularization?</a:t>
            </a:r>
          </a:p>
          <a:p>
            <a:pPr lvl="2"/>
            <a:r>
              <a:rPr lang="en-US" dirty="0"/>
              <a:t>L1 regularization</a:t>
            </a:r>
          </a:p>
          <a:p>
            <a:pPr lvl="2"/>
            <a:r>
              <a:rPr lang="en-US" dirty="0"/>
              <a:t>L2 regularization</a:t>
            </a:r>
          </a:p>
          <a:p>
            <a:pPr lvl="2"/>
            <a:r>
              <a:rPr lang="en-US" dirty="0"/>
              <a:t>Dropout</a:t>
            </a:r>
          </a:p>
          <a:p>
            <a:r>
              <a:rPr lang="en-US" dirty="0"/>
              <a:t>Collect more training data?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5076A-C9C0-591B-0426-73509EA3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86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71A99-0A8B-99BA-FE9E-2A522D297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vs. Instance-based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E708C-6967-B9B9-3B43-688D71E66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03752-445C-E5A9-170E-45542DE6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28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74C8-37F5-DD53-3C18-EB5004DEB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B052FB-4CAF-8E79-F8CD-5BC1640A64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Hypothesis:</a:t>
                </a:r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: parameters</a:t>
                </a:r>
              </a:p>
              <a:p>
                <a:endParaRPr lang="en-US" dirty="0"/>
              </a:p>
              <a:p>
                <a:r>
                  <a:rPr lang="en-US" dirty="0"/>
                  <a:t>How to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B052FB-4CAF-8E79-F8CD-5BC1640A64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20D94-1393-A664-4672-209D0EF8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95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00FC1-5149-FABC-5616-C11238D8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A2641-7FC7-A34A-630C-018D91555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is to choose f(x)  is close to our training example 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AC82C2-FA9B-EAB6-754D-DB5E22C3B3E7}"/>
              </a:ext>
            </a:extLst>
          </p:cNvPr>
          <p:cNvGraphicFramePr>
            <a:graphicFrameLocks/>
          </p:cNvGraphicFramePr>
          <p:nvPr/>
        </p:nvGraphicFramePr>
        <p:xfrm>
          <a:off x="4198374" y="2457605"/>
          <a:ext cx="3795252" cy="39628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7626">
                  <a:extLst>
                    <a:ext uri="{9D8B030D-6E8A-4147-A177-3AD203B41FA5}">
                      <a16:colId xmlns:a16="http://schemas.microsoft.com/office/drawing/2014/main" val="3354944295"/>
                    </a:ext>
                  </a:extLst>
                </a:gridCol>
                <a:gridCol w="1897626">
                  <a:extLst>
                    <a:ext uri="{9D8B030D-6E8A-4147-A177-3AD203B41FA5}">
                      <a16:colId xmlns:a16="http://schemas.microsoft.com/office/drawing/2014/main" val="3487785533"/>
                    </a:ext>
                  </a:extLst>
                </a:gridCol>
              </a:tblGrid>
              <a:tr h="6604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x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y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6752325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7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7238698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1897059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32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4046462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4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39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8433638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56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606982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0EF4F-6CBE-3F2F-5D0A-EA68BBB7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91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CB89-74D5-058A-7DA8-9E610AFF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4FF20C3-B983-F1A9-B551-C14CD1D421C3}"/>
              </a:ext>
            </a:extLst>
          </p:cNvPr>
          <p:cNvGraphicFramePr>
            <a:graphicFrameLocks/>
          </p:cNvGraphicFramePr>
          <p:nvPr/>
        </p:nvGraphicFramePr>
        <p:xfrm>
          <a:off x="2888571" y="2314472"/>
          <a:ext cx="6414858" cy="4178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EAA203F-9201-72E6-9A2C-4C9193177992}"/>
              </a:ext>
            </a:extLst>
          </p:cNvPr>
          <p:cNvSpPr txBox="1"/>
          <p:nvPr/>
        </p:nvSpPr>
        <p:spPr>
          <a:xfrm>
            <a:off x="7631946" y="1817914"/>
            <a:ext cx="1671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C7D591-5EFD-6595-3876-8FCC7C9B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37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47D8-EF4F-AAB3-EE64-5864B2184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Instance-based</a:t>
            </a:r>
          </a:p>
        </p:txBody>
      </p:sp>
      <p:pic>
        <p:nvPicPr>
          <p:cNvPr id="5" name="Content Placeholder 4" descr="A diagram of a graph&#10;&#10;Description automatically generated">
            <a:extLst>
              <a:ext uri="{FF2B5EF4-FFF2-40B4-BE49-F238E27FC236}">
                <a16:creationId xmlns:a16="http://schemas.microsoft.com/office/drawing/2014/main" id="{330DE25C-E719-CD3A-0C00-C1676DC60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262" y="1886744"/>
            <a:ext cx="4181475" cy="42291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D30272-F396-0CA7-CCF8-8F9FC99EE5F5}"/>
              </a:ext>
            </a:extLst>
          </p:cNvPr>
          <p:cNvSpPr txBox="1"/>
          <p:nvPr/>
        </p:nvSpPr>
        <p:spPr>
          <a:xfrm>
            <a:off x="8504904" y="6492875"/>
            <a:ext cx="3500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https://www.youtube.com/watch?v=zmKkvPTzgho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781BD-9F82-1DF6-2995-708C6427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7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4A54-FB20-72B6-37D3-E4A59264B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Instance-based</a:t>
            </a:r>
          </a:p>
        </p:txBody>
      </p:sp>
      <p:pic>
        <p:nvPicPr>
          <p:cNvPr id="5" name="Content Placeholder 4" descr="A diagram of a graph&#10;&#10;Description automatically generated">
            <a:extLst>
              <a:ext uri="{FF2B5EF4-FFF2-40B4-BE49-F238E27FC236}">
                <a16:creationId xmlns:a16="http://schemas.microsoft.com/office/drawing/2014/main" id="{49DE97B3-F0EF-DBD1-272C-073BA2A97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262" y="1886744"/>
            <a:ext cx="4181475" cy="42291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130625-356A-0AB4-C975-D54437B396CF}"/>
              </a:ext>
            </a:extLst>
          </p:cNvPr>
          <p:cNvSpPr txBox="1"/>
          <p:nvPr/>
        </p:nvSpPr>
        <p:spPr>
          <a:xfrm>
            <a:off x="8504904" y="6492875"/>
            <a:ext cx="3500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https://www.youtube.com/watch?v=zmKkvPTzgho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34527-1C30-507D-1703-158FC216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60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23D8-0120-6420-B792-F0F48E4C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Instance-based</a:t>
            </a:r>
          </a:p>
        </p:txBody>
      </p:sp>
      <p:pic>
        <p:nvPicPr>
          <p:cNvPr id="5" name="Content Placeholder 4" descr="A diagram of a graph&#10;&#10;Description automatically generated">
            <a:extLst>
              <a:ext uri="{FF2B5EF4-FFF2-40B4-BE49-F238E27FC236}">
                <a16:creationId xmlns:a16="http://schemas.microsoft.com/office/drawing/2014/main" id="{AB1F4B08-5098-108E-795F-2B08640DAF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75" y="1953419"/>
            <a:ext cx="4133850" cy="40957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88F1FA-0120-1E9C-0737-68D3A7F51527}"/>
              </a:ext>
            </a:extLst>
          </p:cNvPr>
          <p:cNvSpPr txBox="1"/>
          <p:nvPr/>
        </p:nvSpPr>
        <p:spPr>
          <a:xfrm>
            <a:off x="8504904" y="6492875"/>
            <a:ext cx="3500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https://www.youtube.com/watch?v=zmKkvPTzgho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D481F4-4715-B4F3-E010-15659C4F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93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D70E-6598-BEB4-C0DC-31432427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Instance-based</a:t>
            </a:r>
          </a:p>
        </p:txBody>
      </p:sp>
      <p:pic>
        <p:nvPicPr>
          <p:cNvPr id="5" name="Content Placeholder 4" descr="A diagram of a graph&#10;&#10;Description automatically generated">
            <a:extLst>
              <a:ext uri="{FF2B5EF4-FFF2-40B4-BE49-F238E27FC236}">
                <a16:creationId xmlns:a16="http://schemas.microsoft.com/office/drawing/2014/main" id="{A8DDF94F-659C-2C70-4DED-445467FB7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262" y="1886744"/>
            <a:ext cx="4181475" cy="42291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96B5E7-F621-C3C2-5CEE-163516A82F15}"/>
              </a:ext>
            </a:extLst>
          </p:cNvPr>
          <p:cNvSpPr txBox="1"/>
          <p:nvPr/>
        </p:nvSpPr>
        <p:spPr>
          <a:xfrm>
            <a:off x="8504904" y="6492875"/>
            <a:ext cx="3500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https://www.youtube.com/watch?v=zmKkvPTzgho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CDAB2-3DD9-E01C-DF2E-9742E591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7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0B9C3-0B50-F660-2169-B59B0C93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Machine Learning 1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06A98-237C-288A-0276-67F070F38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blocks of ML</a:t>
            </a:r>
          </a:p>
          <a:p>
            <a:pPr lvl="1"/>
            <a:r>
              <a:rPr lang="en-US" dirty="0"/>
              <a:t>Scalars, Vectors and Sets</a:t>
            </a:r>
          </a:p>
          <a:p>
            <a:pPr lvl="1"/>
            <a:r>
              <a:rPr lang="en-US" dirty="0"/>
              <a:t>Loss Functions</a:t>
            </a:r>
          </a:p>
          <a:p>
            <a:pPr lvl="1"/>
            <a:r>
              <a:rPr lang="en-US" dirty="0"/>
              <a:t>Derivative and Gradient Descent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4E1DD-F17B-1D75-D362-66F86E15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64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8725D-4C52-CDBE-2498-F088E177D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Instance-based</a:t>
            </a:r>
          </a:p>
        </p:txBody>
      </p:sp>
      <p:pic>
        <p:nvPicPr>
          <p:cNvPr id="5" name="Content Placeholder 4" descr="A graph with red and green dots&#10;&#10;Description automatically generated">
            <a:extLst>
              <a:ext uri="{FF2B5EF4-FFF2-40B4-BE49-F238E27FC236}">
                <a16:creationId xmlns:a16="http://schemas.microsoft.com/office/drawing/2014/main" id="{54C7ED8E-27F7-0D1D-A69F-EA496D280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262" y="1886744"/>
            <a:ext cx="4181475" cy="42291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9AE64E-5F12-236A-ADCA-6BB5FDA311D6}"/>
              </a:ext>
            </a:extLst>
          </p:cNvPr>
          <p:cNvSpPr txBox="1"/>
          <p:nvPr/>
        </p:nvSpPr>
        <p:spPr>
          <a:xfrm>
            <a:off x="8504904" y="6492875"/>
            <a:ext cx="3500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https://www.youtube.com/watch?v=zmKkvPTzgho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5605F-1E6C-0019-9B6E-F1DE65260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11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0318-2DC4-05BC-B4DD-5A869F20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vs. Instance-based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4C4A7-354E-2E22-061E-A2C57BE7C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Model-based</a:t>
            </a:r>
          </a:p>
          <a:p>
            <a:pPr lvl="1"/>
            <a:r>
              <a:rPr lang="en-US" dirty="0"/>
              <a:t>Use training data to create a model that has parameters learned from the training data.</a:t>
            </a:r>
          </a:p>
          <a:p>
            <a:pPr lvl="2"/>
            <a:r>
              <a:rPr lang="en-US" dirty="0"/>
              <a:t>e.g. Linear Regression, SVM</a:t>
            </a:r>
          </a:p>
          <a:p>
            <a:r>
              <a:rPr lang="en-US" dirty="0"/>
              <a:t>Instance-based Learning</a:t>
            </a:r>
          </a:p>
          <a:p>
            <a:pPr lvl="1"/>
            <a:r>
              <a:rPr lang="en-US" dirty="0"/>
              <a:t>k-Nearest Neighbors (</a:t>
            </a:r>
            <a:r>
              <a:rPr lang="en-US" dirty="0" err="1"/>
              <a:t>kNN</a:t>
            </a:r>
            <a:r>
              <a:rPr lang="en-US" dirty="0"/>
              <a:t>): looks at the close neighborhood of the input example in the space of feature vectors.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FA4CD-6BAE-15B3-C70C-84A7311C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38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A3DD-7817-33FF-F40B-741D946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Shallow vs.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AEB62-9B08-D476-E3D4-877EA0B76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Shallow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Deep</a:t>
            </a:r>
          </a:p>
        </p:txBody>
      </p:sp>
      <p:pic>
        <p:nvPicPr>
          <p:cNvPr id="4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432296A7-D139-1E8E-502F-EC9B63CA3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190" y="1825625"/>
            <a:ext cx="3339620" cy="2409796"/>
          </a:xfrm>
          <a:prstGeom prst="rect">
            <a:avLst/>
          </a:prstGeom>
        </p:spPr>
      </p:pic>
      <p:pic>
        <p:nvPicPr>
          <p:cNvPr id="5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06C48F6F-F90F-1E11-41FD-5C52CFDC9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336" y="4558993"/>
            <a:ext cx="4097328" cy="184008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693B3-FF81-2DFA-945F-24124352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69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0D10-0245-740C-7B97-BB03B77A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Learning</a:t>
            </a:r>
          </a:p>
        </p:txBody>
      </p:sp>
      <p:pic>
        <p:nvPicPr>
          <p:cNvPr id="5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D411723E-5E0A-72F2-AD87-D8BE42D1B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845" y="1825625"/>
            <a:ext cx="6030310" cy="43513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5EF056-F43A-E24E-2603-1569398D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1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591E-61BC-EBEA-9086-1DA2238B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9F82E8-6DBF-CF98-36CD-AAC97ED5E01D}"/>
              </a:ext>
            </a:extLst>
          </p:cNvPr>
          <p:cNvSpPr txBox="1"/>
          <p:nvPr/>
        </p:nvSpPr>
        <p:spPr>
          <a:xfrm>
            <a:off x="838200" y="1690688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05DD7D0-50D1-DAA6-B1C3-D6120F749305}"/>
              </a:ext>
            </a:extLst>
          </p:cNvPr>
          <p:cNvGraphicFramePr>
            <a:graphicFrameLocks/>
          </p:cNvGraphicFramePr>
          <p:nvPr/>
        </p:nvGraphicFramePr>
        <p:xfrm>
          <a:off x="2565400" y="1690688"/>
          <a:ext cx="7061200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EFFC6F-6C75-452A-AF63-49429201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930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88EB-083C-4A5A-B781-796A9C8B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418BDA-66A5-7261-433B-4E8C89244912}"/>
              </a:ext>
            </a:extLst>
          </p:cNvPr>
          <p:cNvSpPr txBox="1"/>
          <p:nvPr/>
        </p:nvSpPr>
        <p:spPr>
          <a:xfrm>
            <a:off x="838200" y="1690688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0127F94-B7FA-2138-9E7F-D2529E7018B6}"/>
              </a:ext>
            </a:extLst>
          </p:cNvPr>
          <p:cNvGraphicFramePr>
            <a:graphicFrameLocks/>
          </p:cNvGraphicFramePr>
          <p:nvPr/>
        </p:nvGraphicFramePr>
        <p:xfrm>
          <a:off x="2321560" y="1690688"/>
          <a:ext cx="8387080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5BFBF-3E75-3179-1446-A2E33A88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39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A3DD-7817-33FF-F40B-741D946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AEB62-9B08-D476-E3D4-877EA0B76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learns the parameters directly from the features of the training examples.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B8D46-F469-9333-EBDB-309341B30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048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5DF0-904F-A64B-F83B-FB14DE39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pic>
        <p:nvPicPr>
          <p:cNvPr id="5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F2D82BEF-5EEA-394C-3709-1C35F3855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420" y="1825625"/>
            <a:ext cx="9689159" cy="43513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4D77F4-08A2-715A-FBEA-5BC7AB2C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737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DA84-95BD-323A-0899-EA27A2E5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5C689-1034-72EA-4F3C-22B200433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</a:t>
            </a:r>
          </a:p>
          <a:p>
            <a:pPr lvl="1"/>
            <a:r>
              <a:rPr lang="en-US" dirty="0"/>
              <a:t>more than one layer, e.g. Neural network.</a:t>
            </a:r>
          </a:p>
          <a:p>
            <a:pPr lvl="1"/>
            <a:r>
              <a:rPr lang="en-US" dirty="0"/>
              <a:t>Parameters are learned not directly from the features of the training examples, but from the outputs of the preceding layers.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A258A-A57F-325D-B345-D60A2567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58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A3DD-7817-33FF-F40B-741D9464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Shallow vs.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AEB62-9B08-D476-E3D4-877EA0B76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Shallow</a:t>
            </a:r>
          </a:p>
          <a:p>
            <a:pPr lvl="1"/>
            <a:r>
              <a:rPr lang="en-US" dirty="0"/>
              <a:t>the model learns the parameters directly from the features of the training examples.</a:t>
            </a:r>
          </a:p>
          <a:p>
            <a:r>
              <a:rPr lang="en-US" dirty="0"/>
              <a:t>Deep</a:t>
            </a:r>
          </a:p>
          <a:p>
            <a:pPr lvl="1"/>
            <a:r>
              <a:rPr lang="en-US" dirty="0"/>
              <a:t>more than one layer, e.g. Neural network.</a:t>
            </a:r>
          </a:p>
          <a:p>
            <a:pPr lvl="1"/>
            <a:r>
              <a:rPr lang="en-US" dirty="0"/>
              <a:t>Parameters are learned not directly from the features of the training examples, but from the outputs of the preceding layers.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1A68E-264B-E93F-B30A-068A426C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8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C0266-7D98-29E5-45E0-2E3448024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Machine Learning 2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8D89A-B93E-23B5-2791-90B2EBB6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  <a:p>
            <a:pPr lvl="1"/>
            <a:r>
              <a:rPr lang="en-US" dirty="0"/>
              <a:t>Precision, Recall, and Accuracy</a:t>
            </a:r>
          </a:p>
          <a:p>
            <a:r>
              <a:rPr lang="en-US" dirty="0"/>
              <a:t>Training</a:t>
            </a:r>
          </a:p>
          <a:p>
            <a:pPr lvl="1"/>
            <a:r>
              <a:rPr lang="en-US" dirty="0"/>
              <a:t>Cross validation</a:t>
            </a:r>
          </a:p>
          <a:p>
            <a:pPr lvl="1"/>
            <a:r>
              <a:rPr lang="en-US" dirty="0"/>
              <a:t>Underfitting, Overfitting, Regularization</a:t>
            </a:r>
          </a:p>
          <a:p>
            <a:r>
              <a:rPr lang="en-US" dirty="0"/>
              <a:t>Model selection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B183B-60EB-AE97-D841-2860E3C9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230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E519-248B-A2E3-04F8-53F85400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Fundamental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7718A-9909-C80A-16D0-186E758E6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Linear Regression</a:t>
            </a:r>
          </a:p>
          <a:p>
            <a:r>
              <a:rPr lang="en-US"/>
              <a:t>Logistic Regression</a:t>
            </a:r>
          </a:p>
          <a:p>
            <a:r>
              <a:rPr lang="en-US"/>
              <a:t>Decision Tree Learning</a:t>
            </a:r>
          </a:p>
          <a:p>
            <a:r>
              <a:rPr lang="en-US"/>
              <a:t>Support Vector Machine</a:t>
            </a:r>
          </a:p>
          <a:p>
            <a:r>
              <a:rPr lang="en-US"/>
              <a:t>k-Nearest Neighbors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2FCEB-8AF4-315B-7C38-DCA56D900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541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81E0-9948-9BB3-1780-AEA6C541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B1BBD-CA68-DB31-4E7F-057F0C542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 walk through using scikit-learn library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DB937-2E6D-401F-DEE3-83CE0084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22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591E-61BC-EBEA-9086-1DA2238B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9F82E8-6DBF-CF98-36CD-AAC97ED5E01D}"/>
              </a:ext>
            </a:extLst>
          </p:cNvPr>
          <p:cNvSpPr txBox="1"/>
          <p:nvPr/>
        </p:nvSpPr>
        <p:spPr>
          <a:xfrm>
            <a:off x="838200" y="1690688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05DD7D0-50D1-DAA6-B1C3-D6120F749305}"/>
              </a:ext>
            </a:extLst>
          </p:cNvPr>
          <p:cNvGraphicFramePr>
            <a:graphicFrameLocks/>
          </p:cNvGraphicFramePr>
          <p:nvPr/>
        </p:nvGraphicFramePr>
        <p:xfrm>
          <a:off x="2565400" y="1690688"/>
          <a:ext cx="7061200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2DF4B3-EE61-B7B8-D800-E982BAAD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77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588EB-083C-4A5A-B781-796A9C8B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418BDA-66A5-7261-433B-4E8C89244912}"/>
              </a:ext>
            </a:extLst>
          </p:cNvPr>
          <p:cNvSpPr txBox="1"/>
          <p:nvPr/>
        </p:nvSpPr>
        <p:spPr>
          <a:xfrm>
            <a:off x="838200" y="1690688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0127F94-B7FA-2138-9E7F-D2529E7018B6}"/>
              </a:ext>
            </a:extLst>
          </p:cNvPr>
          <p:cNvGraphicFramePr>
            <a:graphicFrameLocks/>
          </p:cNvGraphicFramePr>
          <p:nvPr/>
        </p:nvGraphicFramePr>
        <p:xfrm>
          <a:off x="2321560" y="1690688"/>
          <a:ext cx="8387080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9854E-7CCB-5E79-418D-D015135E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759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0534-57A2-FF50-A1B6-4454A05F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8B126E-5E4C-B484-0DEC-3E19316179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y: dependent variable</a:t>
                </a:r>
              </a:p>
              <a:p>
                <a:pPr lvl="1"/>
                <a:r>
                  <a:rPr lang="en-US" dirty="0"/>
                  <a:t>x</a:t>
                </a:r>
                <a:r>
                  <a:rPr lang="en-US" baseline="-25000" dirty="0"/>
                  <a:t>i</a:t>
                </a:r>
                <a:r>
                  <a:rPr lang="en-US" dirty="0"/>
                  <a:t>: independent variables</a:t>
                </a:r>
              </a:p>
              <a:p>
                <a:pPr lvl="1"/>
                <a:r>
                  <a:rPr lang="en-US" dirty="0" err="1"/>
                  <a:t>w</a:t>
                </a:r>
                <a:r>
                  <a:rPr lang="en-US" baseline="-25000" dirty="0" err="1"/>
                  <a:t>i</a:t>
                </a:r>
                <a:r>
                  <a:rPr lang="en-US" dirty="0"/>
                  <a:t>: the coefficients (weights)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8B126E-5E4C-B484-0DEC-3E1931617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EA499-B1CA-AFCC-2B75-C4C0E9CB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343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00FC1-5149-FABC-5616-C11238D8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key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A2641-7FC7-A34A-630C-018D91555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is to choose f(x)  is close to our training example 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AC82C2-FA9B-EAB6-754D-DB5E22C3B3E7}"/>
              </a:ext>
            </a:extLst>
          </p:cNvPr>
          <p:cNvGraphicFramePr>
            <a:graphicFrameLocks/>
          </p:cNvGraphicFramePr>
          <p:nvPr/>
        </p:nvGraphicFramePr>
        <p:xfrm>
          <a:off x="4198374" y="2457605"/>
          <a:ext cx="3795252" cy="39628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97626">
                  <a:extLst>
                    <a:ext uri="{9D8B030D-6E8A-4147-A177-3AD203B41FA5}">
                      <a16:colId xmlns:a16="http://schemas.microsoft.com/office/drawing/2014/main" val="3354944295"/>
                    </a:ext>
                  </a:extLst>
                </a:gridCol>
                <a:gridCol w="1897626">
                  <a:extLst>
                    <a:ext uri="{9D8B030D-6E8A-4147-A177-3AD203B41FA5}">
                      <a16:colId xmlns:a16="http://schemas.microsoft.com/office/drawing/2014/main" val="3487785533"/>
                    </a:ext>
                  </a:extLst>
                </a:gridCol>
              </a:tblGrid>
              <a:tr h="6604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x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</a:rPr>
                        <a:t>y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6752325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7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7238698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2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1897059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32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4046462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4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39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8433638"/>
                  </a:ext>
                </a:extLst>
              </a:tr>
              <a:tr h="6604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>
                          <a:effectLst/>
                        </a:rPr>
                        <a:t>5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56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606982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84389-B749-D866-5802-D1EEC65D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899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CB89-74D5-058A-7DA8-9E610AFF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Line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4FF20C3-B983-F1A9-B551-C14CD1D421C3}"/>
              </a:ext>
            </a:extLst>
          </p:cNvPr>
          <p:cNvGraphicFramePr>
            <a:graphicFrameLocks/>
          </p:cNvGraphicFramePr>
          <p:nvPr/>
        </p:nvGraphicFramePr>
        <p:xfrm>
          <a:off x="2888571" y="2314472"/>
          <a:ext cx="6414858" cy="4178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165534-D097-611A-5146-7CE18B7FF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947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A726-ED7D-9387-9F62-D897AC56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Squared Error (MSE)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62F96-5FC4-F986-D698-DD636D7B80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862F96-5FC4-F986-D698-DD636D7B80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AC638-57CE-AE54-4564-1A8878924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117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063C-A24E-75A2-88C5-C50CF0F8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43C36-B162-1D32-219B-1B6E91FCF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4 slides are from Andrew Ng’s machine learning course.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29858-11FD-C5F3-ACB8-077C2228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679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1" y="1173843"/>
            <a:ext cx="5851676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942720" y="1010880"/>
              <a:ext cx="11035200" cy="5189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3360" y="1001520"/>
                <a:ext cx="11053920" cy="5208001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4808A5A-145D-A3CA-7543-9B3A67872E7D}"/>
              </a:ext>
            </a:extLst>
          </p:cNvPr>
          <p:cNvSpPr txBox="1"/>
          <p:nvPr/>
        </p:nvSpPr>
        <p:spPr>
          <a:xfrm>
            <a:off x="10393680" y="6344688"/>
            <a:ext cx="1503680" cy="38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Andrew 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38D0B-CA60-AA92-A709-A555F69A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91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311E-BF0B-03EB-B6B4-E15FDFED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Machine Learning 2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A2C39-ADEF-3C26-39FF-488AE4FF2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Model-based vs. Instance-based Learning</a:t>
            </a:r>
          </a:p>
          <a:p>
            <a:r>
              <a:rPr lang="en-US" dirty="0"/>
              <a:t>Shallow vs. Deep Learning</a:t>
            </a:r>
            <a:endParaRPr lang="en-US" dirty="0">
              <a:cs typeface="Calibri"/>
            </a:endParaRPr>
          </a:p>
          <a:p>
            <a:r>
              <a:rPr lang="en-US" dirty="0"/>
              <a:t>Fundamental Algorithms</a:t>
            </a:r>
          </a:p>
          <a:p>
            <a:pPr lvl="1"/>
            <a:r>
              <a:rPr lang="en-US" dirty="0"/>
              <a:t>Linear Regression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Logistic Regression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Decision Tree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Support Vector Machines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k-Nearest Neighbors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051F1-0366-061A-4906-1E72DB10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459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3686400" y="2298720"/>
              <a:ext cx="5375040" cy="4263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77400" y="2289360"/>
                <a:ext cx="5393761" cy="42825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33C6FCB-815D-0D22-D15F-A92EC6C727B9}"/>
              </a:ext>
            </a:extLst>
          </p:cNvPr>
          <p:cNvSpPr txBox="1"/>
          <p:nvPr/>
        </p:nvSpPr>
        <p:spPr>
          <a:xfrm>
            <a:off x="10393680" y="6344688"/>
            <a:ext cx="1503680" cy="38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Andrew 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B470072-5CD4-163F-901E-D093D505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10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4411200" y="3147360"/>
              <a:ext cx="4689120" cy="1965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01840" y="3138000"/>
                <a:ext cx="4707840" cy="19843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8E8880A-FE05-5B7F-6B6F-A10E5E2A87F4}"/>
              </a:ext>
            </a:extLst>
          </p:cNvPr>
          <p:cNvSpPr txBox="1"/>
          <p:nvPr/>
        </p:nvSpPr>
        <p:spPr>
          <a:xfrm>
            <a:off x="10393680" y="6344688"/>
            <a:ext cx="1503680" cy="38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Andrew 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75B8659-18F4-BE0F-3A60-DAA6096C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165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601" y="771568"/>
            <a:ext cx="48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4416" y="771568"/>
            <a:ext cx="455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2905440" y="2307840"/>
              <a:ext cx="5784480" cy="2928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96080" y="2298480"/>
                <a:ext cx="5803200" cy="29476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CBA73F3-2CDA-2FF5-D359-E7ED3BD0AB38}"/>
              </a:ext>
            </a:extLst>
          </p:cNvPr>
          <p:cNvSpPr txBox="1"/>
          <p:nvPr/>
        </p:nvSpPr>
        <p:spPr>
          <a:xfrm>
            <a:off x="10393680" y="6344688"/>
            <a:ext cx="1503680" cy="38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Andrew 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0AF3739-DA3B-475A-D647-33086039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949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1ABE-3883-D25A-94DA-AA6EF26C0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6DBE124-FEE0-8FE6-7DC9-C13FFD9E9661}"/>
              </a:ext>
            </a:extLst>
          </p:cNvPr>
          <p:cNvGraphicFramePr>
            <a:graphicFrameLocks/>
          </p:cNvGraphicFramePr>
          <p:nvPr/>
        </p:nvGraphicFramePr>
        <p:xfrm>
          <a:off x="1917700" y="1497648"/>
          <a:ext cx="8356600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5F4EDE3-830F-DD89-9A11-FC247779BE94}"/>
              </a:ext>
            </a:extLst>
          </p:cNvPr>
          <p:cNvSpPr txBox="1"/>
          <p:nvPr/>
        </p:nvSpPr>
        <p:spPr>
          <a:xfrm>
            <a:off x="838200" y="1690688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791174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B8814-4F51-ABD2-08B7-6CC98FE98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F001F9-792F-B308-85F9-171AFC17F5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Classification algorithm</a:t>
                </a:r>
              </a:p>
              <a:p>
                <a:endParaRPr lang="en-US" dirty="0"/>
              </a:p>
              <a:p>
                <a:r>
                  <a:rPr lang="en-US" dirty="0"/>
                  <a:t>0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F001F9-792F-B308-85F9-171AFC17F5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4B03C-9174-454E-A458-98605CEC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54</a:t>
            </a:fld>
            <a:endParaRPr lang="en-US"/>
          </a:p>
        </p:txBody>
      </p:sp>
      <p:pic>
        <p:nvPicPr>
          <p:cNvPr id="6" name="Picture 5" descr="A graph with a blue line&#10;&#10;Description automatically generated">
            <a:extLst>
              <a:ext uri="{FF2B5EF4-FFF2-40B4-BE49-F238E27FC236}">
                <a16:creationId xmlns:a16="http://schemas.microsoft.com/office/drawing/2014/main" id="{A8D04973-8007-053F-B288-3523551FD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825" y="3108786"/>
            <a:ext cx="4602265" cy="306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619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97A42-A774-F032-23ED-E2A064DE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4817C4-0902-7AB4-6D44-CE43973BF8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70% chance of tumor being malignant.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4817C4-0902-7AB4-6D44-CE43973BF8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DB330-16EE-0136-1347-AC0D5C15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33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72550-7EA0-3EEC-E833-71BE5E52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CF8B3-229A-1A13-55B4-99D11EF20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there’s noise in the data and no hyperplane can perfectly separate positive examples from negative ones?</a:t>
            </a:r>
          </a:p>
          <a:p>
            <a:r>
              <a:rPr lang="en-US" dirty="0"/>
              <a:t>What if the data cannot be separated using a plane, but could be separated by a higher-order polynomial?</a:t>
            </a:r>
          </a:p>
        </p:txBody>
      </p:sp>
      <p:pic>
        <p:nvPicPr>
          <p:cNvPr id="4" name="Content Placeholder 4" descr="A graph of different sizes of cases&#10;&#10;Description automatically generated with medium confidence">
            <a:extLst>
              <a:ext uri="{FF2B5EF4-FFF2-40B4-BE49-F238E27FC236}">
                <a16:creationId xmlns:a16="http://schemas.microsoft.com/office/drawing/2014/main" id="{3E5F6C83-B42D-9FB8-9155-06832FCCC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560" y="3559251"/>
            <a:ext cx="6816880" cy="307752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A2108-DA1C-70D0-5531-C56ACEEC4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134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5CCF-9D76-13EA-B5DE-35F44AA7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SVM: Support Vectors</a:t>
            </a:r>
          </a:p>
        </p:txBody>
      </p:sp>
      <p:pic>
        <p:nvPicPr>
          <p:cNvPr id="5" name="Content Placeholder 4" descr="A diagram of a support line&#10;&#10;Description automatically generated">
            <a:extLst>
              <a:ext uri="{FF2B5EF4-FFF2-40B4-BE49-F238E27FC236}">
                <a16:creationId xmlns:a16="http://schemas.microsoft.com/office/drawing/2014/main" id="{A333181E-8797-2A76-BDBB-E015335B8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175" y="2629694"/>
            <a:ext cx="4057650" cy="2743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2E2CBE-C509-E7E4-4B36-8741A68FFE26}"/>
              </a:ext>
            </a:extLst>
          </p:cNvPr>
          <p:cNvSpPr txBox="1"/>
          <p:nvPr/>
        </p:nvSpPr>
        <p:spPr>
          <a:xfrm>
            <a:off x="6329680" y="6363335"/>
            <a:ext cx="577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https://www.kdnuggets.com/2016/07/support-vector-machines-simple-explanation.html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58EBC4-F73A-A405-A22D-43D3CDED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687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57162-B9D6-2314-359F-AFA0530B9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SVM: Plane</a:t>
            </a:r>
          </a:p>
        </p:txBody>
      </p:sp>
      <p:pic>
        <p:nvPicPr>
          <p:cNvPr id="5" name="Content Placeholder 4" descr="A diagram of a line with circles and arrows&#10;&#10;Description automatically generated">
            <a:extLst>
              <a:ext uri="{FF2B5EF4-FFF2-40B4-BE49-F238E27FC236}">
                <a16:creationId xmlns:a16="http://schemas.microsoft.com/office/drawing/2014/main" id="{A94AF90E-8EA6-C8A4-B9DC-7D8768C50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12" y="2320131"/>
            <a:ext cx="6429375" cy="33623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596EDE-6276-0252-CC91-0A7865BC4E43}"/>
              </a:ext>
            </a:extLst>
          </p:cNvPr>
          <p:cNvSpPr txBox="1"/>
          <p:nvPr/>
        </p:nvSpPr>
        <p:spPr>
          <a:xfrm>
            <a:off x="6329680" y="6363335"/>
            <a:ext cx="577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https://www.kdnuggets.com/2016/07/support-vector-machines-simple-explanation.html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F2A118-148E-FFC0-2277-2E81829E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251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A674-D133-AE3D-BC96-44AEE754C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linearly separable</a:t>
            </a:r>
          </a:p>
        </p:txBody>
      </p:sp>
      <p:pic>
        <p:nvPicPr>
          <p:cNvPr id="5" name="Content Placeholder 4" descr="A group of blue and green dots&#10;&#10;Description automatically generated">
            <a:extLst>
              <a:ext uri="{FF2B5EF4-FFF2-40B4-BE49-F238E27FC236}">
                <a16:creationId xmlns:a16="http://schemas.microsoft.com/office/drawing/2014/main" id="{3DC6CDC9-C17A-B0E5-6879-4FD371192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12" y="2320131"/>
            <a:ext cx="6429375" cy="33623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1E991D-844E-242E-5E51-1FAF3F8F342D}"/>
              </a:ext>
            </a:extLst>
          </p:cNvPr>
          <p:cNvSpPr txBox="1"/>
          <p:nvPr/>
        </p:nvSpPr>
        <p:spPr>
          <a:xfrm>
            <a:off x="6329680" y="6363335"/>
            <a:ext cx="577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https://www.kdnuggets.com/2016/07/support-vector-machines-simple-explanation.html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BA814D-20A7-B49F-58DD-039876FA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92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2B9C1-A9CA-EA0F-8FE9-F19BAE2E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Machine Learning 2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6EE73-8776-1C23-347E-D5852EB96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 and Neural Networks</a:t>
            </a:r>
          </a:p>
          <a:p>
            <a:pPr lvl="1"/>
            <a:r>
              <a:rPr lang="en-US" dirty="0"/>
              <a:t>Feed Forward Network</a:t>
            </a:r>
          </a:p>
          <a:p>
            <a:pPr lvl="1"/>
            <a:r>
              <a:rPr lang="en-US" dirty="0"/>
              <a:t>Multi-Layer Perceptron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6AC52-037D-11B3-C325-C26F92A1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67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E693-701B-A715-57E9-BA343CEA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Kernels</a:t>
            </a:r>
          </a:p>
        </p:txBody>
      </p:sp>
      <p:pic>
        <p:nvPicPr>
          <p:cNvPr id="5" name="Content Placeholder 4" descr="A drawing of a cube with dots and arrows&#10;&#10;Description automatically generated">
            <a:extLst>
              <a:ext uri="{FF2B5EF4-FFF2-40B4-BE49-F238E27FC236}">
                <a16:creationId xmlns:a16="http://schemas.microsoft.com/office/drawing/2014/main" id="{E24E94A8-8F72-238D-6E93-B31B8B1D4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12" y="2320131"/>
            <a:ext cx="6429375" cy="33623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CF8928-F1AA-FD5D-469E-A1CB8350890B}"/>
              </a:ext>
            </a:extLst>
          </p:cNvPr>
          <p:cNvSpPr txBox="1"/>
          <p:nvPr/>
        </p:nvSpPr>
        <p:spPr>
          <a:xfrm>
            <a:off x="6329680" y="6363335"/>
            <a:ext cx="577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https://www.kdnuggets.com/2016/07/support-vector-machines-simple-explanation.html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27406C-243B-EEB0-D874-9AE06CB5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86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7856-3334-56BB-AE4A-CDE0B7F8D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Kernel</a:t>
            </a:r>
          </a:p>
        </p:txBody>
      </p:sp>
      <p:pic>
        <p:nvPicPr>
          <p:cNvPr id="9" name="Content Placeholder 8" descr="A diagram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89E050FB-A1E6-DB11-534B-970D7E76B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462" y="2567781"/>
            <a:ext cx="4029075" cy="286702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FA2177-507F-378D-68B6-56EF2FD03D0D}"/>
              </a:ext>
            </a:extLst>
          </p:cNvPr>
          <p:cNvSpPr txBox="1"/>
          <p:nvPr/>
        </p:nvSpPr>
        <p:spPr>
          <a:xfrm>
            <a:off x="5791200" y="6363335"/>
            <a:ext cx="6309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https://www.kaggle.com/code/residentmario/kernels-and-support-vector-machine-regularization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6385C1-3390-22CC-68A1-A53D3430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399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431AA-D5EF-5D37-4DCD-850AD8C67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Kernel</a:t>
            </a:r>
          </a:p>
        </p:txBody>
      </p:sp>
      <p:pic>
        <p:nvPicPr>
          <p:cNvPr id="6" name="Content Placeholder 5" descr="A diagram of a curve&#10;&#10;Description automatically generated with medium confidence">
            <a:extLst>
              <a:ext uri="{FF2B5EF4-FFF2-40B4-BE49-F238E27FC236}">
                <a16:creationId xmlns:a16="http://schemas.microsoft.com/office/drawing/2014/main" id="{48789844-5969-CC26-4E92-7962005DD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462" y="2567781"/>
            <a:ext cx="4029075" cy="286702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7D2290-AF19-F37B-C46F-947D45DA9667}"/>
              </a:ext>
            </a:extLst>
          </p:cNvPr>
          <p:cNvSpPr txBox="1"/>
          <p:nvPr/>
        </p:nvSpPr>
        <p:spPr>
          <a:xfrm>
            <a:off x="5791200" y="6363335"/>
            <a:ext cx="6309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https://www.kaggle.com/code/residentmario/kernels-and-support-vector-machine-regularization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FBC9E7-B713-928A-3FC6-EA1F2251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499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007B9-E2C6-DB3B-FD80-2769CB02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RBF Kernel</a:t>
            </a:r>
          </a:p>
        </p:txBody>
      </p:sp>
      <p:pic>
        <p:nvPicPr>
          <p:cNvPr id="7" name="Content Placeholder 6" descr="A diagram of a line of different colored circles&#10;&#10;Description automatically generated with medium confidence">
            <a:extLst>
              <a:ext uri="{FF2B5EF4-FFF2-40B4-BE49-F238E27FC236}">
                <a16:creationId xmlns:a16="http://schemas.microsoft.com/office/drawing/2014/main" id="{DAFB706F-BF40-595E-0682-E110B3337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462" y="2567781"/>
            <a:ext cx="4029075" cy="28670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A13FAA-AD01-3736-053C-1ECA4DCAA4BC}"/>
              </a:ext>
            </a:extLst>
          </p:cNvPr>
          <p:cNvSpPr txBox="1"/>
          <p:nvPr/>
        </p:nvSpPr>
        <p:spPr>
          <a:xfrm>
            <a:off x="5791200" y="6363335"/>
            <a:ext cx="6309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https://www.kaggle.com/code/residentmario/kernels-and-support-vector-machine-regularization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A8640E-D20D-FD24-7D0A-7B6A7E1D1225}"/>
              </a:ext>
            </a:extLst>
          </p:cNvPr>
          <p:cNvSpPr txBox="1"/>
          <p:nvPr/>
        </p:nvSpPr>
        <p:spPr>
          <a:xfrm>
            <a:off x="721360" y="1564640"/>
            <a:ext cx="462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Radial Basis Function (Gaussian)</a:t>
            </a:r>
          </a:p>
          <a:p>
            <a:r>
              <a:rPr lang="en-US" dirty="0"/>
              <a:t>- default in </a:t>
            </a:r>
            <a:r>
              <a:rPr lang="en-US" i="1" dirty="0" err="1"/>
              <a:t>sklearn</a:t>
            </a:r>
            <a:endParaRPr lang="en-US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2593B7-B147-695A-8261-244FD4E1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50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9A61-DE13-7340-428B-CBE43E99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RBF Kernel</a:t>
            </a:r>
          </a:p>
        </p:txBody>
      </p:sp>
      <p:pic>
        <p:nvPicPr>
          <p:cNvPr id="5" name="Content Placeholder 4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F1451543-7D97-6C0C-119B-551FD8CC5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5" y="1758156"/>
            <a:ext cx="8705850" cy="265747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31C6A6-1CED-F9EE-D0F0-C7A74BA2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E6921-85CD-4060-7506-48A80F250FBA}"/>
              </a:ext>
            </a:extLst>
          </p:cNvPr>
          <p:cNvSpPr txBox="1"/>
          <p:nvPr/>
        </p:nvSpPr>
        <p:spPr>
          <a:xfrm>
            <a:off x="2219325" y="5342840"/>
            <a:ext cx="7753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varying the hyperparameter σ, the data analyst can choose between getting a smooth or curvy decision boundary in the original space.</a:t>
            </a:r>
          </a:p>
        </p:txBody>
      </p:sp>
    </p:spTree>
    <p:extLst>
      <p:ext uri="{BB962C8B-B14F-4D97-AF65-F5344CB8AC3E}">
        <p14:creationId xmlns:p14="http://schemas.microsoft.com/office/powerpoint/2010/main" val="28792803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6C37B-9EFA-41DF-B9CF-4A6B0485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B7DC98-72C5-F22C-9356-F849F6DCF1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Satisfy the following constraints: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=+1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We also need to minimize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B7DC98-72C5-F22C-9356-F849F6DCF1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55DAB-5F40-1FB1-CC0F-DB38BE1E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746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3D4F8-EEBD-6C05-8618-F96079CE3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pic>
        <p:nvPicPr>
          <p:cNvPr id="5" name="Content Placeholder 4" descr="A diagram of a graph&#10;&#10;Description automatically generated">
            <a:extLst>
              <a:ext uri="{FF2B5EF4-FFF2-40B4-BE49-F238E27FC236}">
                <a16:creationId xmlns:a16="http://schemas.microsoft.com/office/drawing/2014/main" id="{B7FC830C-C387-5C2B-4110-9B93778F2A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962" y="1972469"/>
            <a:ext cx="5172075" cy="40576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F91827-DA01-1303-D49B-6A241C119DD7}"/>
              </a:ext>
            </a:extLst>
          </p:cNvPr>
          <p:cNvSpPr txBox="1"/>
          <p:nvPr/>
        </p:nvSpPr>
        <p:spPr>
          <a:xfrm>
            <a:off x="7401232" y="6311900"/>
            <a:ext cx="3952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The Hundred-Page Machine Learning Book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75FA6A-4B67-6E6F-371E-359AF4E93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351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8D704-064C-14E5-68D0-9931172A0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vs.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A391DB-C497-0390-1526-8FACB344A9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800" b="1" i="1" dirty="0"/>
                  <a:t>n</a:t>
                </a:r>
                <a:r>
                  <a:rPr lang="en-US" sz="2800" dirty="0"/>
                  <a:t> = number of features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en-US" sz="2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0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800" dirty="0"/>
                  <a:t>)</a:t>
                </a:r>
              </a:p>
              <a:p>
                <a:r>
                  <a:rPr lang="en-US" b="1" i="1" dirty="0"/>
                  <a:t>m</a:t>
                </a:r>
                <a:r>
                  <a:rPr lang="en-US" dirty="0"/>
                  <a:t> = </a:t>
                </a:r>
                <a:r>
                  <a:rPr lang="en-US" sz="2800" dirty="0"/>
                  <a:t>number of training examples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If </a:t>
                </a:r>
                <a:r>
                  <a:rPr lang="en-US" sz="2800" b="1" i="1" dirty="0"/>
                  <a:t>n</a:t>
                </a:r>
                <a:r>
                  <a:rPr lang="en-US" sz="2800" dirty="0"/>
                  <a:t> is large (relative to </a:t>
                </a:r>
                <a:r>
                  <a:rPr lang="en-US" sz="2800" b="1" i="1" dirty="0"/>
                  <a:t>m</a:t>
                </a:r>
                <a:r>
                  <a:rPr lang="en-US" sz="2800" dirty="0"/>
                  <a:t> ):</a:t>
                </a:r>
              </a:p>
              <a:p>
                <a:pPr lvl="1"/>
                <a:r>
                  <a:rPr lang="en-US" dirty="0"/>
                  <a:t>Use logistic regression, or SVM without a kernel (“linear kernel”).</a:t>
                </a:r>
              </a:p>
              <a:p>
                <a:r>
                  <a:rPr lang="en-US" dirty="0"/>
                  <a:t>If </a:t>
                </a:r>
                <a:r>
                  <a:rPr lang="en-US" b="1" i="1" dirty="0"/>
                  <a:t>n</a:t>
                </a:r>
                <a:r>
                  <a:rPr lang="en-US" dirty="0"/>
                  <a:t> is small, </a:t>
                </a:r>
                <a:r>
                  <a:rPr lang="en-US" b="1" i="1" dirty="0"/>
                  <a:t>m</a:t>
                </a:r>
                <a:r>
                  <a:rPr lang="en-US" dirty="0"/>
                  <a:t> is intermediate:</a:t>
                </a:r>
              </a:p>
              <a:p>
                <a:pPr lvl="1"/>
                <a:r>
                  <a:rPr lang="en-US" dirty="0"/>
                  <a:t>Use SVM with Gaussian kernel.</a:t>
                </a:r>
              </a:p>
              <a:p>
                <a:r>
                  <a:rPr lang="en-US" dirty="0"/>
                  <a:t>If </a:t>
                </a:r>
                <a:r>
                  <a:rPr lang="en-US" b="1" i="1" dirty="0"/>
                  <a:t>n</a:t>
                </a:r>
                <a:r>
                  <a:rPr lang="en-US" dirty="0"/>
                  <a:t> is small, </a:t>
                </a:r>
                <a:r>
                  <a:rPr lang="en-US" b="1" i="1" dirty="0"/>
                  <a:t>m</a:t>
                </a:r>
                <a:r>
                  <a:rPr lang="en-US" dirty="0"/>
                  <a:t> is large:</a:t>
                </a:r>
              </a:p>
              <a:p>
                <a:pPr lvl="1"/>
                <a:r>
                  <a:rPr lang="en-US" dirty="0"/>
                  <a:t>Create/add more features, then use logistic regression or SVM without a kernel.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A391DB-C497-0390-1526-8FACB344A9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E685BA7-5F6A-6450-A174-2BE2E3E92108}"/>
              </a:ext>
            </a:extLst>
          </p:cNvPr>
          <p:cNvSpPr txBox="1"/>
          <p:nvPr/>
        </p:nvSpPr>
        <p:spPr>
          <a:xfrm>
            <a:off x="10393680" y="6344688"/>
            <a:ext cx="1503680" cy="381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Andrew 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33AD5-DBC3-7D98-6245-2EF07095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660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5D67-F5D2-8BD2-443C-463CCC08D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02883-5BB4-F42A-3AD4-5B9196827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this example and build a decision tree: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Let’s do some entropy and information gain calculations.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191A7-1D12-C5F7-AFA7-576509F2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BB46DD-03DF-FFF2-A90A-6C71C6C69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676854"/>
              </p:ext>
            </p:extLst>
          </p:nvPr>
        </p:nvGraphicFramePr>
        <p:xfrm>
          <a:off x="2032000" y="313774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563165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186921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88085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058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Stay_home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16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Overcast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Stay_home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133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Go_out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907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9457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08B5-D524-191A-DADF-F3B53D89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EF052-158A-7083-9024-D37CFE396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44C4F-ABC4-C46F-56DF-9746D6A5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69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E5E9D8-61C3-3097-B816-FBF7FE92A430}"/>
              </a:ext>
            </a:extLst>
          </p:cNvPr>
          <p:cNvSpPr/>
          <p:nvPr/>
        </p:nvSpPr>
        <p:spPr>
          <a:xfrm>
            <a:off x="5405120" y="2113280"/>
            <a:ext cx="1381760" cy="5892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19C83E-58B2-7943-BB2E-0FF3682BCEAF}"/>
              </a:ext>
            </a:extLst>
          </p:cNvPr>
          <p:cNvSpPr/>
          <p:nvPr/>
        </p:nvSpPr>
        <p:spPr>
          <a:xfrm>
            <a:off x="3728720" y="3412014"/>
            <a:ext cx="1381760" cy="5892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6148C0-EAAD-0453-1665-D1AE1FA9AF1B}"/>
              </a:ext>
            </a:extLst>
          </p:cNvPr>
          <p:cNvSpPr/>
          <p:nvPr/>
        </p:nvSpPr>
        <p:spPr>
          <a:xfrm>
            <a:off x="7310120" y="3429000"/>
            <a:ext cx="1381760" cy="5892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912D0C-4424-02D2-A223-18026EA1A790}"/>
              </a:ext>
            </a:extLst>
          </p:cNvPr>
          <p:cNvCxnSpPr>
            <a:endCxn id="6" idx="0"/>
          </p:cNvCxnSpPr>
          <p:nvPr/>
        </p:nvCxnSpPr>
        <p:spPr>
          <a:xfrm flipH="1">
            <a:off x="4419600" y="2702560"/>
            <a:ext cx="1676400" cy="709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A1E8E1-C800-D4BE-48E2-57D9EEC103C5}"/>
              </a:ext>
            </a:extLst>
          </p:cNvPr>
          <p:cNvCxnSpPr>
            <a:stCxn id="5" idx="2"/>
          </p:cNvCxnSpPr>
          <p:nvPr/>
        </p:nvCxnSpPr>
        <p:spPr>
          <a:xfrm>
            <a:off x="6096000" y="2702560"/>
            <a:ext cx="1788160" cy="726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EEB00D-C19D-501F-9BD3-95049AF1F8DB}"/>
              </a:ext>
            </a:extLst>
          </p:cNvPr>
          <p:cNvSpPr txBox="1"/>
          <p:nvPr/>
        </p:nvSpPr>
        <p:spPr>
          <a:xfrm>
            <a:off x="4881880" y="2788881"/>
            <a:ext cx="57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A543D2-2CA9-B7EE-8747-CE1F8CB3E642}"/>
              </a:ext>
            </a:extLst>
          </p:cNvPr>
          <p:cNvSpPr txBox="1"/>
          <p:nvPr/>
        </p:nvSpPr>
        <p:spPr>
          <a:xfrm>
            <a:off x="6906260" y="2722007"/>
            <a:ext cx="57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42CA88F-A768-8736-0066-7B96171D8E52}"/>
              </a:ext>
            </a:extLst>
          </p:cNvPr>
          <p:cNvSpPr/>
          <p:nvPr/>
        </p:nvSpPr>
        <p:spPr>
          <a:xfrm>
            <a:off x="2611120" y="4832469"/>
            <a:ext cx="121158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Go_out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03A1FFE-A54D-ACE7-3A3D-A2F6D38DE6B3}"/>
              </a:ext>
            </a:extLst>
          </p:cNvPr>
          <p:cNvCxnSpPr/>
          <p:nvPr/>
        </p:nvCxnSpPr>
        <p:spPr>
          <a:xfrm flipH="1">
            <a:off x="3302000" y="4018280"/>
            <a:ext cx="1117600" cy="776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E830E2F-BCE4-42AD-12EA-6DAA7EB2DD0B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7597140" y="4028758"/>
            <a:ext cx="403860" cy="796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21F206-6558-B2FC-6FB7-C9F10F4203D4}"/>
              </a:ext>
            </a:extLst>
          </p:cNvPr>
          <p:cNvCxnSpPr/>
          <p:nvPr/>
        </p:nvCxnSpPr>
        <p:spPr>
          <a:xfrm>
            <a:off x="8077200" y="4028758"/>
            <a:ext cx="1158240" cy="765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E51F6F0-7B72-F0A8-1055-85D75A12D169}"/>
              </a:ext>
            </a:extLst>
          </p:cNvPr>
          <p:cNvSpPr txBox="1"/>
          <p:nvPr/>
        </p:nvSpPr>
        <p:spPr>
          <a:xfrm>
            <a:off x="3098800" y="4200605"/>
            <a:ext cx="88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857406-5E71-0A86-FDAA-819CEBE0AF03}"/>
              </a:ext>
            </a:extLst>
          </p:cNvPr>
          <p:cNvSpPr txBox="1"/>
          <p:nvPr/>
        </p:nvSpPr>
        <p:spPr>
          <a:xfrm>
            <a:off x="7195820" y="4325382"/>
            <a:ext cx="88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AF2F7B-DC5D-66CE-F335-79AB151E38AF}"/>
              </a:ext>
            </a:extLst>
          </p:cNvPr>
          <p:cNvSpPr txBox="1"/>
          <p:nvPr/>
        </p:nvSpPr>
        <p:spPr>
          <a:xfrm>
            <a:off x="8699500" y="4200605"/>
            <a:ext cx="107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overcast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9BDF07E-46EE-1854-83FB-2A83C0B332DA}"/>
              </a:ext>
            </a:extLst>
          </p:cNvPr>
          <p:cNvSpPr/>
          <p:nvPr/>
        </p:nvSpPr>
        <p:spPr>
          <a:xfrm>
            <a:off x="6906260" y="4825087"/>
            <a:ext cx="1381760" cy="3767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Stay_home</a:t>
            </a:r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54C6588-F897-00E6-C369-5FD24754606F}"/>
              </a:ext>
            </a:extLst>
          </p:cNvPr>
          <p:cNvSpPr/>
          <p:nvPr/>
        </p:nvSpPr>
        <p:spPr>
          <a:xfrm>
            <a:off x="9065260" y="4815642"/>
            <a:ext cx="1277620" cy="3767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Stay_home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73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0A29-1B27-8FAA-E353-7F9A25E6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Machine Learning 2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0ED39-8753-3608-7057-5879528F3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Tutorials</a:t>
            </a:r>
          </a:p>
          <a:p>
            <a:pPr lvl="1"/>
            <a:r>
              <a:rPr lang="en-US" dirty="0"/>
              <a:t>Linear Regression (using scikit-learn library)</a:t>
            </a:r>
          </a:p>
          <a:p>
            <a:pPr lvl="1"/>
            <a:r>
              <a:rPr lang="en-US" dirty="0"/>
              <a:t>SVM (using scikit-learn library)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F6576-5A6F-C88E-D763-AF330D11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997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7836-542E-1209-A004-88C229B0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and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90262-2A97-5BEE-932D-1D40AD71F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  <a:p>
            <a:pPr lvl="1"/>
            <a:r>
              <a:rPr lang="en-US" dirty="0"/>
              <a:t>Feed-forward Neural Networks</a:t>
            </a:r>
          </a:p>
          <a:p>
            <a:pPr lvl="1"/>
            <a:r>
              <a:rPr lang="en-US" dirty="0"/>
              <a:t>Multilayer Perceptron (MLP)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B80E4-39FF-E5DD-D879-B51EC1AB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530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451E-6560-508B-6CC2-934EDEEE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pic>
        <p:nvPicPr>
          <p:cNvPr id="5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0C5B6CD6-1291-64CD-0CB5-32CAE923B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105" y="1825625"/>
            <a:ext cx="629578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ADDB43-0527-8D13-CCBF-4167F91DC83C}"/>
              </a:ext>
            </a:extLst>
          </p:cNvPr>
          <p:cNvSpPr txBox="1"/>
          <p:nvPr/>
        </p:nvSpPr>
        <p:spPr>
          <a:xfrm>
            <a:off x="462116" y="6311900"/>
            <a:ext cx="11523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from: </a:t>
            </a:r>
            <a:r>
              <a:rPr lang="en-US" sz="1200" dirty="0">
                <a:hlinkClick r:id="rId3"/>
              </a:rPr>
              <a:t>https://www.sciencelearn.org.nz/images/5156-neural-network-diagram</a:t>
            </a:r>
            <a:r>
              <a:rPr lang="en-US" sz="1200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403E8D-05DB-4B42-0ACD-8D98D01A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266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FC15C-5399-4679-271C-70EDD341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Multilayer Perceptron</a:t>
            </a:r>
          </a:p>
        </p:txBody>
      </p:sp>
      <p:pic>
        <p:nvPicPr>
          <p:cNvPr id="5" name="Content Placeholder 4" descr="A diagram of a algorithm&#10;&#10;Description automatically generated">
            <a:extLst>
              <a:ext uri="{FF2B5EF4-FFF2-40B4-BE49-F238E27FC236}">
                <a16:creationId xmlns:a16="http://schemas.microsoft.com/office/drawing/2014/main" id="{C83E1B70-E023-6795-88A2-2E53FA8ED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537" y="2005806"/>
            <a:ext cx="8162925" cy="39909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2B7731-DAF5-C545-E323-7AA1F3A29605}"/>
              </a:ext>
            </a:extLst>
          </p:cNvPr>
          <p:cNvSpPr txBox="1"/>
          <p:nvPr/>
        </p:nvSpPr>
        <p:spPr>
          <a:xfrm>
            <a:off x="8681884" y="6204155"/>
            <a:ext cx="3077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Hundred-Page Machine Learning Book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653DB1-2014-36BD-BAFD-BE944380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825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213E-63D4-D164-9FE9-98EE1B44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and Back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02A7E-2BB7-6641-51A6-32B414EA5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time, watch this tutorial on neural nets and back propagation:</a:t>
            </a:r>
          </a:p>
          <a:p>
            <a:pPr lvl="1"/>
            <a:r>
              <a:rPr lang="en-US" dirty="0">
                <a:hlinkClick r:id="rId2"/>
              </a:rPr>
              <a:t>https://www.youtube.com/watch?v=VMj-3S1tku0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9F84B-1B10-4E02-2152-E6574306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607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B9B5A-0410-01C8-2908-F234B936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646EC-1F77-033A-A9E1-D5453D6BF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  <a:p>
            <a:pPr lvl="1"/>
            <a:r>
              <a:rPr lang="en-US" dirty="0"/>
              <a:t>Convolution Neural Network (CNN)</a:t>
            </a:r>
          </a:p>
          <a:p>
            <a:pPr lvl="1"/>
            <a:r>
              <a:rPr lang="en-US" dirty="0"/>
              <a:t>Long Short-Term Memory (LSTM)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4493D-E983-E92F-EA28-59F4719C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532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B9E0-D248-6B75-8C9D-041311FC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B60F-CB4A-6489-6C91-41DA27E70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Tutorial (</a:t>
            </a:r>
            <a:r>
              <a:rPr lang="en-US" dirty="0" err="1"/>
              <a:t>Jupyter</a:t>
            </a:r>
            <a:r>
              <a:rPr lang="en-US" dirty="0"/>
              <a:t> Notebook)</a:t>
            </a:r>
          </a:p>
          <a:p>
            <a:pPr lvl="1"/>
            <a:r>
              <a:rPr lang="en-US" dirty="0">
                <a:hlinkClick r:id="rId2"/>
              </a:rPr>
              <a:t>https://colab.research.google.com/drive/1Xcgnkm2GxOBJtLxnTAx5vztnw4cOsWgm?usp=sharing</a:t>
            </a:r>
            <a:endParaRPr lang="en-US" dirty="0"/>
          </a:p>
          <a:p>
            <a:r>
              <a:rPr lang="en-US" dirty="0"/>
              <a:t>Useful resources</a:t>
            </a:r>
          </a:p>
          <a:p>
            <a:pPr lvl="1"/>
            <a:r>
              <a:rPr lang="en-US" dirty="0"/>
              <a:t>Animation</a:t>
            </a:r>
          </a:p>
          <a:p>
            <a:pPr lvl="1"/>
            <a:r>
              <a:rPr lang="en-US" dirty="0"/>
              <a:t>https://mlu-explain.github.io/linear-regression/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5802A-79E9-1FE0-4699-B99F75AB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448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0C099-2993-62EC-D85F-5DEBA9DF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C0502-9372-EA71-78EF-EE67D2EA8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 based on</a:t>
            </a:r>
          </a:p>
          <a:p>
            <a:pPr lvl="1"/>
            <a:r>
              <a:rPr lang="en-US" dirty="0">
                <a:hlinkClick r:id="rId2"/>
              </a:rPr>
              <a:t>https://scikit-learn.org/stable/auto_examples/classification/plot_digits_classification.html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https://colab.research.google.com/drive/1Xcgnkm2GxOBJtLxnTAx5vztnw4cOsWgm?usp=sharing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57AFB-2AF4-6C1C-098C-A2C55C7C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338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58E8-6FE2-E571-823D-09F1A8CD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BCE08-8837-880A-A04A-FDC066C92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Underfitting, Overfitting</a:t>
            </a:r>
          </a:p>
          <a:p>
            <a:pPr lvl="1"/>
            <a:r>
              <a:rPr lang="en-US" dirty="0">
                <a:hlinkClick r:id="rId2"/>
              </a:rPr>
              <a:t>https://colab.research.google.com/drive/1oMWxppsnhsrU3lkEy0uzwJbcrMRUqr3C?usp=sharing</a:t>
            </a:r>
            <a:endParaRPr lang="en-US" dirty="0"/>
          </a:p>
          <a:p>
            <a:r>
              <a:rPr lang="en-US" dirty="0"/>
              <a:t>Validation Curve</a:t>
            </a:r>
          </a:p>
          <a:p>
            <a:pPr lvl="1"/>
            <a:r>
              <a:rPr lang="en-US" dirty="0">
                <a:hlinkClick r:id="rId3"/>
              </a:rPr>
              <a:t>https://colab.research.google.com/drive/171dADTSrX6sCF3Rll5SQTnpjr-KIhmut?usp=sharing</a:t>
            </a:r>
            <a:endParaRPr lang="en-US" dirty="0"/>
          </a:p>
          <a:p>
            <a:r>
              <a:rPr lang="en-US" dirty="0"/>
              <a:t>Linear Regression, SVM, </a:t>
            </a:r>
            <a:r>
              <a:rPr lang="en-US" dirty="0" err="1"/>
              <a:t>kNN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https://colab.research.google.com/drive/1Xcgnkm2GxOBJtLxnTAx5vztnw4cOsWgm?usp=sharing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D5BDC-1FCF-A130-EBE7-7F50BBA3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5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49E21-3891-D081-F119-48661420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DB256-69B3-5532-23D8-59E23D325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Hundred-Page Machine Learning Book</a:t>
            </a:r>
          </a:p>
          <a:p>
            <a:pPr lvl="1"/>
            <a:r>
              <a:rPr lang="en-US" dirty="0">
                <a:hlinkClick r:id="rId2"/>
              </a:rPr>
              <a:t>https://themlbook.com/</a:t>
            </a:r>
          </a:p>
          <a:p>
            <a:pPr lvl="1"/>
            <a:r>
              <a:rPr lang="en-US" dirty="0">
                <a:hlinkClick r:id="rId2"/>
              </a:rPr>
              <a:t>http://themlbook.com/wiki/doku.php</a:t>
            </a:r>
            <a:r>
              <a:rPr lang="en-US" dirty="0"/>
              <a:t> (read the chapters online)</a:t>
            </a:r>
          </a:p>
          <a:p>
            <a:pPr lvl="1"/>
            <a:endParaRPr lang="en-US" dirty="0"/>
          </a:p>
          <a:p>
            <a:r>
              <a:rPr lang="en-US" dirty="0"/>
              <a:t>Andrew Ng’s Machine Learning Specialization Lectures</a:t>
            </a:r>
          </a:p>
          <a:p>
            <a:pPr lvl="1"/>
            <a:r>
              <a:rPr lang="en-US" dirty="0">
                <a:hlinkClick r:id="rId3"/>
              </a:rPr>
              <a:t>https://www.youtube.com/playlist?list=PLkDaE6sCZn6FNC6YRfRQc_FbeQrF8BwGI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77D68-4099-F051-1622-0A8EEE32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67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33D8-7D74-B9E3-AC9F-9E9E850ED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26F1D-B99C-42FC-5130-FC8DEB1B5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  <a:p>
            <a:r>
              <a:rPr lang="en-US" dirty="0"/>
              <a:t>Precision, recall,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ECA97-0801-B3F4-9396-B1DD238C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C174-85D7-4478-B3BB-01728BCCC1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630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b08ac72-ae5d-42df-afd9-fd4e69ddc1c9">
      <Terms xmlns="http://schemas.microsoft.com/office/infopath/2007/PartnerControls"/>
    </lcf76f155ced4ddcb4097134ff3c332f>
    <TaxCatchAll xmlns="fe959906-0040-4a7f-ad24-d5674ccd0412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5ED37141D9714D8D3CAC8B46802CEB" ma:contentTypeVersion="12" ma:contentTypeDescription="Create a new document." ma:contentTypeScope="" ma:versionID="7bd1f6bfc2b5e7893fe1d75f91ae7f30">
  <xsd:schema xmlns:xsd="http://www.w3.org/2001/XMLSchema" xmlns:xs="http://www.w3.org/2001/XMLSchema" xmlns:p="http://schemas.microsoft.com/office/2006/metadata/properties" xmlns:ns2="8b08ac72-ae5d-42df-afd9-fd4e69ddc1c9" xmlns:ns3="fe959906-0040-4a7f-ad24-d5674ccd0412" targetNamespace="http://schemas.microsoft.com/office/2006/metadata/properties" ma:root="true" ma:fieldsID="821dd6939caa17bf092a660f6f65dc32" ns2:_="" ns3:_="">
    <xsd:import namespace="8b08ac72-ae5d-42df-afd9-fd4e69ddc1c9"/>
    <xsd:import namespace="fe959906-0040-4a7f-ad24-d5674ccd04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08ac72-ae5d-42df-afd9-fd4e69ddc1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d71e4e8f-6a1f-4875-a71b-ff038a1f7ee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959906-0040-4a7f-ad24-d5674ccd0412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45142125-a0be-415c-aab8-a6d03ae2946f}" ma:internalName="TaxCatchAll" ma:showField="CatchAllData" ma:web="fe959906-0040-4a7f-ad24-d5674ccd041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5DB865-10A3-4D9C-B6B2-8CC8C6FA5CE8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www.w3.org/XML/1998/namespace"/>
    <ds:schemaRef ds:uri="http://purl.org/dc/elements/1.1/"/>
    <ds:schemaRef ds:uri="http://schemas.openxmlformats.org/package/2006/metadata/core-properties"/>
    <ds:schemaRef ds:uri="fe959906-0040-4a7f-ad24-d5674ccd0412"/>
    <ds:schemaRef ds:uri="8b08ac72-ae5d-42df-afd9-fd4e69ddc1c9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876085F-8D01-4EFD-B2F4-AB269F1ECC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23E5B6-4094-41B5-867E-88366CF72F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08ac72-ae5d-42df-afd9-fd4e69ddc1c9"/>
    <ds:schemaRef ds:uri="fe959906-0040-4a7f-ad24-d5674ccd04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2601</TotalTime>
  <Words>1732</Words>
  <Application>Microsoft Office PowerPoint</Application>
  <PresentationFormat>Widescreen</PresentationFormat>
  <Paragraphs>437</Paragraphs>
  <Slides>77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Arial</vt:lpstr>
      <vt:lpstr>Calibri</vt:lpstr>
      <vt:lpstr>Calibri Light</vt:lpstr>
      <vt:lpstr>Cambria Math</vt:lpstr>
      <vt:lpstr>Office Theme</vt:lpstr>
      <vt:lpstr>Machine Learning Basics</vt:lpstr>
      <vt:lpstr>Machine Learning 1 Outline</vt:lpstr>
      <vt:lpstr>Machine Learning 1 Outline</vt:lpstr>
      <vt:lpstr>Machine Learning 2 Outline</vt:lpstr>
      <vt:lpstr>Machine Learning 2 Outline</vt:lpstr>
      <vt:lpstr>Machine Learning 2 Outline</vt:lpstr>
      <vt:lpstr>Machine Learning 2 Outline</vt:lpstr>
      <vt:lpstr>Resources</vt:lpstr>
      <vt:lpstr>Evaluation Metrics</vt:lpstr>
      <vt:lpstr>Confusion Matrix</vt:lpstr>
      <vt:lpstr>Training</vt:lpstr>
      <vt:lpstr>K-fold cross validation</vt:lpstr>
      <vt:lpstr>Model Selection and Hyperparameter Tuning</vt:lpstr>
      <vt:lpstr>Underfitting and Overfitting</vt:lpstr>
      <vt:lpstr>Model Selection</vt:lpstr>
      <vt:lpstr>Validation Curve</vt:lpstr>
      <vt:lpstr>Learning curve (loss)</vt:lpstr>
      <vt:lpstr>Learning curve (loss)</vt:lpstr>
      <vt:lpstr>Learning curve (loss)</vt:lpstr>
      <vt:lpstr>Learning curve (loss)</vt:lpstr>
      <vt:lpstr>Model Selection</vt:lpstr>
      <vt:lpstr>Model-based vs. Instance-based</vt:lpstr>
      <vt:lpstr>Model-based</vt:lpstr>
      <vt:lpstr>Model-based</vt:lpstr>
      <vt:lpstr>Model-based</vt:lpstr>
      <vt:lpstr>Instance-based</vt:lpstr>
      <vt:lpstr>Instance-based</vt:lpstr>
      <vt:lpstr>Instance-based</vt:lpstr>
      <vt:lpstr>Instance-based</vt:lpstr>
      <vt:lpstr>Instance-based</vt:lpstr>
      <vt:lpstr>Model-based vs. Instance-based</vt:lpstr>
      <vt:lpstr>Shallow vs. Deep Learning</vt:lpstr>
      <vt:lpstr>Shallow Learning</vt:lpstr>
      <vt:lpstr>Shallow Learning</vt:lpstr>
      <vt:lpstr>Shallow Learning</vt:lpstr>
      <vt:lpstr>Shallow Learning</vt:lpstr>
      <vt:lpstr>Deep Learning</vt:lpstr>
      <vt:lpstr>Deep Learning</vt:lpstr>
      <vt:lpstr>Shallow vs. Deep Learning</vt:lpstr>
      <vt:lpstr>Fundamental Algorithms</vt:lpstr>
      <vt:lpstr>Linear Regression</vt:lpstr>
      <vt:lpstr>Supervised Learning</vt:lpstr>
      <vt:lpstr>Supervised Learning</vt:lpstr>
      <vt:lpstr>Linear Regression</vt:lpstr>
      <vt:lpstr>The key idea</vt:lpstr>
      <vt:lpstr>Regression Line</vt:lpstr>
      <vt:lpstr>Mean Squared Error (MSE)</vt:lpstr>
      <vt:lpstr>Cost Function Intuition</vt:lpstr>
      <vt:lpstr>PowerPoint Presentation</vt:lpstr>
      <vt:lpstr>PowerPoint Presentation</vt:lpstr>
      <vt:lpstr>PowerPoint Presentation</vt:lpstr>
      <vt:lpstr>PowerPoint Presentation</vt:lpstr>
      <vt:lpstr>Logistic Regression</vt:lpstr>
      <vt:lpstr>Logistic Regression</vt:lpstr>
      <vt:lpstr>Logistic Regression</vt:lpstr>
      <vt:lpstr>SVM</vt:lpstr>
      <vt:lpstr>SVM: Support Vectors</vt:lpstr>
      <vt:lpstr>SVM: Plane</vt:lpstr>
      <vt:lpstr>Not linearly separable</vt:lpstr>
      <vt:lpstr>Kernels</vt:lpstr>
      <vt:lpstr>Linear Kernel</vt:lpstr>
      <vt:lpstr>Polynomial Kernel</vt:lpstr>
      <vt:lpstr>RBF Kernel</vt:lpstr>
      <vt:lpstr>RBF Kernel</vt:lpstr>
      <vt:lpstr>SVM</vt:lpstr>
      <vt:lpstr>SVM</vt:lpstr>
      <vt:lpstr>SVM vs. Logistic Regression</vt:lpstr>
      <vt:lpstr>Decision Trees</vt:lpstr>
      <vt:lpstr>Decision Trees</vt:lpstr>
      <vt:lpstr>Neural Networks and Deep Learning</vt:lpstr>
      <vt:lpstr>Neural Networks</vt:lpstr>
      <vt:lpstr>Multilayer Perceptron</vt:lpstr>
      <vt:lpstr>Neural Networks and Back Propagation</vt:lpstr>
      <vt:lpstr>Deep Learning</vt:lpstr>
      <vt:lpstr>Linear Regression</vt:lpstr>
      <vt:lpstr>SVM tutorial</vt:lpstr>
      <vt:lpstr>Code Samples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Lwin Moe</dc:creator>
  <cp:lastModifiedBy>Lwin Moe</cp:lastModifiedBy>
  <cp:revision>10</cp:revision>
  <dcterms:created xsi:type="dcterms:W3CDTF">2023-08-10T16:42:16Z</dcterms:created>
  <dcterms:modified xsi:type="dcterms:W3CDTF">2023-10-17T01:51:21Z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0x010100CC5ED37141D9714D8D3CAC8B46802CEB</vt:lpwstr>
  </property>
</Properties>
</file>