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2" r:id="rId4"/>
    <p:sldId id="266" r:id="rId5"/>
    <p:sldId id="263" r:id="rId6"/>
    <p:sldId id="272" r:id="rId7"/>
    <p:sldId id="271" r:id="rId8"/>
    <p:sldId id="267" r:id="rId9"/>
    <p:sldId id="269" r:id="rId10"/>
    <p:sldId id="268" r:id="rId11"/>
    <p:sldId id="270" r:id="rId12"/>
    <p:sldId id="265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67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4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5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9.xml"/><Relationship Id="rId4" Type="http://schemas.openxmlformats.org/officeDocument/2006/relationships/image" Target="../media/image8.png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3.xml"/><Relationship Id="rId4" Type="http://schemas.openxmlformats.org/officeDocument/2006/relationships/image" Target="../media/image9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chemeClr val="accent1"/>
                </a:solidFill>
              </a:rPr>
              <a:t>一小时入门Python</a:t>
            </a:r>
            <a:endParaRPr lang="zh-CN" altLang="en-US" sz="660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从Java的角度快速入门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46760" y="679450"/>
            <a:ext cx="10842625" cy="6089015"/>
          </a:xfr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1、Python最大的特点是属于解释型语言，语法特别简单适合，结束符无需单引号“；”，并且每个段落之间的分隔符缩进（Tab）代替，无需括号,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函数或方法第一行使用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结尾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__name__ == '__main__':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print('Hello World!')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2、Python定义变量不需要声明类型，只需要根据值自动推断类型(Python中单引号和双引号都是等价的都是字符串)，这点在kotlin上也是如此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上单引号是字符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char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，双引号才是字符串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string。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val_int = 1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val_float = 1.0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val_str = 'a'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val_bool = False        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print(type(int), type(float), type(str), type(val_bool))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120000"/>
              </a:lnSpc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3、Python主函数是任何Python程序的开始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，无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main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函数也是可以运行的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当我们运行程序时，解释器按顺序运行代码，如果作为模块导入则不会，但是main函数只有在作为Python程序运行时才会执行。因此，如果您直接运行脚本，Python会将“main”赋给__name__，即__name__=“main”。(这发生在后台)。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100000"/>
              </a:lnSpc>
              <a:buClrTx/>
              <a:buSzTx/>
              <a:buNone/>
            </a:pP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99135" y="111125"/>
            <a:ext cx="9357360" cy="65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的基本语法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r="697" b="32759"/>
          <a:stretch>
            <a:fillRect/>
          </a:stretch>
        </p:blipFill>
        <p:spPr>
          <a:xfrm>
            <a:off x="1291590" y="2106295"/>
            <a:ext cx="1808480" cy="297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590" y="4789170"/>
            <a:ext cx="5280660" cy="2971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46760" y="679450"/>
            <a:ext cx="10842625" cy="6089015"/>
          </a:xfr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1、print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函数数据的格式化输出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结束符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end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默认是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‘\n’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区隔符 sep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print('%s</a:t>
            </a:r>
            <a:r>
              <a:rPr 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%d</a:t>
            </a:r>
            <a:r>
              <a:rPr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</a:t>
            </a:r>
            <a:r>
              <a:rPr 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val_str,val_int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2、input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函数。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input=input()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(0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也是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Flase)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if  Boolean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‘if has run’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函数：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循环在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里只有迭代的写法等价于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中的加强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循环。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for i in range(0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10):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print(i,end=' ')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99135" y="111125"/>
            <a:ext cx="9357360" cy="65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的基本函数和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布尔值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46760" y="679450"/>
            <a:ext cx="10842625" cy="6089015"/>
          </a:xfr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while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函数（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里没有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num++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写法）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num=1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while num&lt;10: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print(num)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num+=1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6.1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函数是用来打开文件对文件进行读写追加操作，格式为open(path,mode='r',encoding=None)，并需要一个对象接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收。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file=open('a.xml','r',encoding='utf-8')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file.read()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file.close()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6.2 with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语句是对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函数增加一步自动关闭的操作不用写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file.close()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跟对象名，其他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无差异。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with open('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a.xml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.txt','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'，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encoding='utf-8'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as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.read()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99135" y="111125"/>
            <a:ext cx="9357360" cy="65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的基本函数和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布尔值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46760" y="679450"/>
            <a:ext cx="10842625" cy="608901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中的布尔值符号部分转换成英文单词。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1、is not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Java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中的！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is not None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Java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中的！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null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num=1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if num is not None: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print('nuum is not None')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True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Flase None 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Java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true flase null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empty=None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if empty==None: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print('empty is empty')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99135" y="111125"/>
            <a:ext cx="9357360" cy="65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的基本函数和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布尔值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r="45622" b="23907"/>
          <a:stretch>
            <a:fillRect/>
          </a:stretch>
        </p:blipFill>
        <p:spPr>
          <a:xfrm>
            <a:off x="1021080" y="2823210"/>
            <a:ext cx="1798320" cy="353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90" y="5036820"/>
            <a:ext cx="1607820" cy="3352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46760" y="679450"/>
            <a:ext cx="10842625" cy="6226175"/>
          </a:xfr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 </a:t>
            </a:r>
            <a:r>
              <a:rPr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  <a:r>
              <a:rPr 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等于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ArrayList特点是可变的、能动态扩容，可存储Python中的一切对象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</a:t>
            </a:r>
            <a:r>
              <a:rPr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 = [1, 10, 'str', None]</a:t>
            </a:r>
            <a:endParaRPr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lnSpc>
                <a:spcPct val="150000"/>
              </a:lnSpc>
              <a:buClrTx/>
              <a:buSzTx/>
              <a:buNone/>
            </a:pP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tuple</a:t>
            </a: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元组</a:t>
            </a: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 非常类似，但是，tuple一旦创建完毕，就不能修改了。tuple没有 append()方法，也没有insert()和pop()方法。所以，没法直接往 tuple 中添加，想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tuple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中元素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也不行。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</a:t>
            </a:r>
            <a:r>
              <a:rPr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tuple = (1, 1)</a:t>
            </a:r>
            <a:endParaRPr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字典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dict</a:t>
            </a:r>
            <a:r>
              <a:rPr 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等于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HashMap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</a:t>
            </a: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dict={‘nane’: ‘张三’, ‘age’: 20, ‘sex’: 男"}</a:t>
            </a:r>
            <a:endParaRPr 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set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等于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HashSet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集合的创建需要双括号，里面的元素不能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重复。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例：fruit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set(("apple", "banana", "cherry"))</a:t>
            </a:r>
            <a:endParaRPr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transition=</a:t>
            </a:r>
            <a:r>
              <a:rPr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tuple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</a:t>
            </a: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array.array</a:t>
            </a:r>
            <a:r>
              <a:rPr 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等于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中的数组，需要定义类型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arr=</a:t>
            </a:r>
            <a:r>
              <a:rPr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array.array</a:t>
            </a: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(‘f’,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(1.1,1.5)</a:t>
            </a:r>
            <a:r>
              <a:rPr 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99135" y="111125"/>
            <a:ext cx="9357360" cy="65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的常用集合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与数组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0" y="1443990"/>
            <a:ext cx="1973580" cy="327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30" y="5166360"/>
            <a:ext cx="3444240" cy="640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30" y="3632835"/>
            <a:ext cx="3604260" cy="3200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46760" y="679450"/>
            <a:ext cx="10842625" cy="608901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普通方法的定义只需声明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跟方法名加括号和冒号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ef name ():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print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（）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、类中的方法参数自带一个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对象，等价于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，调用当前类的属性和方法都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def name (</a:t>
            </a: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self):</a:t>
            </a:r>
            <a:endPara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print</a:t>
            </a:r>
            <a:r>
              <a:rPr lang="zh-CN" altLang="en-US" sz="1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（）</a:t>
            </a: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99135" y="111125"/>
            <a:ext cx="9357360" cy="65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46760" y="679450"/>
            <a:ext cx="10842625" cy="6226175"/>
          </a:xfr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初始化对象的方法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__init__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（）等价于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的构造方法，对对象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初始化。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__init__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（self）：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、创建一个类和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对象。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Student: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def __init__(self,age,name,sex):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print(age)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print(name)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print(sex)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__name__ == '__main__':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age_1=18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name_1='zhangsan'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sex_1='男'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student=Student(age_1,name_1,sex_1）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99135" y="111125"/>
            <a:ext cx="9357360" cy="65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的类与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" y="5577840"/>
            <a:ext cx="2705100" cy="762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46760" y="679450"/>
            <a:ext cx="10842625" cy="6226175"/>
          </a:xfr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  import 模块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as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起别名，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每一个文件都是一个模块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as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可以给模块名改另一个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名字。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import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* import 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导入模块名后要通过模块名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类名或全局变量。而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的作用是单独导入一个类或者变量不用通过模块名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调用。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 demo2   </a:t>
            </a: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age_1 = 19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name_1 = 'zhangsan'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sex_1 = '男'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student1=demo2.Student(age_1,name_1,sex_1)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demo2 import Student</a:t>
            </a: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可直接使用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类名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en-US" altLang="zh-CN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12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student1=Student(age_1,name_1,sex_1)</a:t>
            </a:r>
            <a:endPara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en-US" altLang="zh-CN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699135" y="111125"/>
            <a:ext cx="9357360" cy="65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的导入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434840"/>
            <a:ext cx="1691640" cy="7010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7.xml><?xml version="1.0" encoding="utf-8"?>
<p:tagLst xmlns:p="http://schemas.openxmlformats.org/presentationml/2006/main">
  <p:tag name="COMMONDATA" val="eyJoZGlkIjoiN2MxZDA3ZjcwNjk5ZWMwYjQwNzhkMDhkNzJiMTM4ZTI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f057cd6-1b60-48bb-a205-9c218f74663d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fad19f-8d9a-48f8-8dae-d7fb4a670181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2878</Words>
  <Application>WPS 演示</Application>
  <PresentationFormat>宽屏</PresentationFormat>
  <Paragraphs>128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2_Office 主题​​</vt:lpstr>
      <vt:lpstr>一小时入门Python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2022-11-30T13:49:00Z</dcterms:created>
  <dcterms:modified xsi:type="dcterms:W3CDTF">2022-12-01T15:26:38Z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59E11AF368944CA0B442652587CD421E</vt:lpwstr>
  </property>
  <property fmtid="{D5CDD505-2E9C-101B-9397-08002B2CF9AE}" pid="3" name="KSOProductBuildVer">
    <vt:lpwstr>2052-11.1.0.12651</vt:lpwstr>
  </property>
</Properties>
</file>