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56" r:id="rId5"/>
    <p:sldId id="261" r:id="rId6"/>
    <p:sldId id="258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339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3DE00-0E2E-4D25-9513-AF578C4E4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7C86AE-F825-4D69-8FEF-006798BDE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8BA553-CB90-4857-8348-350692E7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62FD-5E8A-4DFB-A616-9461F78AE420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5E7F0-2D3A-41BD-A94D-3EF083E4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6D9605-6E30-44A7-86B8-D022D23D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C296-4FA9-4225-8D09-55F82BA7E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79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4105F-93F3-40B5-87D4-69C2F878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6DC1AB-F415-4702-A77C-2314E135C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081B1-0C08-4B83-9276-8A6261F1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62FD-5E8A-4DFB-A616-9461F78AE420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246AD0-E0E7-4FC0-87A8-B1112362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1A8C0D-3766-4B4A-93B9-5682F503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C296-4FA9-4225-8D09-55F82BA7E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73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4431BC-3EB2-40D6-984B-2B1E6E473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52963E-91B9-4D48-B04E-2140BC97F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7AF806-0329-4DF2-A57C-CC09422B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62FD-5E8A-4DFB-A616-9461F78AE420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A1CD0-05E6-4D48-AC90-26B5FB87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E0B1D0-F0D3-4CFD-8E4B-0B9BD44A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C296-4FA9-4225-8D09-55F82BA7E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80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26551-AC9E-43AF-8715-173495BC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C6D56-A85C-4677-A903-C84275852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D5FD7B-A314-4A44-95D0-03BF62C6B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62FD-5E8A-4DFB-A616-9461F78AE420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CD3C63-0A23-490C-9680-9F8F8B99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5E6F02-C4ED-404A-88E2-3B3699D5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C296-4FA9-4225-8D09-55F82BA7E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96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5E812-445C-4211-B544-F036E7ED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361529-4EB9-432E-B35C-4442B2AF9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CCF021-C084-48DF-8302-5945CD2B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62FD-5E8A-4DFB-A616-9461F78AE420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863D93-6AB8-4C92-8359-C73991DD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2348C0-3F64-4A4A-8721-BC9254DD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C296-4FA9-4225-8D09-55F82BA7E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091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A0BC7-D655-4736-9058-CEEFCE85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F9353-880E-4923-8A42-9E2248299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85B238-02BD-45B1-B4EB-043431907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5EE5DC-A58F-40DC-9A3C-8F4C2032F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62FD-5E8A-4DFB-A616-9461F78AE420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B44B1B-93FD-436A-9682-7C7870D3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2B6838-717F-44AA-9A40-69B5518B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C296-4FA9-4225-8D09-55F82BA7E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01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8FE41-E423-49A9-9B77-95CE3EA6B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1889F4-B480-4B41-BD9C-242D98D7F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D79154-90F8-45FD-8E8F-BA6DFB65F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A10694-F12F-42C3-9576-F4862F894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1E5922-E197-4644-9A28-91CD1C72B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3E4DFC-5AFA-42D4-A301-CB718999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62FD-5E8A-4DFB-A616-9461F78AE420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B844A4-CE76-4389-A348-7ED9D7C4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7AB26F-32B4-4F01-AF7C-D40AB93E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C296-4FA9-4225-8D09-55F82BA7E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14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1D48E-0558-4BAB-AC82-0B6465F4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B48B29-8AD5-49BA-914D-8652F2FF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62FD-5E8A-4DFB-A616-9461F78AE420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8D1DEC-1400-4AF7-9493-91DBF047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D4C422-3302-453C-8C3D-7B86769CA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C296-4FA9-4225-8D09-55F82BA7E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48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60AA84-E43D-486F-8D00-5CCF043AF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62FD-5E8A-4DFB-A616-9461F78AE420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06CD58-2DEE-4217-8448-AE81C44E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792522-CB24-483A-BE80-4A660673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C296-4FA9-4225-8D09-55F82BA7E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31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C7AAF-7451-454F-98BB-6CB1F3BB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7F4AF-B3E6-46ED-88ED-E6AFF1F41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015D04-3649-488B-A935-4A0401966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454443-7E84-40C7-BDF6-3F6EA382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62FD-5E8A-4DFB-A616-9461F78AE420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1FCE78-A79F-495E-8E7E-03877ED59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62E9CE-B158-41C3-BE73-99908774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C296-4FA9-4225-8D09-55F82BA7E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47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770BF-05AE-46EC-A7A4-3A95DAB8A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05EFA4-AE48-4859-9540-C84440705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51958E-EEC7-4427-98F3-C3A50AF01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8D4907-3BA3-401E-BA0A-1963F042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62FD-5E8A-4DFB-A616-9461F78AE420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2E9B04-EFB4-429D-87A4-45A2E39D9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B88FB8-8D4C-4F9D-BED8-B0D1E283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C296-4FA9-4225-8D09-55F82BA7E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11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61F7BF-06E0-478F-B7B2-894A95B7B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7F0121-8D73-47C4-88E1-4DFEDD148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3EDA52-7907-4A76-BB2F-EA41AD401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B62FD-5E8A-4DFB-A616-9461F78AE420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4CF961-8990-4D61-98EF-868F5F4DB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4B11B9-3907-4B56-94CF-5BB9BA1BA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6C296-4FA9-4225-8D09-55F82BA7E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68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2E0F7-E703-40F4-A7C0-FA34D1B74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用简单的</a:t>
            </a:r>
            <a:r>
              <a:rPr lang="en-US" altLang="zh-CN" b="1"/>
              <a:t>GAN</a:t>
            </a:r>
            <a:r>
              <a:rPr lang="zh-CN" altLang="en-US" b="1"/>
              <a:t>网络做检测：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7A2A7-06F6-4C97-9262-5A3CCB7FC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96246" cy="4486275"/>
          </a:xfrm>
        </p:spPr>
        <p:txBody>
          <a:bodyPr>
            <a:normAutofit/>
          </a:bodyPr>
          <a:lstStyle/>
          <a:p>
            <a:r>
              <a:rPr lang="zh-CN" altLang="en-US" b="1"/>
              <a:t>效果不如</a:t>
            </a:r>
            <a:r>
              <a:rPr lang="en-US" altLang="zh-CN" b="1"/>
              <a:t>MO-GAN(</a:t>
            </a:r>
            <a:r>
              <a:rPr lang="zh-CN" altLang="en-US" b="1"/>
              <a:t>有多个</a:t>
            </a:r>
            <a:r>
              <a:rPr lang="en-US" altLang="zh-CN" b="1"/>
              <a:t>generator)</a:t>
            </a:r>
            <a:r>
              <a:rPr lang="zh-CN" altLang="en-US" b="1"/>
              <a:t>的效果好</a:t>
            </a:r>
            <a:endParaRPr lang="en-US" altLang="zh-CN" b="1"/>
          </a:p>
          <a:p>
            <a:endParaRPr lang="en-US" altLang="zh-CN" b="1"/>
          </a:p>
          <a:p>
            <a:endParaRPr lang="zh-CN" altLang="en-US" b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45C233-614F-40FB-A739-021B7A2B6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616" y="2644286"/>
            <a:ext cx="5313484" cy="39851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3B8C787-F9DD-451A-8665-84F3C7445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108" y="2644286"/>
            <a:ext cx="5404338" cy="405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5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1EF04-36A7-486F-AB1E-33F8D141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8E0EB48-2E59-42F4-ADED-2067ED0FE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591" y="906827"/>
            <a:ext cx="6252632" cy="558604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E164A46-30B4-4AFA-8EF6-38F3E1D89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415" y="1011113"/>
            <a:ext cx="5974537" cy="548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1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7F339-6989-4829-9117-FBF7BE4E3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8E7B84E-7EEA-4AC9-8889-998B566F2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985" y="1421179"/>
            <a:ext cx="5801784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B488903-25FB-424C-B405-A079F6E0A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084" y="1310848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2E14E-853A-4724-AAD0-4029E1091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384" y="392846"/>
            <a:ext cx="9281746" cy="838077"/>
          </a:xfrm>
        </p:spPr>
        <p:txBody>
          <a:bodyPr>
            <a:noAutofit/>
          </a:bodyPr>
          <a:lstStyle/>
          <a:p>
            <a:r>
              <a:rPr lang="zh-CN" altLang="en-US" sz="3600" b="1"/>
              <a:t>用</a:t>
            </a:r>
            <a:r>
              <a:rPr lang="en-US" altLang="zh-CN" sz="3600" b="1"/>
              <a:t>auto-encoder</a:t>
            </a:r>
            <a:r>
              <a:rPr lang="zh-CN" altLang="en-US" sz="3600" b="1"/>
              <a:t>的</a:t>
            </a:r>
            <a:r>
              <a:rPr lang="en-US" altLang="zh-CN" sz="3600" b="1"/>
              <a:t>reconstruction error</a:t>
            </a:r>
            <a:r>
              <a:rPr lang="zh-CN" altLang="en-US" sz="3600" b="1"/>
              <a:t>来预测：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E0B772-44AE-48D4-BA04-00E4BBBA4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5754" y="1556238"/>
            <a:ext cx="9472246" cy="4908916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/>
              <a:t>虽然效果还勉强可以，</a:t>
            </a:r>
            <a:endParaRPr lang="en-US" altLang="zh-CN"/>
          </a:p>
          <a:p>
            <a:pPr algn="l"/>
            <a:r>
              <a:rPr lang="zh-CN" altLang="en-US"/>
              <a:t>但需要根据数据集的复杂程度来</a:t>
            </a:r>
            <a:r>
              <a:rPr lang="zh-CN" altLang="en-US" b="1">
                <a:solidFill>
                  <a:srgbClr val="FF0000"/>
                </a:solidFill>
              </a:rPr>
              <a:t>不断地手动调节</a:t>
            </a:r>
            <a:r>
              <a:rPr lang="en-US" altLang="zh-CN" b="1">
                <a:solidFill>
                  <a:srgbClr val="FF0000"/>
                </a:solidFill>
              </a:rPr>
              <a:t>AE</a:t>
            </a:r>
            <a:r>
              <a:rPr lang="zh-CN" altLang="en-US" b="1">
                <a:solidFill>
                  <a:srgbClr val="FF0000"/>
                </a:solidFill>
              </a:rPr>
              <a:t>的结构</a:t>
            </a:r>
            <a:endParaRPr lang="en-US" altLang="zh-CN" b="1">
              <a:solidFill>
                <a:srgbClr val="FF0000"/>
              </a:solidFill>
            </a:endParaRPr>
          </a:p>
          <a:p>
            <a:pPr algn="l"/>
            <a:r>
              <a:rPr lang="zh-CN" altLang="en-US"/>
              <a:t>模型确定的情况下，随着</a:t>
            </a:r>
            <a:r>
              <a:rPr lang="en-US" altLang="zh-CN"/>
              <a:t>epoch</a:t>
            </a:r>
            <a:r>
              <a:rPr lang="zh-CN" altLang="en-US"/>
              <a:t>的减小，检测到的</a:t>
            </a:r>
            <a:r>
              <a:rPr lang="en-US" altLang="zh-CN"/>
              <a:t>outlier</a:t>
            </a:r>
            <a:r>
              <a:rPr lang="zh-CN" altLang="en-US"/>
              <a:t>的个数会增加</a:t>
            </a:r>
          </a:p>
          <a:p>
            <a:pPr algn="l"/>
            <a:endParaRPr lang="zh-CN" altLang="en-US"/>
          </a:p>
          <a:p>
            <a:pPr algn="l"/>
            <a:r>
              <a:rPr lang="en-US" altLang="zh-CN"/>
              <a:t>onecluster(20/1000):  118-60-30-1-30-60-118</a:t>
            </a:r>
            <a:r>
              <a:rPr lang="zh-CN" altLang="en-US"/>
              <a:t>（仅适用于这个数据集）</a:t>
            </a:r>
            <a:endParaRPr lang="en-US" altLang="zh-CN"/>
          </a:p>
          <a:p>
            <a:pPr algn="l"/>
            <a:r>
              <a:rPr lang="en-US" altLang="zh-CN"/>
              <a:t>  	epoch     outliers</a:t>
            </a:r>
          </a:p>
          <a:p>
            <a:pPr algn="l"/>
            <a:r>
              <a:rPr lang="en-US" altLang="zh-CN"/>
              <a:t>     	 500         10/20</a:t>
            </a:r>
          </a:p>
          <a:p>
            <a:pPr algn="l"/>
            <a:r>
              <a:rPr lang="en-US" altLang="zh-CN"/>
              <a:t>     	 200         11/20</a:t>
            </a:r>
          </a:p>
          <a:p>
            <a:pPr algn="l"/>
            <a:r>
              <a:rPr lang="en-US" altLang="zh-CN"/>
              <a:t>      	 100         15/20</a:t>
            </a:r>
          </a:p>
          <a:p>
            <a:pPr algn="l"/>
            <a:r>
              <a:rPr lang="en-US" altLang="zh-CN"/>
              <a:t>       	   80         16/20</a:t>
            </a:r>
          </a:p>
          <a:p>
            <a:pPr algn="l"/>
            <a:r>
              <a:rPr lang="en-US" altLang="zh-CN"/>
              <a:t>       	   50         19/20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76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85EED-10D5-4365-82AE-D3F71052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672A46B-EEBB-4FE1-9796-37DCDC82C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890" y="570704"/>
            <a:ext cx="2918622" cy="59506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59D2001-5B50-4A5F-BBAD-CBCA50EB3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440" y="588289"/>
            <a:ext cx="2850863" cy="59330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16A5C09-9B76-4C09-8CD7-7D6C8B562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0232" y="588289"/>
            <a:ext cx="2787202" cy="59330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501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40460-4A64-4C2A-9F37-BB5CECF3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用</a:t>
            </a:r>
            <a:r>
              <a:rPr lang="en-US" altLang="zh-CN" b="1"/>
              <a:t>DAE-GMM</a:t>
            </a:r>
            <a:r>
              <a:rPr lang="zh-CN" altLang="en-US" b="1"/>
              <a:t>做预测</a:t>
            </a:r>
            <a:r>
              <a:rPr lang="en-US" altLang="zh-CN" b="1"/>
              <a:t>(</a:t>
            </a:r>
            <a:r>
              <a:rPr lang="zh-CN" altLang="en-US" b="1"/>
              <a:t>解决了</a:t>
            </a:r>
            <a:r>
              <a:rPr lang="en-US" altLang="zh-CN" b="1"/>
              <a:t>nan</a:t>
            </a:r>
            <a:r>
              <a:rPr lang="zh-CN" altLang="en-US" b="1"/>
              <a:t>的</a:t>
            </a:r>
            <a:r>
              <a:rPr lang="en-US" altLang="zh-CN" b="1"/>
              <a:t>bug)</a:t>
            </a:r>
            <a:r>
              <a:rPr lang="zh-CN" altLang="en-US" b="1"/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80E9DF-0A7C-4EF7-BE68-B482C3D99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效果更好，且需要调整</a:t>
            </a:r>
            <a:r>
              <a:rPr lang="en-US" altLang="zh-CN"/>
              <a:t>AE</a:t>
            </a:r>
            <a:r>
              <a:rPr lang="zh-CN" altLang="en-US"/>
              <a:t>的次数远少于单独的</a:t>
            </a:r>
            <a:r>
              <a:rPr lang="en-US" altLang="zh-CN"/>
              <a:t>AE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0833EF-190F-4A4A-8F32-2549BF866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27" y="2664435"/>
            <a:ext cx="10925175" cy="3305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29A0E8-170A-4C9E-97D4-F07B681ACA7B}"/>
              </a:ext>
            </a:extLst>
          </p:cNvPr>
          <p:cNvSpPr/>
          <p:nvPr/>
        </p:nvSpPr>
        <p:spPr>
          <a:xfrm>
            <a:off x="764931" y="5108332"/>
            <a:ext cx="9425354" cy="69459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294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02EE8-C6A4-493D-B572-59D4D8CA5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39A10A2-EE3C-43F9-AC92-01D50F229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61" y="483674"/>
            <a:ext cx="11346485" cy="569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56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88F3A-67F4-4B2B-B433-118D70018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BC5FEF8-5CD5-4013-9B35-C5FFFE7B6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30604"/>
            <a:ext cx="10374923" cy="5916690"/>
          </a:xfrm>
        </p:spPr>
      </p:pic>
    </p:spTree>
    <p:extLst>
      <p:ext uri="{BB962C8B-B14F-4D97-AF65-F5344CB8AC3E}">
        <p14:creationId xmlns:p14="http://schemas.microsoft.com/office/powerpoint/2010/main" val="4167606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1756E-A654-44F1-B20B-4F2A79C1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总结：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71C47-6EE4-4645-ABCE-13218C21E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5322"/>
          </a:xfrm>
        </p:spPr>
        <p:txBody>
          <a:bodyPr/>
          <a:lstStyle/>
          <a:p>
            <a:r>
              <a:rPr lang="zh-CN" altLang="en-US"/>
              <a:t>两个模型都要比他们的简单版本</a:t>
            </a:r>
            <a:r>
              <a:rPr lang="zh-CN" altLang="en-US" b="1">
                <a:solidFill>
                  <a:srgbClr val="FF0000"/>
                </a:solidFill>
              </a:rPr>
              <a:t>效果好</a:t>
            </a:r>
            <a:r>
              <a:rPr lang="en-US" altLang="zh-CN"/>
              <a:t>,</a:t>
            </a:r>
            <a:r>
              <a:rPr lang="zh-CN" altLang="en-US"/>
              <a:t>同时也需要</a:t>
            </a:r>
            <a:r>
              <a:rPr lang="zh-CN" altLang="en-US" b="1">
                <a:solidFill>
                  <a:srgbClr val="FF0000"/>
                </a:solidFill>
              </a:rPr>
              <a:t>更复杂的训练</a:t>
            </a:r>
            <a:endParaRPr lang="en-US" altLang="zh-CN" b="1">
              <a:solidFill>
                <a:srgbClr val="FF0000"/>
              </a:solidFill>
            </a:endParaRPr>
          </a:p>
          <a:p>
            <a:endParaRPr lang="en-US" altLang="zh-CN"/>
          </a:p>
          <a:p>
            <a:r>
              <a:rPr lang="en-US" altLang="zh-CN" b="1"/>
              <a:t>MO-GAN</a:t>
            </a:r>
            <a:r>
              <a:rPr lang="zh-CN" altLang="en-US" b="1"/>
              <a:t>和</a:t>
            </a:r>
            <a:r>
              <a:rPr lang="en-US" altLang="zh-CN" b="1"/>
              <a:t>DAE-GMM</a:t>
            </a:r>
            <a:r>
              <a:rPr lang="zh-CN" altLang="en-US" b="1"/>
              <a:t>的对比：</a:t>
            </a:r>
            <a:endParaRPr lang="en-US" altLang="zh-CN" b="1"/>
          </a:p>
          <a:p>
            <a:r>
              <a:rPr lang="zh-CN" altLang="en-US"/>
              <a:t>     两者都需要偶尔微调参数，但都不是每次必须的。</a:t>
            </a:r>
            <a:endParaRPr lang="en-US" altLang="zh-CN"/>
          </a:p>
          <a:p>
            <a:r>
              <a:rPr lang="en-US" altLang="zh-CN"/>
              <a:t>            MO-GAN      </a:t>
            </a:r>
            <a:r>
              <a:rPr lang="zh-CN" altLang="en-US"/>
              <a:t>需要微调</a:t>
            </a:r>
            <a:r>
              <a:rPr lang="en-US" altLang="zh-CN"/>
              <a:t>stop_epoches</a:t>
            </a:r>
          </a:p>
          <a:p>
            <a:r>
              <a:rPr lang="en-US" altLang="zh-CN"/>
              <a:t>            DAE-GAAM  </a:t>
            </a:r>
            <a:r>
              <a:rPr lang="zh-CN" altLang="en-US"/>
              <a:t>需要微调</a:t>
            </a:r>
            <a:r>
              <a:rPr lang="en-US" altLang="zh-CN"/>
              <a:t>AE</a:t>
            </a:r>
            <a:r>
              <a:rPr lang="zh-CN" altLang="en-US"/>
              <a:t>的结构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接下来我将尝试用多个数据集来对比这两个模型的检测效果。</a:t>
            </a:r>
          </a:p>
        </p:txBody>
      </p:sp>
    </p:spTree>
    <p:extLst>
      <p:ext uri="{BB962C8B-B14F-4D97-AF65-F5344CB8AC3E}">
        <p14:creationId xmlns:p14="http://schemas.microsoft.com/office/powerpoint/2010/main" val="78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212</Words>
  <Application>Microsoft Office PowerPoint</Application>
  <PresentationFormat>宽屏</PresentationFormat>
  <Paragraphs>25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用简单的GAN网络做检测：</vt:lpstr>
      <vt:lpstr>PowerPoint 演示文稿</vt:lpstr>
      <vt:lpstr>PowerPoint 演示文稿</vt:lpstr>
      <vt:lpstr>用auto-encoder的reconstruction error来预测：</vt:lpstr>
      <vt:lpstr>PowerPoint 演示文稿</vt:lpstr>
      <vt:lpstr>用DAE-GMM做预测(解决了nan的bug)：</vt:lpstr>
      <vt:lpstr>PowerPoint 演示文稿</vt:lpstr>
      <vt:lpstr>PowerPoint 演示文稿</vt:lpstr>
      <vt:lpstr>总结：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用auto-encoder的reconstruction error来预测：</dc:title>
  <dc:creator>wenjun liu</dc:creator>
  <cp:lastModifiedBy>wenjun liu</cp:lastModifiedBy>
  <cp:revision>15</cp:revision>
  <dcterms:created xsi:type="dcterms:W3CDTF">2020-10-19T08:27:28Z</dcterms:created>
  <dcterms:modified xsi:type="dcterms:W3CDTF">2020-10-20T02:11:48Z</dcterms:modified>
</cp:coreProperties>
</file>