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2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60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00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4" autoAdjust="0"/>
    <p:restoredTop sz="94660"/>
  </p:normalViewPr>
  <p:slideViewPr>
    <p:cSldViewPr>
      <p:cViewPr>
        <p:scale>
          <a:sx n="76" d="100"/>
          <a:sy n="76" d="100"/>
        </p:scale>
        <p:origin x="-14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8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303BF-D21A-45DA-B48A-F73A92854417}" type="datetimeFigureOut">
              <a:rPr lang="ko-KR" altLang="en-US" smtClean="0"/>
              <a:pPr/>
              <a:t>2016-06-26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CCA4F-5B00-4D3D-9DED-6138E8151C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3020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8CDED-E952-41F2-A53B-C1815A6F8B29}" type="datetimeFigureOut">
              <a:rPr lang="ko-KR" altLang="en-US" smtClean="0"/>
              <a:pPr/>
              <a:t>2016-06-26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9DC9D-D76F-44EA-B37B-FE12316AA4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79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msk\Desktop\12.jpg"/>
          <p:cNvPicPr>
            <a:picLocks noChangeAspect="1" noChangeArrowheads="1"/>
          </p:cNvPicPr>
          <p:nvPr userDrawn="1"/>
        </p:nvPicPr>
        <p:blipFill>
          <a:blip r:embed="rId2" cstate="print"/>
          <a:srcRect t="1937"/>
          <a:stretch>
            <a:fillRect/>
          </a:stretch>
        </p:blipFill>
        <p:spPr bwMode="auto">
          <a:xfrm rot="10800000">
            <a:off x="4823521" y="94186"/>
            <a:ext cx="4320479" cy="2830758"/>
          </a:xfrm>
          <a:prstGeom prst="rect">
            <a:avLst/>
          </a:prstGeom>
          <a:noFill/>
        </p:spPr>
      </p:pic>
      <p:pic>
        <p:nvPicPr>
          <p:cNvPr id="5" name="Picture 2" descr="C:\Users\msk\Desktop\12.jpg"/>
          <p:cNvPicPr>
            <a:picLocks noChangeAspect="1" noChangeArrowheads="1"/>
          </p:cNvPicPr>
          <p:nvPr userDrawn="1"/>
        </p:nvPicPr>
        <p:blipFill>
          <a:blip r:embed="rId2" cstate="print"/>
          <a:srcRect t="1937"/>
          <a:stretch>
            <a:fillRect/>
          </a:stretch>
        </p:blipFill>
        <p:spPr bwMode="auto">
          <a:xfrm>
            <a:off x="0" y="3933056"/>
            <a:ext cx="4320479" cy="2830758"/>
          </a:xfrm>
          <a:prstGeom prst="rect">
            <a:avLst/>
          </a:prstGeom>
          <a:noFill/>
        </p:spPr>
      </p:pic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0" y="2923605"/>
            <a:ext cx="9144000" cy="720080"/>
          </a:xfrm>
          <a:prstGeom prst="rect">
            <a:avLst/>
          </a:prstGeom>
        </p:spPr>
        <p:txBody>
          <a:bodyPr anchor="ctr"/>
          <a:lstStyle>
            <a:lvl1pPr algn="ctr">
              <a:defRPr sz="3200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dirty="0" smtClean="0"/>
              <a:t>PRESENTATION TITLE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643685"/>
            <a:ext cx="9144000" cy="4333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 spc="-100" baseline="0">
                <a:solidFill>
                  <a:schemeClr val="tx1">
                    <a:lumMod val="50000"/>
                    <a:lumOff val="50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pPr lvl="0"/>
            <a:r>
              <a:rPr lang="en-US" altLang="ko-KR" dirty="0" smtClean="0"/>
              <a:t>PRESENTATION SUB-TITLE</a:t>
            </a:r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-1"/>
            <a:ext cx="914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786000"/>
            <a:ext cx="914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74904" y="6525344"/>
            <a:ext cx="2133600" cy="257418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4AB99C62-5B36-4737-8343-F84559F0D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6" name="Picture 2" descr="C:\Users\msk\Desktop\12.jpg"/>
          <p:cNvPicPr>
            <a:picLocks noChangeAspect="1" noChangeArrowheads="1"/>
          </p:cNvPicPr>
          <p:nvPr userDrawn="1"/>
        </p:nvPicPr>
        <p:blipFill>
          <a:blip r:embed="rId2" cstate="print">
            <a:grayscl/>
          </a:blip>
          <a:srcRect l="38770" t="1937" b="35883"/>
          <a:stretch>
            <a:fillRect/>
          </a:stretch>
        </p:blipFill>
        <p:spPr bwMode="auto">
          <a:xfrm>
            <a:off x="0" y="4659412"/>
            <a:ext cx="3240361" cy="2198588"/>
          </a:xfrm>
          <a:prstGeom prst="rect">
            <a:avLst/>
          </a:prstGeom>
          <a:noFill/>
        </p:spPr>
      </p:pic>
      <p:sp>
        <p:nvSpPr>
          <p:cNvPr id="10" name="직사각형 9"/>
          <p:cNvSpPr/>
          <p:nvPr userDrawn="1"/>
        </p:nvSpPr>
        <p:spPr>
          <a:xfrm>
            <a:off x="0" y="-1"/>
            <a:ext cx="914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786000"/>
            <a:ext cx="914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3438517" y="1654940"/>
            <a:ext cx="2266967" cy="713104"/>
            <a:chOff x="3438517" y="1654940"/>
            <a:chExt cx="2266967" cy="713104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3438517" y="1844824"/>
              <a:ext cx="22669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kern="1200" spc="-100" baseline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itchFamily="18" charset="-127"/>
                  <a:ea typeface="HY견고딕" pitchFamily="18" charset="-127"/>
                  <a:cs typeface="+mj-cs"/>
                </a:rPr>
                <a:t>CONTENTS</a:t>
              </a:r>
              <a:endParaRPr lang="ko-KR" altLang="en-US" sz="2800" kern="1200" spc="-100" baseline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endParaRPr>
            </a:p>
          </p:txBody>
        </p:sp>
        <p:sp>
          <p:nvSpPr>
            <p:cNvPr id="7" name="TextBox 6"/>
            <p:cNvSpPr txBox="1"/>
            <p:nvPr userDrawn="1"/>
          </p:nvSpPr>
          <p:spPr>
            <a:xfrm>
              <a:off x="3527312" y="1654940"/>
              <a:ext cx="228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•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 userDrawn="1"/>
          </p:nvSpPr>
          <p:spPr>
            <a:xfrm>
              <a:off x="3807470" y="1654940"/>
              <a:ext cx="228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•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4095502" y="1654940"/>
              <a:ext cx="228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•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 userDrawn="1"/>
          </p:nvSpPr>
          <p:spPr>
            <a:xfrm>
              <a:off x="4332734" y="1654940"/>
              <a:ext cx="228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•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4586858" y="1654940"/>
              <a:ext cx="228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•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 userDrawn="1"/>
          </p:nvSpPr>
          <p:spPr>
            <a:xfrm>
              <a:off x="4834632" y="1654940"/>
              <a:ext cx="228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•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5090914" y="1654940"/>
              <a:ext cx="228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•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5332338" y="1654940"/>
              <a:ext cx="228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•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/>
          <p:cNvSpPr>
            <a:spLocks noGrp="1"/>
          </p:cNvSpPr>
          <p:nvPr>
            <p:ph type="title" hasCustomPrompt="1"/>
          </p:nvPr>
        </p:nvSpPr>
        <p:spPr>
          <a:xfrm>
            <a:off x="1043608" y="2852936"/>
            <a:ext cx="7056784" cy="576064"/>
          </a:xfrm>
          <a:prstGeom prst="rect">
            <a:avLst/>
          </a:prstGeom>
        </p:spPr>
        <p:txBody>
          <a:bodyPr anchor="ctr"/>
          <a:lstStyle>
            <a:lvl1pPr algn="ctr"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제목을 입력하세요</a:t>
            </a:r>
            <a:endParaRPr lang="ko-KR" altLang="en-US" dirty="0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74904" y="6525344"/>
            <a:ext cx="2133600" cy="257418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4AB99C62-5B36-4737-8343-F84559F0D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0" y="-1"/>
            <a:ext cx="914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786000"/>
            <a:ext cx="914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2" descr="C:\Users\msk\Desktop\12.jpg"/>
          <p:cNvPicPr>
            <a:picLocks noChangeAspect="1" noChangeArrowheads="1"/>
          </p:cNvPicPr>
          <p:nvPr userDrawn="1"/>
        </p:nvPicPr>
        <p:blipFill>
          <a:blip r:embed="rId2" cstate="print">
            <a:grayscl/>
          </a:blip>
          <a:srcRect l="82309" t="1937" b="54324"/>
          <a:stretch>
            <a:fillRect/>
          </a:stretch>
        </p:blipFill>
        <p:spPr bwMode="auto">
          <a:xfrm>
            <a:off x="0" y="2348880"/>
            <a:ext cx="936204" cy="154654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1105272" y="452288"/>
            <a:ext cx="7715200" cy="504056"/>
          </a:xfrm>
          <a:prstGeom prst="rect">
            <a:avLst/>
          </a:prstGeom>
          <a:noFill/>
        </p:spPr>
        <p:txBody>
          <a:bodyPr anchor="ctr"/>
          <a:lstStyle>
            <a:lvl1pPr algn="l"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제목을 입력하세요</a:t>
            </a:r>
            <a:endParaRPr lang="ko-KR" altLang="en-US" dirty="0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74904" y="6525344"/>
            <a:ext cx="2133600" cy="257418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4AB99C62-5B36-4737-8343-F84559F0D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-1"/>
            <a:ext cx="914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6786000"/>
            <a:ext cx="914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2" descr="C:\Users\msk\Desktop\12.jpg"/>
          <p:cNvPicPr>
            <a:picLocks noChangeAspect="1" noChangeArrowheads="1"/>
          </p:cNvPicPr>
          <p:nvPr userDrawn="1"/>
        </p:nvPicPr>
        <p:blipFill>
          <a:blip r:embed="rId2" cstate="print">
            <a:grayscl/>
          </a:blip>
          <a:srcRect l="82309" t="5567" b="54324"/>
          <a:stretch>
            <a:fillRect/>
          </a:stretch>
        </p:blipFill>
        <p:spPr bwMode="auto">
          <a:xfrm>
            <a:off x="0" y="80056"/>
            <a:ext cx="936204" cy="141819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msk\Desktop\12.jpg"/>
          <p:cNvPicPr>
            <a:picLocks noChangeAspect="1" noChangeArrowheads="1"/>
          </p:cNvPicPr>
          <p:nvPr userDrawn="1"/>
        </p:nvPicPr>
        <p:blipFill>
          <a:blip r:embed="rId2" cstate="print"/>
          <a:srcRect t="1937"/>
          <a:stretch>
            <a:fillRect/>
          </a:stretch>
        </p:blipFill>
        <p:spPr bwMode="auto">
          <a:xfrm>
            <a:off x="1" y="3354076"/>
            <a:ext cx="5292080" cy="3467347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 userDrawn="1"/>
        </p:nvSpPr>
        <p:spPr>
          <a:xfrm>
            <a:off x="2863039" y="2988241"/>
            <a:ext cx="34179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THANK</a:t>
            </a:r>
            <a:r>
              <a:rPr lang="en-US" altLang="ko-KR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YOU!!!</a:t>
            </a:r>
            <a:endParaRPr lang="ko-KR" altLang="en-US" sz="3200" b="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74904" y="6525344"/>
            <a:ext cx="2133600" cy="257418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4AB99C62-5B36-4737-8343-F84559F0D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0" y="-1"/>
            <a:ext cx="914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0" y="6786000"/>
            <a:ext cx="914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Mini Games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SmartPhone</a:t>
            </a:r>
            <a:r>
              <a:rPr lang="en-US" altLang="ko-KR" dirty="0" smtClean="0"/>
              <a:t> Application – Team project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72200" y="4509120"/>
            <a:ext cx="1656184" cy="8640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컴퓨터 정보학과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•  2011270302 </a:t>
            </a:r>
            <a:r>
              <a:rPr lang="ko-KR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조 윤 형</a:t>
            </a:r>
            <a:endParaRPr lang="en-US" altLang="ko-KR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•  2011270320 </a:t>
            </a:r>
            <a:r>
              <a:rPr lang="ko-KR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 원 호</a:t>
            </a:r>
            <a:endParaRPr lang="en-US" altLang="ko-KR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81128"/>
            <a:ext cx="3347864" cy="21994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50636" y="2492896"/>
            <a:ext cx="3109596" cy="377072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 (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Rule &amp; Role)</a:t>
            </a:r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Main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10000 Game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Number Blocks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Screen 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Shots</a:t>
            </a:r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Environment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043608" y="476672"/>
            <a:ext cx="7056784" cy="576064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 (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Rule &amp; Role)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3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1196752"/>
            <a:ext cx="7812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0888"/>
            <a:ext cx="1043608" cy="15478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7584" y="1484784"/>
            <a:ext cx="69847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Main Menu (</a:t>
            </a:r>
            <a:r>
              <a:rPr lang="ko-KR" altLang="en-US" dirty="0" smtClean="0"/>
              <a:t>공동 개발</a:t>
            </a:r>
            <a:r>
              <a:rPr lang="en-US" altLang="ko-KR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10000 Game (</a:t>
            </a:r>
            <a:r>
              <a:rPr lang="ko-KR" altLang="en-US" dirty="0" err="1" smtClean="0"/>
              <a:t>이원호</a:t>
            </a:r>
            <a:r>
              <a:rPr lang="ko-KR" altLang="en-US" dirty="0" smtClean="0"/>
              <a:t> 개발</a:t>
            </a:r>
            <a:r>
              <a:rPr lang="en-US" altLang="ko-KR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1</a:t>
            </a:r>
            <a:r>
              <a:rPr lang="ko-KR" altLang="en-US" dirty="0" smtClean="0"/>
              <a:t>로 시작하는 숫자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 이상을 드래그하면 드래그가 끝나는 지점에 </a:t>
            </a:r>
            <a:r>
              <a:rPr lang="en-US" altLang="ko-KR" dirty="0" smtClean="0"/>
              <a:t>5</a:t>
            </a:r>
            <a:r>
              <a:rPr lang="ko-KR" altLang="en-US" dirty="0" smtClean="0"/>
              <a:t>로 시작하는 한 단계 높은 숫자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개가 생성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5</a:t>
            </a:r>
            <a:r>
              <a:rPr lang="ko-KR" altLang="en-US" dirty="0" smtClean="0"/>
              <a:t>로 시작하는 숫자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이상을 드래그하면 드래그가 끝나는 지점에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시작하는 한 단계 높은 숫자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개가 생성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10000 </a:t>
            </a:r>
            <a:r>
              <a:rPr lang="ko-KR" altLang="en-US" dirty="0" smtClean="0"/>
              <a:t>블록을 생성 시 종료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Number </a:t>
            </a:r>
            <a:r>
              <a:rPr lang="en-US" altLang="ko-KR" dirty="0" smtClean="0"/>
              <a:t>Blocks (</a:t>
            </a:r>
            <a:r>
              <a:rPr lang="ko-KR" altLang="en-US" dirty="0" smtClean="0"/>
              <a:t>조윤형 개발</a:t>
            </a:r>
            <a:r>
              <a:rPr lang="en-US" altLang="ko-KR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같은 숫자 </a:t>
            </a:r>
            <a:r>
              <a:rPr lang="ko-KR" altLang="en-US" dirty="0" err="1" smtClean="0"/>
              <a:t>블럭을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이상 인접하게 배치하면 다음 숫자 블록을 가장 좌측 하단의 위치에 생성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최대 숫자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까지 생성 가능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MY\Desktop\Mini Game\Nox_Ma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475" y="1268760"/>
            <a:ext cx="2543658" cy="4740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043608" y="476672"/>
            <a:ext cx="7056784" cy="576064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Main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4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1196752"/>
            <a:ext cx="7812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20888"/>
            <a:ext cx="1043608" cy="15478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9592" y="2128788"/>
            <a:ext cx="55446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메인 화면은 버튼 두 개와 사용자 </a:t>
            </a:r>
            <a:r>
              <a:rPr lang="en-US" altLang="ko-KR" dirty="0" err="1" smtClean="0"/>
              <a:t>ListView</a:t>
            </a:r>
            <a:r>
              <a:rPr lang="ko-KR" altLang="en-US" dirty="0" smtClean="0"/>
              <a:t> 두 개로 구성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각 버튼을 클릭하면 해당 게임을 실행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각 </a:t>
            </a:r>
            <a:r>
              <a:rPr lang="en-US" altLang="ko-KR" dirty="0" err="1" smtClean="0"/>
              <a:t>ListView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Sqlite</a:t>
            </a:r>
            <a:r>
              <a:rPr lang="ko-KR" altLang="en-US" dirty="0" smtClean="0"/>
              <a:t>를 사용하여 각 게임 </a:t>
            </a:r>
            <a:r>
              <a:rPr lang="en-US" altLang="ko-KR" dirty="0" smtClean="0"/>
              <a:t>Table</a:t>
            </a:r>
            <a:r>
              <a:rPr lang="ko-KR" altLang="en-US" dirty="0" smtClean="0"/>
              <a:t>의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레코드 정보를 받아오고 </a:t>
            </a:r>
            <a:r>
              <a:rPr lang="en-US" altLang="ko-KR" dirty="0" err="1" smtClean="0"/>
              <a:t>ListArray</a:t>
            </a:r>
            <a:r>
              <a:rPr lang="ko-KR" altLang="en-US" dirty="0" smtClean="0"/>
              <a:t>를 오름차순 </a:t>
            </a:r>
            <a:endParaRPr lang="en-US" altLang="ko-KR" dirty="0"/>
          </a:p>
          <a:p>
            <a:r>
              <a:rPr lang="en-US" altLang="ko-KR" dirty="0" smtClean="0"/>
              <a:t>    </a:t>
            </a:r>
            <a:r>
              <a:rPr lang="ko-KR" altLang="en-US" dirty="0" smtClean="0"/>
              <a:t>정렬하여 순위를 보여줌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순위권</a:t>
            </a:r>
            <a:r>
              <a:rPr lang="ko-KR" altLang="en-US" dirty="0" smtClean="0"/>
              <a:t> 외의 기록은 </a:t>
            </a:r>
            <a:r>
              <a:rPr lang="en-US" altLang="ko-KR" dirty="0" err="1" smtClean="0"/>
              <a:t>ListView</a:t>
            </a:r>
            <a:r>
              <a:rPr lang="ko-KR" altLang="en-US" dirty="0" smtClean="0"/>
              <a:t>를 스크롤 시 확인 가능</a:t>
            </a:r>
            <a:r>
              <a:rPr lang="en-US" altLang="ko-KR" dirty="0" smtClean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79208" y="615527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err="1" smtClean="0"/>
              <a:t>Nox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실행시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317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\Desktop\Mini Game\Nox_10000 Ga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475" y="1268760"/>
            <a:ext cx="2543658" cy="4740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043608" y="476672"/>
            <a:ext cx="7056784" cy="576064"/>
          </a:xfrm>
        </p:spPr>
        <p:txBody>
          <a:bodyPr/>
          <a:lstStyle/>
          <a:p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10000 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Game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5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1196752"/>
            <a:ext cx="7812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20888"/>
            <a:ext cx="1043608" cy="154782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99592" y="2128788"/>
            <a:ext cx="55446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10000 Game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Menu</a:t>
            </a:r>
            <a:r>
              <a:rPr lang="ko-KR" altLang="en-US" dirty="0"/>
              <a:t>버튼</a:t>
            </a:r>
            <a:r>
              <a:rPr lang="en-US" altLang="ko-KR" dirty="0"/>
              <a:t>, Reset</a:t>
            </a:r>
            <a:r>
              <a:rPr lang="ko-KR" altLang="en-US" dirty="0"/>
              <a:t>버튼</a:t>
            </a:r>
            <a:r>
              <a:rPr lang="en-US" altLang="ko-KR" dirty="0"/>
              <a:t>, </a:t>
            </a:r>
            <a:r>
              <a:rPr lang="ko-KR" altLang="en-US" dirty="0"/>
              <a:t>점수</a:t>
            </a:r>
            <a:r>
              <a:rPr lang="en-US" altLang="ko-KR" dirty="0"/>
              <a:t>, </a:t>
            </a:r>
            <a:r>
              <a:rPr lang="ko-KR" altLang="en-US" dirty="0"/>
              <a:t>사용자 </a:t>
            </a:r>
            <a:r>
              <a:rPr lang="en-US" altLang="ko-KR" dirty="0"/>
              <a:t>View</a:t>
            </a:r>
            <a:r>
              <a:rPr lang="ko-KR" altLang="en-US" dirty="0"/>
              <a:t>로 구성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MotionEvent.ACTION_DOWN</a:t>
            </a:r>
            <a:r>
              <a:rPr lang="en-US" altLang="ko-KR" dirty="0" smtClean="0"/>
              <a:t> </a:t>
            </a:r>
            <a:r>
              <a:rPr lang="ko-KR" altLang="en-US" dirty="0" smtClean="0"/>
              <a:t>발생 시 </a:t>
            </a:r>
            <a:r>
              <a:rPr lang="en-US" altLang="ko-KR" dirty="0" err="1" smtClean="0"/>
              <a:t>TouchEvent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flag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set</a:t>
            </a:r>
            <a:r>
              <a:rPr lang="ko-KR" altLang="en-US" dirty="0" smtClean="0"/>
              <a:t>함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MotionEvent.ACTION_MOVE</a:t>
            </a:r>
            <a:r>
              <a:rPr lang="en-US" altLang="ko-KR" dirty="0"/>
              <a:t> </a:t>
            </a:r>
            <a:r>
              <a:rPr lang="ko-KR" altLang="en-US" dirty="0"/>
              <a:t>발생 시 </a:t>
            </a:r>
            <a:r>
              <a:rPr lang="ko-KR" altLang="en-US" dirty="0" err="1"/>
              <a:t>스텍을</a:t>
            </a:r>
            <a:r>
              <a:rPr lang="ko-KR" altLang="en-US" dirty="0"/>
              <a:t> 이용하여 유효한 각 블록의 정보를 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MotionEvent.ACTION_UP</a:t>
            </a:r>
            <a:r>
              <a:rPr lang="en-US" altLang="ko-KR" dirty="0" smtClean="0"/>
              <a:t> </a:t>
            </a:r>
            <a:r>
              <a:rPr lang="ko-KR" altLang="en-US" dirty="0"/>
              <a:t>발생 시 </a:t>
            </a:r>
            <a:r>
              <a:rPr lang="ko-KR" altLang="en-US" dirty="0" smtClean="0"/>
              <a:t>변환할지 유효성 </a:t>
            </a:r>
            <a:r>
              <a:rPr lang="ko-KR" altLang="en-US" dirty="0"/>
              <a:t>검사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Is_end</a:t>
            </a:r>
            <a:r>
              <a:rPr lang="en-US" altLang="ko-KR" dirty="0"/>
              <a:t>() </a:t>
            </a:r>
            <a:r>
              <a:rPr lang="ko-KR" altLang="en-US" dirty="0" err="1"/>
              <a:t>메소드로</a:t>
            </a:r>
            <a:r>
              <a:rPr lang="ko-KR" altLang="en-US" dirty="0"/>
              <a:t> 게임 종료시점을 확인하고</a:t>
            </a:r>
            <a:r>
              <a:rPr lang="en-US" altLang="ko-KR" dirty="0"/>
              <a:t>, </a:t>
            </a:r>
            <a:r>
              <a:rPr lang="ko-KR" altLang="en-US" dirty="0"/>
              <a:t>게임 종료 시 </a:t>
            </a:r>
            <a:r>
              <a:rPr lang="en-US" altLang="ko-KR" dirty="0" err="1"/>
              <a:t>AlertDialog</a:t>
            </a:r>
            <a:r>
              <a:rPr lang="ko-KR" altLang="en-US" dirty="0"/>
              <a:t>를 </a:t>
            </a:r>
            <a:r>
              <a:rPr lang="ko-KR" altLang="en-US" dirty="0" err="1"/>
              <a:t>팝업하여</a:t>
            </a:r>
            <a:r>
              <a:rPr lang="ko-KR" altLang="en-US" dirty="0"/>
              <a:t> 이름</a:t>
            </a:r>
            <a:r>
              <a:rPr lang="en-US" altLang="ko-KR" dirty="0"/>
              <a:t>, </a:t>
            </a:r>
            <a:r>
              <a:rPr lang="ko-KR" altLang="en-US" dirty="0"/>
              <a:t>점수를 데이터 베이스에 저장</a:t>
            </a:r>
            <a:r>
              <a:rPr lang="en-US" altLang="ko-KR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79208" y="615527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err="1" smtClean="0"/>
              <a:t>Nox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실행시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34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043608" y="476672"/>
            <a:ext cx="7056784" cy="576064"/>
          </a:xfrm>
        </p:spPr>
        <p:txBody>
          <a:bodyPr/>
          <a:lstStyle/>
          <a:p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Number 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Blocks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6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1196752"/>
            <a:ext cx="7812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0888"/>
            <a:ext cx="1043608" cy="1547823"/>
          </a:xfrm>
          <a:prstGeom prst="rect">
            <a:avLst/>
          </a:prstGeom>
        </p:spPr>
      </p:pic>
      <p:pic>
        <p:nvPicPr>
          <p:cNvPr id="7" name="Picture 2" descr="C:\Users\MY\Desktop\Mini Game\Nox_10000 Gam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475" y="1268760"/>
            <a:ext cx="2543658" cy="4740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979208" y="615527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err="1" smtClean="0"/>
              <a:t>Nox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실행시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pic>
        <p:nvPicPr>
          <p:cNvPr id="3075" name="Picture 3" descr="C:\Users\MY\Desktop\Mini Game\Nox_Number Block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275" y="1268760"/>
            <a:ext cx="2543658" cy="4740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99592" y="2128788"/>
            <a:ext cx="55446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리니어</a:t>
            </a:r>
            <a:r>
              <a:rPr lang="ko-KR" altLang="en-US" dirty="0" smtClean="0"/>
              <a:t> 레이아웃 두 개를 사용하여 메뉴 버튼과 점수를 배치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onFling</a:t>
            </a:r>
            <a:r>
              <a:rPr lang="ko-KR" altLang="en-US" dirty="0" smtClean="0"/>
              <a:t>을 이용하여 블록 좌우로 이동을 구현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onSingleTapConfirm</a:t>
            </a:r>
            <a:r>
              <a:rPr lang="ko-KR" altLang="en-US" dirty="0" smtClean="0"/>
              <a:t>을 이용하여 블록 내려 놓기 기능 구현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onDoubleTap</a:t>
            </a:r>
            <a:r>
              <a:rPr lang="ko-KR" altLang="en-US" dirty="0" smtClean="0"/>
              <a:t>을 이용하여 블록 바꾸기 기능 구현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게임 종료 시 </a:t>
            </a:r>
            <a:r>
              <a:rPr lang="en-US" altLang="ko-KR" dirty="0" err="1" smtClean="0"/>
              <a:t>AlertDialog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팝업하여</a:t>
            </a:r>
            <a:r>
              <a:rPr lang="ko-KR" altLang="en-US" dirty="0" smtClean="0"/>
              <a:t>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점수를 데이터 베이스에 저장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634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043608" y="476672"/>
            <a:ext cx="7056784" cy="576064"/>
          </a:xfrm>
        </p:spPr>
        <p:txBody>
          <a:bodyPr/>
          <a:lstStyle/>
          <a:p>
            <a:r>
              <a:rPr lang="en-US" altLang="ko-KR" dirty="0" smtClean="0"/>
              <a:t>Screen Shots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7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1196752"/>
            <a:ext cx="7812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0888"/>
            <a:ext cx="1043608" cy="15478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3528" y="1556792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app-</a:t>
            </a:r>
            <a:r>
              <a:rPr lang="en-US" altLang="ko-KR" dirty="0" err="1" smtClean="0"/>
              <a:t>release.apk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파일을 만들어 직접 실행해 본 사진</a:t>
            </a:r>
            <a:r>
              <a:rPr lang="en-US" altLang="ko-KR" dirty="0" smtClean="0"/>
              <a:t>.</a:t>
            </a:r>
          </a:p>
        </p:txBody>
      </p:sp>
      <p:pic>
        <p:nvPicPr>
          <p:cNvPr id="4100" name="Picture 4" descr="C:\Users\MY\Desktop\Mini Game\Phone_Number Block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531" y="2204864"/>
            <a:ext cx="2319416" cy="4123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MY\Desktop\Mini Game\Phone_10000 Gam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35" y="2204864"/>
            <a:ext cx="2319416" cy="412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MY\Desktop\Mini Game\Phone_Mai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04864"/>
            <a:ext cx="2314787" cy="411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491041" y="6381328"/>
            <a:ext cx="2023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- 10000 Game -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01273" y="638132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- Main -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83329" y="6372036"/>
            <a:ext cx="2167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- Number Blocks -</a:t>
            </a:r>
            <a:endParaRPr lang="ko-KR" alt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162" y="930038"/>
            <a:ext cx="787198" cy="811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872466" y="1767191"/>
            <a:ext cx="1083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- </a:t>
            </a:r>
            <a:r>
              <a:rPr lang="en-US" altLang="ko-KR" dirty="0" smtClean="0"/>
              <a:t>Icon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244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043608" y="476672"/>
            <a:ext cx="7056784" cy="576064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Environment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8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1196752"/>
            <a:ext cx="7812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0888"/>
            <a:ext cx="1043608" cy="15478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87624" y="1895921"/>
            <a:ext cx="66247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OS : Windows7 &amp; 10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Tools : Android Studio 1.5.1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</a:t>
            </a:r>
            <a:r>
              <a:rPr lang="en-US" altLang="ko-KR" dirty="0" smtClean="0"/>
              <a:t>mulator : </a:t>
            </a:r>
            <a:r>
              <a:rPr lang="en-US" altLang="ko-KR" dirty="0" err="1" smtClean="0"/>
              <a:t>Nox</a:t>
            </a:r>
            <a:r>
              <a:rPr lang="en-US" altLang="ko-KR" dirty="0" smtClean="0"/>
              <a:t> Player &amp; Android Virtual Device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Test Device :</a:t>
            </a:r>
          </a:p>
          <a:p>
            <a:pPr lvl="1"/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en-US" altLang="ko-KR" dirty="0" smtClean="0"/>
              <a:t>Galaxy Note 10.1</a:t>
            </a:r>
          </a:p>
          <a:p>
            <a:pPr lvl="1"/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en-US" altLang="ko-KR" dirty="0" smtClean="0"/>
              <a:t>Galaxy S4 LTE-A</a:t>
            </a:r>
          </a:p>
          <a:p>
            <a:pPr lvl="1"/>
            <a:r>
              <a:rPr lang="en-US" altLang="ko-KR" dirty="0"/>
              <a:t>	</a:t>
            </a:r>
            <a:r>
              <a:rPr lang="en-US" altLang="ko-KR" dirty="0" smtClean="0"/>
              <a:t>- Galaxy Note 4</a:t>
            </a:r>
          </a:p>
          <a:p>
            <a:pPr lvl="1"/>
            <a:r>
              <a:rPr lang="en-US" altLang="ko-KR" dirty="0" smtClean="0"/>
              <a:t>	- Galaxy Note 5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4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9244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363</Words>
  <Application>Microsoft Office PowerPoint</Application>
  <PresentationFormat>화면 슬라이드 쇼(4:3)</PresentationFormat>
  <Paragraphs>89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Mini Games</vt:lpstr>
      <vt:lpstr>PowerPoint 프레젠테이션</vt:lpstr>
      <vt:lpstr>Introduction (Rule &amp; Role)</vt:lpstr>
      <vt:lpstr>Main</vt:lpstr>
      <vt:lpstr>10000 Game</vt:lpstr>
      <vt:lpstr>Number Blocks</vt:lpstr>
      <vt:lpstr>Screen Shots</vt:lpstr>
      <vt:lpstr>Environment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msk</dc:creator>
  <cp:lastModifiedBy>MY</cp:lastModifiedBy>
  <cp:revision>105</cp:revision>
  <dcterms:created xsi:type="dcterms:W3CDTF">2012-12-30T15:18:19Z</dcterms:created>
  <dcterms:modified xsi:type="dcterms:W3CDTF">2016-06-25T15:58:19Z</dcterms:modified>
</cp:coreProperties>
</file>