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2" r:id="rId3"/>
    <p:sldId id="258" r:id="rId4"/>
    <p:sldId id="264" r:id="rId5"/>
    <p:sldId id="263" r:id="rId6"/>
    <p:sldId id="270" r:id="rId7"/>
    <p:sldId id="268" r:id="rId8"/>
    <p:sldId id="260" r:id="rId9"/>
    <p:sldId id="259" r:id="rId10"/>
    <p:sldId id="269" r:id="rId11"/>
    <p:sldId id="261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8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3" autoAdjust="0"/>
    <p:restoredTop sz="94602" autoAdjust="0"/>
  </p:normalViewPr>
  <p:slideViewPr>
    <p:cSldViewPr snapToGrid="0">
      <p:cViewPr varScale="1">
        <p:scale>
          <a:sx n="79" d="100"/>
          <a:sy n="79" d="100"/>
        </p:scale>
        <p:origin x="87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3:02:39.960" idx="1">
    <p:pos x="3553" y="1837"/>
    <p:text>표준 포맷을 따라 작성되야 하는 것이 중요하기 때문에 크게 중요하지는 않은 것 같습니다.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30:36.987" idx="8">
    <p:pos x="3552" y="1260"/>
    <p:text>timezone같은 경우 component단위로 캘린더 내의 모든 컴포넌트들에 공통으로 적용시키기도 가능하고 프로퍼티에서 조정하여 각 컴포너틑별로 다르게 타임존 설정도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07:39.675" idx="3">
    <p:pos x="4393" y="1991"/>
    <p:text>컴포넌트에는 대표적으로 이벤트, 저널, 투두, 프리비지 정도가 있습니다. 각각의 컴포넌트들이 네이버 캘린더의 데이터와 어떻게 연계되는지 확인해 봐야할 것 같다. 우선은 다각 컴포넌트들을 다루는 방법을 익혀보았다. 생성된 컴포넌트들은 ics파일에 VCALENDAR내부에 저장도되록 하였습니다.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06:52.115" idx="2">
    <p:pos x="3806" y="3316"/>
    <p:text>또 컴포넌트 안에 세부적인 프로퍼티를 설정해보았습니다. 프로퍼티 중 참가자를 설정할 수 있는데 참가자의 타입과 이름, 이메일 정보도 등록 가능합니다.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10:02.852" idx="4">
    <p:pos x="4509" y="1934"/>
    <p:text>서울 타임존을 적용해서 저번 프로토타입 마크업에 적용할 수 있도록 해보았습니다. 제목과 날짜를 입력하면 간단한 이벤트가 추가 되는 정도로 구현하였습니다.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20:47.794" idx="6">
    <p:pos x="1266" y="960"/>
    <p:text>추가된 이벤트는 월뷰에 있는 해당 날짜에 표시됩니다.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7T16:28:47.307" idx="7">
    <p:pos x="3356" y="1903"/>
    <p:text>방금 말씀드린대로 다시 구성한 프로토타입을 보여드리겠습니다. 이벤트 등록 -&gt; 표시 확인 -&gt; 렌더링 결과 -&gt; 옵션설정시 동적으로 바뀜(느리지만)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8C6A4-E304-4A22-ADF7-A1E8EAB7299D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901F-D21C-4891-ADA9-C61EC2D85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8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901F-D21C-4891-ADA9-C61EC2D853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8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71EB-8453-4319-B2E8-A1E7769FA02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4B1D-6F84-4028-A8A9-83AB7ED9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4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71EB-8453-4319-B2E8-A1E7769FA02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4B1D-6F84-4028-A8A9-83AB7ED9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7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71EB-8453-4319-B2E8-A1E7769FA02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4B1D-6F84-4028-A8A9-83AB7ED9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2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71EB-8453-4319-B2E8-A1E7769FA02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4B1D-6F84-4028-A8A9-83AB7ED9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62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71EB-8453-4319-B2E8-A1E7769FA02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4B1D-6F84-4028-A8A9-83AB7ED9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3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71EB-8453-4319-B2E8-A1E7769FA02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4B1D-6F84-4028-A8A9-83AB7ED9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71EB-8453-4319-B2E8-A1E7769FA02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4B1D-6F84-4028-A8A9-83AB7ED9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7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71EB-8453-4319-B2E8-A1E7769FA02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4B1D-6F84-4028-A8A9-83AB7ED9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3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71EB-8453-4319-B2E8-A1E7769FA02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4B1D-6F84-4028-A8A9-83AB7ED9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6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71EB-8453-4319-B2E8-A1E7769FA02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4B1D-6F84-4028-A8A9-83AB7ED9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9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71EB-8453-4319-B2E8-A1E7769FA02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4B1D-6F84-4028-A8A9-83AB7ED9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4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71EB-8453-4319-B2E8-A1E7769FA02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B4B1D-6F84-4028-A8A9-83AB7ED97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3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gstadt/biweekl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hyperlink" Target="http://syahn_biweekly_research.surge.sh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459" y="1773936"/>
            <a:ext cx="50556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간단하고 직관적인 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iCalendar, </a:t>
            </a:r>
            <a:r>
              <a:rPr lang="en-US" altLang="ko-KR" dirty="0" err="1" smtClean="0"/>
              <a:t>vCalendar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이전 버전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모든 포맷 만족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xml,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 지원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일반 형식과는 차이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타임존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 라이브러리에 </a:t>
            </a:r>
            <a:r>
              <a:rPr lang="en-US" altLang="ko-KR" dirty="0" smtClean="0"/>
              <a:t>dependency </a:t>
            </a:r>
            <a:r>
              <a:rPr lang="ko-KR" altLang="en-US" dirty="0" smtClean="0"/>
              <a:t>적음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freeBSD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라이선스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Maven, </a:t>
            </a:r>
            <a:r>
              <a:rPr lang="en-US" altLang="ko-KR" dirty="0" err="1" smtClean="0"/>
              <a:t>Gradle</a:t>
            </a:r>
            <a:r>
              <a:rPr lang="ko-KR" altLang="en-US" dirty="0" smtClean="0"/>
              <a:t>로 빌드 가능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52550" y="730617"/>
            <a:ext cx="397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https://github.com/mangstadt/biweekly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37" y="3468121"/>
            <a:ext cx="3734124" cy="28882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0459" y="5987019"/>
            <a:ext cx="41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5"/>
              </a:rPr>
              <a:t>http://syahn_biweekly_research.surge.sh/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2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Biweekly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프로토타입에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74" y="2115925"/>
            <a:ext cx="8175403" cy="40749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8675" y="1475572"/>
            <a:ext cx="133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/mont_6 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38137" y="4250987"/>
            <a:ext cx="3920246" cy="1225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30757" y="4679163"/>
            <a:ext cx="115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events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17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950"/>
            <a:ext cx="9144000" cy="43785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Biweekly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프로토타입에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506" y="2368296"/>
            <a:ext cx="1037486" cy="612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41248" y="201436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추가된 이벤트 반영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2984" y="1468068"/>
            <a:ext cx="14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/month_6 </a:t>
            </a:r>
          </a:p>
        </p:txBody>
      </p:sp>
    </p:spTree>
    <p:extLst>
      <p:ext uri="{BB962C8B-B14F-4D97-AF65-F5344CB8AC3E}">
        <p14:creationId xmlns:p14="http://schemas.microsoft.com/office/powerpoint/2010/main" val="41332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5423" y="438202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개선된 </a:t>
            </a:r>
            <a:r>
              <a:rPr lang="ko-KR" altLang="en-US" sz="2400" b="1" dirty="0" err="1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endParaRPr lang="ko-KR" altLang="en-US" sz="2400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97820"/>
            <a:ext cx="9144000" cy="57652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6934" y="3261454"/>
            <a:ext cx="191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프로토타입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피드백 확인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843" y="1585608"/>
            <a:ext cx="472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wkhtmltopdf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 선 실행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변환하기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 </a:t>
            </a:r>
            <a:r>
              <a:rPr lang="ko-KR" altLang="en-US" dirty="0" smtClean="0"/>
              <a:t>경로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로컬 파일 경로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2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91" y="1264343"/>
            <a:ext cx="1813717" cy="54030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93" y="3545182"/>
            <a:ext cx="4149367" cy="26191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1720" y="1751134"/>
            <a:ext cx="54059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정리된 레퍼런스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component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세부적인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 설정하기 편리함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정의 컴포넌트 활용 </a:t>
            </a:r>
            <a:r>
              <a:rPr lang="ko-KR" altLang="en-US" dirty="0" smtClean="0"/>
              <a:t>가능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81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6" y="2128171"/>
            <a:ext cx="7635902" cy="2019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15" y="4613724"/>
            <a:ext cx="7422523" cy="1364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426" y="1569538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statistic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6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4424" y="1567866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Component handling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6" y="2145065"/>
            <a:ext cx="6017475" cy="32316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40" y="4111036"/>
            <a:ext cx="5664671" cy="2531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0840" y="3741704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VTODO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56086" y="2024783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VFREEBUSY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86000" y="2560320"/>
            <a:ext cx="4330211" cy="192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7" y="2057400"/>
            <a:ext cx="5724314" cy="448151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73024" y="3026665"/>
            <a:ext cx="2130552" cy="1353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3024" y="5020056"/>
            <a:ext cx="3395472" cy="761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34640" y="3518655"/>
            <a:ext cx="211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tart Time, end Time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6675" y="5216332"/>
            <a:ext cx="156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Attendee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4424" y="1567866"/>
            <a:ext cx="21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Property 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6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iweekly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0" y="1831505"/>
            <a:ext cx="4466799" cy="47470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>
            <a:off x="5583679" y="2791842"/>
            <a:ext cx="5155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583679" y="4325569"/>
            <a:ext cx="5155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630696" y="5839842"/>
            <a:ext cx="5155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60724" y="2607176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VTODO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60724" y="565517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VEVENT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0724" y="4140903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VFREEBUSY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5715" y="1384349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Handling 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4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5423" y="438202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ko-KR" altLang="en-US" sz="2400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97820"/>
            <a:ext cx="9144000" cy="57652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58022" y="3472151"/>
            <a:ext cx="405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프로토타입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+ Biweekly </a:t>
            </a:r>
          </a:p>
        </p:txBody>
      </p:sp>
    </p:spTree>
    <p:extLst>
      <p:ext uri="{BB962C8B-B14F-4D97-AF65-F5344CB8AC3E}">
        <p14:creationId xmlns:p14="http://schemas.microsoft.com/office/powerpoint/2010/main" val="26586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Biweekly –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프로토타입에 적용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9" y="1890823"/>
            <a:ext cx="6698303" cy="47120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74" y="1475572"/>
            <a:ext cx="192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/add &lt;- request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43000" y="2944368"/>
            <a:ext cx="3264408" cy="10058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77824" y="4425696"/>
            <a:ext cx="3438144" cy="1005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11883" y="3262622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zone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3743" y="4743950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Event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6"/>
            <a:ext cx="9144000" cy="578535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02" y="666847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Biweekly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프로토타입에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6" y="2228382"/>
            <a:ext cx="3093988" cy="3490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824" y="1781973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/index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85" y="2378534"/>
            <a:ext cx="3810330" cy="39017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24468" y="1781973"/>
            <a:ext cx="15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iCalData.ics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20213" y="3858768"/>
            <a:ext cx="16181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39580" y="4389120"/>
            <a:ext cx="2560847" cy="868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39580" y="2980944"/>
            <a:ext cx="3081528" cy="13504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02095" y="2611612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zone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13566" y="5314180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vent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8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152</Words>
  <Application>Microsoft Office PowerPoint</Application>
  <PresentationFormat>화면 슬라이드 쇼(4:3)</PresentationFormat>
  <Paragraphs>65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46</cp:revision>
  <dcterms:created xsi:type="dcterms:W3CDTF">2017-07-17T02:34:42Z</dcterms:created>
  <dcterms:modified xsi:type="dcterms:W3CDTF">2017-07-17T08:01:36Z</dcterms:modified>
</cp:coreProperties>
</file>