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5" r:id="rId8"/>
    <p:sldId id="266" r:id="rId9"/>
    <p:sldId id="264" r:id="rId10"/>
    <p:sldId id="267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B425-72DC-4915-BCC5-64B096D608D2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pdfbo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tutorialspoint.com/pdfbox/pdfbox_overview.htm" TargetMode="External"/><Relationship Id="rId4" Type="http://schemas.openxmlformats.org/officeDocument/2006/relationships/hyperlink" Target="https://github.com/flyingsaucerproject/flyingsauc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yingsaucerproject.github.io/flyingsaucer/r8/guide/users-guide-R8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fickle/openhtmltopdf/blob/open-dev-v1/docs/integration-guide.m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22047"/>
            <a:ext cx="9144000" cy="1670541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488" y="2803374"/>
            <a:ext cx="660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 to PDF Library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리서치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069" y="5688623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rgbClr val="2FC066"/>
                </a:solidFill>
              </a:rPr>
              <a:t>인턴</a:t>
            </a:r>
            <a:endParaRPr lang="en-US" altLang="ko-KR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2FC066"/>
                </a:solidFill>
              </a:rPr>
              <a:t>이우재</a:t>
            </a:r>
            <a:r>
              <a:rPr lang="en-US" altLang="ko-KR" dirty="0" smtClean="0">
                <a:solidFill>
                  <a:srgbClr val="2FC066"/>
                </a:solidFill>
              </a:rPr>
              <a:t>, </a:t>
            </a:r>
            <a:r>
              <a:rPr lang="ko-KR" altLang="en-US" dirty="0" smtClean="0">
                <a:solidFill>
                  <a:srgbClr val="2FC066"/>
                </a:solidFill>
              </a:rPr>
              <a:t>안상영</a:t>
            </a:r>
            <a:endParaRPr lang="ko-KR" altLang="en-US" dirty="0">
              <a:solidFill>
                <a:srgbClr val="2FC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7026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</a:t>
            </a:r>
            <a:endParaRPr lang="ko-KR" altLang="en-US" b="1" dirty="0">
              <a:solidFill>
                <a:srgbClr val="2FC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7" y="684446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penhtmltopdf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06" y="1480597"/>
            <a:ext cx="8740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해결해야 할 이슈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sz="1500" dirty="0" err="1" smtClean="0"/>
              <a:t>Xhtml</a:t>
            </a:r>
            <a:r>
              <a:rPr lang="ko-KR" altLang="en-US" sz="1500" dirty="0" smtClean="0"/>
              <a:t>이 아닌 </a:t>
            </a:r>
            <a:r>
              <a:rPr lang="en-US" altLang="ko-KR" sz="1500" dirty="0" smtClean="0"/>
              <a:t>html </a:t>
            </a:r>
            <a:r>
              <a:rPr lang="ko-KR" altLang="en-US" sz="1500" dirty="0" smtClean="0"/>
              <a:t>형식 </a:t>
            </a:r>
            <a:r>
              <a:rPr lang="en-US" altLang="ko-KR" sz="1500" dirty="0" smtClean="0"/>
              <a:t>convert</a:t>
            </a:r>
            <a:r>
              <a:rPr lang="ko-KR" altLang="en-US" sz="1500" dirty="0" smtClean="0"/>
              <a:t>시 </a:t>
            </a:r>
            <a:r>
              <a:rPr lang="en-US" altLang="ko-KR" sz="1500" dirty="0" smtClean="0"/>
              <a:t>error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발생</a:t>
            </a:r>
            <a:endParaRPr lang="en-US" altLang="ko-KR" sz="1500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xhtml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속성 값의 경우 </a:t>
            </a:r>
            <a:r>
              <a:rPr lang="en-US" altLang="ko-KR" dirty="0" smtClean="0"/>
              <a:t>“”</a:t>
            </a:r>
            <a:r>
              <a:rPr lang="ko-KR" altLang="en-US" dirty="0" smtClean="0"/>
              <a:t>를 써줘야 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태그 필수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18" y="3226907"/>
            <a:ext cx="3887334" cy="24245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3226907"/>
            <a:ext cx="4635738" cy="18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6231987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5904" y="2284627"/>
            <a:ext cx="66030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서비스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</a:p>
          <a:p>
            <a:pPr marL="514350" indent="-514350">
              <a:buAutoNum type="arabicPeriod"/>
            </a:pP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(1) 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openhtmltolpdf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 ….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 ….</a:t>
            </a:r>
            <a:endParaRPr lang="ko-KR" altLang="en-US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3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7026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유료 서비스 </a:t>
            </a:r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b="1" dirty="0">
              <a:solidFill>
                <a:srgbClr val="2FC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7" y="684446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Openhtmltopdf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684" y="2857500"/>
            <a:ext cx="750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rgbClr val="2FC066"/>
                </a:solidFill>
              </a:rPr>
              <a:t>오픈소스 라이브러리 </a:t>
            </a:r>
            <a:r>
              <a:rPr lang="en-US" altLang="ko-KR" sz="3200" dirty="0" smtClean="0">
                <a:solidFill>
                  <a:srgbClr val="2FC066"/>
                </a:solidFill>
              </a:rPr>
              <a:t>– </a:t>
            </a:r>
            <a:r>
              <a:rPr lang="ko-KR" altLang="en-US" sz="3200" dirty="0" smtClean="0">
                <a:solidFill>
                  <a:srgbClr val="2FC066"/>
                </a:solidFill>
              </a:rPr>
              <a:t>이우재</a:t>
            </a:r>
            <a:endParaRPr lang="en-US" altLang="ko-KR" sz="3200" dirty="0" smtClean="0">
              <a:solidFill>
                <a:srgbClr val="2FC066"/>
              </a:solidFill>
            </a:endParaRPr>
          </a:p>
          <a:p>
            <a:pPr marL="342900" indent="-342900">
              <a:buAutoNum type="arabicPeriod"/>
            </a:pPr>
            <a:endParaRPr lang="en-US" altLang="ko-KR" sz="3200" dirty="0" smtClean="0">
              <a:solidFill>
                <a:srgbClr val="2FC066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rgbClr val="2FC066"/>
                </a:solidFill>
              </a:rPr>
              <a:t>유료 서비스 </a:t>
            </a:r>
            <a:r>
              <a:rPr lang="en-US" altLang="ko-KR" sz="3200" dirty="0" smtClean="0">
                <a:solidFill>
                  <a:srgbClr val="2FC066"/>
                </a:solidFill>
              </a:rPr>
              <a:t>API- </a:t>
            </a:r>
            <a:r>
              <a:rPr lang="ko-KR" altLang="en-US" sz="3200" dirty="0" smtClean="0">
                <a:solidFill>
                  <a:srgbClr val="2FC066"/>
                </a:solidFill>
              </a:rPr>
              <a:t>안상영</a:t>
            </a:r>
            <a:endParaRPr lang="ko-KR" altLang="en-US" sz="3200" dirty="0">
              <a:solidFill>
                <a:srgbClr val="2FC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6231987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4889" y="2284627"/>
            <a:ext cx="66030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(1) 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openhtmltolpdf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 ….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 ….</a:t>
            </a:r>
            <a:endParaRPr lang="ko-KR" altLang="en-US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6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7026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</a:t>
            </a:r>
            <a:endParaRPr lang="ko-KR" altLang="en-US" b="1" dirty="0">
              <a:solidFill>
                <a:srgbClr val="2FC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7" y="684446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penhtmltopdf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base 1.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PDFBox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659" y="1568520"/>
            <a:ext cx="8740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Base :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ApachePDFBox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github.com/apache/pdfbox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flyingsaucer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github.com/flyingsaucerproject/flyingsaucer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1" dirty="0" err="1" smtClean="0"/>
              <a:t>ApachePDFBox</a:t>
            </a:r>
            <a:r>
              <a:rPr lang="en-US" altLang="ko-KR" b="1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pdf </a:t>
            </a:r>
            <a:r>
              <a:rPr lang="en-US" altLang="ko-KR" dirty="0"/>
              <a:t>document  </a:t>
            </a:r>
            <a:r>
              <a:rPr lang="ko-KR" altLang="en-US" dirty="0"/>
              <a:t>생성과 변환 가능한 </a:t>
            </a:r>
            <a:r>
              <a:rPr lang="en-US" altLang="ko-KR" dirty="0"/>
              <a:t>java </a:t>
            </a:r>
            <a:r>
              <a:rPr lang="en-US" altLang="ko-KR" dirty="0" smtClean="0"/>
              <a:t>library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 Apache License v2.0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 버전 </a:t>
            </a:r>
            <a:r>
              <a:rPr lang="en-US" altLang="ko-KR" dirty="0" smtClean="0"/>
              <a:t>: Apache </a:t>
            </a:r>
            <a:r>
              <a:rPr lang="en-US" altLang="ko-KR" dirty="0" err="1"/>
              <a:t>PDFBox</a:t>
            </a:r>
            <a:r>
              <a:rPr lang="en-US" altLang="ko-KR" dirty="0"/>
              <a:t> 2.0.6 released (2017-05-15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상세한 </a:t>
            </a:r>
            <a:r>
              <a:rPr lang="en-US" altLang="ko-KR" dirty="0"/>
              <a:t>tutorial :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www.tutorialspoint.com/pdfbox/pdfbox_overview.htm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Include Dependencies Using </a:t>
            </a:r>
            <a:r>
              <a:rPr lang="en-US" altLang="ko-KR" dirty="0" smtClean="0"/>
              <a:t>Maven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6261 commits, 6 </a:t>
            </a:r>
            <a:r>
              <a:rPr lang="en-US" altLang="ko-KR" dirty="0" err="1" smtClean="0"/>
              <a:t>contributers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29" y="4448706"/>
            <a:ext cx="4018846" cy="21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7026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</a:t>
            </a:r>
            <a:endParaRPr lang="ko-KR" altLang="en-US" b="1" dirty="0">
              <a:solidFill>
                <a:srgbClr val="2FC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7" y="684446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penhtmltopdf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base 2.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flyingsaucer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659" y="1568520"/>
            <a:ext cx="8740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flyingsaucer</a:t>
            </a:r>
            <a:r>
              <a:rPr lang="en-US" altLang="ko-KR" b="1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XML/XHTML </a:t>
            </a:r>
            <a:r>
              <a:rPr lang="en-US" altLang="ko-KR" dirty="0"/>
              <a:t>and CSS 2.1 </a:t>
            </a:r>
            <a:r>
              <a:rPr lang="ko-KR" altLang="en-US" dirty="0" smtClean="0"/>
              <a:t>렌더링하는</a:t>
            </a:r>
            <a:r>
              <a:rPr lang="en-US" altLang="ko-KR" dirty="0" smtClean="0"/>
              <a:t> java library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GNU Lesser General Public </a:t>
            </a:r>
            <a:r>
              <a:rPr lang="en-US" altLang="ko-KR" dirty="0" smtClean="0"/>
              <a:t>License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Include Dependencies Using Maven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최신버전 </a:t>
            </a:r>
            <a:r>
              <a:rPr lang="en-US" altLang="ko-KR" dirty="0" smtClean="0"/>
              <a:t>: v9.1.5 released(2017-03-29)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상세한 </a:t>
            </a:r>
            <a:r>
              <a:rPr lang="en-US" altLang="ko-KR" dirty="0"/>
              <a:t>tutorial 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flyingsaucerproject.github.io/flyingsaucer/r8/guide/users-guide-R8.html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2713 commits, 47 contributors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1" y="3876844"/>
            <a:ext cx="5009369" cy="27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7026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</a:t>
            </a:r>
            <a:endParaRPr lang="ko-KR" altLang="en-US" b="1" dirty="0">
              <a:solidFill>
                <a:srgbClr val="2FC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7" y="684446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penhtmltopdf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659" y="1568520"/>
            <a:ext cx="8740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openhtmltopdf</a:t>
            </a:r>
            <a:r>
              <a:rPr lang="en-US" altLang="ko-KR" b="1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 HTML to PDF library for the </a:t>
            </a:r>
            <a:r>
              <a:rPr lang="en-US" altLang="ko-KR" dirty="0" smtClean="0"/>
              <a:t>JVM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최신버전 </a:t>
            </a:r>
            <a:r>
              <a:rPr lang="en-US" altLang="ko-KR" dirty="0" smtClean="0"/>
              <a:t>: 0.0.1-RC11(2017-05-21)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Include Dependencies Using Maven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GNU Lesser General Public License, version 2.1 or </a:t>
            </a:r>
            <a:r>
              <a:rPr lang="en-US" altLang="ko-KR" dirty="0" smtClean="0"/>
              <a:t>later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Guide : </a:t>
            </a:r>
            <a:r>
              <a:rPr lang="en-US" altLang="ko-KR" dirty="0">
                <a:hlinkClick r:id="rId3"/>
              </a:rPr>
              <a:t>https://github.com/danfickle/openhtmltopdf/blob/open-dev-v1/docs/integration-guide.md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2783 commits, 32 contributors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6" y="3876844"/>
            <a:ext cx="4709036" cy="26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7026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</a:t>
            </a:r>
            <a:endParaRPr lang="ko-KR" altLang="en-US" b="1" dirty="0">
              <a:solidFill>
                <a:srgbClr val="2FC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7" y="684446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penhtmltopdf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" y="1694751"/>
            <a:ext cx="8237856" cy="51076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6912" y="1325419"/>
            <a:ext cx="34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code (local html file -&gt; pdf)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2854" y="5055577"/>
            <a:ext cx="5451231" cy="1746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7026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</a:t>
            </a:r>
            <a:endParaRPr lang="ko-KR" altLang="en-US" b="1" dirty="0">
              <a:solidFill>
                <a:srgbClr val="2FC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7" y="684446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penhtmltopdf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912" y="13254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output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2" y="1753186"/>
            <a:ext cx="8857556" cy="448887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450981" y="3851031"/>
            <a:ext cx="2242038" cy="50995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7026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 smtClean="0">
                <a:solidFill>
                  <a:srgbClr val="2FC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</a:t>
            </a:r>
            <a:endParaRPr lang="ko-KR" altLang="en-US" b="1" dirty="0">
              <a:solidFill>
                <a:srgbClr val="2FC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7" y="684446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penhtmltopdf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706" y="1480597"/>
            <a:ext cx="8740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확장하기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PDFBox</a:t>
            </a:r>
            <a:r>
              <a:rPr lang="en-US" altLang="ko-KR" dirty="0" smtClean="0"/>
              <a:t> library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Adding Pages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Adding Text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Inserting Image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..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5" y="2117031"/>
            <a:ext cx="5653455" cy="41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193</Words>
  <Application>Microsoft Office PowerPoint</Application>
  <PresentationFormat>화면 슬라이드 쇼(4:3)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2017-07-04T02:13:37Z</dcterms:created>
  <dcterms:modified xsi:type="dcterms:W3CDTF">2017-07-04T08:38:03Z</dcterms:modified>
</cp:coreProperties>
</file>