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857" r:id="rId3"/>
    <p:sldId id="785" r:id="rId4"/>
    <p:sldId id="867" r:id="rId5"/>
    <p:sldId id="866" r:id="rId7"/>
    <p:sldId id="868" r:id="rId8"/>
    <p:sldId id="786" r:id="rId9"/>
    <p:sldId id="787" r:id="rId10"/>
    <p:sldId id="970" r:id="rId11"/>
    <p:sldId id="975" r:id="rId12"/>
    <p:sldId id="973" r:id="rId13"/>
    <p:sldId id="788" r:id="rId14"/>
    <p:sldId id="892" r:id="rId15"/>
    <p:sldId id="789" r:id="rId16"/>
    <p:sldId id="915" r:id="rId17"/>
    <p:sldId id="790" r:id="rId18"/>
    <p:sldId id="937" r:id="rId19"/>
    <p:sldId id="938" r:id="rId20"/>
    <p:sldId id="791" r:id="rId21"/>
    <p:sldId id="792" r:id="rId22"/>
    <p:sldId id="963" r:id="rId23"/>
    <p:sldId id="793" r:id="rId24"/>
    <p:sldId id="1005" r:id="rId25"/>
    <p:sldId id="1006" r:id="rId26"/>
    <p:sldId id="794" r:id="rId27"/>
    <p:sldId id="795" r:id="rId28"/>
    <p:sldId id="1032" r:id="rId29"/>
    <p:sldId id="1278" r:id="rId30"/>
    <p:sldId id="796" r:id="rId31"/>
    <p:sldId id="1040" r:id="rId32"/>
    <p:sldId id="1279" r:id="rId33"/>
    <p:sldId id="797" r:id="rId34"/>
    <p:sldId id="1281" r:id="rId35"/>
    <p:sldId id="1070" r:id="rId36"/>
    <p:sldId id="798" r:id="rId37"/>
    <p:sldId id="1099" r:id="rId38"/>
    <p:sldId id="799" r:id="rId39"/>
    <p:sldId id="1135" r:id="rId40"/>
    <p:sldId id="800" r:id="rId41"/>
    <p:sldId id="1136" r:id="rId42"/>
  </p:sldIdLst>
  <p:sldSz cx="17279620" cy="9719945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EF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tags" Target="tags/tag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spend</a:t>
          </a:r>
          <a:endParaRPr lang="zh-CN" altLang="en-US" sz="36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expend</a:t>
          </a:r>
          <a:endParaRPr lang="zh-CN" altLang="en-US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indispensable 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pension 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compensate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RadScaleRad="98650" custRadScaleInc="108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69907" custScaleY="96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06333" custScaleY="1013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72111" custRadScaleRad="99059" custRadScaleInc="-178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5176A52C-6F5B-442E-B8F6-C1F48B9A6617}" type="presOf" srcId="{5AD072C0-B650-4476-8EA3-70BF1302D0AA}" destId="{0149D205-CDD4-47A8-9D08-F54C96771A8D}" srcOrd="0" destOrd="0" presId="urn:microsoft.com/office/officeart/2005/8/layout/cycle5"/>
    <dgm:cxn modelId="{EC0EF902-79C8-4980-8708-8608F7C08223}" type="presOf" srcId="{7EBA0BCE-2B2E-47E8-B594-34699643C6A2}" destId="{FAE68EBA-AF26-44A6-B285-058E6786BD52}" srcOrd="0" destOrd="0" presId="urn:microsoft.com/office/officeart/2005/8/layout/cycle5"/>
    <dgm:cxn modelId="{AC55130A-0FF8-4E62-BE3E-C66D302E06F9}" type="presOf" srcId="{4B52A81A-AF0D-4B28-A880-ED5DFC7CE323}" destId="{62EB4D9F-20CE-465C-8BF1-9BDCED38FE3A}" srcOrd="0" destOrd="0" presId="urn:microsoft.com/office/officeart/2005/8/layout/cycle5"/>
    <dgm:cxn modelId="{2B06C535-4642-4CA5-8F4F-D7C07AD6B6EB}" type="presOf" srcId="{377E13A7-43F2-4936-BE42-A8A33F727EC0}" destId="{378B0C0B-FA4F-443C-80B9-AE92D020C189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2422E0F4-F48F-48C0-9A0A-2B5B290377C7}" type="presOf" srcId="{D75FB53C-B056-48EF-9401-BC4C5CD8E5CE}" destId="{37254D38-79AD-43BA-8025-071B1F635224}" srcOrd="0" destOrd="0" presId="urn:microsoft.com/office/officeart/2005/8/layout/cycle5"/>
    <dgm:cxn modelId="{FCA828C4-1F06-4F45-B8B1-3FD16F9C84CA}" type="presOf" srcId="{12A26C27-3AFB-44A5-8DC0-228A75EA625F}" destId="{4FE03161-E392-40C8-A667-8A2820605F91}" srcOrd="0" destOrd="0" presId="urn:microsoft.com/office/officeart/2005/8/layout/cycle5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3EF0150D-0228-413E-9972-CECD4414A5A4}" type="presOf" srcId="{31DBDD46-D27A-4838-B20E-30FD4D00003C}" destId="{65A2E79F-06FE-4265-9C1D-F316BE6AB4A7}" srcOrd="0" destOrd="0" presId="urn:microsoft.com/office/officeart/2005/8/layout/cycle5"/>
    <dgm:cxn modelId="{CA8D362F-A113-41A5-97FE-0DF933A2AE00}" type="presOf" srcId="{19459242-F4BD-4AFA-A099-E20E58AD7F95}" destId="{489532CE-17EC-4E9C-ABFE-A267FC0D3A04}" srcOrd="0" destOrd="0" presId="urn:microsoft.com/office/officeart/2005/8/layout/cycle5"/>
    <dgm:cxn modelId="{1CC0C7E4-618D-459A-B825-CDB3698DF130}" type="presOf" srcId="{DE2E47EF-3C94-459F-B985-12EBC6E505B8}" destId="{C0E4914C-984E-4400-B78B-B1EAB4C0F565}" srcOrd="0" destOrd="0" presId="urn:microsoft.com/office/officeart/2005/8/layout/cycle5"/>
    <dgm:cxn modelId="{75AD8E2E-0D6F-4936-AFE0-DAA28C1636EC}" type="presOf" srcId="{2D1BEE36-E07A-496E-B00A-49D22996229B}" destId="{40EFE512-A633-4B54-8E39-9875B9B2BB6F}" srcOrd="0" destOrd="0" presId="urn:microsoft.com/office/officeart/2005/8/layout/cycle5"/>
    <dgm:cxn modelId="{7619157A-E066-44C7-A421-49848C4AEFA0}" type="presOf" srcId="{DD7E5D69-6EC2-4E41-834F-0EC61A97CB03}" destId="{09159373-201B-4905-B335-AA6419FE40BC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9B54E77D-9A1C-41D8-9BAB-DB10CA841454}" type="presParOf" srcId="{489532CE-17EC-4E9C-ABFE-A267FC0D3A04}" destId="{37254D38-79AD-43BA-8025-071B1F635224}" srcOrd="0" destOrd="0" presId="urn:microsoft.com/office/officeart/2005/8/layout/cycle5"/>
    <dgm:cxn modelId="{A4C08728-516A-4F5D-8F76-5006BED621C8}" type="presParOf" srcId="{489532CE-17EC-4E9C-ABFE-A267FC0D3A04}" destId="{D9E93D5E-D5A8-418C-ADC1-962E1AD0A950}" srcOrd="1" destOrd="0" presId="urn:microsoft.com/office/officeart/2005/8/layout/cycle5"/>
    <dgm:cxn modelId="{D893F663-3B71-41C3-A660-77F10E1EFFF0}" type="presParOf" srcId="{489532CE-17EC-4E9C-ABFE-A267FC0D3A04}" destId="{62EB4D9F-20CE-465C-8BF1-9BDCED38FE3A}" srcOrd="2" destOrd="0" presId="urn:microsoft.com/office/officeart/2005/8/layout/cycle5"/>
    <dgm:cxn modelId="{A3C49BE8-AAF8-45C7-A285-05CED5162D56}" type="presParOf" srcId="{489532CE-17EC-4E9C-ABFE-A267FC0D3A04}" destId="{09159373-201B-4905-B335-AA6419FE40BC}" srcOrd="3" destOrd="0" presId="urn:microsoft.com/office/officeart/2005/8/layout/cycle5"/>
    <dgm:cxn modelId="{DCDF0338-8CE6-4E9F-A98B-12472C3975C2}" type="presParOf" srcId="{489532CE-17EC-4E9C-ABFE-A267FC0D3A04}" destId="{8344FC24-1BAD-4063-8D4E-CF5A38224D18}" srcOrd="4" destOrd="0" presId="urn:microsoft.com/office/officeart/2005/8/layout/cycle5"/>
    <dgm:cxn modelId="{A0728C55-147D-4805-A884-FB11D0E92E22}" type="presParOf" srcId="{489532CE-17EC-4E9C-ABFE-A267FC0D3A04}" destId="{0149D205-CDD4-47A8-9D08-F54C96771A8D}" srcOrd="5" destOrd="0" presId="urn:microsoft.com/office/officeart/2005/8/layout/cycle5"/>
    <dgm:cxn modelId="{FE5D7C34-B0B1-46F6-A6A9-3887F1FEBB6D}" type="presParOf" srcId="{489532CE-17EC-4E9C-ABFE-A267FC0D3A04}" destId="{65A2E79F-06FE-4265-9C1D-F316BE6AB4A7}" srcOrd="6" destOrd="0" presId="urn:microsoft.com/office/officeart/2005/8/layout/cycle5"/>
    <dgm:cxn modelId="{4304E31A-4F20-40A4-BCF7-775F0C1F6F07}" type="presParOf" srcId="{489532CE-17EC-4E9C-ABFE-A267FC0D3A04}" destId="{F807877D-87A1-41D5-B4BA-E09018C3B8DE}" srcOrd="7" destOrd="0" presId="urn:microsoft.com/office/officeart/2005/8/layout/cycle5"/>
    <dgm:cxn modelId="{D9DD4A8A-8483-4D1D-B52B-724F32AF49CA}" type="presParOf" srcId="{489532CE-17EC-4E9C-ABFE-A267FC0D3A04}" destId="{40EFE512-A633-4B54-8E39-9875B9B2BB6F}" srcOrd="8" destOrd="0" presId="urn:microsoft.com/office/officeart/2005/8/layout/cycle5"/>
    <dgm:cxn modelId="{DFA60C0A-4FC8-46E6-B05D-24369D235B82}" type="presParOf" srcId="{489532CE-17EC-4E9C-ABFE-A267FC0D3A04}" destId="{C0E4914C-984E-4400-B78B-B1EAB4C0F565}" srcOrd="9" destOrd="0" presId="urn:microsoft.com/office/officeart/2005/8/layout/cycle5"/>
    <dgm:cxn modelId="{1F9F35AF-6051-4FCC-93F5-20D0814F2593}" type="presParOf" srcId="{489532CE-17EC-4E9C-ABFE-A267FC0D3A04}" destId="{6489F788-B2D2-467C-859D-56C73D58212B}" srcOrd="10" destOrd="0" presId="urn:microsoft.com/office/officeart/2005/8/layout/cycle5"/>
    <dgm:cxn modelId="{FA2F173C-DAC8-4BDC-8086-94926B95D957}" type="presParOf" srcId="{489532CE-17EC-4E9C-ABFE-A267FC0D3A04}" destId="{FAE68EBA-AF26-44A6-B285-058E6786BD52}" srcOrd="11" destOrd="0" presId="urn:microsoft.com/office/officeart/2005/8/layout/cycle5"/>
    <dgm:cxn modelId="{67A79582-B5DF-410B-80B5-9D5E426272B0}" type="presParOf" srcId="{489532CE-17EC-4E9C-ABFE-A267FC0D3A04}" destId="{4FE03161-E392-40C8-A667-8A2820605F91}" srcOrd="12" destOrd="0" presId="urn:microsoft.com/office/officeart/2005/8/layout/cycle5"/>
    <dgm:cxn modelId="{B6876B32-1424-4C76-95DA-C20B2EB21791}" type="presParOf" srcId="{489532CE-17EC-4E9C-ABFE-A267FC0D3A04}" destId="{8232A833-C85A-4230-910F-510EC288515C}" srcOrd="13" destOrd="0" presId="urn:microsoft.com/office/officeart/2005/8/layout/cycle5"/>
    <dgm:cxn modelId="{FE9CE616-0669-4D7C-A11A-CB2730FE3C6C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sult</a:t>
          </a:r>
          <a:endParaRPr lang="en-US" altLang="zh-TW" sz="3200" b="1" dirty="0" smtClean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result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insult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consult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assault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0AC0B61B-5B11-443C-965A-5D451638A5CD}" type="presOf" srcId="{91684182-1E7C-4D58-867B-97B8892FCE8B}" destId="{AF4E3E5E-51BE-41C2-8563-0F193C667E35}" srcOrd="0" destOrd="0" presId="urn:microsoft.com/office/officeart/2005/8/layout/radial5"/>
    <dgm:cxn modelId="{834281EA-02ED-46A2-882B-A8F9EBE43162}" type="presOf" srcId="{AF5C8C95-2A58-40F0-912F-0E91F56765E7}" destId="{6E950970-DDBF-4B45-9DB3-CBB0392522DB}" srcOrd="0" destOrd="0" presId="urn:microsoft.com/office/officeart/2005/8/layout/radial5"/>
    <dgm:cxn modelId="{566DC12D-CAE4-4291-A5D1-33C9C2C1FA30}" type="presOf" srcId="{FD335D18-D53A-4A12-928C-32FEDA79690A}" destId="{6962FDA2-7C37-4776-A6E2-D45126330FDF}" srcOrd="0" destOrd="0" presId="urn:microsoft.com/office/officeart/2005/8/layout/radial5"/>
    <dgm:cxn modelId="{8A610A65-769D-4EE7-8D32-560281F94F50}" type="presOf" srcId="{8670D9DC-617C-4B2B-A644-034CCE2A1337}" destId="{41D5A148-25E1-40B0-91FC-C7459EBC4E3E}" srcOrd="0" destOrd="0" presId="urn:microsoft.com/office/officeart/2005/8/layout/radial5"/>
    <dgm:cxn modelId="{0CD79C77-4FA6-460F-A86D-8473BF31B708}" type="presOf" srcId="{CA68058C-AB81-493B-A22D-B6F9C105F40C}" destId="{B5DA1089-589C-4376-82C7-7F4A6F8BAF9E}" srcOrd="0" destOrd="0" presId="urn:microsoft.com/office/officeart/2005/8/layout/radial5"/>
    <dgm:cxn modelId="{3EA92321-B9B6-47DF-AB7A-313250FAEF93}" type="presOf" srcId="{7EDD6093-7B15-4742-8EBD-EAB2F59DE869}" destId="{EB43594A-FF1A-4788-AE90-FE4EB900094E}" srcOrd="0" destOrd="0" presId="urn:microsoft.com/office/officeart/2005/8/layout/radial5"/>
    <dgm:cxn modelId="{5A4F5F8B-E127-4363-859C-7BEEB8E278DB}" type="presOf" srcId="{FD335D18-D53A-4A12-928C-32FEDA79690A}" destId="{EDF091F3-1F40-4FC0-BCF9-467876D40677}" srcOrd="1" destOrd="0" presId="urn:microsoft.com/office/officeart/2005/8/layout/radial5"/>
    <dgm:cxn modelId="{3B305C0D-C28F-4862-B8EF-4FFE11077559}" type="presOf" srcId="{B573294F-1C8E-499E-BA26-702B45507D85}" destId="{F87E6DEA-AD2C-4B2C-92A4-6AD386BADE6D}" srcOrd="0" destOrd="0" presId="urn:microsoft.com/office/officeart/2005/8/layout/radial5"/>
    <dgm:cxn modelId="{E99701FD-44EB-4FC4-9F3D-D45BA13FC5A9}" type="presOf" srcId="{18857A61-B864-4624-ACAA-0083D60AF411}" destId="{6D47BE4E-08C9-432D-940A-12E520E25E89}" srcOrd="0" destOrd="0" presId="urn:microsoft.com/office/officeart/2005/8/layout/radial5"/>
    <dgm:cxn modelId="{00D56F81-3E08-43BE-B2B1-68829366026A}" type="presOf" srcId="{8670D9DC-617C-4B2B-A644-034CCE2A1337}" destId="{A20EFDD7-3F9A-4266-94E6-03938BFA233C}" srcOrd="1" destOrd="0" presId="urn:microsoft.com/office/officeart/2005/8/layout/radial5"/>
    <dgm:cxn modelId="{F21F0D3E-DEB5-40D6-B613-57C403804269}" type="presOf" srcId="{BC88CB76-6523-4E6C-98C3-1D1113B9A2A6}" destId="{E9AD7934-4BBA-447F-90E0-DC2C6BAC6FB8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F7AAC404-9AA0-4E79-A8B9-D9DA6F616E4C}" type="presOf" srcId="{BC88CB76-6523-4E6C-98C3-1D1113B9A2A6}" destId="{F52D3758-F882-4D6D-9A01-80A19D2DBCE8}" srcOrd="1" destOrd="0" presId="urn:microsoft.com/office/officeart/2005/8/layout/radial5"/>
    <dgm:cxn modelId="{966D2FD1-DA2D-4819-8367-F20799574A52}" type="presOf" srcId="{7DF8A1B7-8996-4E49-B3B0-CE8D5F9A3556}" destId="{151A5C31-53C2-421D-BED8-55BFD4B8CE5C}" srcOrd="0" destOrd="0" presId="urn:microsoft.com/office/officeart/2005/8/layout/radial5"/>
    <dgm:cxn modelId="{4A075E3C-9AC3-43C8-B523-353C77C65E04}" type="presOf" srcId="{91684182-1E7C-4D58-867B-97B8892FCE8B}" destId="{6592357A-85BF-4F7B-BDF4-63C5D1F55790}" srcOrd="1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3768DF1C-BE17-47F9-8848-24643E1ADC65}" type="presParOf" srcId="{EB43594A-FF1A-4788-AE90-FE4EB900094E}" destId="{6E950970-DDBF-4B45-9DB3-CBB0392522DB}" srcOrd="0" destOrd="0" presId="urn:microsoft.com/office/officeart/2005/8/layout/radial5"/>
    <dgm:cxn modelId="{55A98637-609E-4A6F-9131-1441E91AAAA8}" type="presParOf" srcId="{EB43594A-FF1A-4788-AE90-FE4EB900094E}" destId="{41D5A148-25E1-40B0-91FC-C7459EBC4E3E}" srcOrd="1" destOrd="0" presId="urn:microsoft.com/office/officeart/2005/8/layout/radial5"/>
    <dgm:cxn modelId="{1A50817D-8519-4968-97C9-E7B2D02A9AEA}" type="presParOf" srcId="{41D5A148-25E1-40B0-91FC-C7459EBC4E3E}" destId="{A20EFDD7-3F9A-4266-94E6-03938BFA233C}" srcOrd="0" destOrd="0" presId="urn:microsoft.com/office/officeart/2005/8/layout/radial5"/>
    <dgm:cxn modelId="{5FAF49E3-0248-4A31-99CF-AE01E9711C07}" type="presParOf" srcId="{EB43594A-FF1A-4788-AE90-FE4EB900094E}" destId="{151A5C31-53C2-421D-BED8-55BFD4B8CE5C}" srcOrd="2" destOrd="0" presId="urn:microsoft.com/office/officeart/2005/8/layout/radial5"/>
    <dgm:cxn modelId="{B62D4444-FE29-44C2-8BD0-BF9A310F2170}" type="presParOf" srcId="{EB43594A-FF1A-4788-AE90-FE4EB900094E}" destId="{6962FDA2-7C37-4776-A6E2-D45126330FDF}" srcOrd="3" destOrd="0" presId="urn:microsoft.com/office/officeart/2005/8/layout/radial5"/>
    <dgm:cxn modelId="{65945369-E1D1-4FFE-8923-0B2F1B417AC8}" type="presParOf" srcId="{6962FDA2-7C37-4776-A6E2-D45126330FDF}" destId="{EDF091F3-1F40-4FC0-BCF9-467876D40677}" srcOrd="0" destOrd="0" presId="urn:microsoft.com/office/officeart/2005/8/layout/radial5"/>
    <dgm:cxn modelId="{E69E9568-9C8A-43CE-9F44-55C595152D17}" type="presParOf" srcId="{EB43594A-FF1A-4788-AE90-FE4EB900094E}" destId="{F87E6DEA-AD2C-4B2C-92A4-6AD386BADE6D}" srcOrd="4" destOrd="0" presId="urn:microsoft.com/office/officeart/2005/8/layout/radial5"/>
    <dgm:cxn modelId="{98F93F58-C441-4239-9F02-C5373AF4A6A8}" type="presParOf" srcId="{EB43594A-FF1A-4788-AE90-FE4EB900094E}" destId="{AF4E3E5E-51BE-41C2-8563-0F193C667E35}" srcOrd="5" destOrd="0" presId="urn:microsoft.com/office/officeart/2005/8/layout/radial5"/>
    <dgm:cxn modelId="{BF07630B-B5AE-471F-ABB7-DC8A271F8CB6}" type="presParOf" srcId="{AF4E3E5E-51BE-41C2-8563-0F193C667E35}" destId="{6592357A-85BF-4F7B-BDF4-63C5D1F55790}" srcOrd="0" destOrd="0" presId="urn:microsoft.com/office/officeart/2005/8/layout/radial5"/>
    <dgm:cxn modelId="{F4CF6F68-65E5-4D48-99B0-CACC30C5559B}" type="presParOf" srcId="{EB43594A-FF1A-4788-AE90-FE4EB900094E}" destId="{6D47BE4E-08C9-432D-940A-12E520E25E89}" srcOrd="6" destOrd="0" presId="urn:microsoft.com/office/officeart/2005/8/layout/radial5"/>
    <dgm:cxn modelId="{8D3E9111-797A-472A-9FEA-7CDE797F9A52}" type="presParOf" srcId="{EB43594A-FF1A-4788-AE90-FE4EB900094E}" destId="{E9AD7934-4BBA-447F-90E0-DC2C6BAC6FB8}" srcOrd="7" destOrd="0" presId="urn:microsoft.com/office/officeart/2005/8/layout/radial5"/>
    <dgm:cxn modelId="{D04E015E-D867-4E48-9B49-3CC967D448F8}" type="presParOf" srcId="{E9AD7934-4BBA-447F-90E0-DC2C6BAC6FB8}" destId="{F52D3758-F882-4D6D-9A01-80A19D2DBCE8}" srcOrd="0" destOrd="0" presId="urn:microsoft.com/office/officeart/2005/8/layout/radial5"/>
    <dgm:cxn modelId="{CC8C05B7-5AF4-409B-AC7F-45BB715D6C36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err="1" smtClean="0">
              <a:solidFill>
                <a:schemeClr val="bg1"/>
              </a:solidFill>
              <a:latin typeface="+mn-ea"/>
              <a:ea typeface="+mn-ea"/>
            </a:rPr>
            <a:t>sult</a:t>
          </a:r>
          <a:endParaRPr lang="en-US" altLang="zh-TW" sz="3200" b="1" dirty="0" smtClean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result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insult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consult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assault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0DF98EA6-520D-42F9-BC39-4B44CEBBCB7F}" type="presOf" srcId="{91684182-1E7C-4D58-867B-97B8892FCE8B}" destId="{6592357A-85BF-4F7B-BDF4-63C5D1F55790}" srcOrd="1" destOrd="0" presId="urn:microsoft.com/office/officeart/2005/8/layout/radial5"/>
    <dgm:cxn modelId="{7C91E8EA-DED2-4DEA-88C5-222B79EDFC8E}" type="presOf" srcId="{FD335D18-D53A-4A12-928C-32FEDA79690A}" destId="{EDF091F3-1F40-4FC0-BCF9-467876D40677}" srcOrd="1" destOrd="0" presId="urn:microsoft.com/office/officeart/2005/8/layout/radial5"/>
    <dgm:cxn modelId="{1AD2A8E2-4EB2-4975-A9EC-F555799C1BF6}" type="presOf" srcId="{CA68058C-AB81-493B-A22D-B6F9C105F40C}" destId="{B5DA1089-589C-4376-82C7-7F4A6F8BAF9E}" srcOrd="0" destOrd="0" presId="urn:microsoft.com/office/officeart/2005/8/layout/radial5"/>
    <dgm:cxn modelId="{73F6BB3C-9C29-48A8-9E70-76E8589A414E}" type="presOf" srcId="{8670D9DC-617C-4B2B-A644-034CCE2A1337}" destId="{41D5A148-25E1-40B0-91FC-C7459EBC4E3E}" srcOrd="0" destOrd="0" presId="urn:microsoft.com/office/officeart/2005/8/layout/radial5"/>
    <dgm:cxn modelId="{C92F77FB-5218-4C7B-858F-2162E1D1C0DF}" type="presOf" srcId="{BC88CB76-6523-4E6C-98C3-1D1113B9A2A6}" destId="{F52D3758-F882-4D6D-9A01-80A19D2DBCE8}" srcOrd="1" destOrd="0" presId="urn:microsoft.com/office/officeart/2005/8/layout/radial5"/>
    <dgm:cxn modelId="{543CC16B-92EA-462C-BFB2-B02322CB7C68}" type="presOf" srcId="{B573294F-1C8E-499E-BA26-702B45507D85}" destId="{F87E6DEA-AD2C-4B2C-92A4-6AD386BADE6D}" srcOrd="0" destOrd="0" presId="urn:microsoft.com/office/officeart/2005/8/layout/radial5"/>
    <dgm:cxn modelId="{BB21E2CF-73E2-4DB4-B99B-173C886773D2}" type="presOf" srcId="{7EDD6093-7B15-4742-8EBD-EAB2F59DE869}" destId="{EB43594A-FF1A-4788-AE90-FE4EB900094E}" srcOrd="0" destOrd="0" presId="urn:microsoft.com/office/officeart/2005/8/layout/radial5"/>
    <dgm:cxn modelId="{A0E2DBEF-55C3-4D9D-953E-C3ECFB2C236C}" type="presOf" srcId="{FD335D18-D53A-4A12-928C-32FEDA79690A}" destId="{6962FDA2-7C37-4776-A6E2-D45126330FDF}" srcOrd="0" destOrd="0" presId="urn:microsoft.com/office/officeart/2005/8/layout/radial5"/>
    <dgm:cxn modelId="{04706F31-2446-42CB-97A8-BBE94D9AF7DB}" type="presOf" srcId="{AF5C8C95-2A58-40F0-912F-0E91F56765E7}" destId="{6E950970-DDBF-4B45-9DB3-CBB0392522DB}" srcOrd="0" destOrd="0" presId="urn:microsoft.com/office/officeart/2005/8/layout/radial5"/>
    <dgm:cxn modelId="{430E6E54-6FD4-44C2-BF57-CC3CFDF61D70}" type="presOf" srcId="{BC88CB76-6523-4E6C-98C3-1D1113B9A2A6}" destId="{E9AD7934-4BBA-447F-90E0-DC2C6BAC6FB8}" srcOrd="0" destOrd="0" presId="urn:microsoft.com/office/officeart/2005/8/layout/radial5"/>
    <dgm:cxn modelId="{DB8A5341-E3B2-446C-8CC6-1A45985CA3CF}" type="presOf" srcId="{7DF8A1B7-8996-4E49-B3B0-CE8D5F9A3556}" destId="{151A5C31-53C2-421D-BED8-55BFD4B8CE5C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3EA749DF-91DD-46F5-BCA1-AFA85DA2085E}" type="presOf" srcId="{8670D9DC-617C-4B2B-A644-034CCE2A1337}" destId="{A20EFDD7-3F9A-4266-94E6-03938BFA233C}" srcOrd="1" destOrd="0" presId="urn:microsoft.com/office/officeart/2005/8/layout/radial5"/>
    <dgm:cxn modelId="{A0F4671C-3519-4E1B-A2D1-5607EE044369}" type="presOf" srcId="{18857A61-B864-4624-ACAA-0083D60AF411}" destId="{6D47BE4E-08C9-432D-940A-12E520E25E89}" srcOrd="0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C917384F-934D-48D6-9BBB-EFB41C826238}" type="presOf" srcId="{91684182-1E7C-4D58-867B-97B8892FCE8B}" destId="{AF4E3E5E-51BE-41C2-8563-0F193C667E35}" srcOrd="0" destOrd="0" presId="urn:microsoft.com/office/officeart/2005/8/layout/radial5"/>
    <dgm:cxn modelId="{2DE78177-433A-4C66-8007-647408788E8C}" type="presParOf" srcId="{EB43594A-FF1A-4788-AE90-FE4EB900094E}" destId="{6E950970-DDBF-4B45-9DB3-CBB0392522DB}" srcOrd="0" destOrd="0" presId="urn:microsoft.com/office/officeart/2005/8/layout/radial5"/>
    <dgm:cxn modelId="{4276678E-6B1B-4C0D-9FD7-1A39704DE152}" type="presParOf" srcId="{EB43594A-FF1A-4788-AE90-FE4EB900094E}" destId="{41D5A148-25E1-40B0-91FC-C7459EBC4E3E}" srcOrd="1" destOrd="0" presId="urn:microsoft.com/office/officeart/2005/8/layout/radial5"/>
    <dgm:cxn modelId="{760598FD-5E13-4493-AC29-0CB3A469CE7C}" type="presParOf" srcId="{41D5A148-25E1-40B0-91FC-C7459EBC4E3E}" destId="{A20EFDD7-3F9A-4266-94E6-03938BFA233C}" srcOrd="0" destOrd="0" presId="urn:microsoft.com/office/officeart/2005/8/layout/radial5"/>
    <dgm:cxn modelId="{E9ACCBDA-917B-4492-98CA-F4DD247578E6}" type="presParOf" srcId="{EB43594A-FF1A-4788-AE90-FE4EB900094E}" destId="{151A5C31-53C2-421D-BED8-55BFD4B8CE5C}" srcOrd="2" destOrd="0" presId="urn:microsoft.com/office/officeart/2005/8/layout/radial5"/>
    <dgm:cxn modelId="{AE324A58-D5D2-4AC8-B0FA-EA2D8A8E8249}" type="presParOf" srcId="{EB43594A-FF1A-4788-AE90-FE4EB900094E}" destId="{6962FDA2-7C37-4776-A6E2-D45126330FDF}" srcOrd="3" destOrd="0" presId="urn:microsoft.com/office/officeart/2005/8/layout/radial5"/>
    <dgm:cxn modelId="{4F991134-E9CE-43B8-B112-A16A46DBAE9B}" type="presParOf" srcId="{6962FDA2-7C37-4776-A6E2-D45126330FDF}" destId="{EDF091F3-1F40-4FC0-BCF9-467876D40677}" srcOrd="0" destOrd="0" presId="urn:microsoft.com/office/officeart/2005/8/layout/radial5"/>
    <dgm:cxn modelId="{345B8B4A-3835-4F9F-AEAA-E1EF969593CC}" type="presParOf" srcId="{EB43594A-FF1A-4788-AE90-FE4EB900094E}" destId="{F87E6DEA-AD2C-4B2C-92A4-6AD386BADE6D}" srcOrd="4" destOrd="0" presId="urn:microsoft.com/office/officeart/2005/8/layout/radial5"/>
    <dgm:cxn modelId="{21814D6E-36C3-4824-926D-D53D7126CBBD}" type="presParOf" srcId="{EB43594A-FF1A-4788-AE90-FE4EB900094E}" destId="{AF4E3E5E-51BE-41C2-8563-0F193C667E35}" srcOrd="5" destOrd="0" presId="urn:microsoft.com/office/officeart/2005/8/layout/radial5"/>
    <dgm:cxn modelId="{735F9E00-1DBE-4F9C-9DFC-3797DBF1BC52}" type="presParOf" srcId="{AF4E3E5E-51BE-41C2-8563-0F193C667E35}" destId="{6592357A-85BF-4F7B-BDF4-63C5D1F55790}" srcOrd="0" destOrd="0" presId="urn:microsoft.com/office/officeart/2005/8/layout/radial5"/>
    <dgm:cxn modelId="{269C2B84-738E-4C41-9402-4EBEFA348B42}" type="presParOf" srcId="{EB43594A-FF1A-4788-AE90-FE4EB900094E}" destId="{6D47BE4E-08C9-432D-940A-12E520E25E89}" srcOrd="6" destOrd="0" presId="urn:microsoft.com/office/officeart/2005/8/layout/radial5"/>
    <dgm:cxn modelId="{4309CD6E-212B-4BCE-B62B-72541F5354CC}" type="presParOf" srcId="{EB43594A-FF1A-4788-AE90-FE4EB900094E}" destId="{E9AD7934-4BBA-447F-90E0-DC2C6BAC6FB8}" srcOrd="7" destOrd="0" presId="urn:microsoft.com/office/officeart/2005/8/layout/radial5"/>
    <dgm:cxn modelId="{889F3AB8-9160-4676-A92C-AF16D4C3ACC5}" type="presParOf" srcId="{E9AD7934-4BBA-447F-90E0-DC2C6BAC6FB8}" destId="{F52D3758-F882-4D6D-9A01-80A19D2DBCE8}" srcOrd="0" destOrd="0" presId="urn:microsoft.com/office/officeart/2005/8/layout/radial5"/>
    <dgm:cxn modelId="{FC19B876-CB84-41B4-9016-1D26B0B20712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smtClean="0">
              <a:solidFill>
                <a:schemeClr val="bg1"/>
              </a:solidFill>
              <a:latin typeface="+mn-ea"/>
              <a:ea typeface="+mn-ea"/>
            </a:rPr>
            <a:t>pend</a:t>
          </a:r>
        </a:p>
        <a:p>
          <a:pPr>
            <a:lnSpc>
              <a:spcPct val="80000"/>
            </a:lnSpc>
          </a:pPr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</a:rPr>
            <a:t>pond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ponder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suspend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depend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appendix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06A75C-AA72-4FD0-87AD-80FA610C85A3}" type="presOf" srcId="{7DF8A1B7-8996-4E49-B3B0-CE8D5F9A3556}" destId="{151A5C31-53C2-421D-BED8-55BFD4B8CE5C}" srcOrd="0" destOrd="0" presId="urn:microsoft.com/office/officeart/2005/8/layout/radial5"/>
    <dgm:cxn modelId="{92146B62-EA4F-4360-B184-11BBCDD13AB5}" type="presOf" srcId="{BC88CB76-6523-4E6C-98C3-1D1113B9A2A6}" destId="{F52D3758-F882-4D6D-9A01-80A19D2DBCE8}" srcOrd="1" destOrd="0" presId="urn:microsoft.com/office/officeart/2005/8/layout/radial5"/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9357DAC3-B4A4-4A0C-BF3C-0BF6638B8987}" type="presOf" srcId="{91684182-1E7C-4D58-867B-97B8892FCE8B}" destId="{6592357A-85BF-4F7B-BDF4-63C5D1F55790}" srcOrd="1" destOrd="0" presId="urn:microsoft.com/office/officeart/2005/8/layout/radial5"/>
    <dgm:cxn modelId="{A7ABA785-E57E-48F7-898A-020A4C0FD4E4}" type="presOf" srcId="{B573294F-1C8E-499E-BA26-702B45507D85}" destId="{F87E6DEA-AD2C-4B2C-92A4-6AD386BADE6D}" srcOrd="0" destOrd="0" presId="urn:microsoft.com/office/officeart/2005/8/layout/radial5"/>
    <dgm:cxn modelId="{5CE307F1-C496-4B89-AEC4-0D82EB9957C3}" type="presOf" srcId="{91684182-1E7C-4D58-867B-97B8892FCE8B}" destId="{AF4E3E5E-51BE-41C2-8563-0F193C667E35}" srcOrd="0" destOrd="0" presId="urn:microsoft.com/office/officeart/2005/8/layout/radial5"/>
    <dgm:cxn modelId="{000F6269-1E9D-4A29-BDC3-64EC4D2A2588}" type="presOf" srcId="{7EDD6093-7B15-4742-8EBD-EAB2F59DE869}" destId="{EB43594A-FF1A-4788-AE90-FE4EB900094E}" srcOrd="0" destOrd="0" presId="urn:microsoft.com/office/officeart/2005/8/layout/radial5"/>
    <dgm:cxn modelId="{C7DA1F4A-32CB-4DCF-A1D7-D9546195529B}" type="presOf" srcId="{18857A61-B864-4624-ACAA-0083D60AF411}" destId="{6D47BE4E-08C9-432D-940A-12E520E25E89}" srcOrd="0" destOrd="0" presId="urn:microsoft.com/office/officeart/2005/8/layout/radial5"/>
    <dgm:cxn modelId="{7064BB4E-B16F-4508-B3AD-F43100330376}" type="presOf" srcId="{8670D9DC-617C-4B2B-A644-034CCE2A1337}" destId="{A20EFDD7-3F9A-4266-94E6-03938BFA233C}" srcOrd="1" destOrd="0" presId="urn:microsoft.com/office/officeart/2005/8/layout/radial5"/>
    <dgm:cxn modelId="{F2FF8A39-10E9-4895-842E-EFCE382F41DA}" type="presOf" srcId="{AF5C8C95-2A58-40F0-912F-0E91F56765E7}" destId="{6E950970-DDBF-4B45-9DB3-CBB0392522DB}" srcOrd="0" destOrd="0" presId="urn:microsoft.com/office/officeart/2005/8/layout/radial5"/>
    <dgm:cxn modelId="{CAF8E147-26D5-4E2E-81E8-04CEE5A7F007}" type="presOf" srcId="{8670D9DC-617C-4B2B-A644-034CCE2A1337}" destId="{41D5A148-25E1-40B0-91FC-C7459EBC4E3E}" srcOrd="0" destOrd="0" presId="urn:microsoft.com/office/officeart/2005/8/layout/radial5"/>
    <dgm:cxn modelId="{D131DC8D-D0FB-43CA-89CB-9A7626D56006}" type="presOf" srcId="{FD335D18-D53A-4A12-928C-32FEDA79690A}" destId="{6962FDA2-7C37-4776-A6E2-D45126330FDF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2A428D5D-7825-49AC-9A1A-57C1104484CD}" type="presOf" srcId="{CA68058C-AB81-493B-A22D-B6F9C105F40C}" destId="{B5DA1089-589C-4376-82C7-7F4A6F8BAF9E}" srcOrd="0" destOrd="0" presId="urn:microsoft.com/office/officeart/2005/8/layout/radial5"/>
    <dgm:cxn modelId="{6169B5F2-9280-44E2-A321-0D28D8621785}" type="presOf" srcId="{BC88CB76-6523-4E6C-98C3-1D1113B9A2A6}" destId="{E9AD7934-4BBA-447F-90E0-DC2C6BAC6FB8}" srcOrd="0" destOrd="0" presId="urn:microsoft.com/office/officeart/2005/8/layout/radial5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E1E4533F-CF1F-4802-AAF8-27131C732947}" type="presOf" srcId="{FD335D18-D53A-4A12-928C-32FEDA79690A}" destId="{EDF091F3-1F40-4FC0-BCF9-467876D40677}" srcOrd="1" destOrd="0" presId="urn:microsoft.com/office/officeart/2005/8/layout/radial5"/>
    <dgm:cxn modelId="{78F1F747-3517-448A-9893-3EBA222BEDFA}" type="presParOf" srcId="{EB43594A-FF1A-4788-AE90-FE4EB900094E}" destId="{6E950970-DDBF-4B45-9DB3-CBB0392522DB}" srcOrd="0" destOrd="0" presId="urn:microsoft.com/office/officeart/2005/8/layout/radial5"/>
    <dgm:cxn modelId="{AD851853-FAD5-4E73-B733-691FA68CC727}" type="presParOf" srcId="{EB43594A-FF1A-4788-AE90-FE4EB900094E}" destId="{41D5A148-25E1-40B0-91FC-C7459EBC4E3E}" srcOrd="1" destOrd="0" presId="urn:microsoft.com/office/officeart/2005/8/layout/radial5"/>
    <dgm:cxn modelId="{1FB3BF63-F2EC-4943-BB48-E379C59612C7}" type="presParOf" srcId="{41D5A148-25E1-40B0-91FC-C7459EBC4E3E}" destId="{A20EFDD7-3F9A-4266-94E6-03938BFA233C}" srcOrd="0" destOrd="0" presId="urn:microsoft.com/office/officeart/2005/8/layout/radial5"/>
    <dgm:cxn modelId="{F4F31455-0FCF-4CF4-A87A-BB1B40C995EF}" type="presParOf" srcId="{EB43594A-FF1A-4788-AE90-FE4EB900094E}" destId="{151A5C31-53C2-421D-BED8-55BFD4B8CE5C}" srcOrd="2" destOrd="0" presId="urn:microsoft.com/office/officeart/2005/8/layout/radial5"/>
    <dgm:cxn modelId="{4DB27C9F-177E-4B80-BE86-9D9FA8AE7B6F}" type="presParOf" srcId="{EB43594A-FF1A-4788-AE90-FE4EB900094E}" destId="{6962FDA2-7C37-4776-A6E2-D45126330FDF}" srcOrd="3" destOrd="0" presId="urn:microsoft.com/office/officeart/2005/8/layout/radial5"/>
    <dgm:cxn modelId="{3FE118DA-E226-46F8-853F-84287AF3EC46}" type="presParOf" srcId="{6962FDA2-7C37-4776-A6E2-D45126330FDF}" destId="{EDF091F3-1F40-4FC0-BCF9-467876D40677}" srcOrd="0" destOrd="0" presId="urn:microsoft.com/office/officeart/2005/8/layout/radial5"/>
    <dgm:cxn modelId="{005470D1-4A4B-4D83-9D6B-AB8D0DE2E000}" type="presParOf" srcId="{EB43594A-FF1A-4788-AE90-FE4EB900094E}" destId="{F87E6DEA-AD2C-4B2C-92A4-6AD386BADE6D}" srcOrd="4" destOrd="0" presId="urn:microsoft.com/office/officeart/2005/8/layout/radial5"/>
    <dgm:cxn modelId="{2321EA3E-F0C7-4FD3-AEF2-5B0718CD2851}" type="presParOf" srcId="{EB43594A-FF1A-4788-AE90-FE4EB900094E}" destId="{AF4E3E5E-51BE-41C2-8563-0F193C667E35}" srcOrd="5" destOrd="0" presId="urn:microsoft.com/office/officeart/2005/8/layout/radial5"/>
    <dgm:cxn modelId="{1F7C882D-EC3A-41AB-B723-F55CC26DEC03}" type="presParOf" srcId="{AF4E3E5E-51BE-41C2-8563-0F193C667E35}" destId="{6592357A-85BF-4F7B-BDF4-63C5D1F55790}" srcOrd="0" destOrd="0" presId="urn:microsoft.com/office/officeart/2005/8/layout/radial5"/>
    <dgm:cxn modelId="{369CCF01-DBF4-496A-B912-468D3544348A}" type="presParOf" srcId="{EB43594A-FF1A-4788-AE90-FE4EB900094E}" destId="{6D47BE4E-08C9-432D-940A-12E520E25E89}" srcOrd="6" destOrd="0" presId="urn:microsoft.com/office/officeart/2005/8/layout/radial5"/>
    <dgm:cxn modelId="{9998553D-E403-4A83-8B2D-0290CC996D6E}" type="presParOf" srcId="{EB43594A-FF1A-4788-AE90-FE4EB900094E}" destId="{E9AD7934-4BBA-447F-90E0-DC2C6BAC6FB8}" srcOrd="7" destOrd="0" presId="urn:microsoft.com/office/officeart/2005/8/layout/radial5"/>
    <dgm:cxn modelId="{A5DA5EE2-CF2D-4EA9-A6AB-610DC5611522}" type="presParOf" srcId="{E9AD7934-4BBA-447F-90E0-DC2C6BAC6FB8}" destId="{F52D3758-F882-4D6D-9A01-80A19D2DBCE8}" srcOrd="0" destOrd="0" presId="urn:microsoft.com/office/officeart/2005/8/layout/radial5"/>
    <dgm:cxn modelId="{11047A01-D744-411B-92A5-26C345278681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spend</a:t>
          </a:r>
          <a:endParaRPr lang="zh-CN" altLang="en-US" sz="3600" b="1" dirty="0"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/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/>
        </a:p>
      </dgm:t>
    </dgm:pt>
    <dgm:pt modelId="{DD7E5D69-6EC2-4E41-834F-0EC61A97CB03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expend</a:t>
          </a:r>
          <a:endParaRPr lang="zh-CN" altLang="en-US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/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/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indispensable 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/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/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pension 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/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/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compensate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/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/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RadScaleRad="98650" custRadScaleInc="108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69907" custScaleY="96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06333" custScaleY="1013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72111" custRadScaleRad="99059" custRadScaleInc="-178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9730D14-F0BF-4FCC-9B77-2C2E9D97DDEF}" type="presOf" srcId="{7EBA0BCE-2B2E-47E8-B594-34699643C6A2}" destId="{FAE68EBA-AF26-44A6-B285-058E6786BD52}" srcOrd="0" destOrd="0" presId="urn:microsoft.com/office/officeart/2005/8/layout/cycle5"/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4157BF02-1459-4073-96DD-4355A451DD55}" type="presOf" srcId="{DE2E47EF-3C94-459F-B985-12EBC6E505B8}" destId="{C0E4914C-984E-4400-B78B-B1EAB4C0F565}" srcOrd="0" destOrd="0" presId="urn:microsoft.com/office/officeart/2005/8/layout/cycle5"/>
    <dgm:cxn modelId="{7B6B69DC-4848-437F-93CC-03FF329FEEE6}" type="presOf" srcId="{12A26C27-3AFB-44A5-8DC0-228A75EA625F}" destId="{4FE03161-E392-40C8-A667-8A2820605F91}" srcOrd="0" destOrd="0" presId="urn:microsoft.com/office/officeart/2005/8/layout/cycle5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D7F63FEC-24E7-4EEC-8B89-22E3CF5A02B6}" type="presOf" srcId="{5AD072C0-B650-4476-8EA3-70BF1302D0AA}" destId="{0149D205-CDD4-47A8-9D08-F54C96771A8D}" srcOrd="0" destOrd="0" presId="urn:microsoft.com/office/officeart/2005/8/layout/cycle5"/>
    <dgm:cxn modelId="{34E88CDC-C24E-4B73-A783-16526A799570}" type="presOf" srcId="{19459242-F4BD-4AFA-A099-E20E58AD7F95}" destId="{489532CE-17EC-4E9C-ABFE-A267FC0D3A04}" srcOrd="0" destOrd="0" presId="urn:microsoft.com/office/officeart/2005/8/layout/cycle5"/>
    <dgm:cxn modelId="{D02D2FE0-B736-4C3C-BC37-E4AF77AB922B}" type="presOf" srcId="{4B52A81A-AF0D-4B28-A880-ED5DFC7CE323}" destId="{62EB4D9F-20CE-465C-8BF1-9BDCED38FE3A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C98F06FF-D079-4A87-A2E8-8B9E12C6414F}" type="presOf" srcId="{DD7E5D69-6EC2-4E41-834F-0EC61A97CB03}" destId="{09159373-201B-4905-B335-AA6419FE40BC}" srcOrd="0" destOrd="0" presId="urn:microsoft.com/office/officeart/2005/8/layout/cycle5"/>
    <dgm:cxn modelId="{C50ABD31-1ACD-4D09-B11C-283CD29CEBD6}" type="presOf" srcId="{2D1BEE36-E07A-496E-B00A-49D22996229B}" destId="{40EFE512-A633-4B54-8E39-9875B9B2BB6F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467CE9B2-790C-4F8C-9B83-060E9737F274}" type="presOf" srcId="{31DBDD46-D27A-4838-B20E-30FD4D00003C}" destId="{65A2E79F-06FE-4265-9C1D-F316BE6AB4A7}" srcOrd="0" destOrd="0" presId="urn:microsoft.com/office/officeart/2005/8/layout/cycle5"/>
    <dgm:cxn modelId="{DBAC4377-E9B0-4380-8BCD-9054176E8878}" type="presOf" srcId="{377E13A7-43F2-4936-BE42-A8A33F727EC0}" destId="{378B0C0B-FA4F-443C-80B9-AE92D020C189}" srcOrd="0" destOrd="0" presId="urn:microsoft.com/office/officeart/2005/8/layout/cycle5"/>
    <dgm:cxn modelId="{F3D4A65D-5EAF-4C44-A50F-1CE34D00809F}" type="presOf" srcId="{D75FB53C-B056-48EF-9401-BC4C5CD8E5CE}" destId="{37254D38-79AD-43BA-8025-071B1F635224}" srcOrd="0" destOrd="0" presId="urn:microsoft.com/office/officeart/2005/8/layout/cycle5"/>
    <dgm:cxn modelId="{FBF80511-9A18-4FE6-9FC9-58DC3F592C64}" type="presParOf" srcId="{489532CE-17EC-4E9C-ABFE-A267FC0D3A04}" destId="{37254D38-79AD-43BA-8025-071B1F635224}" srcOrd="0" destOrd="0" presId="urn:microsoft.com/office/officeart/2005/8/layout/cycle5"/>
    <dgm:cxn modelId="{5F23ECB0-2CE6-4B76-9E2F-034D1774CFB0}" type="presParOf" srcId="{489532CE-17EC-4E9C-ABFE-A267FC0D3A04}" destId="{D9E93D5E-D5A8-418C-ADC1-962E1AD0A950}" srcOrd="1" destOrd="0" presId="urn:microsoft.com/office/officeart/2005/8/layout/cycle5"/>
    <dgm:cxn modelId="{C1979EF4-B560-4929-B68D-88F427B14E60}" type="presParOf" srcId="{489532CE-17EC-4E9C-ABFE-A267FC0D3A04}" destId="{62EB4D9F-20CE-465C-8BF1-9BDCED38FE3A}" srcOrd="2" destOrd="0" presId="urn:microsoft.com/office/officeart/2005/8/layout/cycle5"/>
    <dgm:cxn modelId="{B8294E5C-605F-4A28-988B-275F09CACD0E}" type="presParOf" srcId="{489532CE-17EC-4E9C-ABFE-A267FC0D3A04}" destId="{09159373-201B-4905-B335-AA6419FE40BC}" srcOrd="3" destOrd="0" presId="urn:microsoft.com/office/officeart/2005/8/layout/cycle5"/>
    <dgm:cxn modelId="{AE082881-5D2C-428C-8B59-5236619026DF}" type="presParOf" srcId="{489532CE-17EC-4E9C-ABFE-A267FC0D3A04}" destId="{8344FC24-1BAD-4063-8D4E-CF5A38224D18}" srcOrd="4" destOrd="0" presId="urn:microsoft.com/office/officeart/2005/8/layout/cycle5"/>
    <dgm:cxn modelId="{F9119549-FC73-4EB1-A6EE-5BA03A6D3647}" type="presParOf" srcId="{489532CE-17EC-4E9C-ABFE-A267FC0D3A04}" destId="{0149D205-CDD4-47A8-9D08-F54C96771A8D}" srcOrd="5" destOrd="0" presId="urn:microsoft.com/office/officeart/2005/8/layout/cycle5"/>
    <dgm:cxn modelId="{F43C2229-F1CC-46E7-97FE-7191BD84800F}" type="presParOf" srcId="{489532CE-17EC-4E9C-ABFE-A267FC0D3A04}" destId="{65A2E79F-06FE-4265-9C1D-F316BE6AB4A7}" srcOrd="6" destOrd="0" presId="urn:microsoft.com/office/officeart/2005/8/layout/cycle5"/>
    <dgm:cxn modelId="{CDE22CD9-8C03-4994-9F0A-4CE396917781}" type="presParOf" srcId="{489532CE-17EC-4E9C-ABFE-A267FC0D3A04}" destId="{F807877D-87A1-41D5-B4BA-E09018C3B8DE}" srcOrd="7" destOrd="0" presId="urn:microsoft.com/office/officeart/2005/8/layout/cycle5"/>
    <dgm:cxn modelId="{F0CD1040-4331-46A3-8FB4-84E8E5F4C5EE}" type="presParOf" srcId="{489532CE-17EC-4E9C-ABFE-A267FC0D3A04}" destId="{40EFE512-A633-4B54-8E39-9875B9B2BB6F}" srcOrd="8" destOrd="0" presId="urn:microsoft.com/office/officeart/2005/8/layout/cycle5"/>
    <dgm:cxn modelId="{A6215F43-E0E7-4719-9EC4-352CAF92E212}" type="presParOf" srcId="{489532CE-17EC-4E9C-ABFE-A267FC0D3A04}" destId="{C0E4914C-984E-4400-B78B-B1EAB4C0F565}" srcOrd="9" destOrd="0" presId="urn:microsoft.com/office/officeart/2005/8/layout/cycle5"/>
    <dgm:cxn modelId="{9642D255-E620-4A0A-A1F7-5CD175689845}" type="presParOf" srcId="{489532CE-17EC-4E9C-ABFE-A267FC0D3A04}" destId="{6489F788-B2D2-467C-859D-56C73D58212B}" srcOrd="10" destOrd="0" presId="urn:microsoft.com/office/officeart/2005/8/layout/cycle5"/>
    <dgm:cxn modelId="{8AD02D47-1C80-46E4-B5F4-11B7C72725E0}" type="presParOf" srcId="{489532CE-17EC-4E9C-ABFE-A267FC0D3A04}" destId="{FAE68EBA-AF26-44A6-B285-058E6786BD52}" srcOrd="11" destOrd="0" presId="urn:microsoft.com/office/officeart/2005/8/layout/cycle5"/>
    <dgm:cxn modelId="{C56A6C5D-D05B-4F2A-BF66-547554139563}" type="presParOf" srcId="{489532CE-17EC-4E9C-ABFE-A267FC0D3A04}" destId="{4FE03161-E392-40C8-A667-8A2820605F91}" srcOrd="12" destOrd="0" presId="urn:microsoft.com/office/officeart/2005/8/layout/cycle5"/>
    <dgm:cxn modelId="{5F9127B0-D908-4BFC-9298-32C22DE1672B}" type="presParOf" srcId="{489532CE-17EC-4E9C-ABFE-A267FC0D3A04}" destId="{8232A833-C85A-4230-910F-510EC288515C}" srcOrd="13" destOrd="0" presId="urn:microsoft.com/office/officeart/2005/8/layout/cycle5"/>
    <dgm:cxn modelId="{F69C1DFF-2CF5-49FF-B207-37814DE97A2D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smtClean="0">
              <a:solidFill>
                <a:schemeClr val="bg1"/>
              </a:solidFill>
              <a:latin typeface="+mn-ea"/>
              <a:ea typeface="+mn-ea"/>
            </a:rPr>
            <a:t>pend</a:t>
          </a:r>
        </a:p>
        <a:p>
          <a:pPr>
            <a:lnSpc>
              <a:spcPct val="80000"/>
            </a:lnSpc>
          </a:pPr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</a:rPr>
            <a:t>pond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ponder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suspend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depend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appendix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97A295D6-DA62-489B-AFD5-8093F3CB09C6}" type="presOf" srcId="{FD335D18-D53A-4A12-928C-32FEDA79690A}" destId="{EDF091F3-1F40-4FC0-BCF9-467876D40677}" srcOrd="1" destOrd="0" presId="urn:microsoft.com/office/officeart/2005/8/layout/radial5"/>
    <dgm:cxn modelId="{6603B359-57DD-4D35-842D-B49EE1D3F4A3}" type="presOf" srcId="{91684182-1E7C-4D58-867B-97B8892FCE8B}" destId="{6592357A-85BF-4F7B-BDF4-63C5D1F55790}" srcOrd="1" destOrd="0" presId="urn:microsoft.com/office/officeart/2005/8/layout/radial5"/>
    <dgm:cxn modelId="{BE116519-7EA5-4716-A812-6E8C6AA1B3D0}" type="presOf" srcId="{AF5C8C95-2A58-40F0-912F-0E91F56765E7}" destId="{6E950970-DDBF-4B45-9DB3-CBB0392522DB}" srcOrd="0" destOrd="0" presId="urn:microsoft.com/office/officeart/2005/8/layout/radial5"/>
    <dgm:cxn modelId="{06064936-A695-4030-9E76-9144D1B10AB3}" type="presOf" srcId="{CA68058C-AB81-493B-A22D-B6F9C105F40C}" destId="{B5DA1089-589C-4376-82C7-7F4A6F8BAF9E}" srcOrd="0" destOrd="0" presId="urn:microsoft.com/office/officeart/2005/8/layout/radial5"/>
    <dgm:cxn modelId="{45C9F9DC-3B07-4B77-962D-570879808873}" type="presOf" srcId="{8670D9DC-617C-4B2B-A644-034CCE2A1337}" destId="{41D5A148-25E1-40B0-91FC-C7459EBC4E3E}" srcOrd="0" destOrd="0" presId="urn:microsoft.com/office/officeart/2005/8/layout/radial5"/>
    <dgm:cxn modelId="{DD44107F-E272-43D4-B0FC-EF8BAF5E593B}" type="presOf" srcId="{BC88CB76-6523-4E6C-98C3-1D1113B9A2A6}" destId="{E9AD7934-4BBA-447F-90E0-DC2C6BAC6FB8}" srcOrd="0" destOrd="0" presId="urn:microsoft.com/office/officeart/2005/8/layout/radial5"/>
    <dgm:cxn modelId="{7DEFE1D4-1F78-463C-A920-1DBC242378E6}" type="presOf" srcId="{7EDD6093-7B15-4742-8EBD-EAB2F59DE869}" destId="{EB43594A-FF1A-4788-AE90-FE4EB900094E}" srcOrd="0" destOrd="0" presId="urn:microsoft.com/office/officeart/2005/8/layout/radial5"/>
    <dgm:cxn modelId="{FBE406B6-6CEA-4E23-A279-958BECDC8D5E}" type="presOf" srcId="{B573294F-1C8E-499E-BA26-702B45507D85}" destId="{F87E6DEA-AD2C-4B2C-92A4-6AD386BADE6D}" srcOrd="0" destOrd="0" presId="urn:microsoft.com/office/officeart/2005/8/layout/radial5"/>
    <dgm:cxn modelId="{9A5E1714-F08B-42F1-BF34-12D676F6840F}" type="presOf" srcId="{8670D9DC-617C-4B2B-A644-034CCE2A1337}" destId="{A20EFDD7-3F9A-4266-94E6-03938BFA233C}" srcOrd="1" destOrd="0" presId="urn:microsoft.com/office/officeart/2005/8/layout/radial5"/>
    <dgm:cxn modelId="{79F348F9-BA0F-45B0-B75F-E2F975A68236}" type="presOf" srcId="{FD335D18-D53A-4A12-928C-32FEDA79690A}" destId="{6962FDA2-7C37-4776-A6E2-D45126330FDF}" srcOrd="0" destOrd="0" presId="urn:microsoft.com/office/officeart/2005/8/layout/radial5"/>
    <dgm:cxn modelId="{1CF8936C-5A63-4982-A987-C32274835FD5}" type="presOf" srcId="{BC88CB76-6523-4E6C-98C3-1D1113B9A2A6}" destId="{F52D3758-F882-4D6D-9A01-80A19D2DBCE8}" srcOrd="1" destOrd="0" presId="urn:microsoft.com/office/officeart/2005/8/layout/radial5"/>
    <dgm:cxn modelId="{4DB6E6F4-A09E-47AA-A0CC-D8E5BBCFB4E9}" type="presOf" srcId="{18857A61-B864-4624-ACAA-0083D60AF411}" destId="{6D47BE4E-08C9-432D-940A-12E520E25E89}" srcOrd="0" destOrd="0" presId="urn:microsoft.com/office/officeart/2005/8/layout/radial5"/>
    <dgm:cxn modelId="{D7FBA809-5DF4-4130-AF6C-8636A390AD0C}" type="presOf" srcId="{91684182-1E7C-4D58-867B-97B8892FCE8B}" destId="{AF4E3E5E-51BE-41C2-8563-0F193C667E35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1DCED09F-7223-42CA-8C94-23A32949F13C}" type="presOf" srcId="{7DF8A1B7-8996-4E49-B3B0-CE8D5F9A3556}" destId="{151A5C31-53C2-421D-BED8-55BFD4B8CE5C}" srcOrd="0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A2E1F5CE-9C31-4070-95E9-D681ADF36535}" type="presParOf" srcId="{EB43594A-FF1A-4788-AE90-FE4EB900094E}" destId="{6E950970-DDBF-4B45-9DB3-CBB0392522DB}" srcOrd="0" destOrd="0" presId="urn:microsoft.com/office/officeart/2005/8/layout/radial5"/>
    <dgm:cxn modelId="{B6DC5B87-925C-4E3F-854B-154D861CA1B5}" type="presParOf" srcId="{EB43594A-FF1A-4788-AE90-FE4EB900094E}" destId="{41D5A148-25E1-40B0-91FC-C7459EBC4E3E}" srcOrd="1" destOrd="0" presId="urn:microsoft.com/office/officeart/2005/8/layout/radial5"/>
    <dgm:cxn modelId="{FAD1CCF3-4FA2-45B0-A789-40F11D4E396E}" type="presParOf" srcId="{41D5A148-25E1-40B0-91FC-C7459EBC4E3E}" destId="{A20EFDD7-3F9A-4266-94E6-03938BFA233C}" srcOrd="0" destOrd="0" presId="urn:microsoft.com/office/officeart/2005/8/layout/radial5"/>
    <dgm:cxn modelId="{93FD043F-0050-45F3-9465-6B7C1E71D1BA}" type="presParOf" srcId="{EB43594A-FF1A-4788-AE90-FE4EB900094E}" destId="{151A5C31-53C2-421D-BED8-55BFD4B8CE5C}" srcOrd="2" destOrd="0" presId="urn:microsoft.com/office/officeart/2005/8/layout/radial5"/>
    <dgm:cxn modelId="{82D7FFFD-D968-413B-8532-F32BF74F97E8}" type="presParOf" srcId="{EB43594A-FF1A-4788-AE90-FE4EB900094E}" destId="{6962FDA2-7C37-4776-A6E2-D45126330FDF}" srcOrd="3" destOrd="0" presId="urn:microsoft.com/office/officeart/2005/8/layout/radial5"/>
    <dgm:cxn modelId="{705053D8-D0EE-47A9-A995-08EA724EBC3B}" type="presParOf" srcId="{6962FDA2-7C37-4776-A6E2-D45126330FDF}" destId="{EDF091F3-1F40-4FC0-BCF9-467876D40677}" srcOrd="0" destOrd="0" presId="urn:microsoft.com/office/officeart/2005/8/layout/radial5"/>
    <dgm:cxn modelId="{27FE1667-56EE-4921-88DA-08941EE3CAF2}" type="presParOf" srcId="{EB43594A-FF1A-4788-AE90-FE4EB900094E}" destId="{F87E6DEA-AD2C-4B2C-92A4-6AD386BADE6D}" srcOrd="4" destOrd="0" presId="urn:microsoft.com/office/officeart/2005/8/layout/radial5"/>
    <dgm:cxn modelId="{43AB7080-050E-4B6D-8018-FC564A8953AE}" type="presParOf" srcId="{EB43594A-FF1A-4788-AE90-FE4EB900094E}" destId="{AF4E3E5E-51BE-41C2-8563-0F193C667E35}" srcOrd="5" destOrd="0" presId="urn:microsoft.com/office/officeart/2005/8/layout/radial5"/>
    <dgm:cxn modelId="{EE42F4F4-BF12-48FC-B379-864FF97272F8}" type="presParOf" srcId="{AF4E3E5E-51BE-41C2-8563-0F193C667E35}" destId="{6592357A-85BF-4F7B-BDF4-63C5D1F55790}" srcOrd="0" destOrd="0" presId="urn:microsoft.com/office/officeart/2005/8/layout/radial5"/>
    <dgm:cxn modelId="{96E6412C-9AAD-4725-A912-29BF2E1E9440}" type="presParOf" srcId="{EB43594A-FF1A-4788-AE90-FE4EB900094E}" destId="{6D47BE4E-08C9-432D-940A-12E520E25E89}" srcOrd="6" destOrd="0" presId="urn:microsoft.com/office/officeart/2005/8/layout/radial5"/>
    <dgm:cxn modelId="{EF1BAE79-B55F-41EA-99DE-E57992F4BE0C}" type="presParOf" srcId="{EB43594A-FF1A-4788-AE90-FE4EB900094E}" destId="{E9AD7934-4BBA-447F-90E0-DC2C6BAC6FB8}" srcOrd="7" destOrd="0" presId="urn:microsoft.com/office/officeart/2005/8/layout/radial5"/>
    <dgm:cxn modelId="{54A2D1DE-0415-4F62-BC9D-76B28ED46B76}" type="presParOf" srcId="{E9AD7934-4BBA-447F-90E0-DC2C6BAC6FB8}" destId="{F52D3758-F882-4D6D-9A01-80A19D2DBCE8}" srcOrd="0" destOrd="0" presId="urn:microsoft.com/office/officeart/2005/8/layout/radial5"/>
    <dgm:cxn modelId="{2CEA9F4E-86C1-4F88-BD3F-BF174C918D11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D6093-7B15-4742-8EBD-EAB2F59DE8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5C8C95-2A58-40F0-912F-0E91F56765E7}">
      <dgm:prSet phldrT="[文本]" custT="1"/>
      <dgm:spPr/>
      <dgm:t>
        <a:bodyPr/>
        <a:lstStyle/>
        <a:p>
          <a:pPr>
            <a:lnSpc>
              <a:spcPct val="80000"/>
            </a:lnSpc>
          </a:pPr>
          <a:r>
            <a:rPr lang="en-US" altLang="zh-TW" sz="3200" b="1" dirty="0" smtClean="0">
              <a:solidFill>
                <a:schemeClr val="bg1"/>
              </a:solidFill>
              <a:latin typeface="+mn-ea"/>
              <a:ea typeface="+mn-ea"/>
            </a:rPr>
            <a:t>pend</a:t>
          </a:r>
        </a:p>
        <a:p>
          <a:pPr>
            <a:lnSpc>
              <a:spcPct val="80000"/>
            </a:lnSpc>
          </a:pPr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</a:rPr>
            <a:t>pond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212E6E8-5C33-4704-A51F-4CC02D55E507}" cxnId="{C0E8B541-B89D-4D82-A822-47F2C42AD483}" type="parTrans">
      <dgm:prSet/>
      <dgm:spPr/>
      <dgm:t>
        <a:bodyPr/>
        <a:lstStyle/>
        <a:p>
          <a:endParaRPr lang="zh-CN" altLang="en-US"/>
        </a:p>
      </dgm:t>
    </dgm:pt>
    <dgm:pt modelId="{F2CD6045-F0E3-4387-9C4B-4F5C1B977342}" cxnId="{C0E8B541-B89D-4D82-A822-47F2C42AD483}" type="sibTrans">
      <dgm:prSet/>
      <dgm:spPr/>
      <dgm:t>
        <a:bodyPr/>
        <a:lstStyle/>
        <a:p>
          <a:endParaRPr lang="zh-CN" altLang="en-US"/>
        </a:p>
      </dgm:t>
    </dgm:pt>
    <dgm:pt modelId="{7DF8A1B7-8996-4E49-B3B0-CE8D5F9A3556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ponder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8670D9DC-617C-4B2B-A644-034CCE2A1337}" cxnId="{A84D7DFB-55D2-4DB4-915F-7E9BFB75270E}" type="parTrans">
      <dgm:prSet/>
      <dgm:spPr/>
      <dgm:t>
        <a:bodyPr/>
        <a:lstStyle/>
        <a:p>
          <a:endParaRPr lang="zh-CN" altLang="en-US"/>
        </a:p>
      </dgm:t>
    </dgm:pt>
    <dgm:pt modelId="{F9F43BA5-8FE4-4CAB-A116-AD70F9F2BD21}" cxnId="{A84D7DFB-55D2-4DB4-915F-7E9BFB75270E}" type="sibTrans">
      <dgm:prSet/>
      <dgm:spPr/>
      <dgm:t>
        <a:bodyPr/>
        <a:lstStyle/>
        <a:p>
          <a:endParaRPr lang="zh-CN" altLang="en-US"/>
        </a:p>
      </dgm:t>
    </dgm:pt>
    <dgm:pt modelId="{B573294F-1C8E-499E-BA26-702B45507D85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suspend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FD335D18-D53A-4A12-928C-32FEDA79690A}" cxnId="{83B99585-4366-4572-AB30-172E49659F9F}" type="parTrans">
      <dgm:prSet/>
      <dgm:spPr/>
      <dgm:t>
        <a:bodyPr/>
        <a:lstStyle/>
        <a:p>
          <a:endParaRPr lang="zh-CN" altLang="en-US"/>
        </a:p>
      </dgm:t>
    </dgm:pt>
    <dgm:pt modelId="{FFB88EA3-FB4F-4F40-82DA-F2D24F45CB06}" cxnId="{83B99585-4366-4572-AB30-172E49659F9F}" type="sibTrans">
      <dgm:prSet/>
      <dgm:spPr/>
      <dgm:t>
        <a:bodyPr/>
        <a:lstStyle/>
        <a:p>
          <a:endParaRPr lang="zh-CN" altLang="en-US"/>
        </a:p>
      </dgm:t>
    </dgm:pt>
    <dgm:pt modelId="{18857A61-B864-4624-ACAA-0083D60AF411}">
      <dgm:prSet phldrT="[文本]" custT="1"/>
      <dgm:spPr/>
      <dgm:t>
        <a:bodyPr/>
        <a:lstStyle/>
        <a:p>
          <a:r>
            <a: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depend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91684182-1E7C-4D58-867B-97B8892FCE8B}" cxnId="{31AFD311-330D-44F9-AC59-105145B4EFDD}" type="parTrans">
      <dgm:prSet/>
      <dgm:spPr/>
      <dgm:t>
        <a:bodyPr/>
        <a:lstStyle/>
        <a:p>
          <a:endParaRPr lang="zh-CN" altLang="en-US"/>
        </a:p>
      </dgm:t>
    </dgm:pt>
    <dgm:pt modelId="{7202C97B-603E-4A2C-B7D2-1D5DDB6BDADC}" cxnId="{31AFD311-330D-44F9-AC59-105145B4EFDD}" type="sibTrans">
      <dgm:prSet/>
      <dgm:spPr/>
      <dgm:t>
        <a:bodyPr/>
        <a:lstStyle/>
        <a:p>
          <a:endParaRPr lang="zh-CN" altLang="en-US"/>
        </a:p>
      </dgm:t>
    </dgm:pt>
    <dgm:pt modelId="{CA68058C-AB81-493B-A22D-B6F9C105F40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appendix</a:t>
          </a:r>
          <a:endParaRPr lang="zh-CN" altLang="en-US" sz="3200" b="1" dirty="0">
            <a:solidFill>
              <a:schemeClr val="bg1"/>
            </a:solidFill>
          </a:endParaRPr>
        </a:p>
      </dgm:t>
    </dgm:pt>
    <dgm:pt modelId="{BC88CB76-6523-4E6C-98C3-1D1113B9A2A6}" cxnId="{30C2FE71-94EC-41B2-A69B-5385C9C267F9}" type="parTrans">
      <dgm:prSet/>
      <dgm:spPr/>
      <dgm:t>
        <a:bodyPr/>
        <a:lstStyle/>
        <a:p>
          <a:endParaRPr lang="zh-CN" altLang="en-US"/>
        </a:p>
      </dgm:t>
    </dgm:pt>
    <dgm:pt modelId="{CE881A1F-42AE-487A-8FCF-9994246CBAC0}" cxnId="{30C2FE71-94EC-41B2-A69B-5385C9C267F9}" type="sibTrans">
      <dgm:prSet/>
      <dgm:spPr/>
      <dgm:t>
        <a:bodyPr/>
        <a:lstStyle/>
        <a:p>
          <a:endParaRPr lang="zh-CN" altLang="en-US"/>
        </a:p>
      </dgm:t>
    </dgm:pt>
    <dgm:pt modelId="{EB43594A-FF1A-4788-AE90-FE4EB900094E}" type="pres">
      <dgm:prSet presAssocID="{7EDD6093-7B15-4742-8EBD-EAB2F59DE8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950970-DDBF-4B45-9DB3-CBB0392522DB}" type="pres">
      <dgm:prSet presAssocID="{AF5C8C95-2A58-40F0-912F-0E91F56765E7}" presName="centerShape" presStyleLbl="node0" presStyleIdx="0" presStyleCnt="1" custLinFactNeighborY="-399"/>
      <dgm:spPr/>
      <dgm:t>
        <a:bodyPr/>
        <a:lstStyle/>
        <a:p>
          <a:endParaRPr lang="zh-CN" altLang="en-US"/>
        </a:p>
      </dgm:t>
    </dgm:pt>
    <dgm:pt modelId="{41D5A148-25E1-40B0-91FC-C7459EBC4E3E}" type="pres">
      <dgm:prSet presAssocID="{8670D9DC-617C-4B2B-A644-034CCE2A1337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0EFDD7-3F9A-4266-94E6-03938BFA233C}" type="pres">
      <dgm:prSet presAssocID="{8670D9DC-617C-4B2B-A644-034CCE2A133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1A5C31-53C2-421D-BED8-55BFD4B8CE5C}" type="pres">
      <dgm:prSet presAssocID="{7DF8A1B7-8996-4E49-B3B0-CE8D5F9A3556}" presName="node" presStyleLbl="node1" presStyleIdx="0" presStyleCnt="4" custScaleX="213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FDA2-7C37-4776-A6E2-D45126330FDF}" type="pres">
      <dgm:prSet presAssocID="{FD335D18-D53A-4A12-928C-32FEDA7969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DF091F3-1F40-4FC0-BCF9-467876D40677}" type="pres">
      <dgm:prSet presAssocID="{FD335D18-D53A-4A12-928C-32FEDA7969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87E6DEA-AD2C-4B2C-92A4-6AD386BADE6D}" type="pres">
      <dgm:prSet presAssocID="{B573294F-1C8E-499E-BA26-702B45507D85}" presName="node" presStyleLbl="node1" presStyleIdx="1" presStyleCnt="4" custScaleX="204004" custRadScaleRad="151140" custRadScaleInc="-1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E3E5E-51BE-41C2-8563-0F193C667E35}" type="pres">
      <dgm:prSet presAssocID="{91684182-1E7C-4D58-867B-97B8892FCE8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92357A-85BF-4F7B-BDF4-63C5D1F55790}" type="pres">
      <dgm:prSet presAssocID="{91684182-1E7C-4D58-867B-97B8892FCE8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D47BE4E-08C9-432D-940A-12E520E25E89}" type="pres">
      <dgm:prSet presAssocID="{18857A61-B864-4624-ACAA-0083D60AF411}" presName="node" presStyleLbl="node1" presStyleIdx="2" presStyleCnt="4" custScaleX="202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D7934-4BBA-447F-90E0-DC2C6BAC6FB8}" type="pres">
      <dgm:prSet presAssocID="{BC88CB76-6523-4E6C-98C3-1D1113B9A2A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52D3758-F882-4D6D-9A01-80A19D2DBCE8}" type="pres">
      <dgm:prSet presAssocID="{BC88CB76-6523-4E6C-98C3-1D1113B9A2A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5DA1089-589C-4376-82C7-7F4A6F8BAF9E}" type="pres">
      <dgm:prSet presAssocID="{CA68058C-AB81-493B-A22D-B6F9C105F40C}" presName="node" presStyleLbl="node1" presStyleIdx="3" presStyleCnt="4" custScaleX="185190" custRadScaleRad="132905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99585-4366-4572-AB30-172E49659F9F}" srcId="{AF5C8C95-2A58-40F0-912F-0E91F56765E7}" destId="{B573294F-1C8E-499E-BA26-702B45507D85}" srcOrd="1" destOrd="0" parTransId="{FD335D18-D53A-4A12-928C-32FEDA79690A}" sibTransId="{FFB88EA3-FB4F-4F40-82DA-F2D24F45CB06}"/>
    <dgm:cxn modelId="{2A90D40F-3A17-4A45-A2A6-DA9BCCA246CF}" type="presOf" srcId="{7EDD6093-7B15-4742-8EBD-EAB2F59DE869}" destId="{EB43594A-FF1A-4788-AE90-FE4EB900094E}" srcOrd="0" destOrd="0" presId="urn:microsoft.com/office/officeart/2005/8/layout/radial5"/>
    <dgm:cxn modelId="{BAB1C38E-9FDD-412E-95E3-8128EAC83D62}" type="presOf" srcId="{BC88CB76-6523-4E6C-98C3-1D1113B9A2A6}" destId="{E9AD7934-4BBA-447F-90E0-DC2C6BAC6FB8}" srcOrd="0" destOrd="0" presId="urn:microsoft.com/office/officeart/2005/8/layout/radial5"/>
    <dgm:cxn modelId="{A71CC930-6E18-425B-989D-D04098C200D1}" type="presOf" srcId="{FD335D18-D53A-4A12-928C-32FEDA79690A}" destId="{6962FDA2-7C37-4776-A6E2-D45126330FDF}" srcOrd="0" destOrd="0" presId="urn:microsoft.com/office/officeart/2005/8/layout/radial5"/>
    <dgm:cxn modelId="{0DAA1780-B183-4D8D-9C59-BE98C8F39183}" type="presOf" srcId="{8670D9DC-617C-4B2B-A644-034CCE2A1337}" destId="{41D5A148-25E1-40B0-91FC-C7459EBC4E3E}" srcOrd="0" destOrd="0" presId="urn:microsoft.com/office/officeart/2005/8/layout/radial5"/>
    <dgm:cxn modelId="{F784343D-A116-4C85-94B3-B8E9B7A8C80B}" type="presOf" srcId="{8670D9DC-617C-4B2B-A644-034CCE2A1337}" destId="{A20EFDD7-3F9A-4266-94E6-03938BFA233C}" srcOrd="1" destOrd="0" presId="urn:microsoft.com/office/officeart/2005/8/layout/radial5"/>
    <dgm:cxn modelId="{DCC3B4F3-8B93-4A2C-A26D-16065DEE7723}" type="presOf" srcId="{7DF8A1B7-8996-4E49-B3B0-CE8D5F9A3556}" destId="{151A5C31-53C2-421D-BED8-55BFD4B8CE5C}" srcOrd="0" destOrd="0" presId="urn:microsoft.com/office/officeart/2005/8/layout/radial5"/>
    <dgm:cxn modelId="{59D1A15D-84E1-4659-AA19-1C0D49ACD4FB}" type="presOf" srcId="{BC88CB76-6523-4E6C-98C3-1D1113B9A2A6}" destId="{F52D3758-F882-4D6D-9A01-80A19D2DBCE8}" srcOrd="1" destOrd="0" presId="urn:microsoft.com/office/officeart/2005/8/layout/radial5"/>
    <dgm:cxn modelId="{1F0A89FB-4663-473F-B0D4-904069EF8817}" type="presOf" srcId="{B573294F-1C8E-499E-BA26-702B45507D85}" destId="{F87E6DEA-AD2C-4B2C-92A4-6AD386BADE6D}" srcOrd="0" destOrd="0" presId="urn:microsoft.com/office/officeart/2005/8/layout/radial5"/>
    <dgm:cxn modelId="{8EA25B35-7912-464D-A93D-EC5356D9930F}" type="presOf" srcId="{CA68058C-AB81-493B-A22D-B6F9C105F40C}" destId="{B5DA1089-589C-4376-82C7-7F4A6F8BAF9E}" srcOrd="0" destOrd="0" presId="urn:microsoft.com/office/officeart/2005/8/layout/radial5"/>
    <dgm:cxn modelId="{5CD3805C-15BA-447F-961C-41B882EFB50E}" type="presOf" srcId="{91684182-1E7C-4D58-867B-97B8892FCE8B}" destId="{AF4E3E5E-51BE-41C2-8563-0F193C667E35}" srcOrd="0" destOrd="0" presId="urn:microsoft.com/office/officeart/2005/8/layout/radial5"/>
    <dgm:cxn modelId="{31AFD311-330D-44F9-AC59-105145B4EFDD}" srcId="{AF5C8C95-2A58-40F0-912F-0E91F56765E7}" destId="{18857A61-B864-4624-ACAA-0083D60AF411}" srcOrd="2" destOrd="0" parTransId="{91684182-1E7C-4D58-867B-97B8892FCE8B}" sibTransId="{7202C97B-603E-4A2C-B7D2-1D5DDB6BDADC}"/>
    <dgm:cxn modelId="{03126510-D7D4-4E40-B968-89277D421858}" type="presOf" srcId="{91684182-1E7C-4D58-867B-97B8892FCE8B}" destId="{6592357A-85BF-4F7B-BDF4-63C5D1F55790}" srcOrd="1" destOrd="0" presId="urn:microsoft.com/office/officeart/2005/8/layout/radial5"/>
    <dgm:cxn modelId="{F9498ED7-83E0-4C1E-9535-BA73D07B5472}" type="presOf" srcId="{18857A61-B864-4624-ACAA-0083D60AF411}" destId="{6D47BE4E-08C9-432D-940A-12E520E25E89}" srcOrd="0" destOrd="0" presId="urn:microsoft.com/office/officeart/2005/8/layout/radial5"/>
    <dgm:cxn modelId="{85C21C50-24FC-4D31-8B03-20A727734653}" type="presOf" srcId="{AF5C8C95-2A58-40F0-912F-0E91F56765E7}" destId="{6E950970-DDBF-4B45-9DB3-CBB0392522DB}" srcOrd="0" destOrd="0" presId="urn:microsoft.com/office/officeart/2005/8/layout/radial5"/>
    <dgm:cxn modelId="{23247F29-1A55-409D-90D1-CD5FD54DC351}" type="presOf" srcId="{FD335D18-D53A-4A12-928C-32FEDA79690A}" destId="{EDF091F3-1F40-4FC0-BCF9-467876D40677}" srcOrd="1" destOrd="0" presId="urn:microsoft.com/office/officeart/2005/8/layout/radial5"/>
    <dgm:cxn modelId="{A84D7DFB-55D2-4DB4-915F-7E9BFB75270E}" srcId="{AF5C8C95-2A58-40F0-912F-0E91F56765E7}" destId="{7DF8A1B7-8996-4E49-B3B0-CE8D5F9A3556}" srcOrd="0" destOrd="0" parTransId="{8670D9DC-617C-4B2B-A644-034CCE2A1337}" sibTransId="{F9F43BA5-8FE4-4CAB-A116-AD70F9F2BD21}"/>
    <dgm:cxn modelId="{30C2FE71-94EC-41B2-A69B-5385C9C267F9}" srcId="{AF5C8C95-2A58-40F0-912F-0E91F56765E7}" destId="{CA68058C-AB81-493B-A22D-B6F9C105F40C}" srcOrd="3" destOrd="0" parTransId="{BC88CB76-6523-4E6C-98C3-1D1113B9A2A6}" sibTransId="{CE881A1F-42AE-487A-8FCF-9994246CBAC0}"/>
    <dgm:cxn modelId="{C0E8B541-B89D-4D82-A822-47F2C42AD483}" srcId="{7EDD6093-7B15-4742-8EBD-EAB2F59DE869}" destId="{AF5C8C95-2A58-40F0-912F-0E91F56765E7}" srcOrd="0" destOrd="0" parTransId="{C212E6E8-5C33-4704-A51F-4CC02D55E507}" sibTransId="{F2CD6045-F0E3-4387-9C4B-4F5C1B977342}"/>
    <dgm:cxn modelId="{AA48F68F-3AA3-4028-8D35-87CFE01F606D}" type="presParOf" srcId="{EB43594A-FF1A-4788-AE90-FE4EB900094E}" destId="{6E950970-DDBF-4B45-9DB3-CBB0392522DB}" srcOrd="0" destOrd="0" presId="urn:microsoft.com/office/officeart/2005/8/layout/radial5"/>
    <dgm:cxn modelId="{97A6292E-9CA9-40F7-AEB2-E9BF3FF28C78}" type="presParOf" srcId="{EB43594A-FF1A-4788-AE90-FE4EB900094E}" destId="{41D5A148-25E1-40B0-91FC-C7459EBC4E3E}" srcOrd="1" destOrd="0" presId="urn:microsoft.com/office/officeart/2005/8/layout/radial5"/>
    <dgm:cxn modelId="{FE652DA4-367C-469A-B9DA-DF04BCA1AB78}" type="presParOf" srcId="{41D5A148-25E1-40B0-91FC-C7459EBC4E3E}" destId="{A20EFDD7-3F9A-4266-94E6-03938BFA233C}" srcOrd="0" destOrd="0" presId="urn:microsoft.com/office/officeart/2005/8/layout/radial5"/>
    <dgm:cxn modelId="{904B4960-F42F-413F-9627-29CE51F11B69}" type="presParOf" srcId="{EB43594A-FF1A-4788-AE90-FE4EB900094E}" destId="{151A5C31-53C2-421D-BED8-55BFD4B8CE5C}" srcOrd="2" destOrd="0" presId="urn:microsoft.com/office/officeart/2005/8/layout/radial5"/>
    <dgm:cxn modelId="{24408019-0FCE-4445-8A27-3FE03475F1E7}" type="presParOf" srcId="{EB43594A-FF1A-4788-AE90-FE4EB900094E}" destId="{6962FDA2-7C37-4776-A6E2-D45126330FDF}" srcOrd="3" destOrd="0" presId="urn:microsoft.com/office/officeart/2005/8/layout/radial5"/>
    <dgm:cxn modelId="{A7CDC37C-2B2E-47BE-9D16-55579CE56E66}" type="presParOf" srcId="{6962FDA2-7C37-4776-A6E2-D45126330FDF}" destId="{EDF091F3-1F40-4FC0-BCF9-467876D40677}" srcOrd="0" destOrd="0" presId="urn:microsoft.com/office/officeart/2005/8/layout/radial5"/>
    <dgm:cxn modelId="{E3B7D910-B23C-4981-BBD3-BA037E554309}" type="presParOf" srcId="{EB43594A-FF1A-4788-AE90-FE4EB900094E}" destId="{F87E6DEA-AD2C-4B2C-92A4-6AD386BADE6D}" srcOrd="4" destOrd="0" presId="urn:microsoft.com/office/officeart/2005/8/layout/radial5"/>
    <dgm:cxn modelId="{F0DC8DA5-9470-4981-9DF9-2DE3122B7707}" type="presParOf" srcId="{EB43594A-FF1A-4788-AE90-FE4EB900094E}" destId="{AF4E3E5E-51BE-41C2-8563-0F193C667E35}" srcOrd="5" destOrd="0" presId="urn:microsoft.com/office/officeart/2005/8/layout/radial5"/>
    <dgm:cxn modelId="{84C308A0-4A7A-4C1B-BF18-7EE1F989D5DB}" type="presParOf" srcId="{AF4E3E5E-51BE-41C2-8563-0F193C667E35}" destId="{6592357A-85BF-4F7B-BDF4-63C5D1F55790}" srcOrd="0" destOrd="0" presId="urn:microsoft.com/office/officeart/2005/8/layout/radial5"/>
    <dgm:cxn modelId="{A17CCFC8-C770-47C7-A90B-DBD9E02C1815}" type="presParOf" srcId="{EB43594A-FF1A-4788-AE90-FE4EB900094E}" destId="{6D47BE4E-08C9-432D-940A-12E520E25E89}" srcOrd="6" destOrd="0" presId="urn:microsoft.com/office/officeart/2005/8/layout/radial5"/>
    <dgm:cxn modelId="{51738EE1-D5EB-4BD5-A98D-434E1FF66A73}" type="presParOf" srcId="{EB43594A-FF1A-4788-AE90-FE4EB900094E}" destId="{E9AD7934-4BBA-447F-90E0-DC2C6BAC6FB8}" srcOrd="7" destOrd="0" presId="urn:microsoft.com/office/officeart/2005/8/layout/radial5"/>
    <dgm:cxn modelId="{A1A8C88C-34CF-43A6-A06F-FBA666859CFF}" type="presParOf" srcId="{E9AD7934-4BBA-447F-90E0-DC2C6BAC6FB8}" destId="{F52D3758-F882-4D6D-9A01-80A19D2DBCE8}" srcOrd="0" destOrd="0" presId="urn:microsoft.com/office/officeart/2005/8/layout/radial5"/>
    <dgm:cxn modelId="{797C2F2E-00C3-43F2-AB33-1739FD65F209}" type="presParOf" srcId="{EB43594A-FF1A-4788-AE90-FE4EB900094E}" destId="{B5DA1089-589C-4376-82C7-7F4A6F8BAF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sport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opportunity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transport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export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import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863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768FCCF-CF94-4280-BF3F-E0053D822811}" type="presOf" srcId="{0A81E906-6ABB-454B-A2E6-C2F4B9D6D635}" destId="{320D107D-54AD-4368-9B70-D31664FB2482}" srcOrd="0" destOrd="0" presId="urn:microsoft.com/office/officeart/2005/8/layout/cycle5"/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580D7803-3860-4631-8018-F7A2A5E15C94}" type="presOf" srcId="{BD2B7E78-7A15-4EFB-81F7-E125DAC05CC8}" destId="{3C379CB1-A5DF-47D5-B3C7-C1CD3324AA6D}" srcOrd="0" destOrd="0" presId="urn:microsoft.com/office/officeart/2005/8/layout/cycle5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26E892D7-8804-45BB-B3EC-65205B136AF5}" type="presOf" srcId="{F548CCDB-93AB-4D6E-A709-1A3C025B14F4}" destId="{C18D75BB-E5D3-4E7D-9CD1-A26DF2F63957}" srcOrd="0" destOrd="0" presId="urn:microsoft.com/office/officeart/2005/8/layout/cycle5"/>
    <dgm:cxn modelId="{48036539-6770-4326-8EDE-889299B4CEDC}" type="presOf" srcId="{7A4B98D5-8391-4A4B-8730-BD222F6AC075}" destId="{54DEB7C6-73E6-4428-8B40-4A17D74C883F}" srcOrd="0" destOrd="0" presId="urn:microsoft.com/office/officeart/2005/8/layout/cycle5"/>
    <dgm:cxn modelId="{A9E34CFB-A7A4-476D-B11A-4413848CF02D}" type="presOf" srcId="{2358B715-B041-47D1-B93F-025BC0B15242}" destId="{3C1977F4-E668-41F5-83CB-1F1EC56793E8}" srcOrd="0" destOrd="0" presId="urn:microsoft.com/office/officeart/2005/8/layout/cycle5"/>
    <dgm:cxn modelId="{5DC33910-47AA-4B2D-86AD-CCBC899503CB}" type="presOf" srcId="{AE89CF02-DA15-4043-B32A-974F3AE2B2AA}" destId="{E4E89CAE-C5F6-4B1E-BCE4-3D92FFEBEDC4}" srcOrd="0" destOrd="0" presId="urn:microsoft.com/office/officeart/2005/8/layout/cycle5"/>
    <dgm:cxn modelId="{29C76D95-02F8-416B-AA07-0D405BA53AA1}" type="presOf" srcId="{9B515875-B450-4E1C-A4D6-644D20046362}" destId="{C0A9BC2A-C7DB-455D-BAB5-464DAA16D225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A9C6A343-5562-4D63-BBDE-81557BBEE1D8}" type="presOf" srcId="{22FC7739-ED52-4C53-8D99-E5CD326DD3EE}" destId="{BDE9E4A0-FE83-46C6-BAEA-7016FC35BE01}" srcOrd="0" destOrd="0" presId="urn:microsoft.com/office/officeart/2005/8/layout/cycle5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1FAA3DC3-C033-41D5-8569-1950B64D2072}" type="presOf" srcId="{FB87A311-6BD5-4085-B1F6-1AF521728D4C}" destId="{5932F415-2137-477C-9BA7-35BAA872B3BE}" srcOrd="0" destOrd="0" presId="urn:microsoft.com/office/officeart/2005/8/layout/cycle5"/>
    <dgm:cxn modelId="{7A2A59FC-F020-4CF6-AB2A-C80B4BA841BA}" type="presOf" srcId="{2655435B-7D87-460B-BE69-0D4605A076BE}" destId="{0086E5E9-DDD7-4187-AB98-A1165387AB9B}" srcOrd="0" destOrd="0" presId="urn:microsoft.com/office/officeart/2005/8/layout/cycle5"/>
    <dgm:cxn modelId="{7B3B51AA-E224-4314-880E-BC3C8FEBF4B7}" type="presOf" srcId="{0F9DC5E0-FA9D-46D8-948E-D86E8780A424}" destId="{D8796CCD-2AFA-454E-AD08-2054595F2701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2CCC495B-F42C-4957-9483-0FCF44B5568F}" type="presOf" srcId="{35314256-DF02-4B69-9AF8-83E55894A984}" destId="{DBE64401-4C4E-44D5-A6A2-E56A59B9D1E2}" srcOrd="0" destOrd="0" presId="urn:microsoft.com/office/officeart/2005/8/layout/cycle5"/>
    <dgm:cxn modelId="{E6A181B1-9A86-46AA-99A3-1E5C2F114C86}" type="presOf" srcId="{439CE18D-EB52-4E74-8D0F-D24862489C6F}" destId="{38C33B0D-EA57-4EBC-98F1-941EEE1881FD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375034AA-160C-4279-8C55-B4B5BAA74E3E}" type="presParOf" srcId="{D8796CCD-2AFA-454E-AD08-2054595F2701}" destId="{3C1977F4-E668-41F5-83CB-1F1EC56793E8}" srcOrd="0" destOrd="0" presId="urn:microsoft.com/office/officeart/2005/8/layout/cycle5"/>
    <dgm:cxn modelId="{B13B8200-DC0F-4A97-8F39-7FE065C458AF}" type="presParOf" srcId="{D8796CCD-2AFA-454E-AD08-2054595F2701}" destId="{2B99B411-9519-4837-B913-944BB2E00BEC}" srcOrd="1" destOrd="0" presId="urn:microsoft.com/office/officeart/2005/8/layout/cycle5"/>
    <dgm:cxn modelId="{9A1CBDD9-FBE0-4163-8219-CF711BA70F1F}" type="presParOf" srcId="{D8796CCD-2AFA-454E-AD08-2054595F2701}" destId="{38C33B0D-EA57-4EBC-98F1-941EEE1881FD}" srcOrd="2" destOrd="0" presId="urn:microsoft.com/office/officeart/2005/8/layout/cycle5"/>
    <dgm:cxn modelId="{C7545BBA-0E23-4EF1-B5C0-4FE0A4BD29FB}" type="presParOf" srcId="{D8796CCD-2AFA-454E-AD08-2054595F2701}" destId="{E4E89CAE-C5F6-4B1E-BCE4-3D92FFEBEDC4}" srcOrd="3" destOrd="0" presId="urn:microsoft.com/office/officeart/2005/8/layout/cycle5"/>
    <dgm:cxn modelId="{221204C4-DFCE-43AC-B0A1-F588734F8854}" type="presParOf" srcId="{D8796CCD-2AFA-454E-AD08-2054595F2701}" destId="{7F7A2323-BFEE-440D-8702-DC25FD6502E0}" srcOrd="4" destOrd="0" presId="urn:microsoft.com/office/officeart/2005/8/layout/cycle5"/>
    <dgm:cxn modelId="{F0EE29C4-9FEE-43F5-9E78-C95AF56899AB}" type="presParOf" srcId="{D8796CCD-2AFA-454E-AD08-2054595F2701}" destId="{0086E5E9-DDD7-4187-AB98-A1165387AB9B}" srcOrd="5" destOrd="0" presId="urn:microsoft.com/office/officeart/2005/8/layout/cycle5"/>
    <dgm:cxn modelId="{16A655D8-105A-4F3F-81C2-3A5DE72892FB}" type="presParOf" srcId="{D8796CCD-2AFA-454E-AD08-2054595F2701}" destId="{C18D75BB-E5D3-4E7D-9CD1-A26DF2F63957}" srcOrd="6" destOrd="0" presId="urn:microsoft.com/office/officeart/2005/8/layout/cycle5"/>
    <dgm:cxn modelId="{0FBAEE65-E66B-464D-93A6-F950A40FFDB6}" type="presParOf" srcId="{D8796CCD-2AFA-454E-AD08-2054595F2701}" destId="{3C06FB1C-ABD2-4C3A-95E1-2F29E760C952}" srcOrd="7" destOrd="0" presId="urn:microsoft.com/office/officeart/2005/8/layout/cycle5"/>
    <dgm:cxn modelId="{0D1E44FF-A3B6-4835-B9AE-7789771843AF}" type="presParOf" srcId="{D8796CCD-2AFA-454E-AD08-2054595F2701}" destId="{C0A9BC2A-C7DB-455D-BAB5-464DAA16D225}" srcOrd="8" destOrd="0" presId="urn:microsoft.com/office/officeart/2005/8/layout/cycle5"/>
    <dgm:cxn modelId="{4A5E8C4F-860E-4DA7-BE1D-596E806E7E19}" type="presParOf" srcId="{D8796CCD-2AFA-454E-AD08-2054595F2701}" destId="{320D107D-54AD-4368-9B70-D31664FB2482}" srcOrd="9" destOrd="0" presId="urn:microsoft.com/office/officeart/2005/8/layout/cycle5"/>
    <dgm:cxn modelId="{FDFB532C-D13C-4E30-AAE8-5E6185580D58}" type="presParOf" srcId="{D8796CCD-2AFA-454E-AD08-2054595F2701}" destId="{9E3F2DCF-B937-4F44-824E-CEB0D7B1AC72}" srcOrd="10" destOrd="0" presId="urn:microsoft.com/office/officeart/2005/8/layout/cycle5"/>
    <dgm:cxn modelId="{ED763538-FE94-4D7E-AA54-2883BB96BA8C}" type="presParOf" srcId="{D8796CCD-2AFA-454E-AD08-2054595F2701}" destId="{3C379CB1-A5DF-47D5-B3C7-C1CD3324AA6D}" srcOrd="11" destOrd="0" presId="urn:microsoft.com/office/officeart/2005/8/layout/cycle5"/>
    <dgm:cxn modelId="{5DF671F9-A8C5-487D-990F-FC4CC3A0B568}" type="presParOf" srcId="{D8796CCD-2AFA-454E-AD08-2054595F2701}" destId="{BDE9E4A0-FE83-46C6-BAEA-7016FC35BE01}" srcOrd="12" destOrd="0" presId="urn:microsoft.com/office/officeart/2005/8/layout/cycle5"/>
    <dgm:cxn modelId="{907832F0-A41C-4C0B-A2E9-44500BD95B30}" type="presParOf" srcId="{D8796CCD-2AFA-454E-AD08-2054595F2701}" destId="{CD0864AD-3A99-459D-999B-806D1DE069B1}" srcOrd="13" destOrd="0" presId="urn:microsoft.com/office/officeart/2005/8/layout/cycle5"/>
    <dgm:cxn modelId="{51870678-D84E-403C-AFE8-9134562DAA76}" type="presParOf" srcId="{D8796CCD-2AFA-454E-AD08-2054595F2701}" destId="{DBE64401-4C4E-44D5-A6A2-E56A59B9D1E2}" srcOrd="14" destOrd="0" presId="urn:microsoft.com/office/officeart/2005/8/layout/cycle5"/>
    <dgm:cxn modelId="{A7967A3E-CC34-4BBE-AFDA-57FF9C5F2207}" type="presParOf" srcId="{D8796CCD-2AFA-454E-AD08-2054595F2701}" destId="{5932F415-2137-477C-9BA7-35BAA872B3BE}" srcOrd="15" destOrd="0" presId="urn:microsoft.com/office/officeart/2005/8/layout/cycle5"/>
    <dgm:cxn modelId="{B54C8B46-479D-4378-A9C1-95E2FD3DC971}" type="presParOf" srcId="{D8796CCD-2AFA-454E-AD08-2054595F2701}" destId="{790B92CA-922A-4720-9CD6-1336C3EBDD32}" srcOrd="16" destOrd="0" presId="urn:microsoft.com/office/officeart/2005/8/layout/cycle5"/>
    <dgm:cxn modelId="{D19D4114-C599-4DA0-BBCD-8E066E5EA152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9DC5E0-FA9D-46D8-948E-D86E8780A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89CF02-DA15-4043-B32A-974F3AE2B2AA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F19DE2B-BF5B-4973-A729-4BC435C310FC}" cxnId="{76CC58A1-5CE0-461E-AF9A-5A0D852DA715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2655435B-7D87-460B-BE69-0D4605A076BE}" cxnId="{76CC58A1-5CE0-461E-AF9A-5A0D852DA715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F548CCDB-93AB-4D6E-A709-1A3C025B14F4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sport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93FE3EB8-CF1D-4DFD-9D69-A696C98D4B4A}" cxnId="{C296A80B-EBB8-48F6-BE88-2F0D292842FE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9B515875-B450-4E1C-A4D6-644D20046362}" cxnId="{C296A80B-EBB8-48F6-BE88-2F0D292842FE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0A81E906-6ABB-454B-A2E6-C2F4B9D6D635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opportunity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C788AD7A-FD74-489B-B095-A5F315736965}" cxnId="{FAA224CF-004D-464B-A411-172AE86454DA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BD2B7E78-7A15-4EFB-81F7-E125DAC05CC8}" cxnId="{FAA224CF-004D-464B-A411-172AE86454DA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22FC7739-ED52-4C53-8D99-E5CD326DD3E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transport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D1ECE70C-7F2F-42DD-A645-0907A29CD10A}" cxnId="{0473D3A7-C475-4266-B463-60F51BB7A937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35314256-DF02-4B69-9AF8-83E55894A984}" cxnId="{0473D3A7-C475-4266-B463-60F51BB7A937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FB87A311-6BD5-4085-B1F6-1AF521728D4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export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FF4880-C15B-42B4-8C10-50C3D61209C7}" cxnId="{CE8AB187-76C2-4D23-9744-AB81D63986A6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7A4B98D5-8391-4A4B-8730-BD222F6AC075}" cxnId="{CE8AB187-76C2-4D23-9744-AB81D63986A6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2358B715-B041-47D1-B93F-025BC0B15242}">
      <dgm:prSet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rPr>
            <a:t>import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7FFFF30A-2725-4B50-9A8C-24E241CF909D}" cxnId="{68CEED6D-2F18-494D-A762-FF101A7DE0AE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439CE18D-EB52-4E74-8D0F-D24862489C6F}" cxnId="{68CEED6D-2F18-494D-A762-FF101A7DE0AE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  <a:latin typeface="+mn-ea"/>
            <a:ea typeface="+mn-ea"/>
          </a:endParaRPr>
        </a:p>
      </dgm:t>
    </dgm:pt>
    <dgm:pt modelId="{D8796CCD-2AFA-454E-AD08-2054595F2701}" type="pres">
      <dgm:prSet presAssocID="{0F9DC5E0-FA9D-46D8-948E-D86E8780A4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7F4-E668-41F5-83CB-1F1EC56793E8}" type="pres">
      <dgm:prSet presAssocID="{2358B715-B041-47D1-B93F-025BC0B15242}" presName="node" presStyleLbl="node1" presStyleIdx="0" presStyleCnt="6" custScaleX="160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9B411-9519-4837-B913-944BB2E00BEC}" type="pres">
      <dgm:prSet presAssocID="{2358B715-B041-47D1-B93F-025BC0B15242}" presName="spNode" presStyleCnt="0"/>
      <dgm:spPr/>
    </dgm:pt>
    <dgm:pt modelId="{38C33B0D-EA57-4EBC-98F1-941EEE1881FD}" type="pres">
      <dgm:prSet presAssocID="{439CE18D-EB52-4E74-8D0F-D24862489C6F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4E89CAE-C5F6-4B1E-BCE4-3D92FFEBEDC4}" type="pres">
      <dgm:prSet presAssocID="{AE89CF02-DA15-4043-B32A-974F3AE2B2AA}" presName="node" presStyleLbl="node1" presStyleIdx="1" presStyleCnt="6" custScaleX="210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A2323-BFEE-440D-8702-DC25FD6502E0}" type="pres">
      <dgm:prSet presAssocID="{AE89CF02-DA15-4043-B32A-974F3AE2B2AA}" presName="spNode" presStyleCnt="0"/>
      <dgm:spPr/>
    </dgm:pt>
    <dgm:pt modelId="{0086E5E9-DDD7-4187-AB98-A1165387AB9B}" type="pres">
      <dgm:prSet presAssocID="{2655435B-7D87-460B-BE69-0D4605A076BE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C18D75BB-E5D3-4E7D-9CD1-A26DF2F63957}" type="pres">
      <dgm:prSet presAssocID="{F548CCDB-93AB-4D6E-A709-1A3C025B14F4}" presName="node" presStyleLbl="node1" presStyleIdx="2" presStyleCnt="6" custScaleX="19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6FB1C-ABD2-4C3A-95E1-2F29E760C952}" type="pres">
      <dgm:prSet presAssocID="{F548CCDB-93AB-4D6E-A709-1A3C025B14F4}" presName="spNode" presStyleCnt="0"/>
      <dgm:spPr/>
    </dgm:pt>
    <dgm:pt modelId="{C0A9BC2A-C7DB-455D-BAB5-464DAA16D225}" type="pres">
      <dgm:prSet presAssocID="{9B515875-B450-4E1C-A4D6-644D2004636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20D107D-54AD-4368-9B70-D31664FB2482}" type="pres">
      <dgm:prSet presAssocID="{0A81E906-6ABB-454B-A2E6-C2F4B9D6D635}" presName="node" presStyleLbl="node1" presStyleIdx="3" presStyleCnt="6" custScaleX="1863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F2DCF-B937-4F44-824E-CEB0D7B1AC72}" type="pres">
      <dgm:prSet presAssocID="{0A81E906-6ABB-454B-A2E6-C2F4B9D6D635}" presName="spNode" presStyleCnt="0"/>
      <dgm:spPr/>
    </dgm:pt>
    <dgm:pt modelId="{3C379CB1-A5DF-47D5-B3C7-C1CD3324AA6D}" type="pres">
      <dgm:prSet presAssocID="{BD2B7E78-7A15-4EFB-81F7-E125DAC05CC8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DE9E4A0-FE83-46C6-BAEA-7016FC35BE01}" type="pres">
      <dgm:prSet presAssocID="{22FC7739-ED52-4C53-8D99-E5CD326DD3EE}" presName="node" presStyleLbl="node1" presStyleIdx="4" presStyleCnt="6" custScaleX="170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864AD-3A99-459D-999B-806D1DE069B1}" type="pres">
      <dgm:prSet presAssocID="{22FC7739-ED52-4C53-8D99-E5CD326DD3EE}" presName="spNode" presStyleCnt="0"/>
      <dgm:spPr/>
    </dgm:pt>
    <dgm:pt modelId="{DBE64401-4C4E-44D5-A6A2-E56A59B9D1E2}" type="pres">
      <dgm:prSet presAssocID="{35314256-DF02-4B69-9AF8-83E55894A984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5932F415-2137-477C-9BA7-35BAA872B3BE}" type="pres">
      <dgm:prSet presAssocID="{FB87A311-6BD5-4085-B1F6-1AF521728D4C}" presName="node" presStyleLbl="node1" presStyleIdx="5" presStyleCnt="6" custScaleX="15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B92CA-922A-4720-9CD6-1336C3EBDD32}" type="pres">
      <dgm:prSet presAssocID="{FB87A311-6BD5-4085-B1F6-1AF521728D4C}" presName="spNode" presStyleCnt="0"/>
      <dgm:spPr/>
    </dgm:pt>
    <dgm:pt modelId="{54DEB7C6-73E6-4428-8B40-4A17D74C883F}" type="pres">
      <dgm:prSet presAssocID="{7A4B98D5-8391-4A4B-8730-BD222F6AC075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473D3A7-C475-4266-B463-60F51BB7A937}" srcId="{0F9DC5E0-FA9D-46D8-948E-D86E8780A424}" destId="{22FC7739-ED52-4C53-8D99-E5CD326DD3EE}" srcOrd="4" destOrd="0" parTransId="{D1ECE70C-7F2F-42DD-A645-0907A29CD10A}" sibTransId="{35314256-DF02-4B69-9AF8-83E55894A984}"/>
    <dgm:cxn modelId="{CC9A7359-5CE7-4A03-91B8-7EEFAA32E239}" type="presOf" srcId="{BD2B7E78-7A15-4EFB-81F7-E125DAC05CC8}" destId="{3C379CB1-A5DF-47D5-B3C7-C1CD3324AA6D}" srcOrd="0" destOrd="0" presId="urn:microsoft.com/office/officeart/2005/8/layout/cycle5"/>
    <dgm:cxn modelId="{2B8CD3B0-53C8-4F78-A793-B7C8CCE9EE9D}" type="presOf" srcId="{AE89CF02-DA15-4043-B32A-974F3AE2B2AA}" destId="{E4E89CAE-C5F6-4B1E-BCE4-3D92FFEBEDC4}" srcOrd="0" destOrd="0" presId="urn:microsoft.com/office/officeart/2005/8/layout/cycle5"/>
    <dgm:cxn modelId="{719D994F-A589-4D7B-9F2B-4BBCCB3A9317}" type="presOf" srcId="{0F9DC5E0-FA9D-46D8-948E-D86E8780A424}" destId="{D8796CCD-2AFA-454E-AD08-2054595F2701}" srcOrd="0" destOrd="0" presId="urn:microsoft.com/office/officeart/2005/8/layout/cycle5"/>
    <dgm:cxn modelId="{C296A80B-EBB8-48F6-BE88-2F0D292842FE}" srcId="{0F9DC5E0-FA9D-46D8-948E-D86E8780A424}" destId="{F548CCDB-93AB-4D6E-A709-1A3C025B14F4}" srcOrd="2" destOrd="0" parTransId="{93FE3EB8-CF1D-4DFD-9D69-A696C98D4B4A}" sibTransId="{9B515875-B450-4E1C-A4D6-644D20046362}"/>
    <dgm:cxn modelId="{1CB6E5B7-67A5-4311-B0D1-1FC5B09CA636}" type="presOf" srcId="{0A81E906-6ABB-454B-A2E6-C2F4B9D6D635}" destId="{320D107D-54AD-4368-9B70-D31664FB2482}" srcOrd="0" destOrd="0" presId="urn:microsoft.com/office/officeart/2005/8/layout/cycle5"/>
    <dgm:cxn modelId="{68CEED6D-2F18-494D-A762-FF101A7DE0AE}" srcId="{0F9DC5E0-FA9D-46D8-948E-D86E8780A424}" destId="{2358B715-B041-47D1-B93F-025BC0B15242}" srcOrd="0" destOrd="0" parTransId="{7FFFF30A-2725-4B50-9A8C-24E241CF909D}" sibTransId="{439CE18D-EB52-4E74-8D0F-D24862489C6F}"/>
    <dgm:cxn modelId="{72213B60-F46F-43F7-84C0-A3AD96206090}" type="presOf" srcId="{2655435B-7D87-460B-BE69-0D4605A076BE}" destId="{0086E5E9-DDD7-4187-AB98-A1165387AB9B}" srcOrd="0" destOrd="0" presId="urn:microsoft.com/office/officeart/2005/8/layout/cycle5"/>
    <dgm:cxn modelId="{A2548E39-5B70-4C12-ABCC-FB5FCBA53C1A}" type="presOf" srcId="{7A4B98D5-8391-4A4B-8730-BD222F6AC075}" destId="{54DEB7C6-73E6-4428-8B40-4A17D74C883F}" srcOrd="0" destOrd="0" presId="urn:microsoft.com/office/officeart/2005/8/layout/cycle5"/>
    <dgm:cxn modelId="{CE8AB187-76C2-4D23-9744-AB81D63986A6}" srcId="{0F9DC5E0-FA9D-46D8-948E-D86E8780A424}" destId="{FB87A311-6BD5-4085-B1F6-1AF521728D4C}" srcOrd="5" destOrd="0" parTransId="{1CFF4880-C15B-42B4-8C10-50C3D61209C7}" sibTransId="{7A4B98D5-8391-4A4B-8730-BD222F6AC075}"/>
    <dgm:cxn modelId="{5F1A732D-9C85-47D2-ADDC-815BDED1278A}" type="presOf" srcId="{2358B715-B041-47D1-B93F-025BC0B15242}" destId="{3C1977F4-E668-41F5-83CB-1F1EC56793E8}" srcOrd="0" destOrd="0" presId="urn:microsoft.com/office/officeart/2005/8/layout/cycle5"/>
    <dgm:cxn modelId="{0E624306-E6C9-4EBA-84C2-B9BCCDDE20AA}" type="presOf" srcId="{439CE18D-EB52-4E74-8D0F-D24862489C6F}" destId="{38C33B0D-EA57-4EBC-98F1-941EEE1881FD}" srcOrd="0" destOrd="0" presId="urn:microsoft.com/office/officeart/2005/8/layout/cycle5"/>
    <dgm:cxn modelId="{BD7FF5B9-7849-4699-8E8A-2FC8C8CD4275}" type="presOf" srcId="{35314256-DF02-4B69-9AF8-83E55894A984}" destId="{DBE64401-4C4E-44D5-A6A2-E56A59B9D1E2}" srcOrd="0" destOrd="0" presId="urn:microsoft.com/office/officeart/2005/8/layout/cycle5"/>
    <dgm:cxn modelId="{D5C1E451-8E02-4C9C-B51D-CB2AB508BC27}" type="presOf" srcId="{F548CCDB-93AB-4D6E-A709-1A3C025B14F4}" destId="{C18D75BB-E5D3-4E7D-9CD1-A26DF2F63957}" srcOrd="0" destOrd="0" presId="urn:microsoft.com/office/officeart/2005/8/layout/cycle5"/>
    <dgm:cxn modelId="{76CC58A1-5CE0-461E-AF9A-5A0D852DA715}" srcId="{0F9DC5E0-FA9D-46D8-948E-D86E8780A424}" destId="{AE89CF02-DA15-4043-B32A-974F3AE2B2AA}" srcOrd="1" destOrd="0" parTransId="{5F19DE2B-BF5B-4973-A729-4BC435C310FC}" sibTransId="{2655435B-7D87-460B-BE69-0D4605A076BE}"/>
    <dgm:cxn modelId="{FAA224CF-004D-464B-A411-172AE86454DA}" srcId="{0F9DC5E0-FA9D-46D8-948E-D86E8780A424}" destId="{0A81E906-6ABB-454B-A2E6-C2F4B9D6D635}" srcOrd="3" destOrd="0" parTransId="{C788AD7A-FD74-489B-B095-A5F315736965}" sibTransId="{BD2B7E78-7A15-4EFB-81F7-E125DAC05CC8}"/>
    <dgm:cxn modelId="{980DA8C9-F77D-429A-A628-EA6776851DBE}" type="presOf" srcId="{FB87A311-6BD5-4085-B1F6-1AF521728D4C}" destId="{5932F415-2137-477C-9BA7-35BAA872B3BE}" srcOrd="0" destOrd="0" presId="urn:microsoft.com/office/officeart/2005/8/layout/cycle5"/>
    <dgm:cxn modelId="{3874AB66-23FE-434D-8858-30A4481B6780}" type="presOf" srcId="{9B515875-B450-4E1C-A4D6-644D20046362}" destId="{C0A9BC2A-C7DB-455D-BAB5-464DAA16D225}" srcOrd="0" destOrd="0" presId="urn:microsoft.com/office/officeart/2005/8/layout/cycle5"/>
    <dgm:cxn modelId="{FC589741-7D28-434E-8EAF-7998944C13AB}" type="presOf" srcId="{22FC7739-ED52-4C53-8D99-E5CD326DD3EE}" destId="{BDE9E4A0-FE83-46C6-BAEA-7016FC35BE01}" srcOrd="0" destOrd="0" presId="urn:microsoft.com/office/officeart/2005/8/layout/cycle5"/>
    <dgm:cxn modelId="{6B3584B1-9A86-402C-A3CA-8C87BDC43CC4}" type="presParOf" srcId="{D8796CCD-2AFA-454E-AD08-2054595F2701}" destId="{3C1977F4-E668-41F5-83CB-1F1EC56793E8}" srcOrd="0" destOrd="0" presId="urn:microsoft.com/office/officeart/2005/8/layout/cycle5"/>
    <dgm:cxn modelId="{E62B8FE1-3A39-4585-8245-1FDC6CE14E9F}" type="presParOf" srcId="{D8796CCD-2AFA-454E-AD08-2054595F2701}" destId="{2B99B411-9519-4837-B913-944BB2E00BEC}" srcOrd="1" destOrd="0" presId="urn:microsoft.com/office/officeart/2005/8/layout/cycle5"/>
    <dgm:cxn modelId="{1C841B1B-6284-4020-80CC-3CC5F1633707}" type="presParOf" srcId="{D8796CCD-2AFA-454E-AD08-2054595F2701}" destId="{38C33B0D-EA57-4EBC-98F1-941EEE1881FD}" srcOrd="2" destOrd="0" presId="urn:microsoft.com/office/officeart/2005/8/layout/cycle5"/>
    <dgm:cxn modelId="{FE86AC06-ED12-4967-8ED4-9A269B64F929}" type="presParOf" srcId="{D8796CCD-2AFA-454E-AD08-2054595F2701}" destId="{E4E89CAE-C5F6-4B1E-BCE4-3D92FFEBEDC4}" srcOrd="3" destOrd="0" presId="urn:microsoft.com/office/officeart/2005/8/layout/cycle5"/>
    <dgm:cxn modelId="{60763A3B-C6D2-4940-B222-C9C686DCC936}" type="presParOf" srcId="{D8796CCD-2AFA-454E-AD08-2054595F2701}" destId="{7F7A2323-BFEE-440D-8702-DC25FD6502E0}" srcOrd="4" destOrd="0" presId="urn:microsoft.com/office/officeart/2005/8/layout/cycle5"/>
    <dgm:cxn modelId="{CE93AE75-5594-4A58-B3CE-834EABBBF7D3}" type="presParOf" srcId="{D8796CCD-2AFA-454E-AD08-2054595F2701}" destId="{0086E5E9-DDD7-4187-AB98-A1165387AB9B}" srcOrd="5" destOrd="0" presId="urn:microsoft.com/office/officeart/2005/8/layout/cycle5"/>
    <dgm:cxn modelId="{73827C74-3FE0-4BAF-9485-CBC571A4B7AD}" type="presParOf" srcId="{D8796CCD-2AFA-454E-AD08-2054595F2701}" destId="{C18D75BB-E5D3-4E7D-9CD1-A26DF2F63957}" srcOrd="6" destOrd="0" presId="urn:microsoft.com/office/officeart/2005/8/layout/cycle5"/>
    <dgm:cxn modelId="{51F63411-6B96-48CA-8552-A399F880DFFC}" type="presParOf" srcId="{D8796CCD-2AFA-454E-AD08-2054595F2701}" destId="{3C06FB1C-ABD2-4C3A-95E1-2F29E760C952}" srcOrd="7" destOrd="0" presId="urn:microsoft.com/office/officeart/2005/8/layout/cycle5"/>
    <dgm:cxn modelId="{AA943FEF-7BD2-4FA0-9585-9886E3644C49}" type="presParOf" srcId="{D8796CCD-2AFA-454E-AD08-2054595F2701}" destId="{C0A9BC2A-C7DB-455D-BAB5-464DAA16D225}" srcOrd="8" destOrd="0" presId="urn:microsoft.com/office/officeart/2005/8/layout/cycle5"/>
    <dgm:cxn modelId="{012751D4-0B4D-4D7A-8309-D017CF9CD084}" type="presParOf" srcId="{D8796CCD-2AFA-454E-AD08-2054595F2701}" destId="{320D107D-54AD-4368-9B70-D31664FB2482}" srcOrd="9" destOrd="0" presId="urn:microsoft.com/office/officeart/2005/8/layout/cycle5"/>
    <dgm:cxn modelId="{05A5C449-943C-4D40-80B5-3486A9A4A070}" type="presParOf" srcId="{D8796CCD-2AFA-454E-AD08-2054595F2701}" destId="{9E3F2DCF-B937-4F44-824E-CEB0D7B1AC72}" srcOrd="10" destOrd="0" presId="urn:microsoft.com/office/officeart/2005/8/layout/cycle5"/>
    <dgm:cxn modelId="{414C5452-0006-4AA1-852D-FE9BBBCEDD34}" type="presParOf" srcId="{D8796CCD-2AFA-454E-AD08-2054595F2701}" destId="{3C379CB1-A5DF-47D5-B3C7-C1CD3324AA6D}" srcOrd="11" destOrd="0" presId="urn:microsoft.com/office/officeart/2005/8/layout/cycle5"/>
    <dgm:cxn modelId="{55601EEC-68C9-4F05-B9E6-0963CD0B4C66}" type="presParOf" srcId="{D8796CCD-2AFA-454E-AD08-2054595F2701}" destId="{BDE9E4A0-FE83-46C6-BAEA-7016FC35BE01}" srcOrd="12" destOrd="0" presId="urn:microsoft.com/office/officeart/2005/8/layout/cycle5"/>
    <dgm:cxn modelId="{8851E36C-3907-40F0-84E3-1695C6855A3D}" type="presParOf" srcId="{D8796CCD-2AFA-454E-AD08-2054595F2701}" destId="{CD0864AD-3A99-459D-999B-806D1DE069B1}" srcOrd="13" destOrd="0" presId="urn:microsoft.com/office/officeart/2005/8/layout/cycle5"/>
    <dgm:cxn modelId="{D91C630D-5E6A-408C-BE58-66A436D1F242}" type="presParOf" srcId="{D8796CCD-2AFA-454E-AD08-2054595F2701}" destId="{DBE64401-4C4E-44D5-A6A2-E56A59B9D1E2}" srcOrd="14" destOrd="0" presId="urn:microsoft.com/office/officeart/2005/8/layout/cycle5"/>
    <dgm:cxn modelId="{6F9079A1-9613-46DE-B782-834E5E922D0B}" type="presParOf" srcId="{D8796CCD-2AFA-454E-AD08-2054595F2701}" destId="{5932F415-2137-477C-9BA7-35BAA872B3BE}" srcOrd="15" destOrd="0" presId="urn:microsoft.com/office/officeart/2005/8/layout/cycle5"/>
    <dgm:cxn modelId="{7D64D31D-3D1F-4FC8-8D7F-1570130662F9}" type="presParOf" srcId="{D8796CCD-2AFA-454E-AD08-2054595F2701}" destId="{790B92CA-922A-4720-9CD6-1336C3EBDD32}" srcOrd="16" destOrd="0" presId="urn:microsoft.com/office/officeart/2005/8/layout/cycle5"/>
    <dgm:cxn modelId="{39280EE3-96D7-4B8B-B20F-4B5C4DA8654B}" type="presParOf" srcId="{D8796CCD-2AFA-454E-AD08-2054595F2701}" destId="{54DEB7C6-73E6-4428-8B40-4A17D74C883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invade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DD7E5D69-6EC2-4E41-834F-0EC61A97CB03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evade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extravagant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wagon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vague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 custScaleX="1315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RadScaleRad="97508" custRadScaleInc="218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42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145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23634" custRadScaleRad="98053" custRadScaleInc="-16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80DA0F1-0E44-4F57-BD57-A068D67E22C5}" type="presOf" srcId="{2D1BEE36-E07A-496E-B00A-49D22996229B}" destId="{40EFE512-A633-4B54-8E39-9875B9B2BB6F}" srcOrd="0" destOrd="0" presId="urn:microsoft.com/office/officeart/2005/8/layout/cycle5"/>
    <dgm:cxn modelId="{AE5FA02B-2E2A-41B0-9EAF-5AEC938A65CB}" type="presOf" srcId="{377E13A7-43F2-4936-BE42-A8A33F727EC0}" destId="{378B0C0B-FA4F-443C-80B9-AE92D020C189}" srcOrd="0" destOrd="0" presId="urn:microsoft.com/office/officeart/2005/8/layout/cycle5"/>
    <dgm:cxn modelId="{967D21FC-8494-4F07-9BA3-A378BE791503}" type="presOf" srcId="{19459242-F4BD-4AFA-A099-E20E58AD7F95}" destId="{489532CE-17EC-4E9C-ABFE-A267FC0D3A04}" srcOrd="0" destOrd="0" presId="urn:microsoft.com/office/officeart/2005/8/layout/cycle5"/>
    <dgm:cxn modelId="{6FBE7A74-66A0-4374-B5F8-414FB37F25EA}" type="presOf" srcId="{DE2E47EF-3C94-459F-B985-12EBC6E505B8}" destId="{C0E4914C-984E-4400-B78B-B1EAB4C0F565}" srcOrd="0" destOrd="0" presId="urn:microsoft.com/office/officeart/2005/8/layout/cycle5"/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37502677-693F-40AB-8B21-FAC08005A1BB}" type="presOf" srcId="{DD7E5D69-6EC2-4E41-834F-0EC61A97CB03}" destId="{09159373-201B-4905-B335-AA6419FE40BC}" srcOrd="0" destOrd="0" presId="urn:microsoft.com/office/officeart/2005/8/layout/cycle5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A58EE116-44EB-4382-A69E-6B816B0A8589}" type="presOf" srcId="{12A26C27-3AFB-44A5-8DC0-228A75EA625F}" destId="{4FE03161-E392-40C8-A667-8A2820605F91}" srcOrd="0" destOrd="0" presId="urn:microsoft.com/office/officeart/2005/8/layout/cycle5"/>
    <dgm:cxn modelId="{71B11C97-63D9-43EF-B9D4-DF479969498C}" type="presOf" srcId="{4B52A81A-AF0D-4B28-A880-ED5DFC7CE323}" destId="{62EB4D9F-20CE-465C-8BF1-9BDCED38FE3A}" srcOrd="0" destOrd="0" presId="urn:microsoft.com/office/officeart/2005/8/layout/cycle5"/>
    <dgm:cxn modelId="{1C446B99-EBBD-495F-835B-C082835E8F32}" type="presOf" srcId="{5AD072C0-B650-4476-8EA3-70BF1302D0AA}" destId="{0149D205-CDD4-47A8-9D08-F54C96771A8D}" srcOrd="0" destOrd="0" presId="urn:microsoft.com/office/officeart/2005/8/layout/cycle5"/>
    <dgm:cxn modelId="{E9BC365A-A761-4965-AF3A-0199120B8AFD}" type="presOf" srcId="{31DBDD46-D27A-4838-B20E-30FD4D00003C}" destId="{65A2E79F-06FE-4265-9C1D-F316BE6AB4A7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528ACB47-94C5-44D0-9C5C-CDF444028612}" type="presOf" srcId="{7EBA0BCE-2B2E-47E8-B594-34699643C6A2}" destId="{FAE68EBA-AF26-44A6-B285-058E6786BD52}" srcOrd="0" destOrd="0" presId="urn:microsoft.com/office/officeart/2005/8/layout/cycle5"/>
    <dgm:cxn modelId="{DB2B6207-8594-486A-915C-EF3469517BC9}" type="presOf" srcId="{D75FB53C-B056-48EF-9401-BC4C5CD8E5CE}" destId="{37254D38-79AD-43BA-8025-071B1F635224}" srcOrd="0" destOrd="0" presId="urn:microsoft.com/office/officeart/2005/8/layout/cycle5"/>
    <dgm:cxn modelId="{11E6EAF6-F42C-49DF-A24E-8FFA593A721B}" type="presParOf" srcId="{489532CE-17EC-4E9C-ABFE-A267FC0D3A04}" destId="{37254D38-79AD-43BA-8025-071B1F635224}" srcOrd="0" destOrd="0" presId="urn:microsoft.com/office/officeart/2005/8/layout/cycle5"/>
    <dgm:cxn modelId="{7CA48478-B1EE-49B8-B9CC-D1C59867BE30}" type="presParOf" srcId="{489532CE-17EC-4E9C-ABFE-A267FC0D3A04}" destId="{D9E93D5E-D5A8-418C-ADC1-962E1AD0A950}" srcOrd="1" destOrd="0" presId="urn:microsoft.com/office/officeart/2005/8/layout/cycle5"/>
    <dgm:cxn modelId="{08412A8B-30BF-4C05-BD39-2DC9A1FF782B}" type="presParOf" srcId="{489532CE-17EC-4E9C-ABFE-A267FC0D3A04}" destId="{62EB4D9F-20CE-465C-8BF1-9BDCED38FE3A}" srcOrd="2" destOrd="0" presId="urn:microsoft.com/office/officeart/2005/8/layout/cycle5"/>
    <dgm:cxn modelId="{34A0C2FA-F061-4F2D-B9A7-91E679DE8761}" type="presParOf" srcId="{489532CE-17EC-4E9C-ABFE-A267FC0D3A04}" destId="{09159373-201B-4905-B335-AA6419FE40BC}" srcOrd="3" destOrd="0" presId="urn:microsoft.com/office/officeart/2005/8/layout/cycle5"/>
    <dgm:cxn modelId="{C4A06CB2-86C8-4D7D-BFA6-20178F209DF5}" type="presParOf" srcId="{489532CE-17EC-4E9C-ABFE-A267FC0D3A04}" destId="{8344FC24-1BAD-4063-8D4E-CF5A38224D18}" srcOrd="4" destOrd="0" presId="urn:microsoft.com/office/officeart/2005/8/layout/cycle5"/>
    <dgm:cxn modelId="{D9611616-82B9-40B5-81E4-E1ECDDF49C42}" type="presParOf" srcId="{489532CE-17EC-4E9C-ABFE-A267FC0D3A04}" destId="{0149D205-CDD4-47A8-9D08-F54C96771A8D}" srcOrd="5" destOrd="0" presId="urn:microsoft.com/office/officeart/2005/8/layout/cycle5"/>
    <dgm:cxn modelId="{4CCECA76-5421-41AA-9C70-A7971BD937E0}" type="presParOf" srcId="{489532CE-17EC-4E9C-ABFE-A267FC0D3A04}" destId="{65A2E79F-06FE-4265-9C1D-F316BE6AB4A7}" srcOrd="6" destOrd="0" presId="urn:microsoft.com/office/officeart/2005/8/layout/cycle5"/>
    <dgm:cxn modelId="{B116E9E2-57B8-4DC9-946C-1D0B73F9CC74}" type="presParOf" srcId="{489532CE-17EC-4E9C-ABFE-A267FC0D3A04}" destId="{F807877D-87A1-41D5-B4BA-E09018C3B8DE}" srcOrd="7" destOrd="0" presId="urn:microsoft.com/office/officeart/2005/8/layout/cycle5"/>
    <dgm:cxn modelId="{233C9C52-2E06-4326-BFDB-C53CF3069655}" type="presParOf" srcId="{489532CE-17EC-4E9C-ABFE-A267FC0D3A04}" destId="{40EFE512-A633-4B54-8E39-9875B9B2BB6F}" srcOrd="8" destOrd="0" presId="urn:microsoft.com/office/officeart/2005/8/layout/cycle5"/>
    <dgm:cxn modelId="{043FA4EF-0CC2-4D34-9A5E-37073CBC0693}" type="presParOf" srcId="{489532CE-17EC-4E9C-ABFE-A267FC0D3A04}" destId="{C0E4914C-984E-4400-B78B-B1EAB4C0F565}" srcOrd="9" destOrd="0" presId="urn:microsoft.com/office/officeart/2005/8/layout/cycle5"/>
    <dgm:cxn modelId="{D5ADC7D1-F95F-48F4-84B8-43B6013313B7}" type="presParOf" srcId="{489532CE-17EC-4E9C-ABFE-A267FC0D3A04}" destId="{6489F788-B2D2-467C-859D-56C73D58212B}" srcOrd="10" destOrd="0" presId="urn:microsoft.com/office/officeart/2005/8/layout/cycle5"/>
    <dgm:cxn modelId="{5FD4316B-E53E-490C-B212-EE708774FE4D}" type="presParOf" srcId="{489532CE-17EC-4E9C-ABFE-A267FC0D3A04}" destId="{FAE68EBA-AF26-44A6-B285-058E6786BD52}" srcOrd="11" destOrd="0" presId="urn:microsoft.com/office/officeart/2005/8/layout/cycle5"/>
    <dgm:cxn modelId="{22F6B62B-80A8-4F8A-A42E-67DF00E715A2}" type="presParOf" srcId="{489532CE-17EC-4E9C-ABFE-A267FC0D3A04}" destId="{4FE03161-E392-40C8-A667-8A2820605F91}" srcOrd="12" destOrd="0" presId="urn:microsoft.com/office/officeart/2005/8/layout/cycle5"/>
    <dgm:cxn modelId="{14D7AAAA-0982-4668-AF1F-DFBA5D282D75}" type="presParOf" srcId="{489532CE-17EC-4E9C-ABFE-A267FC0D3A04}" destId="{8232A833-C85A-4230-910F-510EC288515C}" srcOrd="13" destOrd="0" presId="urn:microsoft.com/office/officeart/2005/8/layout/cycle5"/>
    <dgm:cxn modelId="{BFE5A6C5-F381-4945-A512-3B6CE0C90293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459242-F4BD-4AFA-A099-E20E58AD7F9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FB53C-B056-48EF-9401-BC4C5CD8E5CE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invade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033C99F7-7488-4E9F-AAD8-A61541016904}" cxnId="{D3B55926-D471-497D-AE79-C61CC1D9A33C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4B52A81A-AF0D-4B28-A880-ED5DFC7CE323}" cxnId="{D3B55926-D471-497D-AE79-C61CC1D9A33C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DD7E5D69-6EC2-4E41-834F-0EC61A97CB03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evade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599FBC55-BB62-495C-8BDF-AD1AD105008D}" cxnId="{CA785C8B-DD49-443B-BD04-A1A76B2D46F1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5AD072C0-B650-4476-8EA3-70BF1302D0AA}" cxnId="{CA785C8B-DD49-443B-BD04-A1A76B2D46F1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31DBDD46-D27A-4838-B20E-30FD4D00003C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extravagant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8368A4D-737F-4AC3-A111-95A2A135BDE5}" cxnId="{803896D3-909D-4D25-9B02-EA13D25F9E69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2D1BEE36-E07A-496E-B00A-49D22996229B}" cxnId="{803896D3-909D-4D25-9B02-EA13D25F9E69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DE2E47EF-3C94-459F-B985-12EBC6E505B8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wagon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1CBDA68C-9C19-49F0-8F87-E5CC149E5C46}" cxnId="{32198994-3DCB-44E7-9D64-44CA23B816E0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7EBA0BCE-2B2E-47E8-B594-34699643C6A2}" cxnId="{32198994-3DCB-44E7-9D64-44CA23B816E0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12A26C27-3AFB-44A5-8DC0-228A75EA625F}">
      <dgm:prSet phldrT="[文本]" custT="1"/>
      <dgm:spPr/>
      <dgm:t>
        <a:bodyPr/>
        <a:lstStyle/>
        <a:p>
          <a:r>
            <a: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vague</a:t>
          </a:r>
          <a:endParaRPr lang="zh-CN" altLang="en-US" sz="3200" b="1" dirty="0">
            <a:solidFill>
              <a:schemeClr val="bg1"/>
            </a:solidFill>
            <a:latin typeface="+mn-ea"/>
            <a:ea typeface="+mn-ea"/>
          </a:endParaRPr>
        </a:p>
      </dgm:t>
    </dgm:pt>
    <dgm:pt modelId="{047E4C62-C08A-4075-B6F6-297F8274FD21}" cxnId="{8FEF8CC9-0B28-4EC8-A684-2C9557007BF2}" type="par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377E13A7-43F2-4936-BE42-A8A33F727EC0}" cxnId="{8FEF8CC9-0B28-4EC8-A684-2C9557007BF2}" type="sibTrans">
      <dgm:prSet/>
      <dgm:spPr/>
      <dgm:t>
        <a:bodyPr/>
        <a:lstStyle/>
        <a:p>
          <a:endParaRPr lang="zh-CN" altLang="en-US" sz="3200" b="1">
            <a:solidFill>
              <a:schemeClr val="bg1"/>
            </a:solidFill>
          </a:endParaRPr>
        </a:p>
      </dgm:t>
    </dgm:pt>
    <dgm:pt modelId="{489532CE-17EC-4E9C-ABFE-A267FC0D3A04}" type="pres">
      <dgm:prSet presAssocID="{19459242-F4BD-4AFA-A099-E20E58AD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254D38-79AD-43BA-8025-071B1F635224}" type="pres">
      <dgm:prSet presAssocID="{D75FB53C-B056-48EF-9401-BC4C5CD8E5CE}" presName="node" presStyleLbl="node1" presStyleIdx="0" presStyleCnt="5" custScaleX="1315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3D5E-D5A8-418C-ADC1-962E1AD0A950}" type="pres">
      <dgm:prSet presAssocID="{D75FB53C-B056-48EF-9401-BC4C5CD8E5CE}" presName="spNode" presStyleCnt="0"/>
      <dgm:spPr/>
    </dgm:pt>
    <dgm:pt modelId="{62EB4D9F-20CE-465C-8BF1-9BDCED38FE3A}" type="pres">
      <dgm:prSet presAssocID="{4B52A81A-AF0D-4B28-A880-ED5DFC7CE32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9159373-201B-4905-B335-AA6419FE40BC}" type="pres">
      <dgm:prSet presAssocID="{DD7E5D69-6EC2-4E41-834F-0EC61A97CB03}" presName="node" presStyleLbl="node1" presStyleIdx="1" presStyleCnt="5" custRadScaleRad="97508" custRadScaleInc="218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4FC24-1BAD-4063-8D4E-CF5A38224D18}" type="pres">
      <dgm:prSet presAssocID="{DD7E5D69-6EC2-4E41-834F-0EC61A97CB03}" presName="spNode" presStyleCnt="0"/>
      <dgm:spPr/>
    </dgm:pt>
    <dgm:pt modelId="{0149D205-CDD4-47A8-9D08-F54C96771A8D}" type="pres">
      <dgm:prSet presAssocID="{5AD072C0-B650-4476-8EA3-70BF1302D0A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65A2E79F-06FE-4265-9C1D-F316BE6AB4A7}" type="pres">
      <dgm:prSet presAssocID="{31DBDD46-D27A-4838-B20E-30FD4D00003C}" presName="node" presStyleLbl="node1" presStyleIdx="2" presStyleCnt="5" custScaleX="142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77D-87A1-41D5-B4BA-E09018C3B8DE}" type="pres">
      <dgm:prSet presAssocID="{31DBDD46-D27A-4838-B20E-30FD4D00003C}" presName="spNode" presStyleCnt="0"/>
      <dgm:spPr/>
    </dgm:pt>
    <dgm:pt modelId="{40EFE512-A633-4B54-8E39-9875B9B2BB6F}" type="pres">
      <dgm:prSet presAssocID="{2D1BEE36-E07A-496E-B00A-49D22996229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E4914C-984E-4400-B78B-B1EAB4C0F565}" type="pres">
      <dgm:prSet presAssocID="{DE2E47EF-3C94-459F-B985-12EBC6E505B8}" presName="node" presStyleLbl="node1" presStyleIdx="3" presStyleCnt="5" custScaleX="1145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9F788-B2D2-467C-859D-56C73D58212B}" type="pres">
      <dgm:prSet presAssocID="{DE2E47EF-3C94-459F-B985-12EBC6E505B8}" presName="spNode" presStyleCnt="0"/>
      <dgm:spPr/>
    </dgm:pt>
    <dgm:pt modelId="{FAE68EBA-AF26-44A6-B285-058E6786BD52}" type="pres">
      <dgm:prSet presAssocID="{7EBA0BCE-2B2E-47E8-B594-34699643C6A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FE03161-E392-40C8-A667-8A2820605F91}" type="pres">
      <dgm:prSet presAssocID="{12A26C27-3AFB-44A5-8DC0-228A75EA625F}" presName="node" presStyleLbl="node1" presStyleIdx="4" presStyleCnt="5" custScaleX="123634" custRadScaleRad="98053" custRadScaleInc="-16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2A833-C85A-4230-910F-510EC288515C}" type="pres">
      <dgm:prSet presAssocID="{12A26C27-3AFB-44A5-8DC0-228A75EA625F}" presName="spNode" presStyleCnt="0"/>
      <dgm:spPr/>
    </dgm:pt>
    <dgm:pt modelId="{378B0C0B-FA4F-443C-80B9-AE92D020C189}" type="pres">
      <dgm:prSet presAssocID="{377E13A7-43F2-4936-BE42-A8A33F727EC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2198994-3DCB-44E7-9D64-44CA23B816E0}" srcId="{19459242-F4BD-4AFA-A099-E20E58AD7F95}" destId="{DE2E47EF-3C94-459F-B985-12EBC6E505B8}" srcOrd="3" destOrd="0" parTransId="{1CBDA68C-9C19-49F0-8F87-E5CC149E5C46}" sibTransId="{7EBA0BCE-2B2E-47E8-B594-34699643C6A2}"/>
    <dgm:cxn modelId="{45D0A812-8B53-449E-9255-68C16E443967}" type="presOf" srcId="{19459242-F4BD-4AFA-A099-E20E58AD7F95}" destId="{489532CE-17EC-4E9C-ABFE-A267FC0D3A04}" srcOrd="0" destOrd="0" presId="urn:microsoft.com/office/officeart/2005/8/layout/cycle5"/>
    <dgm:cxn modelId="{97E69829-C651-4275-A47D-7CA2BC849504}" type="presOf" srcId="{DD7E5D69-6EC2-4E41-834F-0EC61A97CB03}" destId="{09159373-201B-4905-B335-AA6419FE40BC}" srcOrd="0" destOrd="0" presId="urn:microsoft.com/office/officeart/2005/8/layout/cycle5"/>
    <dgm:cxn modelId="{8C116D4C-6B6F-433F-8B65-8DE7A8B877ED}" type="presOf" srcId="{2D1BEE36-E07A-496E-B00A-49D22996229B}" destId="{40EFE512-A633-4B54-8E39-9875B9B2BB6F}" srcOrd="0" destOrd="0" presId="urn:microsoft.com/office/officeart/2005/8/layout/cycle5"/>
    <dgm:cxn modelId="{D3B55926-D471-497D-AE79-C61CC1D9A33C}" srcId="{19459242-F4BD-4AFA-A099-E20E58AD7F95}" destId="{D75FB53C-B056-48EF-9401-BC4C5CD8E5CE}" srcOrd="0" destOrd="0" parTransId="{033C99F7-7488-4E9F-AAD8-A61541016904}" sibTransId="{4B52A81A-AF0D-4B28-A880-ED5DFC7CE323}"/>
    <dgm:cxn modelId="{803896D3-909D-4D25-9B02-EA13D25F9E69}" srcId="{19459242-F4BD-4AFA-A099-E20E58AD7F95}" destId="{31DBDD46-D27A-4838-B20E-30FD4D00003C}" srcOrd="2" destOrd="0" parTransId="{18368A4D-737F-4AC3-A111-95A2A135BDE5}" sibTransId="{2D1BEE36-E07A-496E-B00A-49D22996229B}"/>
    <dgm:cxn modelId="{85A88777-7F64-4C2D-A2C6-1EBB31D091ED}" type="presOf" srcId="{12A26C27-3AFB-44A5-8DC0-228A75EA625F}" destId="{4FE03161-E392-40C8-A667-8A2820605F91}" srcOrd="0" destOrd="0" presId="urn:microsoft.com/office/officeart/2005/8/layout/cycle5"/>
    <dgm:cxn modelId="{C20E955B-56C3-42D7-82B6-46B7BFF95C01}" type="presOf" srcId="{377E13A7-43F2-4936-BE42-A8A33F727EC0}" destId="{378B0C0B-FA4F-443C-80B9-AE92D020C189}" srcOrd="0" destOrd="0" presId="urn:microsoft.com/office/officeart/2005/8/layout/cycle5"/>
    <dgm:cxn modelId="{760E1E69-1687-41F6-970B-49586E4079DA}" type="presOf" srcId="{D75FB53C-B056-48EF-9401-BC4C5CD8E5CE}" destId="{37254D38-79AD-43BA-8025-071B1F635224}" srcOrd="0" destOrd="0" presId="urn:microsoft.com/office/officeart/2005/8/layout/cycle5"/>
    <dgm:cxn modelId="{9E081E15-28BF-4661-98B0-726A9EC4FB34}" type="presOf" srcId="{31DBDD46-D27A-4838-B20E-30FD4D00003C}" destId="{65A2E79F-06FE-4265-9C1D-F316BE6AB4A7}" srcOrd="0" destOrd="0" presId="urn:microsoft.com/office/officeart/2005/8/layout/cycle5"/>
    <dgm:cxn modelId="{CBAF631A-F5F3-471D-ACCC-E93E54248641}" type="presOf" srcId="{4B52A81A-AF0D-4B28-A880-ED5DFC7CE323}" destId="{62EB4D9F-20CE-465C-8BF1-9BDCED38FE3A}" srcOrd="0" destOrd="0" presId="urn:microsoft.com/office/officeart/2005/8/layout/cycle5"/>
    <dgm:cxn modelId="{CA785C8B-DD49-443B-BD04-A1A76B2D46F1}" srcId="{19459242-F4BD-4AFA-A099-E20E58AD7F95}" destId="{DD7E5D69-6EC2-4E41-834F-0EC61A97CB03}" srcOrd="1" destOrd="0" parTransId="{599FBC55-BB62-495C-8BDF-AD1AD105008D}" sibTransId="{5AD072C0-B650-4476-8EA3-70BF1302D0AA}"/>
    <dgm:cxn modelId="{A3707908-9D54-42F9-B0F1-4C2375E4EDB9}" type="presOf" srcId="{DE2E47EF-3C94-459F-B985-12EBC6E505B8}" destId="{C0E4914C-984E-4400-B78B-B1EAB4C0F565}" srcOrd="0" destOrd="0" presId="urn:microsoft.com/office/officeart/2005/8/layout/cycle5"/>
    <dgm:cxn modelId="{E9BAC8D9-1234-4C82-A931-91F3DCCA7549}" type="presOf" srcId="{7EBA0BCE-2B2E-47E8-B594-34699643C6A2}" destId="{FAE68EBA-AF26-44A6-B285-058E6786BD52}" srcOrd="0" destOrd="0" presId="urn:microsoft.com/office/officeart/2005/8/layout/cycle5"/>
    <dgm:cxn modelId="{8FEF8CC9-0B28-4EC8-A684-2C9557007BF2}" srcId="{19459242-F4BD-4AFA-A099-E20E58AD7F95}" destId="{12A26C27-3AFB-44A5-8DC0-228A75EA625F}" srcOrd="4" destOrd="0" parTransId="{047E4C62-C08A-4075-B6F6-297F8274FD21}" sibTransId="{377E13A7-43F2-4936-BE42-A8A33F727EC0}"/>
    <dgm:cxn modelId="{BED613B2-5E73-4E65-9614-AEBBA86B9CC3}" type="presOf" srcId="{5AD072C0-B650-4476-8EA3-70BF1302D0AA}" destId="{0149D205-CDD4-47A8-9D08-F54C96771A8D}" srcOrd="0" destOrd="0" presId="urn:microsoft.com/office/officeart/2005/8/layout/cycle5"/>
    <dgm:cxn modelId="{916698BA-611B-4DEF-9E20-67B9A53CEC0A}" type="presParOf" srcId="{489532CE-17EC-4E9C-ABFE-A267FC0D3A04}" destId="{37254D38-79AD-43BA-8025-071B1F635224}" srcOrd="0" destOrd="0" presId="urn:microsoft.com/office/officeart/2005/8/layout/cycle5"/>
    <dgm:cxn modelId="{E7DA30BC-77AA-4954-AA1D-DF8307969274}" type="presParOf" srcId="{489532CE-17EC-4E9C-ABFE-A267FC0D3A04}" destId="{D9E93D5E-D5A8-418C-ADC1-962E1AD0A950}" srcOrd="1" destOrd="0" presId="urn:microsoft.com/office/officeart/2005/8/layout/cycle5"/>
    <dgm:cxn modelId="{03358CA3-64E4-42E8-95AF-C09A9D24743F}" type="presParOf" srcId="{489532CE-17EC-4E9C-ABFE-A267FC0D3A04}" destId="{62EB4D9F-20CE-465C-8BF1-9BDCED38FE3A}" srcOrd="2" destOrd="0" presId="urn:microsoft.com/office/officeart/2005/8/layout/cycle5"/>
    <dgm:cxn modelId="{6B2A5609-FB1E-45F6-B407-DE56882F4F23}" type="presParOf" srcId="{489532CE-17EC-4E9C-ABFE-A267FC0D3A04}" destId="{09159373-201B-4905-B335-AA6419FE40BC}" srcOrd="3" destOrd="0" presId="urn:microsoft.com/office/officeart/2005/8/layout/cycle5"/>
    <dgm:cxn modelId="{E615F23D-9447-4055-A4DD-87A221B3769E}" type="presParOf" srcId="{489532CE-17EC-4E9C-ABFE-A267FC0D3A04}" destId="{8344FC24-1BAD-4063-8D4E-CF5A38224D18}" srcOrd="4" destOrd="0" presId="urn:microsoft.com/office/officeart/2005/8/layout/cycle5"/>
    <dgm:cxn modelId="{B9155453-82FD-4468-9B63-8B16080A6A9A}" type="presParOf" srcId="{489532CE-17EC-4E9C-ABFE-A267FC0D3A04}" destId="{0149D205-CDD4-47A8-9D08-F54C96771A8D}" srcOrd="5" destOrd="0" presId="urn:microsoft.com/office/officeart/2005/8/layout/cycle5"/>
    <dgm:cxn modelId="{58F1881D-57D0-46B4-8510-5FDD735B3CCB}" type="presParOf" srcId="{489532CE-17EC-4E9C-ABFE-A267FC0D3A04}" destId="{65A2E79F-06FE-4265-9C1D-F316BE6AB4A7}" srcOrd="6" destOrd="0" presId="urn:microsoft.com/office/officeart/2005/8/layout/cycle5"/>
    <dgm:cxn modelId="{362095D5-5FA1-479B-BBB9-3A199BE84B01}" type="presParOf" srcId="{489532CE-17EC-4E9C-ABFE-A267FC0D3A04}" destId="{F807877D-87A1-41D5-B4BA-E09018C3B8DE}" srcOrd="7" destOrd="0" presId="urn:microsoft.com/office/officeart/2005/8/layout/cycle5"/>
    <dgm:cxn modelId="{9F89A23E-052B-4150-A3E1-9AB80309E000}" type="presParOf" srcId="{489532CE-17EC-4E9C-ABFE-A267FC0D3A04}" destId="{40EFE512-A633-4B54-8E39-9875B9B2BB6F}" srcOrd="8" destOrd="0" presId="urn:microsoft.com/office/officeart/2005/8/layout/cycle5"/>
    <dgm:cxn modelId="{2CD04F13-DF80-470B-95F2-89DB64665408}" type="presParOf" srcId="{489532CE-17EC-4E9C-ABFE-A267FC0D3A04}" destId="{C0E4914C-984E-4400-B78B-B1EAB4C0F565}" srcOrd="9" destOrd="0" presId="urn:microsoft.com/office/officeart/2005/8/layout/cycle5"/>
    <dgm:cxn modelId="{DE354BE5-9BD6-4508-BE2A-752500A7B1D5}" type="presParOf" srcId="{489532CE-17EC-4E9C-ABFE-A267FC0D3A04}" destId="{6489F788-B2D2-467C-859D-56C73D58212B}" srcOrd="10" destOrd="0" presId="urn:microsoft.com/office/officeart/2005/8/layout/cycle5"/>
    <dgm:cxn modelId="{39123492-AA02-4EAC-9588-B7AC2F588EEA}" type="presParOf" srcId="{489532CE-17EC-4E9C-ABFE-A267FC0D3A04}" destId="{FAE68EBA-AF26-44A6-B285-058E6786BD52}" srcOrd="11" destOrd="0" presId="urn:microsoft.com/office/officeart/2005/8/layout/cycle5"/>
    <dgm:cxn modelId="{8E0E7816-45EC-4518-859A-E1E4C9B6D324}" type="presParOf" srcId="{489532CE-17EC-4E9C-ABFE-A267FC0D3A04}" destId="{4FE03161-E392-40C8-A667-8A2820605F91}" srcOrd="12" destOrd="0" presId="urn:microsoft.com/office/officeart/2005/8/layout/cycle5"/>
    <dgm:cxn modelId="{C367910A-2261-4254-BC89-CCFA3B8F813F}" type="presParOf" srcId="{489532CE-17EC-4E9C-ABFE-A267FC0D3A04}" destId="{8232A833-C85A-4230-910F-510EC288515C}" srcOrd="13" destOrd="0" presId="urn:microsoft.com/office/officeart/2005/8/layout/cycle5"/>
    <dgm:cxn modelId="{13A48963-F2AA-41B4-8D10-C4B76B31937A}" type="presParOf" srcId="{489532CE-17EC-4E9C-ABFE-A267FC0D3A04}" destId="{378B0C0B-FA4F-443C-80B9-AE92D020C1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46757" cy="6520307"/>
        <a:chOff x="0" y="0"/>
        <a:chExt cx="8346757" cy="6520307"/>
      </a:xfrm>
    </dsp:grpSpPr>
    <dsp:sp modelId="{37254D38-79AD-43BA-8025-071B1F635224}">
      <dsp:nvSpPr>
        <dsp:cNvPr id="3" name="圆角矩形 2"/>
        <dsp:cNvSpPr/>
      </dsp:nvSpPr>
      <dsp:spPr bwMode="white">
        <a:xfrm>
          <a:off x="3100968" y="0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spend</a:t>
          </a:r>
          <a:endParaRPr lang="zh-CN" altLang="en-US" sz="3600" b="1" dirty="0">
            <a:latin typeface="+mn-ea"/>
            <a:ea typeface="+mn-ea"/>
          </a:endParaRPr>
        </a:p>
      </dsp:txBody>
      <dsp:txXfrm>
        <a:off x="3100968" y="0"/>
        <a:ext cx="2144821" cy="1394133"/>
      </dsp:txXfrm>
    </dsp:sp>
    <dsp:sp modelId="{62EB4D9F-20CE-465C-8BF1-9BDCED38FE3A}">
      <dsp:nvSpPr>
        <dsp:cNvPr id="4" name="弧形 3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7997953"/>
            <a:gd name="adj2" fmla="val 19311997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09159373-201B-4905-B335-AA6419FE40BC}">
      <dsp:nvSpPr>
        <dsp:cNvPr id="5" name="圆角矩形 4"/>
        <dsp:cNvSpPr/>
      </dsp:nvSpPr>
      <dsp:spPr bwMode="white">
        <a:xfrm>
          <a:off x="5747690" y="2053636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expend</a:t>
          </a:r>
          <a:endParaRPr lang="zh-CN" altLang="en-US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5747690" y="2053636"/>
        <a:ext cx="2144821" cy="1394133"/>
      </dsp:txXfrm>
    </dsp:sp>
    <dsp:sp modelId="{0149D205-CDD4-47A8-9D08-F54C96771A8D}">
      <dsp:nvSpPr>
        <dsp:cNvPr id="6" name="弧形 5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375606"/>
            <a:gd name="adj2" fmla="val 1621864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65A2E79F-06FE-4265-9C1D-F316BE6AB4A7}">
      <dsp:nvSpPr>
        <dsp:cNvPr id="7" name="圆角矩形 6"/>
        <dsp:cNvSpPr/>
      </dsp:nvSpPr>
      <dsp:spPr bwMode="white">
        <a:xfrm>
          <a:off x="4736734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indispensable 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736734" y="5034369"/>
        <a:ext cx="2144821" cy="1394133"/>
      </dsp:txXfrm>
    </dsp:sp>
    <dsp:sp modelId="{40EFE512-A633-4B54-8E39-9875B9B2BB6F}">
      <dsp:nvSpPr>
        <dsp:cNvPr id="8" name="弧形 7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4979547"/>
            <a:gd name="adj2" fmla="val 5820452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C0E4914C-984E-4400-B78B-B1EAB4C0F565}">
      <dsp:nvSpPr>
        <dsp:cNvPr id="9" name="圆角矩形 8"/>
        <dsp:cNvSpPr/>
      </dsp:nvSpPr>
      <dsp:spPr bwMode="white">
        <a:xfrm>
          <a:off x="1465202" y="5034369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rPr>
            <a:t>pension 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465202" y="5034369"/>
        <a:ext cx="2144821" cy="1394133"/>
      </dsp:txXfrm>
    </dsp:sp>
    <dsp:sp modelId="{FAE68EBA-AF26-44A6-B285-058E6786BD52}">
      <dsp:nvSpPr>
        <dsp:cNvPr id="10" name="弧形 9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9159351"/>
            <a:gd name="adj2" fmla="val 10349258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  <dsp:sp modelId="{4FE03161-E392-40C8-A667-8A2820605F91}">
      <dsp:nvSpPr>
        <dsp:cNvPr id="11" name="圆角矩形 10"/>
        <dsp:cNvSpPr/>
      </dsp:nvSpPr>
      <dsp:spPr bwMode="white">
        <a:xfrm>
          <a:off x="422746" y="2129662"/>
          <a:ext cx="2144821" cy="13941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7160" tIns="137160" rIns="137160" bIns="1371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compensate</a:t>
          </a:r>
          <a:endParaRPr lang="zh-CN" altLang="en-US" sz="3600" b="1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2746" y="2129662"/>
        <a:ext cx="2144821" cy="1394133"/>
      </dsp:txXfrm>
    </dsp:sp>
    <dsp:sp modelId="{378B0C0B-FA4F-443C-80B9-AE92D020C189}">
      <dsp:nvSpPr>
        <dsp:cNvPr id="12" name="弧形 11"/>
        <dsp:cNvSpPr/>
      </dsp:nvSpPr>
      <dsp:spPr bwMode="white">
        <a:xfrm>
          <a:off x="1390448" y="697067"/>
          <a:ext cx="5565862" cy="5565862"/>
        </a:xfrm>
        <a:prstGeom prst="arc">
          <a:avLst>
            <a:gd name="adj1" fmla="val 13001304"/>
            <a:gd name="adj2" fmla="val 14380371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0448" y="697067"/>
        <a:ext cx="5565862" cy="5565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sult</a:t>
          </a:r>
          <a:endParaRPr lang="en-US" altLang="zh-TW" sz="3200" b="1" kern="1200" dirty="0" smtClean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result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insult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consult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assault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err="1" smtClean="0">
              <a:solidFill>
                <a:schemeClr val="bg1"/>
              </a:solidFill>
              <a:latin typeface="+mn-ea"/>
              <a:ea typeface="+mn-ea"/>
            </a:rPr>
            <a:t>sult</a:t>
          </a:r>
          <a:endParaRPr lang="en-US" altLang="zh-TW" sz="3200" b="1" kern="1200" dirty="0" smtClean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result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insult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consult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assault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smtClean="0">
              <a:solidFill>
                <a:schemeClr val="bg1"/>
              </a:solidFill>
              <a:latin typeface="+mn-ea"/>
              <a:ea typeface="+mn-ea"/>
            </a:rPr>
            <a:t>pend</a:t>
          </a:r>
        </a:p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</a:rPr>
            <a:t>pond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ponder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suspend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depend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appendix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4D38-79AD-43BA-8025-071B1F635224}">
      <dsp:nvSpPr>
        <dsp:cNvPr id="0" name=""/>
        <dsp:cNvSpPr/>
      </dsp:nvSpPr>
      <dsp:spPr>
        <a:xfrm>
          <a:off x="3487974" y="1473"/>
          <a:ext cx="2143747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spend</a:t>
          </a:r>
          <a:endParaRPr lang="zh-CN" altLang="en-US" sz="3600" b="1" kern="1200" dirty="0">
            <a:latin typeface="+mn-ea"/>
            <a:ea typeface="+mn-ea"/>
          </a:endParaRPr>
        </a:p>
      </dsp:txBody>
      <dsp:txXfrm>
        <a:off x="3555996" y="69495"/>
        <a:ext cx="2007703" cy="1257391"/>
      </dsp:txXfrm>
    </dsp:sp>
    <dsp:sp modelId="{62EB4D9F-20CE-465C-8BF1-9BDCED38FE3A}">
      <dsp:nvSpPr>
        <dsp:cNvPr id="0" name=""/>
        <dsp:cNvSpPr/>
      </dsp:nvSpPr>
      <dsp:spPr>
        <a:xfrm>
          <a:off x="1719362" y="672843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215430" y="397951"/>
              </a:moveTo>
              <a:arcTo wR="2781696" hR="2781696" stAng="18061521" swAng="13023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59373-201B-4905-B335-AA6419FE40BC}">
      <dsp:nvSpPr>
        <dsp:cNvPr id="0" name=""/>
        <dsp:cNvSpPr/>
      </dsp:nvSpPr>
      <dsp:spPr>
        <a:xfrm>
          <a:off x="6133522" y="2054198"/>
          <a:ext cx="2143747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expend</a:t>
          </a:r>
          <a:endParaRPr lang="zh-CN" altLang="en-US" sz="36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201544" y="2122220"/>
        <a:ext cx="2007703" cy="1257391"/>
      </dsp:txXfrm>
    </dsp:sp>
    <dsp:sp modelId="{0149D205-CDD4-47A8-9D08-F54C96771A8D}">
      <dsp:nvSpPr>
        <dsp:cNvPr id="0" name=""/>
        <dsp:cNvSpPr/>
      </dsp:nvSpPr>
      <dsp:spPr>
        <a:xfrm>
          <a:off x="1741754" y="752444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5552367" y="3029121"/>
              </a:moveTo>
              <a:arcTo wR="2781696" hR="2781696" stAng="21906183" swAng="12717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2E79F-06FE-4265-9C1D-F316BE6AB4A7}">
      <dsp:nvSpPr>
        <dsp:cNvPr id="0" name=""/>
        <dsp:cNvSpPr/>
      </dsp:nvSpPr>
      <dsp:spPr>
        <a:xfrm>
          <a:off x="4373699" y="5056636"/>
          <a:ext cx="3642376" cy="1347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indispensable </a:t>
          </a:r>
          <a:endParaRPr lang="zh-CN" altLang="en-US" sz="36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439473" y="5122410"/>
        <a:ext cx="3510828" cy="1215834"/>
      </dsp:txXfrm>
    </dsp:sp>
    <dsp:sp modelId="{40EFE512-A633-4B54-8E39-9875B9B2BB6F}">
      <dsp:nvSpPr>
        <dsp:cNvPr id="0" name=""/>
        <dsp:cNvSpPr/>
      </dsp:nvSpPr>
      <dsp:spPr>
        <a:xfrm>
          <a:off x="1778151" y="6981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533442" y="5552293"/>
              </a:moveTo>
              <a:arcTo wR="2781696" hR="2781696" stAng="5707213" swAng="2311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4914C-984E-4400-B78B-B1EAB4C0F565}">
      <dsp:nvSpPr>
        <dsp:cNvPr id="0" name=""/>
        <dsp:cNvSpPr/>
      </dsp:nvSpPr>
      <dsp:spPr>
        <a:xfrm>
          <a:off x="1785052" y="5023973"/>
          <a:ext cx="2279510" cy="1412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pension </a:t>
          </a:r>
          <a:endParaRPr lang="zh-CN" altLang="en-US" sz="36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854015" y="5092936"/>
        <a:ext cx="2141584" cy="1274780"/>
      </dsp:txXfrm>
    </dsp:sp>
    <dsp:sp modelId="{FAE68EBA-AF26-44A6-B285-058E6786BD52}">
      <dsp:nvSpPr>
        <dsp:cNvPr id="0" name=""/>
        <dsp:cNvSpPr/>
      </dsp:nvSpPr>
      <dsp:spPr>
        <a:xfrm>
          <a:off x="1804672" y="7386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87449" y="4013187"/>
              </a:moveTo>
              <a:arcTo wR="2781696" hR="2781696" stAng="9223377" swAng="118606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03161-E392-40C8-A667-8A2820605F91}">
      <dsp:nvSpPr>
        <dsp:cNvPr id="0" name=""/>
        <dsp:cNvSpPr/>
      </dsp:nvSpPr>
      <dsp:spPr>
        <a:xfrm>
          <a:off x="38001" y="2130191"/>
          <a:ext cx="3689624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compensate</a:t>
          </a:r>
          <a:endParaRPr lang="zh-CN" altLang="en-US" sz="36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06023" y="2198213"/>
        <a:ext cx="3553580" cy="1257391"/>
      </dsp:txXfrm>
    </dsp:sp>
    <dsp:sp modelId="{378B0C0B-FA4F-443C-80B9-AE92D020C189}">
      <dsp:nvSpPr>
        <dsp:cNvPr id="0" name=""/>
        <dsp:cNvSpPr/>
      </dsp:nvSpPr>
      <dsp:spPr>
        <a:xfrm>
          <a:off x="1817330" y="681477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533011" y="1144243"/>
              </a:moveTo>
              <a:arcTo wR="2781696" hR="2781696" stAng="12963687" swAng="137810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smtClean="0">
              <a:solidFill>
                <a:schemeClr val="bg1"/>
              </a:solidFill>
              <a:latin typeface="+mn-ea"/>
              <a:ea typeface="+mn-ea"/>
            </a:rPr>
            <a:t>pend</a:t>
          </a:r>
        </a:p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</a:rPr>
            <a:t>pond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ponder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suspend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depend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appendix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50970-DDBF-4B45-9DB3-CBB0392522DB}">
      <dsp:nvSpPr>
        <dsp:cNvPr id="0" name=""/>
        <dsp:cNvSpPr/>
      </dsp:nvSpPr>
      <dsp:spPr>
        <a:xfrm>
          <a:off x="4014517" y="2278537"/>
          <a:ext cx="163757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1" kern="1200" dirty="0" smtClean="0">
              <a:solidFill>
                <a:schemeClr val="bg1"/>
              </a:solidFill>
              <a:latin typeface="+mn-ea"/>
              <a:ea typeface="+mn-ea"/>
            </a:rPr>
            <a:t>pend</a:t>
          </a:r>
        </a:p>
        <a:p>
          <a:pPr lvl="0" algn="ctr" defTabSz="14224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</a:rPr>
            <a:t>pond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254334" y="2518354"/>
        <a:ext cx="1157941" cy="1157941"/>
      </dsp:txXfrm>
    </dsp:sp>
    <dsp:sp modelId="{41D5A148-25E1-40B0-91FC-C7459EBC4E3E}">
      <dsp:nvSpPr>
        <dsp:cNvPr id="0" name=""/>
        <dsp:cNvSpPr/>
      </dsp:nvSpPr>
      <dsp:spPr>
        <a:xfrm rot="16200000">
          <a:off x="4664615" y="1691416"/>
          <a:ext cx="337378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15222" y="1853378"/>
        <a:ext cx="236165" cy="334065"/>
      </dsp:txXfrm>
    </dsp:sp>
    <dsp:sp modelId="{151A5C31-53C2-421D-BED8-55BFD4B8CE5C}">
      <dsp:nvSpPr>
        <dsp:cNvPr id="0" name=""/>
        <dsp:cNvSpPr/>
      </dsp:nvSpPr>
      <dsp:spPr>
        <a:xfrm>
          <a:off x="3086797" y="4399"/>
          <a:ext cx="3493013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ponder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598337" y="244216"/>
        <a:ext cx="2469933" cy="1157941"/>
      </dsp:txXfrm>
    </dsp:sp>
    <dsp:sp modelId="{6962FDA2-7C37-4776-A6E2-D45126330FDF}">
      <dsp:nvSpPr>
        <dsp:cNvPr id="0" name=""/>
        <dsp:cNvSpPr/>
      </dsp:nvSpPr>
      <dsp:spPr>
        <a:xfrm rot="21581056">
          <a:off x="5834228" y="2812212"/>
          <a:ext cx="438826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5834229" y="2923930"/>
        <a:ext cx="307178" cy="334065"/>
      </dsp:txXfrm>
    </dsp:sp>
    <dsp:sp modelId="{F87E6DEA-AD2C-4B2C-92A4-6AD386BADE6D}">
      <dsp:nvSpPr>
        <dsp:cNvPr id="0" name=""/>
        <dsp:cNvSpPr/>
      </dsp:nvSpPr>
      <dsp:spPr>
        <a:xfrm>
          <a:off x="6479937" y="2260258"/>
          <a:ext cx="3340718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suspend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6969174" y="2500075"/>
        <a:ext cx="2362244" cy="1157941"/>
      </dsp:txXfrm>
    </dsp:sp>
    <dsp:sp modelId="{AF4E3E5E-51BE-41C2-8563-0F193C667E35}">
      <dsp:nvSpPr>
        <dsp:cNvPr id="0" name=""/>
        <dsp:cNvSpPr/>
      </dsp:nvSpPr>
      <dsp:spPr>
        <a:xfrm rot="5400000">
          <a:off x="4654919" y="3964202"/>
          <a:ext cx="356769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708435" y="4022042"/>
        <a:ext cx="249738" cy="334065"/>
      </dsp:txXfrm>
    </dsp:sp>
    <dsp:sp modelId="{6D47BE4E-08C9-432D-940A-12E520E25E89}">
      <dsp:nvSpPr>
        <dsp:cNvPr id="0" name=""/>
        <dsp:cNvSpPr/>
      </dsp:nvSpPr>
      <dsp:spPr>
        <a:xfrm>
          <a:off x="3174367" y="4589262"/>
          <a:ext cx="3317874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depend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3660258" y="4829079"/>
        <a:ext cx="2346092" cy="1157941"/>
      </dsp:txXfrm>
    </dsp:sp>
    <dsp:sp modelId="{E9AD7934-4BBA-447F-90E0-DC2C6BAC6FB8}">
      <dsp:nvSpPr>
        <dsp:cNvPr id="0" name=""/>
        <dsp:cNvSpPr/>
      </dsp:nvSpPr>
      <dsp:spPr>
        <a:xfrm rot="10779359">
          <a:off x="3480705" y="2825925"/>
          <a:ext cx="377241" cy="5567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3593876" y="2936940"/>
        <a:ext cx="264069" cy="334065"/>
      </dsp:txXfrm>
    </dsp:sp>
    <dsp:sp modelId="{B5DA1089-589C-4376-82C7-7F4A6F8BAF9E}">
      <dsp:nvSpPr>
        <dsp:cNvPr id="0" name=""/>
        <dsp:cNvSpPr/>
      </dsp:nvSpPr>
      <dsp:spPr>
        <a:xfrm>
          <a:off x="270236" y="2296830"/>
          <a:ext cx="3032625" cy="1637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appendix</a:t>
          </a:r>
          <a:endParaRPr lang="zh-CN" altLang="en-US" sz="3200" b="1" kern="1200" dirty="0">
            <a:solidFill>
              <a:schemeClr val="bg1"/>
            </a:solidFill>
          </a:endParaRPr>
        </a:p>
      </dsp:txBody>
      <dsp:txXfrm>
        <a:off x="714354" y="2536647"/>
        <a:ext cx="2144389" cy="1157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756758" y="391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import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807805" y="54961"/>
        <a:ext cx="2473802" cy="943612"/>
      </dsp:txXfrm>
    </dsp:sp>
    <dsp:sp modelId="{38C33B0D-EA57-4EBC-98F1-941EEE1881F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44049" y="424333"/>
              </a:moveTo>
              <a:arcTo wR="2462194" hR="2462194" stAng="182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6482374" y="1235011"/>
          <a:ext cx="3389310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533421" y="1286058"/>
        <a:ext cx="3287216" cy="943612"/>
      </dsp:txXfrm>
    </dsp:sp>
    <dsp:sp modelId="{0086E5E9-DDD7-4187-AB98-A1165387AB9B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886046" y="2029359"/>
              </a:moveTo>
              <a:arcTo wR="2462194" hR="2462194" stAng="209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596372" y="3697206"/>
          <a:ext cx="316131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sport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647419" y="3748253"/>
        <a:ext cx="3059220" cy="943612"/>
      </dsp:txXfrm>
    </dsp:sp>
    <dsp:sp modelId="{C0A9BC2A-C7DB-455D-BAB5-464DAA16D225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146454" y="4258211"/>
              </a:moveTo>
              <a:arcTo wR="2462194" hR="2462194" stAng="2810354" swAng="2545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545614" y="4928304"/>
          <a:ext cx="299818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opportunity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596661" y="4979351"/>
        <a:ext cx="2896090" cy="943612"/>
      </dsp:txXfrm>
    </dsp:sp>
    <dsp:sp modelId="{3C379CB1-A5DF-47D5-B3C7-C1CD3324AA6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915407" y="4377880"/>
              </a:moveTo>
              <a:arcTo wR="2462194" hR="2462194" stAng="7735112" swAng="2545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538028" y="3697206"/>
          <a:ext cx="2748711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transport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589075" y="3748253"/>
        <a:ext cx="2646617" cy="943612"/>
      </dsp:txXfrm>
    </dsp:sp>
    <dsp:sp modelId="{DBE64401-4C4E-44D5-A6A2-E56A59B9D1E2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343" y="2895030"/>
              </a:moveTo>
              <a:arcTo wR="2462194" hR="2462194" stAng="101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649307" y="1235011"/>
          <a:ext cx="2526152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export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700354" y="1286058"/>
        <a:ext cx="2424058" cy="943612"/>
      </dsp:txXfrm>
    </dsp:sp>
    <dsp:sp modelId="{54DEB7C6-73E6-4428-8B40-4A17D74C883F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815551" y="631629"/>
              </a:moveTo>
              <a:arcTo wR="2462194" hR="2462194" stAng="136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77F4-E668-41F5-83CB-1F1EC56793E8}">
      <dsp:nvSpPr>
        <dsp:cNvPr id="0" name=""/>
        <dsp:cNvSpPr/>
      </dsp:nvSpPr>
      <dsp:spPr>
        <a:xfrm>
          <a:off x="4756758" y="3914"/>
          <a:ext cx="2575896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import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807805" y="54961"/>
        <a:ext cx="2473802" cy="943612"/>
      </dsp:txXfrm>
    </dsp:sp>
    <dsp:sp modelId="{38C33B0D-EA57-4EBC-98F1-941EEE1881F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44049" y="424333"/>
              </a:moveTo>
              <a:arcTo wR="2462194" hR="2462194" stAng="18248450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89CAE-C5F6-4B1E-BCE4-3D92FFEBEDC4}">
      <dsp:nvSpPr>
        <dsp:cNvPr id="0" name=""/>
        <dsp:cNvSpPr/>
      </dsp:nvSpPr>
      <dsp:spPr>
        <a:xfrm>
          <a:off x="6482374" y="1235011"/>
          <a:ext cx="3389310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533421" y="1286058"/>
        <a:ext cx="3287216" cy="943612"/>
      </dsp:txXfrm>
    </dsp:sp>
    <dsp:sp modelId="{0086E5E9-DDD7-4187-AB98-A1165387AB9B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886046" y="2029359"/>
              </a:moveTo>
              <a:arcTo wR="2462194" hR="2462194" stAng="209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D75BB-E5D3-4E7D-9CD1-A26DF2F63957}">
      <dsp:nvSpPr>
        <dsp:cNvPr id="0" name=""/>
        <dsp:cNvSpPr/>
      </dsp:nvSpPr>
      <dsp:spPr>
        <a:xfrm>
          <a:off x="6596372" y="3697206"/>
          <a:ext cx="316131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sport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647419" y="3748253"/>
        <a:ext cx="3059220" cy="943612"/>
      </dsp:txXfrm>
    </dsp:sp>
    <dsp:sp modelId="{C0A9BC2A-C7DB-455D-BAB5-464DAA16D225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4146454" y="4258211"/>
              </a:moveTo>
              <a:arcTo wR="2462194" hR="2462194" stAng="2810354" swAng="2545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107D-54AD-4368-9B70-D31664FB2482}">
      <dsp:nvSpPr>
        <dsp:cNvPr id="0" name=""/>
        <dsp:cNvSpPr/>
      </dsp:nvSpPr>
      <dsp:spPr>
        <a:xfrm>
          <a:off x="4545614" y="4928304"/>
          <a:ext cx="2998184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opportunity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596661" y="4979351"/>
        <a:ext cx="2896090" cy="943612"/>
      </dsp:txXfrm>
    </dsp:sp>
    <dsp:sp modelId="{3C379CB1-A5DF-47D5-B3C7-C1CD3324AA6D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915407" y="4377880"/>
              </a:moveTo>
              <a:arcTo wR="2462194" hR="2462194" stAng="7735112" swAng="2545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9E4A0-FE83-46C6-BAEA-7016FC35BE01}">
      <dsp:nvSpPr>
        <dsp:cNvPr id="0" name=""/>
        <dsp:cNvSpPr/>
      </dsp:nvSpPr>
      <dsp:spPr>
        <a:xfrm>
          <a:off x="2538028" y="3697206"/>
          <a:ext cx="2748711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transport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589075" y="3748253"/>
        <a:ext cx="2646617" cy="943612"/>
      </dsp:txXfrm>
    </dsp:sp>
    <dsp:sp modelId="{DBE64401-4C4E-44D5-A6A2-E56A59B9D1E2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38343" y="2895030"/>
              </a:moveTo>
              <a:arcTo wR="2462194" hR="2462194" stAng="10192514" swAng="12149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F415-2137-477C-9BA7-35BAA872B3BE}">
      <dsp:nvSpPr>
        <dsp:cNvPr id="0" name=""/>
        <dsp:cNvSpPr/>
      </dsp:nvSpPr>
      <dsp:spPr>
        <a:xfrm>
          <a:off x="2649307" y="1235011"/>
          <a:ext cx="2526152" cy="1045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+mn-ea"/>
              <a:ea typeface="+mn-ea"/>
              <a:sym typeface="Arial" pitchFamily="34" charset="0"/>
            </a:rPr>
            <a:t>export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700354" y="1286058"/>
        <a:ext cx="2424058" cy="943612"/>
      </dsp:txXfrm>
    </dsp:sp>
    <dsp:sp modelId="{54DEB7C6-73E6-4428-8B40-4A17D74C883F}">
      <dsp:nvSpPr>
        <dsp:cNvPr id="0" name=""/>
        <dsp:cNvSpPr/>
      </dsp:nvSpPr>
      <dsp:spPr>
        <a:xfrm>
          <a:off x="3582512" y="526767"/>
          <a:ext cx="4924389" cy="4924389"/>
        </a:xfrm>
        <a:custGeom>
          <a:avLst/>
          <a:gdLst/>
          <a:ahLst/>
          <a:cxnLst/>
          <a:rect l="0" t="0" r="0" b="0"/>
          <a:pathLst>
            <a:path>
              <a:moveTo>
                <a:pt x="815551" y="631629"/>
              </a:moveTo>
              <a:arcTo wR="2462194" hR="2462194" stAng="13681665" swAng="4698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4D38-79AD-43BA-8025-071B1F635224}">
      <dsp:nvSpPr>
        <dsp:cNvPr id="0" name=""/>
        <dsp:cNvSpPr/>
      </dsp:nvSpPr>
      <dsp:spPr>
        <a:xfrm>
          <a:off x="2890356" y="1473"/>
          <a:ext cx="2819370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invade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958378" y="69495"/>
        <a:ext cx="2683326" cy="1257391"/>
      </dsp:txXfrm>
    </dsp:sp>
    <dsp:sp modelId="{62EB4D9F-20CE-465C-8BF1-9BDCED38FE3A}">
      <dsp:nvSpPr>
        <dsp:cNvPr id="0" name=""/>
        <dsp:cNvSpPr/>
      </dsp:nvSpPr>
      <dsp:spPr>
        <a:xfrm>
          <a:off x="1403529" y="626888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543330" y="628912"/>
              </a:moveTo>
              <a:arcTo wR="2781696" hR="2781696" stAng="18557618" swAng="11127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59373-201B-4905-B335-AA6419FE40BC}">
      <dsp:nvSpPr>
        <dsp:cNvPr id="0" name=""/>
        <dsp:cNvSpPr/>
      </dsp:nvSpPr>
      <dsp:spPr>
        <a:xfrm>
          <a:off x="5873724" y="2184821"/>
          <a:ext cx="2143747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evade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5941746" y="2252843"/>
        <a:ext cx="2007703" cy="1257391"/>
      </dsp:txXfrm>
    </dsp:sp>
    <dsp:sp modelId="{0149D205-CDD4-47A8-9D08-F54C96771A8D}">
      <dsp:nvSpPr>
        <dsp:cNvPr id="0" name=""/>
        <dsp:cNvSpPr/>
      </dsp:nvSpPr>
      <dsp:spPr>
        <a:xfrm>
          <a:off x="1447270" y="80934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5548367" y="3070432"/>
              </a:moveTo>
              <a:arcTo wR="2781696" hR="2781696" stAng="21957477" swAng="11435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2E79F-06FE-4265-9C1D-F316BE6AB4A7}">
      <dsp:nvSpPr>
        <dsp:cNvPr id="0" name=""/>
        <dsp:cNvSpPr/>
      </dsp:nvSpPr>
      <dsp:spPr>
        <a:xfrm>
          <a:off x="4403846" y="5033609"/>
          <a:ext cx="3062471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extravagant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471868" y="5101631"/>
        <a:ext cx="2926427" cy="1257391"/>
      </dsp:txXfrm>
    </dsp:sp>
    <dsp:sp modelId="{40EFE512-A633-4B54-8E39-9875B9B2BB6F}">
      <dsp:nvSpPr>
        <dsp:cNvPr id="0" name=""/>
        <dsp:cNvSpPr/>
      </dsp:nvSpPr>
      <dsp:spPr>
        <a:xfrm>
          <a:off x="1518345" y="6981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783255" y="5563392"/>
              </a:moveTo>
              <a:arcTo wR="2781696" hR="2781696" stAng="5398074" swAng="3800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4914C-984E-4400-B78B-B1EAB4C0F565}">
      <dsp:nvSpPr>
        <dsp:cNvPr id="0" name=""/>
        <dsp:cNvSpPr/>
      </dsp:nvSpPr>
      <dsp:spPr>
        <a:xfrm>
          <a:off x="1436741" y="5033609"/>
          <a:ext cx="2456519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wagon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504763" y="5101631"/>
        <a:ext cx="2320475" cy="1257391"/>
      </dsp:txXfrm>
    </dsp:sp>
    <dsp:sp modelId="{FAE68EBA-AF26-44A6-B285-058E6786BD52}">
      <dsp:nvSpPr>
        <dsp:cNvPr id="0" name=""/>
        <dsp:cNvSpPr/>
      </dsp:nvSpPr>
      <dsp:spPr>
        <a:xfrm>
          <a:off x="1572252" y="781409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69191" y="3975495"/>
              </a:moveTo>
              <a:arcTo wR="2781696" hR="2781696" stAng="9275136" swAng="11969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03161-E392-40C8-A667-8A2820605F91}">
      <dsp:nvSpPr>
        <dsp:cNvPr id="0" name=""/>
        <dsp:cNvSpPr/>
      </dsp:nvSpPr>
      <dsp:spPr>
        <a:xfrm>
          <a:off x="329276" y="2119509"/>
          <a:ext cx="2650400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vague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97298" y="2187531"/>
        <a:ext cx="2514356" cy="1257391"/>
      </dsp:txXfrm>
    </dsp:sp>
    <dsp:sp modelId="{378B0C0B-FA4F-443C-80B9-AE92D020C189}">
      <dsp:nvSpPr>
        <dsp:cNvPr id="0" name=""/>
        <dsp:cNvSpPr/>
      </dsp:nvSpPr>
      <dsp:spPr>
        <a:xfrm>
          <a:off x="1612038" y="6405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68377" y="1236902"/>
              </a:moveTo>
              <a:arcTo wR="2781696" hR="2781696" stAng="12824059" swAng="10646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4D38-79AD-43BA-8025-071B1F635224}">
      <dsp:nvSpPr>
        <dsp:cNvPr id="0" name=""/>
        <dsp:cNvSpPr/>
      </dsp:nvSpPr>
      <dsp:spPr>
        <a:xfrm>
          <a:off x="2890356" y="1473"/>
          <a:ext cx="2819370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invade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2958378" y="69495"/>
        <a:ext cx="2683326" cy="1257391"/>
      </dsp:txXfrm>
    </dsp:sp>
    <dsp:sp modelId="{62EB4D9F-20CE-465C-8BF1-9BDCED38FE3A}">
      <dsp:nvSpPr>
        <dsp:cNvPr id="0" name=""/>
        <dsp:cNvSpPr/>
      </dsp:nvSpPr>
      <dsp:spPr>
        <a:xfrm>
          <a:off x="1403529" y="626888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543330" y="628912"/>
              </a:moveTo>
              <a:arcTo wR="2781696" hR="2781696" stAng="18557618" swAng="11127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59373-201B-4905-B335-AA6419FE40BC}">
      <dsp:nvSpPr>
        <dsp:cNvPr id="0" name=""/>
        <dsp:cNvSpPr/>
      </dsp:nvSpPr>
      <dsp:spPr>
        <a:xfrm>
          <a:off x="5873724" y="2184821"/>
          <a:ext cx="2143747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evade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5941746" y="2252843"/>
        <a:ext cx="2007703" cy="1257391"/>
      </dsp:txXfrm>
    </dsp:sp>
    <dsp:sp modelId="{0149D205-CDD4-47A8-9D08-F54C96771A8D}">
      <dsp:nvSpPr>
        <dsp:cNvPr id="0" name=""/>
        <dsp:cNvSpPr/>
      </dsp:nvSpPr>
      <dsp:spPr>
        <a:xfrm>
          <a:off x="1447270" y="80934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5548367" y="3070432"/>
              </a:moveTo>
              <a:arcTo wR="2781696" hR="2781696" stAng="21957477" swAng="11435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2E79F-06FE-4265-9C1D-F316BE6AB4A7}">
      <dsp:nvSpPr>
        <dsp:cNvPr id="0" name=""/>
        <dsp:cNvSpPr/>
      </dsp:nvSpPr>
      <dsp:spPr>
        <a:xfrm>
          <a:off x="4403846" y="5033609"/>
          <a:ext cx="3062471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extravagant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4471868" y="5101631"/>
        <a:ext cx="2926427" cy="1257391"/>
      </dsp:txXfrm>
    </dsp:sp>
    <dsp:sp modelId="{40EFE512-A633-4B54-8E39-9875B9B2BB6F}">
      <dsp:nvSpPr>
        <dsp:cNvPr id="0" name=""/>
        <dsp:cNvSpPr/>
      </dsp:nvSpPr>
      <dsp:spPr>
        <a:xfrm>
          <a:off x="1518345" y="6981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783255" y="5563392"/>
              </a:moveTo>
              <a:arcTo wR="2781696" hR="2781696" stAng="5398074" swAng="3800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4914C-984E-4400-B78B-B1EAB4C0F565}">
      <dsp:nvSpPr>
        <dsp:cNvPr id="0" name=""/>
        <dsp:cNvSpPr/>
      </dsp:nvSpPr>
      <dsp:spPr>
        <a:xfrm>
          <a:off x="1436741" y="5033609"/>
          <a:ext cx="2456519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wagon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1504763" y="5101631"/>
        <a:ext cx="2320475" cy="1257391"/>
      </dsp:txXfrm>
    </dsp:sp>
    <dsp:sp modelId="{FAE68EBA-AF26-44A6-B285-058E6786BD52}">
      <dsp:nvSpPr>
        <dsp:cNvPr id="0" name=""/>
        <dsp:cNvSpPr/>
      </dsp:nvSpPr>
      <dsp:spPr>
        <a:xfrm>
          <a:off x="1572252" y="781409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269191" y="3975495"/>
              </a:moveTo>
              <a:arcTo wR="2781696" hR="2781696" stAng="9275136" swAng="11969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03161-E392-40C8-A667-8A2820605F91}">
      <dsp:nvSpPr>
        <dsp:cNvPr id="0" name=""/>
        <dsp:cNvSpPr/>
      </dsp:nvSpPr>
      <dsp:spPr>
        <a:xfrm>
          <a:off x="329276" y="2119509"/>
          <a:ext cx="2650400" cy="13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rPr>
            <a:t>vague</a:t>
          </a:r>
          <a:endParaRPr lang="zh-CN" altLang="en-US" sz="3200" b="1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97298" y="2187531"/>
        <a:ext cx="2514356" cy="1257391"/>
      </dsp:txXfrm>
    </dsp:sp>
    <dsp:sp modelId="{378B0C0B-FA4F-443C-80B9-AE92D020C189}">
      <dsp:nvSpPr>
        <dsp:cNvPr id="0" name=""/>
        <dsp:cNvSpPr/>
      </dsp:nvSpPr>
      <dsp:spPr>
        <a:xfrm>
          <a:off x="1612038" y="640591"/>
          <a:ext cx="5563393" cy="5563393"/>
        </a:xfrm>
        <a:custGeom>
          <a:avLst/>
          <a:gdLst/>
          <a:ahLst/>
          <a:cxnLst/>
          <a:rect l="0" t="0" r="0" b="0"/>
          <a:pathLst>
            <a:path>
              <a:moveTo>
                <a:pt x="468377" y="1236902"/>
              </a:moveTo>
              <a:arcTo wR="2781696" hR="2781696" stAng="12824059" swAng="10646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0000" y="2627998"/>
            <a:ext cx="12960000" cy="2346751"/>
          </a:xfrm>
        </p:spPr>
        <p:txBody>
          <a:bodyPr anchor="b">
            <a:normAutofit/>
          </a:bodyPr>
          <a:lstStyle>
            <a:lvl1pPr algn="ctr">
              <a:defRPr sz="1020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0" y="5105250"/>
            <a:ext cx="12960000" cy="2346749"/>
          </a:xfrm>
        </p:spPr>
        <p:txBody>
          <a:bodyPr>
            <a:normAutofit/>
          </a:bodyPr>
          <a:lstStyle>
            <a:lvl1pPr marL="0" indent="0" algn="ctr">
              <a:buNone/>
              <a:defRPr sz="2550"/>
            </a:lvl1pPr>
            <a:lvl2pPr marL="647700" indent="0" algn="ctr">
              <a:buNone/>
              <a:defRPr sz="2835"/>
            </a:lvl2pPr>
            <a:lvl3pPr marL="1296035" indent="0" algn="ctr">
              <a:buNone/>
              <a:defRPr sz="2550"/>
            </a:lvl3pPr>
            <a:lvl4pPr marL="1943735" indent="0" algn="ctr">
              <a:buNone/>
              <a:defRPr sz="2270"/>
            </a:lvl4pPr>
            <a:lvl5pPr marL="2592070" indent="0" algn="ctr">
              <a:buNone/>
              <a:defRPr sz="2270"/>
            </a:lvl5pPr>
            <a:lvl6pPr marL="3239770" indent="0" algn="ctr">
              <a:buNone/>
              <a:defRPr sz="2270"/>
            </a:lvl6pPr>
            <a:lvl7pPr marL="3888105" indent="0" algn="ctr">
              <a:buNone/>
              <a:defRPr sz="2270"/>
            </a:lvl7pPr>
            <a:lvl8pPr marL="4535805" indent="0" algn="ctr">
              <a:buNone/>
              <a:defRPr sz="2270"/>
            </a:lvl8pPr>
            <a:lvl9pPr marL="5184140" indent="0" algn="ctr">
              <a:buNone/>
              <a:defRPr sz="227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88000" y="781714"/>
            <a:ext cx="14904000" cy="78788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835" y="720090"/>
            <a:ext cx="13182600" cy="8288655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3400"/>
            </a:lvl1pPr>
            <a:lvl2pPr eaLnBrk="1" fontAlgn="auto" latinLnBrk="0" hangingPunct="1">
              <a:lnSpc>
                <a:spcPct val="150000"/>
              </a:lnSpc>
              <a:defRPr sz="2835"/>
            </a:lvl2pPr>
            <a:lvl3pPr eaLnBrk="1" fontAlgn="auto" latinLnBrk="0" hangingPunct="1">
              <a:lnSpc>
                <a:spcPct val="150000"/>
              </a:lnSpc>
              <a:defRPr sz="2550"/>
            </a:lvl3pPr>
            <a:lvl4pPr eaLnBrk="1" fontAlgn="auto" latinLnBrk="0" hangingPunct="1">
              <a:lnSpc>
                <a:spcPct val="150000"/>
              </a:lnSpc>
              <a:defRPr sz="2550"/>
            </a:lvl4pPr>
            <a:lvl5pPr eaLnBrk="1" fontAlgn="auto" latinLnBrk="0" hangingPunct="1">
              <a:lnSpc>
                <a:spcPct val="150000"/>
              </a:lnSpc>
              <a:defRPr sz="25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188000" y="3100313"/>
            <a:ext cx="14904000" cy="3519375"/>
          </a:xfrm>
        </p:spPr>
        <p:txBody>
          <a:bodyPr>
            <a:normAutofit/>
          </a:bodyPr>
          <a:lstStyle>
            <a:lvl1pPr algn="ctr">
              <a:defRPr sz="850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000" y="517500"/>
            <a:ext cx="14904000" cy="1878751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8000" y="2587500"/>
            <a:ext cx="7344000" cy="6167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8000" y="2587500"/>
            <a:ext cx="7344000" cy="6167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251" y="517500"/>
            <a:ext cx="14904000" cy="1878751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0251" y="2473173"/>
            <a:ext cx="7310249" cy="116774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700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3735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39770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5805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0251" y="3707162"/>
            <a:ext cx="7310249" cy="5065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748000" y="2473173"/>
            <a:ext cx="7346251" cy="1167749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7700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3735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39770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5805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748000" y="3707162"/>
            <a:ext cx="7346251" cy="5065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90000" y="3060000"/>
            <a:ext cx="8100000" cy="1959378"/>
          </a:xfrm>
        </p:spPr>
        <p:txBody>
          <a:bodyPr anchor="b" anchorCtr="0">
            <a:normAutofit/>
          </a:bodyPr>
          <a:lstStyle>
            <a:lvl1pPr algn="ctr">
              <a:defRPr sz="1134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4590000" y="5291151"/>
            <a:ext cx="8100000" cy="1680856"/>
          </a:xfrm>
        </p:spPr>
        <p:txBody>
          <a:bodyPr>
            <a:normAutofit/>
          </a:bodyPr>
          <a:lstStyle>
            <a:lvl1pPr marL="0" indent="0" algn="ctr">
              <a:buNone/>
              <a:defRPr sz="453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88000" y="1011505"/>
            <a:ext cx="6635415" cy="2024165"/>
          </a:xfrm>
        </p:spPr>
        <p:txBody>
          <a:bodyPr anchor="t" anchorCtr="0">
            <a:normAutofit/>
          </a:bodyPr>
          <a:lstStyle>
            <a:lvl1pPr>
              <a:defRPr sz="51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997268" y="1011505"/>
            <a:ext cx="8095581" cy="7658645"/>
          </a:xfrm>
        </p:spPr>
        <p:txBody>
          <a:bodyPr/>
          <a:lstStyle>
            <a:lvl1pPr marL="0" indent="0">
              <a:buNone/>
              <a:defRPr sz="4535"/>
            </a:lvl1pPr>
            <a:lvl2pPr marL="647700" indent="0">
              <a:buNone/>
              <a:defRPr sz="3970"/>
            </a:lvl2pPr>
            <a:lvl3pPr marL="1296035" indent="0">
              <a:buNone/>
              <a:defRPr sz="3400"/>
            </a:lvl3pPr>
            <a:lvl4pPr marL="1943735" indent="0">
              <a:buNone/>
              <a:defRPr sz="2835"/>
            </a:lvl4pPr>
            <a:lvl5pPr marL="2592070" indent="0">
              <a:buNone/>
              <a:defRPr sz="2835"/>
            </a:lvl5pPr>
            <a:lvl6pPr marL="3239770" indent="0">
              <a:buNone/>
              <a:defRPr sz="2835"/>
            </a:lvl6pPr>
            <a:lvl7pPr marL="3888105" indent="0">
              <a:buNone/>
              <a:defRPr sz="2835"/>
            </a:lvl7pPr>
            <a:lvl8pPr marL="4535805" indent="0">
              <a:buNone/>
              <a:defRPr sz="2835"/>
            </a:lvl8pPr>
            <a:lvl9pPr marL="5184140" indent="0">
              <a:buNone/>
              <a:defRPr sz="283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88000" y="3279505"/>
            <a:ext cx="6635415" cy="5402250"/>
          </a:xfrm>
        </p:spPr>
        <p:txBody>
          <a:bodyPr>
            <a:normAutofit/>
          </a:bodyPr>
          <a:lstStyle>
            <a:lvl1pPr marL="0" indent="0">
              <a:buNone/>
              <a:defRPr sz="2550"/>
            </a:lvl1pPr>
            <a:lvl2pPr marL="647700" indent="0">
              <a:buNone/>
              <a:defRPr sz="1985"/>
            </a:lvl2pPr>
            <a:lvl3pPr marL="1296035" indent="0">
              <a:buNone/>
              <a:defRPr sz="1700"/>
            </a:lvl3pPr>
            <a:lvl4pPr marL="1943735" indent="0">
              <a:buNone/>
              <a:defRPr sz="1415"/>
            </a:lvl4pPr>
            <a:lvl5pPr marL="2592070" indent="0">
              <a:buNone/>
              <a:defRPr sz="1415"/>
            </a:lvl5pPr>
            <a:lvl6pPr marL="3239770" indent="0">
              <a:buNone/>
              <a:defRPr sz="1415"/>
            </a:lvl6pPr>
            <a:lvl7pPr marL="3888105" indent="0">
              <a:buNone/>
              <a:defRPr sz="1415"/>
            </a:lvl7pPr>
            <a:lvl8pPr marL="4535805" indent="0">
              <a:buNone/>
              <a:defRPr sz="1415"/>
            </a:lvl8pPr>
            <a:lvl9pPr marL="5184140" indent="0">
              <a:buNone/>
              <a:defRPr sz="141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4803792" y="517500"/>
            <a:ext cx="1288206" cy="8237250"/>
          </a:xfrm>
        </p:spPr>
        <p:txBody>
          <a:bodyPr vert="eaVert">
            <a:normAutofit/>
          </a:bodyPr>
          <a:lstStyle>
            <a:lvl1pPr>
              <a:defRPr sz="62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999" y="517500"/>
            <a:ext cx="13388659" cy="82372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88000" y="9009000"/>
            <a:ext cx="3888000" cy="5175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24000" y="9009000"/>
            <a:ext cx="5832000" cy="517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204000" y="9009000"/>
            <a:ext cx="3888000" cy="5175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2311400" y="1031875"/>
            <a:ext cx="13182600" cy="828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779375" y="669925"/>
            <a:ext cx="2954020" cy="1014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96035" rtl="0" eaLnBrk="1" latinLnBrk="0" hangingPunct="1">
        <a:lnSpc>
          <a:spcPct val="90000"/>
        </a:lnSpc>
        <a:spcBef>
          <a:spcPct val="0"/>
        </a:spcBef>
        <a:buNone/>
        <a:defRPr sz="6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1296035" rtl="0" eaLnBrk="1" fontAlgn="auto" latinLnBrk="0" hangingPunct="1">
        <a:lnSpc>
          <a:spcPct val="150000"/>
        </a:lnSpc>
        <a:spcBef>
          <a:spcPct val="284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72185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619885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915920" indent="-323850" algn="l" defTabSz="1296035" rtl="0" eaLnBrk="1" fontAlgn="auto" latinLnBrk="0" hangingPunct="1">
        <a:lnSpc>
          <a:spcPct val="15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5642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42119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5079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19437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2397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881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1841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2.4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手上动作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悬挂，折叠”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2.4.1 -pend-/-pens-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悬挂，称重，支付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-ply-/-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(c)-/-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(y)-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9674" y="2821142"/>
            <a:ext cx="21073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display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326" y="4390038"/>
            <a:ext cx="19378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perplex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9674" y="5907245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complex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0344" y="7330548"/>
            <a:ext cx="28947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complicated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exploit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explicit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1681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duplicate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993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2.4.2 -ply-/-pli(c)-/-plex-/-plo(y)-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折叠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277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22914" y="3294344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pli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(c)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plex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plo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(y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24978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9674" y="2821142"/>
            <a:ext cx="21073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display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326" y="4390038"/>
            <a:ext cx="19378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perplex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9674" y="5907245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complex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0344" y="7330548"/>
            <a:ext cx="28947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complicated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exploit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explicit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1681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duplicate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576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ply-/-pli(c)-/-plex-/-plo(y</a:t>
            </a:r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277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22914" y="3294344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pli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(c)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plex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plo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(y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24978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6211" y="538974"/>
            <a:ext cx="13182600" cy="92758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2.5 </a:t>
            </a: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走，运”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2.5.1 -car-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车；搬运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2.5.2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-cur-/-course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走，跑，流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2.5.3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fer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拿，运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2.5.4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-/-port-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大门，港口；搬运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2.5.5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-cede-/-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ceed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cess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2.5.6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-grad-/-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gred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gress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2.5.7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-it-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2.5.8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vad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-/-vas-/-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vag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走，漫游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2.5.9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ven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-/-vent-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39443" y="2875788"/>
            <a:ext cx="1590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career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979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2.5.1 -car- </a:t>
            </a:r>
            <a:r>
              <a:rPr lang="zh-CN" altLang="en-US" sz="4000" b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车；搬运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直接连接符 33"/>
          <p:cNvCxnSpPr>
            <a:endCxn id="14" idx="1"/>
          </p:cNvCxnSpPr>
          <p:nvPr/>
        </p:nvCxnSpPr>
        <p:spPr>
          <a:xfrm flipV="1">
            <a:off x="6831443" y="3332988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05997" y="4114803"/>
            <a:ext cx="1156208" cy="2873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car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94452" y="7473696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carry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858004" y="786612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17074" y="3360640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336611" y="3434118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84599" y="5229389"/>
            <a:ext cx="17377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charge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828468" y="5656543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78770" y="7505697"/>
            <a:ext cx="1523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cart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817582" y="793165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31200" y="2999011"/>
            <a:ext cx="17712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garage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817586" y="3424970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350910" y="5209469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cargo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6814462" y="5601899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302777" y="6896114"/>
            <a:ext cx="2237283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carrier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2777" y="7940399"/>
            <a:ext cx="22372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carriage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8803812" y="795944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1" idx="1"/>
          </p:cNvCxnSpPr>
          <p:nvPr/>
        </p:nvCxnSpPr>
        <p:spPr>
          <a:xfrm flipV="1">
            <a:off x="8866803" y="7363601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98897" y="5274123"/>
            <a:ext cx="21679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discharge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781959" y="5700082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57731" y="2857500"/>
            <a:ext cx="15903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career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38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-car-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直接连接符 33"/>
          <p:cNvCxnSpPr>
            <a:endCxn id="14" idx="1"/>
          </p:cNvCxnSpPr>
          <p:nvPr/>
        </p:nvCxnSpPr>
        <p:spPr>
          <a:xfrm flipV="1">
            <a:off x="6849731" y="3314700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05997" y="4114803"/>
            <a:ext cx="1156208" cy="2873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car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94452" y="7473696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carry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858004" y="786612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17074" y="3360640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336611" y="3434118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84599" y="5229389"/>
            <a:ext cx="17377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charge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828468" y="5656543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78770" y="7505697"/>
            <a:ext cx="1523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cart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817582" y="793165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31200" y="2999011"/>
            <a:ext cx="17712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garage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817586" y="3424970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350910" y="5209469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cargo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6814462" y="5601899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302777" y="6896114"/>
            <a:ext cx="2237283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carrier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2777" y="7940399"/>
            <a:ext cx="22372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carriage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8803812" y="795944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1" idx="1"/>
          </p:cNvCxnSpPr>
          <p:nvPr/>
        </p:nvCxnSpPr>
        <p:spPr>
          <a:xfrm flipV="1">
            <a:off x="8866803" y="7363601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98897" y="5274123"/>
            <a:ext cx="21679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discharge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781959" y="5700082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2458" y="2821142"/>
            <a:ext cx="25579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curriculum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468" y="4390038"/>
            <a:ext cx="15101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recur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000" y="5907245"/>
            <a:ext cx="1813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occur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172" y="7330548"/>
            <a:ext cx="19283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incur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029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course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0297" y="4381500"/>
            <a:ext cx="25609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intercourse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0298" y="5848350"/>
            <a:ext cx="21681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discourse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0299" y="7391400"/>
            <a:ext cx="19018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current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6996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2.5.2 -cur-/-course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走，跑，流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6620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96344" y="3294344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7370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46514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1401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3839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2620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53229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51401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ur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course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061243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818196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92321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2458" y="2821142"/>
            <a:ext cx="25579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curriculum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468" y="4390038"/>
            <a:ext cx="15101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recur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000" y="5907245"/>
            <a:ext cx="1813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occur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172" y="7330548"/>
            <a:ext cx="19283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incur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029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course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0297" y="4381500"/>
            <a:ext cx="25609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intercourse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0298" y="5848350"/>
            <a:ext cx="21681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discourse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0299" y="7391400"/>
            <a:ext cx="19018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current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591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cur-/-</a:t>
            </a:r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course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6620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96344" y="3294344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7370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46514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1401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3839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2620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53229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51401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ur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course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061243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818196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92321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412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2.5.3 -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fer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拿，运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461174" y="731100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9013367" y="5358384"/>
            <a:ext cx="1039803" cy="55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39028" y="7784592"/>
            <a:ext cx="3139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circumference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4770" y="7790688"/>
            <a:ext cx="1975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interfere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8299" y="2673856"/>
            <a:ext cx="1807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transfer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5134" y="2673856"/>
            <a:ext cx="1453744" cy="86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suffer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6978175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7609257" y="6557772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6234081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7627545" y="4131525"/>
            <a:ext cx="484632" cy="605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461174" y="7311009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9119030" y="731100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6678888" y="3568066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9084631" y="351929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559037" y="5361726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fer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78888" y="4082757"/>
            <a:ext cx="2405743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75471" y="3604911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preferable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11131" y="6545401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differ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984857" y="8509904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551714" y="407811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594386" y="700636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18642" y="4066211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687445" y="2526358"/>
            <a:ext cx="1396418" cy="76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ferry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87445" y="3707456"/>
            <a:ext cx="1285532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refer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87445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87155" y="5985913"/>
            <a:ext cx="2193834" cy="72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</a:rPr>
              <a:t>defer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10193814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187718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0691509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fertile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0193814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0187718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175381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680624" y="8148606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</a:rPr>
              <a:t>confer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0176833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187718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2440047" y="2488257"/>
            <a:ext cx="1649542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freight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1940320" y="2938599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3221628" y="6438916"/>
            <a:ext cx="2094571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fertilizer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221628" y="7483201"/>
            <a:ext cx="20941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fertilize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2722663" y="7502251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2" idx="1"/>
          </p:cNvCxnSpPr>
          <p:nvPr/>
        </p:nvCxnSpPr>
        <p:spPr>
          <a:xfrm flipV="1">
            <a:off x="12785654" y="6906403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3147617" y="4828687"/>
            <a:ext cx="2168155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2647891" y="5279029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2429161" y="3620372"/>
            <a:ext cx="2121545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reference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1929435" y="407071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388727" y="3594025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2764970" y="4067227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593155" y="5210226"/>
            <a:ext cx="21645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different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4773885" y="597380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323775" y="5115334"/>
            <a:ext cx="301473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3331781" y="6044427"/>
            <a:ext cx="298872" cy="31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3151919" y="5715665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93654" y="4652158"/>
            <a:ext cx="2954963" cy="54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differentiate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5220" y="5470729"/>
            <a:ext cx="2323619" cy="57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difference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96837" y="6319813"/>
            <a:ext cx="2522004" cy="61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indifferent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3295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fer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461174" y="7311009"/>
            <a:ext cx="2671066" cy="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9013367" y="5358384"/>
            <a:ext cx="1039803" cy="55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39028" y="7784592"/>
            <a:ext cx="3139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circumference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4770" y="7790688"/>
            <a:ext cx="1975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interfere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8299" y="2673856"/>
            <a:ext cx="1807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transfer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5134" y="2625378"/>
            <a:ext cx="1453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suffer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6978175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7609257" y="6557772"/>
            <a:ext cx="484632" cy="70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6234081" y="5350764"/>
            <a:ext cx="703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7627545" y="4131525"/>
            <a:ext cx="484632" cy="6050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461174" y="7311009"/>
            <a:ext cx="0" cy="4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9119030" y="7311009"/>
            <a:ext cx="13210" cy="6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6678888" y="3568066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9084631" y="351929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559037" y="5361726"/>
            <a:ext cx="85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fer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78888" y="4082757"/>
            <a:ext cx="2405743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75471" y="3604911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preferable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11131" y="6545401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differ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984857" y="8509904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551714" y="407811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594386" y="700636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18642" y="4066211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687445" y="2526358"/>
            <a:ext cx="1396418" cy="76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ferry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87445" y="3707456"/>
            <a:ext cx="1285532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refer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87445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infer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87155" y="5985913"/>
            <a:ext cx="2193834" cy="72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</a:rPr>
              <a:t>defer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10193814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187718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0691509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fertile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0193814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0187718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175381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680624" y="8148606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</a:rPr>
              <a:t>confer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0176833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187718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2440047" y="2488257"/>
            <a:ext cx="1649542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freight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1940320" y="2938599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3221628" y="6438916"/>
            <a:ext cx="2094571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fertilizer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221628" y="7483201"/>
            <a:ext cx="20941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fertilize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2722663" y="7502251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2" idx="1"/>
          </p:cNvCxnSpPr>
          <p:nvPr/>
        </p:nvCxnSpPr>
        <p:spPr>
          <a:xfrm flipV="1">
            <a:off x="12785654" y="6906403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3147617" y="4828687"/>
            <a:ext cx="2168155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2647891" y="5279029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2429161" y="3620372"/>
            <a:ext cx="2121545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reference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1929435" y="407071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388727" y="3594025"/>
            <a:ext cx="2510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2764970" y="4067227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593155" y="5210226"/>
            <a:ext cx="21645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different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4773885" y="5973808"/>
            <a:ext cx="0" cy="56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323775" y="5115334"/>
            <a:ext cx="301473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3331781" y="6044427"/>
            <a:ext cx="298872" cy="31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3151919" y="5715665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93654" y="4652158"/>
            <a:ext cx="2954963" cy="54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differentiate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5220" y="5470729"/>
            <a:ext cx="2323619" cy="57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difference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96837" y="6319813"/>
            <a:ext cx="2522004" cy="61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indifferent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8939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2.5.4 -por-/-port-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大门，港口；搬运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80113" y="4702629"/>
            <a:ext cx="2481943" cy="1314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p</a:t>
            </a:r>
            <a:r>
              <a:rPr lang="en-US" altLang="zh-CN" sz="2800" b="1" dirty="0" err="1" smtClean="0">
                <a:latin typeface="+mn-ea"/>
              </a:rPr>
              <a:t>or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smtClean="0">
                <a:latin typeface="+mn-ea"/>
              </a:rPr>
              <a:t>port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1371" y="2944599"/>
            <a:ext cx="2323174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31371" y="3988884"/>
            <a:ext cx="2323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32406" y="400793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 flipV="1">
            <a:off x="9095397" y="3412086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内容占位符 11"/>
          <p:cNvGraphicFramePr>
            <a:graphicFrameLocks noGrp="1"/>
          </p:cNvGraphicFramePr>
          <p:nvPr>
            <p:ph idx="1"/>
          </p:nvPr>
        </p:nvGraphicFramePr>
        <p:xfrm>
          <a:off x="-424541" y="2240145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950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2.4.1 -pend-/-pens- 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悬挂，称重，支付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5405409" y="5273040"/>
            <a:ext cx="1811819" cy="101828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latin typeface="+mn-ea"/>
              </a:rPr>
              <a:t>pendpens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1053" y="3559630"/>
            <a:ext cx="2775859" cy="92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expense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54044" y="5796430"/>
            <a:ext cx="2712867" cy="9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expensive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10" idx="1"/>
          </p:cNvCxnSpPr>
          <p:nvPr/>
        </p:nvCxnSpPr>
        <p:spPr>
          <a:xfrm>
            <a:off x="9655080" y="5650126"/>
            <a:ext cx="498964" cy="62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9" idx="1"/>
          </p:cNvCxnSpPr>
          <p:nvPr/>
        </p:nvCxnSpPr>
        <p:spPr>
          <a:xfrm flipV="1">
            <a:off x="9655080" y="4021923"/>
            <a:ext cx="435973" cy="84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35763" y="4630520"/>
            <a:ext cx="2763806" cy="101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expenditure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717298" y="5166205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3291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por-/-</a:t>
            </a:r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port-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80113" y="4702629"/>
            <a:ext cx="2481943" cy="131437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p</a:t>
            </a:r>
            <a:r>
              <a:rPr lang="en-US" altLang="zh-CN" sz="2800" b="1" dirty="0" err="1" smtClean="0">
                <a:latin typeface="+mn-ea"/>
              </a:rPr>
              <a:t>or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smtClean="0">
                <a:latin typeface="+mn-ea"/>
              </a:rPr>
              <a:t>port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1371" y="2944599"/>
            <a:ext cx="2323174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portable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31371" y="3988884"/>
            <a:ext cx="2323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32406" y="400793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 flipV="1">
            <a:off x="9095397" y="3412086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内容占位符 11"/>
          <p:cNvGraphicFramePr>
            <a:graphicFrameLocks noGrp="1"/>
          </p:cNvGraphicFramePr>
          <p:nvPr>
            <p:ph idx="1"/>
          </p:nvPr>
        </p:nvGraphicFramePr>
        <p:xfrm>
          <a:off x="-424541" y="2240145"/>
          <a:ext cx="12409714" cy="597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26657" y="7381471"/>
            <a:ext cx="2298193" cy="6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5456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2.5.5 -cede-/-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ceed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cess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06685" y="4785689"/>
            <a:ext cx="1450302" cy="1318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ede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ceed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cess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8253180" y="5226393"/>
            <a:ext cx="583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4120" y="5075259"/>
            <a:ext cx="1648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0170" y="3204322"/>
            <a:ext cx="20277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37717" y="3217300"/>
            <a:ext cx="18364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precede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3974" y="6544395"/>
            <a:ext cx="1895588" cy="51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78776" y="4771729"/>
            <a:ext cx="1773035" cy="73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access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7254896" y="4394843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10800000">
            <a:off x="6315272" y="5226392"/>
            <a:ext cx="5830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310960" y="6076739"/>
            <a:ext cx="441455" cy="45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94159" y="4390807"/>
            <a:ext cx="3166870" cy="1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905567" y="5106560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00255" y="4061961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161029" y="4088735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470285" y="7063219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362201" y="5747601"/>
            <a:ext cx="1964919" cy="8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concede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99414" y="6885515"/>
            <a:ext cx="1752397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recede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905567" y="5106560"/>
            <a:ext cx="0" cy="22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49" idx="1"/>
          </p:cNvCxnSpPr>
          <p:nvPr/>
        </p:nvCxnSpPr>
        <p:spPr>
          <a:xfrm flipV="1">
            <a:off x="8905567" y="6194766"/>
            <a:ext cx="4566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893375" y="7380368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525563" y="2889299"/>
            <a:ext cx="726686" cy="3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</p:cNvCxnSpPr>
          <p:nvPr/>
        </p:nvCxnSpPr>
        <p:spPr>
          <a:xfrm flipH="1" flipV="1">
            <a:off x="4406154" y="3617676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525563" y="4118722"/>
            <a:ext cx="674607" cy="1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168957" y="2435634"/>
            <a:ext cx="1832435" cy="62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49622" y="3334863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procedure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71394" y="4107746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proceeding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618881" y="6940851"/>
            <a:ext cx="21648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recession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endCxn id="61" idx="1"/>
          </p:cNvCxnSpPr>
          <p:nvPr/>
        </p:nvCxnSpPr>
        <p:spPr>
          <a:xfrm flipV="1">
            <a:off x="11110881" y="7398051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05720" y="2431356"/>
            <a:ext cx="2560044" cy="73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2924833" y="2836942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9927294" y="4023833"/>
            <a:ext cx="429222" cy="17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9943356" y="3702345"/>
            <a:ext cx="452566" cy="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961167" y="3161975"/>
            <a:ext cx="379196" cy="8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0331762" y="2655768"/>
            <a:ext cx="2441696" cy="5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precedent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14827" y="3350039"/>
            <a:ext cx="2766112" cy="50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predecessor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314827" y="3993504"/>
            <a:ext cx="2441696" cy="5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preceding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669679" y="5738582"/>
            <a:ext cx="25204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concession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>
            <a:endCxn id="77" idx="1"/>
          </p:cNvCxnSpPr>
          <p:nvPr/>
        </p:nvCxnSpPr>
        <p:spPr>
          <a:xfrm flipV="1">
            <a:off x="11161680" y="6195782"/>
            <a:ext cx="507999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 rot="5400000">
            <a:off x="4030310" y="5426684"/>
            <a:ext cx="440389" cy="30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 rot="2825069">
            <a:off x="4110306" y="6157978"/>
            <a:ext cx="440389" cy="30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5213682" y="6310378"/>
            <a:ext cx="440389" cy="30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16003" y="5076258"/>
            <a:ext cx="29277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exceedingly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851621" y="6472242"/>
            <a:ext cx="2244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excessive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63200" y="6696549"/>
            <a:ext cx="1697304" cy="72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 flipV="1">
            <a:off x="4016686" y="8477546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060154" y="8194733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successful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 flipV="1">
            <a:off x="6793755" y="8477547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7223" y="8194734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9570822" y="8477548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614290" y="8194735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357493" y="8194728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7487217" y="8096152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26657" y="7381471"/>
            <a:ext cx="2298193" cy="6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4890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cede-/-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ceed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cess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s-E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06685" y="4785689"/>
            <a:ext cx="1450302" cy="1318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ede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ceed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cess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8253180" y="5226393"/>
            <a:ext cx="583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4120" y="5075259"/>
            <a:ext cx="1648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0170" y="3204322"/>
            <a:ext cx="20277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37717" y="3217300"/>
            <a:ext cx="18364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precede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3974" y="6544395"/>
            <a:ext cx="1895588" cy="51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78776" y="4771729"/>
            <a:ext cx="1773035" cy="73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access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6200000">
            <a:off x="7254896" y="4394843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10800000">
            <a:off x="6315272" y="5226392"/>
            <a:ext cx="5830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310960" y="6076739"/>
            <a:ext cx="441455" cy="457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994159" y="4390807"/>
            <a:ext cx="3166870" cy="1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905567" y="5106560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00255" y="4061961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161029" y="4088735"/>
            <a:ext cx="0" cy="3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470285" y="7063219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362201" y="5747601"/>
            <a:ext cx="1964919" cy="8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concede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99414" y="6885515"/>
            <a:ext cx="1752397" cy="92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recede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905567" y="5106560"/>
            <a:ext cx="0" cy="227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49" idx="1"/>
          </p:cNvCxnSpPr>
          <p:nvPr/>
        </p:nvCxnSpPr>
        <p:spPr>
          <a:xfrm flipV="1">
            <a:off x="8905567" y="6194766"/>
            <a:ext cx="4566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893375" y="7380368"/>
            <a:ext cx="491955" cy="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525563" y="2889299"/>
            <a:ext cx="726686" cy="3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</p:cNvCxnSpPr>
          <p:nvPr/>
        </p:nvCxnSpPr>
        <p:spPr>
          <a:xfrm flipH="1" flipV="1">
            <a:off x="4406154" y="3617676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525563" y="4118722"/>
            <a:ext cx="674607" cy="1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168957" y="2435634"/>
            <a:ext cx="1832435" cy="62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49622" y="3334863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procedure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71394" y="4107746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proceeding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618881" y="6940851"/>
            <a:ext cx="21648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recession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endCxn id="61" idx="1"/>
          </p:cNvCxnSpPr>
          <p:nvPr/>
        </p:nvCxnSpPr>
        <p:spPr>
          <a:xfrm flipV="1">
            <a:off x="11110881" y="7398051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05720" y="2431356"/>
            <a:ext cx="2560044" cy="73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procession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2924833" y="2836942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9927294" y="4023833"/>
            <a:ext cx="429222" cy="17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9943356" y="3702345"/>
            <a:ext cx="452566" cy="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961167" y="3161975"/>
            <a:ext cx="379196" cy="8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0331762" y="2655768"/>
            <a:ext cx="2441696" cy="5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precedent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14827" y="3350039"/>
            <a:ext cx="2766112" cy="50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predecessor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314827" y="3993504"/>
            <a:ext cx="2441696" cy="5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preceding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669679" y="5738582"/>
            <a:ext cx="25204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concession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>
            <a:endCxn id="77" idx="1"/>
          </p:cNvCxnSpPr>
          <p:nvPr/>
        </p:nvCxnSpPr>
        <p:spPr>
          <a:xfrm flipV="1">
            <a:off x="11161680" y="6195782"/>
            <a:ext cx="507999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 rot="5400000">
            <a:off x="4030310" y="5426684"/>
            <a:ext cx="440389" cy="30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 rot="2825069">
            <a:off x="4110306" y="6157978"/>
            <a:ext cx="440389" cy="30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5213682" y="6310378"/>
            <a:ext cx="440389" cy="302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16003" y="5076258"/>
            <a:ext cx="29277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exceedingly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851621" y="6472242"/>
            <a:ext cx="2244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excessive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63200" y="6696549"/>
            <a:ext cx="1697304" cy="72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excess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 flipV="1">
            <a:off x="4016686" y="8477546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060154" y="8194733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successful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 flipV="1">
            <a:off x="6793755" y="8477547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7223" y="8194734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9570822" y="8477548"/>
            <a:ext cx="794016" cy="4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614290" y="8194735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successor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357493" y="8194728"/>
            <a:ext cx="2519113" cy="59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successive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7487217" y="8096152"/>
            <a:ext cx="2" cy="33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6467" y="3425952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grade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0979" y="4592510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degrade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0979" y="5780532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upgrade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0771" y="3988200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congress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827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2.5.6 -grad-/-gred-/-gress- </a:t>
            </a:r>
            <a:r>
              <a:rPr lang="zh-CN" altLang="nn-NO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</a:t>
            </a:r>
            <a:endParaRPr lang="zh-CN" altLang="nn-NO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48387" y="3880868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24638" y="5049710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58547" y="621563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898115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745211" y="3875913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99363" y="4328159"/>
            <a:ext cx="1148079" cy="2366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gress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grad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gred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3744195" y="5140031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386051" y="514841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06547" y="7930896"/>
            <a:ext cx="23428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graduate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5895067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179651" y="7930896"/>
            <a:ext cx="3283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undergraduate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664465" y="8394301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5936978" y="4423174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6200000">
            <a:off x="4573871" y="3816928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02447" y="2761827"/>
            <a:ext cx="1902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gradual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93923" y="2384410"/>
            <a:ext cx="2255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progress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5920594" y="2841610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339058" y="5284583"/>
            <a:ext cx="2789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aggressive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5920594" y="581303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328173" y="6547323"/>
            <a:ext cx="28006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ingredient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5909709" y="707577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734326" y="5073341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86301" y="6977960"/>
            <a:ext cx="2722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centigrade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247661" y="7413062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128850" y="2393693"/>
            <a:ext cx="27244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progressive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647531" y="2857098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6467" y="3425952"/>
            <a:ext cx="150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grade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0979" y="4592510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degrade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0979" y="5780532"/>
            <a:ext cx="1938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upgrade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0771" y="3988200"/>
            <a:ext cx="20279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congress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770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nn-NO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grad-/-gred-/-</a:t>
            </a:r>
            <a:r>
              <a:rPr lang="nn-NO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gress-</a:t>
            </a:r>
            <a:endParaRPr lang="zh-CN" altLang="nn-NO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48387" y="3880868"/>
            <a:ext cx="500888" cy="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24638" y="5049710"/>
            <a:ext cx="550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58547" y="6215634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898115" y="2873883"/>
            <a:ext cx="38863" cy="55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745211" y="3875913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99363" y="4328159"/>
            <a:ext cx="1148079" cy="2366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gress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grad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gred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3744195" y="5140031"/>
            <a:ext cx="5262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5386051" y="514841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06547" y="7930896"/>
            <a:ext cx="23428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graduate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5895067" y="8438769"/>
            <a:ext cx="3708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179651" y="7930896"/>
            <a:ext cx="3283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undergraduate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664465" y="8394301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5936978" y="4423174"/>
            <a:ext cx="421385" cy="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6200000">
            <a:off x="4573871" y="3816928"/>
            <a:ext cx="430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02447" y="2761827"/>
            <a:ext cx="1902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gradual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93923" y="2384410"/>
            <a:ext cx="2255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progress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5920594" y="2841610"/>
            <a:ext cx="473329" cy="3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339058" y="5284583"/>
            <a:ext cx="2789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aggressive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5920594" y="581303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328173" y="6547323"/>
            <a:ext cx="28006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ingredient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5909709" y="7075770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734326" y="5073341"/>
            <a:ext cx="508" cy="23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86301" y="6977960"/>
            <a:ext cx="2722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centigrade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247661" y="7413062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128850" y="2393693"/>
            <a:ext cx="27244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progressive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647531" y="2857098"/>
            <a:ext cx="490728" cy="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272" y="3572256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circuit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1314" y="5141150"/>
            <a:ext cx="1684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orbit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716" y="6658356"/>
            <a:ext cx="2368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transition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4488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15422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visit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1668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initiate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317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ambition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0303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2.5.7 -it-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657600" y="4045458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5569458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7105650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222496" y="4064508"/>
            <a:ext cx="22352" cy="304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736592" y="4886706"/>
            <a:ext cx="950976" cy="1456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it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94775" y="5236646"/>
            <a:ext cx="2237283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94775" y="6280931"/>
            <a:ext cx="22372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8295810" y="6299981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5" idx="1"/>
          </p:cNvCxnSpPr>
          <p:nvPr/>
        </p:nvCxnSpPr>
        <p:spPr>
          <a:xfrm flipV="1">
            <a:off x="8358801" y="5704133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06129" y="7378700"/>
            <a:ext cx="2447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ambitious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898129" y="7825655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272" y="3572256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circuit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1314" y="5141150"/>
            <a:ext cx="1684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orbit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716" y="6658356"/>
            <a:ext cx="2368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transition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4488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15422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visit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1668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initiate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3174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ambition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7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-it-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657600" y="4045458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5569458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7105650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222496" y="4064508"/>
            <a:ext cx="22352" cy="304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736592" y="4886706"/>
            <a:ext cx="950976" cy="1456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it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94775" y="5236646"/>
            <a:ext cx="2237283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94775" y="6280931"/>
            <a:ext cx="22372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8295810" y="6299981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5" idx="1"/>
          </p:cNvCxnSpPr>
          <p:nvPr/>
        </p:nvCxnSpPr>
        <p:spPr>
          <a:xfrm flipV="1">
            <a:off x="8358801" y="5704133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06129" y="7378700"/>
            <a:ext cx="2447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ambitious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898129" y="7825655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6211" y="538974"/>
            <a:ext cx="13182600" cy="92758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2.5 </a:t>
            </a: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走，运”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2.5.8 -</a:t>
            </a:r>
            <a:r>
              <a:rPr lang="en-US" altLang="zh-CN" sz="35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vad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-/-vas-/-</a:t>
            </a:r>
            <a:r>
              <a:rPr lang="en-US" altLang="zh-CN" sz="35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vag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走，漫游</a:t>
            </a:r>
            <a:endParaRPr lang="zh-CN" altLang="en-US" sz="3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2.5.9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ven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-/-vent-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8300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2.5.8 -vad-/-vas-/-vag- </a:t>
            </a:r>
            <a:r>
              <a:rPr lang="zh-CN" altLang="sv-SE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走，漫游</a:t>
            </a:r>
            <a:endParaRPr lang="zh-CN" altLang="sv-SE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32045" y="4896151"/>
            <a:ext cx="2253343" cy="180944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v</a:t>
            </a:r>
            <a:r>
              <a:rPr lang="en-US" altLang="zh-CN" sz="2800" b="1" dirty="0" err="1" smtClean="0">
                <a:latin typeface="+mn-ea"/>
              </a:rPr>
              <a:t>ad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>
                <a:latin typeface="+mn-ea"/>
              </a:rPr>
              <a:t>v</a:t>
            </a:r>
            <a:r>
              <a:rPr lang="en-US" altLang="zh-CN" sz="2800" b="1" dirty="0" smtClean="0">
                <a:latin typeface="+mn-ea"/>
              </a:rPr>
              <a:t>as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vag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4857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sv-SE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vad-/-vas-/-</a:t>
            </a:r>
            <a:r>
              <a:rPr lang="sv-SE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vag-</a:t>
            </a:r>
            <a:endParaRPr lang="zh-CN" altLang="sv-SE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832045" y="4896151"/>
            <a:ext cx="2253343" cy="180944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+mn-ea"/>
              </a:rPr>
              <a:t>v</a:t>
            </a:r>
            <a:r>
              <a:rPr lang="en-US" altLang="zh-CN" sz="2800" b="1" dirty="0" err="1" smtClean="0">
                <a:latin typeface="+mn-ea"/>
              </a:rPr>
              <a:t>ad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>
                <a:latin typeface="+mn-ea"/>
              </a:rPr>
              <a:t>v</a:t>
            </a:r>
            <a:r>
              <a:rPr lang="en-US" altLang="zh-CN" sz="2800" b="1" dirty="0" smtClean="0">
                <a:latin typeface="+mn-ea"/>
              </a:rPr>
              <a:t>as</a:t>
            </a:r>
            <a:endParaRPr lang="en-US" altLang="zh-CN" sz="2800" b="1" dirty="0" smtClean="0">
              <a:latin typeface="+mn-ea"/>
            </a:endParaRPr>
          </a:p>
          <a:p>
            <a:pPr algn="ctr"/>
            <a:r>
              <a:rPr lang="en-US" altLang="zh-CN" sz="2800" b="1" dirty="0" err="1" smtClean="0">
                <a:latin typeface="+mn-ea"/>
              </a:rPr>
              <a:t>vag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50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2.4.1 -pend-/-pens-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悬挂，称重，支付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7245374" y="6896114"/>
            <a:ext cx="3335540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5374" y="7940399"/>
            <a:ext cx="33355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746409" y="795944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1"/>
          </p:cNvCxnSpPr>
          <p:nvPr/>
        </p:nvCxnSpPr>
        <p:spPr>
          <a:xfrm flipV="1">
            <a:off x="6809400" y="7363601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6211" y="538974"/>
            <a:ext cx="13182600" cy="92758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2.5 </a:t>
            </a: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走，运”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2.5.8 -</a:t>
            </a:r>
            <a:r>
              <a:rPr lang="en-US" altLang="zh-CN" sz="35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vad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-/-vas-/-</a:t>
            </a:r>
            <a:r>
              <a:rPr lang="en-US" altLang="zh-CN" sz="35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vag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走，漫游</a:t>
            </a:r>
            <a:endParaRPr lang="zh-CN" altLang="en-US" sz="3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2.5.9 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3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ven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-/-vent-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42148" y="3425952"/>
            <a:ext cx="1883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prevent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9477" y="4592510"/>
            <a:ext cx="21666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intervene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8388" y="5780532"/>
            <a:ext cx="277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convenience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4121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event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74121" y="4034028"/>
            <a:ext cx="1668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advent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4120" y="5153406"/>
            <a:ext cx="2016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venture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5832" y="6312408"/>
            <a:ext cx="25169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258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2.5.9 -ven-/-vent-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107524" y="3865720"/>
            <a:ext cx="532384" cy="1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3"/>
          </p:cNvCxnSpPr>
          <p:nvPr/>
        </p:nvCxnSpPr>
        <p:spPr>
          <a:xfrm flipV="1">
            <a:off x="6146132" y="5029200"/>
            <a:ext cx="510032" cy="2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6146132" y="2679954"/>
            <a:ext cx="493776" cy="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947833" y="5569458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6292" y="621563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41737" y="448437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4" idx="1"/>
          </p:cNvCxnSpPr>
          <p:nvPr/>
        </p:nvCxnSpPr>
        <p:spPr>
          <a:xfrm flipV="1">
            <a:off x="7966121" y="3314700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966121" y="3314700"/>
            <a:ext cx="32766" cy="455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621620" y="2700528"/>
            <a:ext cx="50800" cy="583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769952" y="4340352"/>
            <a:ext cx="1042416" cy="1786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ven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vent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42148" y="2243328"/>
            <a:ext cx="1883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invent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78185" y="7473696"/>
            <a:ext cx="24946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eventually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42148" y="8077200"/>
            <a:ext cx="1903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avenue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947833" y="668502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941737" y="786612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07524" y="8526018"/>
            <a:ext cx="601472" cy="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31480" y="6955536"/>
            <a:ext cx="19405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revenue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099142" y="7396734"/>
            <a:ext cx="573278" cy="1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490544" y="4018620"/>
            <a:ext cx="23110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adventure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079826" y="4461342"/>
            <a:ext cx="410718" cy="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388010" y="6304622"/>
            <a:ext cx="2971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conventional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0977293" y="6713477"/>
            <a:ext cx="410718" cy="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917025" y="2817450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884366" y="2336030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482255" y="1915928"/>
            <a:ext cx="2497222" cy="84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inventory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36117" y="2999602"/>
            <a:ext cx="2178513" cy="84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invention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6930" y="5794778"/>
            <a:ext cx="2582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>
            <a:stCxn id="48" idx="3"/>
          </p:cNvCxnSpPr>
          <p:nvPr/>
        </p:nvCxnSpPr>
        <p:spPr>
          <a:xfrm flipV="1">
            <a:off x="2979597" y="6231468"/>
            <a:ext cx="510032" cy="2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42148" y="3425952"/>
            <a:ext cx="1883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prevent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9477" y="4592510"/>
            <a:ext cx="21666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intervene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8388" y="5780532"/>
            <a:ext cx="27777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convenience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4121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event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74121" y="4034028"/>
            <a:ext cx="1668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advent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74120" y="5153406"/>
            <a:ext cx="2016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venture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5832" y="6312408"/>
            <a:ext cx="25169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258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2.5.9 -ven-/-vent-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107524" y="3865720"/>
            <a:ext cx="532384" cy="1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3"/>
          </p:cNvCxnSpPr>
          <p:nvPr/>
        </p:nvCxnSpPr>
        <p:spPr>
          <a:xfrm flipV="1">
            <a:off x="6146132" y="5029200"/>
            <a:ext cx="510032" cy="2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6146132" y="2679954"/>
            <a:ext cx="493776" cy="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947833" y="5569458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6292" y="621563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41737" y="448437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4" idx="1"/>
          </p:cNvCxnSpPr>
          <p:nvPr/>
        </p:nvCxnSpPr>
        <p:spPr>
          <a:xfrm flipV="1">
            <a:off x="7966121" y="3314700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966121" y="3314700"/>
            <a:ext cx="32766" cy="455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621620" y="2700528"/>
            <a:ext cx="50800" cy="583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769952" y="4340352"/>
            <a:ext cx="1042416" cy="1786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ven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vent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42148" y="2243328"/>
            <a:ext cx="1883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invent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78185" y="7473696"/>
            <a:ext cx="24946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eventually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42148" y="8077200"/>
            <a:ext cx="1903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avenue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947833" y="668502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941737" y="786612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07524" y="8526018"/>
            <a:ext cx="601472" cy="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31480" y="6955536"/>
            <a:ext cx="19405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revenue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099142" y="7396734"/>
            <a:ext cx="573278" cy="1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490544" y="4018620"/>
            <a:ext cx="23110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adventure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079826" y="4461342"/>
            <a:ext cx="410718" cy="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388010" y="6304622"/>
            <a:ext cx="29714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conventional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0977293" y="6713477"/>
            <a:ext cx="410718" cy="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917025" y="2817450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884366" y="2336030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482255" y="1915928"/>
            <a:ext cx="2497222" cy="84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inventory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36117" y="2999602"/>
            <a:ext cx="2178513" cy="84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invention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6930" y="5794778"/>
            <a:ext cx="2582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convenient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>
            <a:stCxn id="48" idx="3"/>
          </p:cNvCxnSpPr>
          <p:nvPr/>
        </p:nvCxnSpPr>
        <p:spPr>
          <a:xfrm flipV="1">
            <a:off x="2979597" y="6231468"/>
            <a:ext cx="510032" cy="2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2.6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始于足下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——“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滑，移动，跳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2.6.1 -mob-/-mot-/-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2.6.2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migr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2.6.3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sult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6693" y="1363218"/>
            <a:ext cx="442913" cy="604520"/>
            <a:chOff x="5409930" y="2460622"/>
            <a:chExt cx="590728" cy="604325"/>
          </a:xfrm>
        </p:grpSpPr>
        <p:sp>
          <p:nvSpPr>
            <p:cNvPr id="4" name="六边形 3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930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2.6.1 -mob-/-mot-/-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170996" y="5358384"/>
            <a:ext cx="495916" cy="52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201117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648453" y="5383421"/>
            <a:ext cx="512167" cy="53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35070" y="3606121"/>
            <a:ext cx="26035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movement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30015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remove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30015" y="6593043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004465" y="407932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980613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72053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37526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57246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mob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257247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mobile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257247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56957" y="5985913"/>
            <a:ext cx="2113134" cy="75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emotion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763616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757520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261311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763616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757520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745183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250426" y="8148606"/>
            <a:ext cx="1533142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motel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746635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757520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86227" y="4857024"/>
            <a:ext cx="113043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804506" y="7147124"/>
            <a:ext cx="2192756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motivate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292443" y="751574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59978" y="3035309"/>
            <a:ext cx="2550558" cy="77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automobile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59978" y="4079594"/>
            <a:ext cx="2237283" cy="7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mobilize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261013" y="409864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6" idx="1"/>
          </p:cNvCxnSpPr>
          <p:nvPr/>
        </p:nvCxnSpPr>
        <p:spPr>
          <a:xfrm flipV="1">
            <a:off x="9324004" y="3421957"/>
            <a:ext cx="435974" cy="67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5361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mob-/-mot-/-</a:t>
            </a:r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170996" y="5358384"/>
            <a:ext cx="495916" cy="52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4201117" y="4787537"/>
            <a:ext cx="1915015" cy="1748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箭头 42"/>
          <p:cNvSpPr/>
          <p:nvPr/>
        </p:nvSpPr>
        <p:spPr>
          <a:xfrm>
            <a:off x="3648453" y="5383421"/>
            <a:ext cx="512167" cy="53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35070" y="3606121"/>
            <a:ext cx="26035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movement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30015" y="5108493"/>
            <a:ext cx="20665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remove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30015" y="6593043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004465" y="4079323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980613" y="5536801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72053" y="7040337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37526" y="4098868"/>
            <a:ext cx="0" cy="293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57246" y="2530928"/>
            <a:ext cx="2112845" cy="7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mob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257247" y="3707456"/>
            <a:ext cx="2112844" cy="78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mobile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257247" y="4826834"/>
            <a:ext cx="2112844" cy="82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motion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56957" y="5985913"/>
            <a:ext cx="2113134" cy="75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emotion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763616" y="524288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757520" y="415779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261311" y="7147124"/>
            <a:ext cx="2108780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motive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763616" y="6358454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757520" y="7539554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745183" y="2911088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250426" y="8148606"/>
            <a:ext cx="1533142" cy="8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motel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746635" y="854103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757520" y="2911088"/>
            <a:ext cx="0" cy="56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86227" y="4857024"/>
            <a:ext cx="113043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804506" y="7147124"/>
            <a:ext cx="2192756" cy="7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motivate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292443" y="751574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59978" y="3035309"/>
            <a:ext cx="2550558" cy="77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automobile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59978" y="4079594"/>
            <a:ext cx="2237283" cy="70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mobilize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261013" y="4098644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6" idx="1"/>
          </p:cNvCxnSpPr>
          <p:nvPr/>
        </p:nvCxnSpPr>
        <p:spPr>
          <a:xfrm flipV="1">
            <a:off x="9324004" y="3421957"/>
            <a:ext cx="435974" cy="67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24338" y="2345436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emigrate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4338" y="5345977"/>
            <a:ext cx="23271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migrate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4389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2.6.2 -</a:t>
            </a:r>
            <a:r>
              <a:rPr lang="en-US" altLang="zh-CN" sz="4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migr</a:t>
            </a:r>
            <a:r>
              <a:rPr lang="en-U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957666" y="2873883"/>
            <a:ext cx="70638" cy="43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708240" y="4401312"/>
            <a:ext cx="129616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migr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059266" y="480974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41550" y="6780275"/>
            <a:ext cx="2078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migrant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957665" y="287388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028304" y="7237475"/>
            <a:ext cx="509242" cy="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031142" y="5803177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17370" y="3744794"/>
            <a:ext cx="25225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immigrant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987599" y="4192088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24338" y="2345436"/>
            <a:ext cx="2046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emigrate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0913" y="5355883"/>
            <a:ext cx="23271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migrate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82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migr</a:t>
            </a:r>
            <a:r>
              <a:rPr lang="en-U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957666" y="2873883"/>
            <a:ext cx="70638" cy="43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708240" y="4401312"/>
            <a:ext cx="1296162" cy="1322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migr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059266" y="4809744"/>
            <a:ext cx="8412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60913" y="6947161"/>
            <a:ext cx="20787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migrant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957665" y="2873883"/>
            <a:ext cx="54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028304" y="7237475"/>
            <a:ext cx="509242" cy="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031142" y="5803177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17370" y="3744794"/>
            <a:ext cx="25225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immigrant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987599" y="4192088"/>
            <a:ext cx="637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615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2.6.3 -</a:t>
            </a:r>
            <a:r>
              <a:rPr lang="en-US" altLang="zh-CN" sz="4000" b="1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sult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7279241" y="7471851"/>
            <a:ext cx="3335540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consultant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773333" y="7966556"/>
            <a:ext cx="472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1558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sult</a:t>
            </a:r>
            <a:r>
              <a:rPr lang="en-U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7279241" y="7471851"/>
            <a:ext cx="3335540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consultant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773333" y="7966556"/>
            <a:ext cx="472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547051" y="2487168"/>
          <a:ext cx="8346757" cy="6520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5" name="六边形 4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18990" y="1273104"/>
            <a:ext cx="3861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pend-/-</a:t>
            </a:r>
            <a:r>
              <a:rPr lang="es-ES" altLang="zh-CN" sz="4000" b="1" dirty="0" smtClean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pens-</a:t>
            </a:r>
            <a:endParaRPr lang="zh-CN" altLang="en-US" sz="4000" b="1" dirty="0">
              <a:solidFill>
                <a:srgbClr val="000000"/>
              </a:solidFill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5405409" y="5273040"/>
            <a:ext cx="1811819" cy="101828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 smtClean="0">
                <a:latin typeface="+mn-ea"/>
              </a:rPr>
              <a:t>pendpens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1053" y="3559630"/>
            <a:ext cx="2775859" cy="92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expense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54044" y="5796430"/>
            <a:ext cx="2712867" cy="96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expensive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10" idx="1"/>
          </p:cNvCxnSpPr>
          <p:nvPr/>
        </p:nvCxnSpPr>
        <p:spPr>
          <a:xfrm>
            <a:off x="9655080" y="5650126"/>
            <a:ext cx="498964" cy="62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9" idx="1"/>
          </p:cNvCxnSpPr>
          <p:nvPr/>
        </p:nvCxnSpPr>
        <p:spPr>
          <a:xfrm flipV="1">
            <a:off x="9655080" y="4021923"/>
            <a:ext cx="435973" cy="84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35763" y="4630520"/>
            <a:ext cx="2763806" cy="101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expenditure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717298" y="5166205"/>
            <a:ext cx="473329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50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2.4.1 -pend-/-pens-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悬挂，称重，支付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7245374" y="6896114"/>
            <a:ext cx="3335540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5374" y="7940399"/>
            <a:ext cx="33355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746409" y="795944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1"/>
          </p:cNvCxnSpPr>
          <p:nvPr/>
        </p:nvCxnSpPr>
        <p:spPr>
          <a:xfrm flipV="1">
            <a:off x="6809400" y="7363601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3861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pend-/-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pens-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75488" y="2542031"/>
          <a:ext cx="9820656" cy="623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7245374" y="6896114"/>
            <a:ext cx="3335540" cy="93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independence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5374" y="7940399"/>
            <a:ext cx="33355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746409" y="7959449"/>
            <a:ext cx="49896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1"/>
          </p:cNvCxnSpPr>
          <p:nvPr/>
        </p:nvCxnSpPr>
        <p:spPr>
          <a:xfrm flipV="1">
            <a:off x="6809400" y="7363601"/>
            <a:ext cx="435974" cy="59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57731" y="2857500"/>
            <a:ext cx="2613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993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2.4.2 -ply-/-pli(c)-/-plex-/-plo(y)-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折叠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直接连接符 33"/>
          <p:cNvCxnSpPr>
            <a:endCxn id="14" idx="1"/>
          </p:cNvCxnSpPr>
          <p:nvPr/>
        </p:nvCxnSpPr>
        <p:spPr>
          <a:xfrm flipV="1">
            <a:off x="6849731" y="3314700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05997" y="4114803"/>
            <a:ext cx="1156208" cy="2873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ly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ple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94452" y="7473696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reply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858004" y="786612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17074" y="3360640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68748" y="5696118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936089" y="5214698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33978" y="4794596"/>
            <a:ext cx="2497222" cy="84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implication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840" y="5878270"/>
            <a:ext cx="2178513" cy="84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implicit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336611" y="3434118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28992" y="5230584"/>
            <a:ext cx="14843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828468" y="5656543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737286" y="7505697"/>
            <a:ext cx="20651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multiply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817582" y="793165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37286" y="2999011"/>
            <a:ext cx="2065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multiple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817586" y="3424970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350910" y="5209469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+mn-ea"/>
                <a:sym typeface="Arial" panose="020B0604020202020204" pitchFamily="34" charset="0"/>
              </a:rPr>
              <a:t>apply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6814462" y="5601899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大括号 54"/>
          <p:cNvSpPr/>
          <p:nvPr/>
        </p:nvSpPr>
        <p:spPr>
          <a:xfrm>
            <a:off x="8948062" y="4278088"/>
            <a:ext cx="479870" cy="2873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528054" y="3892302"/>
            <a:ext cx="24897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application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535350" y="4865884"/>
            <a:ext cx="24824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applicant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549825" y="5873502"/>
            <a:ext cx="24680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applicable 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549826" y="6885875"/>
            <a:ext cx="2468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appliance 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9674" y="2821142"/>
            <a:ext cx="21073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display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326" y="4390038"/>
            <a:ext cx="19378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perplex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9674" y="5907245"/>
            <a:ext cx="21060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complex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0344" y="7330548"/>
            <a:ext cx="28947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complicated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13728" y="2857500"/>
            <a:ext cx="17772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exploit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3728" y="438150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3728" y="5848350"/>
            <a:ext cx="2063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explicit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3728" y="7391400"/>
            <a:ext cx="21681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duplicate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9993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2.4.2 -ply-/-pli(c)-/-plex-/-plo(y)-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折叠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2772" y="7791449"/>
            <a:ext cx="278638" cy="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22914" y="3294344"/>
            <a:ext cx="56692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00272" y="4818346"/>
            <a:ext cx="544576" cy="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791712" y="6354539"/>
            <a:ext cx="45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87440" y="787374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1824" y="6343650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99632" y="4886706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05728" y="3338322"/>
            <a:ext cx="49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187440" y="3338322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47033" y="4356028"/>
            <a:ext cx="1472306" cy="227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pli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(c)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plex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+mn-ea"/>
              </a:rPr>
              <a:t>plo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(y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4224528" y="5350002"/>
            <a:ext cx="51206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87568" y="5358384"/>
            <a:ext cx="512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249787" y="3294780"/>
            <a:ext cx="12192" cy="453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57731" y="2857500"/>
            <a:ext cx="2613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implement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87716" y="1022985"/>
            <a:ext cx="442913" cy="604520"/>
            <a:chOff x="5409930" y="2460622"/>
            <a:chExt cx="590728" cy="604325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368252" y="2502300"/>
              <a:ext cx="604325" cy="520969"/>
            </a:xfrm>
            <a:prstGeom prst="hexag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 rot="5400000">
              <a:off x="5740005" y="2804294"/>
              <a:ext cx="279961" cy="241345"/>
            </a:xfrm>
            <a:prstGeom prst="hexagon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42570" y="1207572"/>
            <a:ext cx="74238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s-E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ply-/-pli(c)-/-plex-/-plo(y</a:t>
            </a:r>
            <a:r>
              <a:rPr lang="es-ES" altLang="zh-CN" sz="4000" b="1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)-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4" name="直接连接符 33"/>
          <p:cNvCxnSpPr>
            <a:endCxn id="14" idx="1"/>
          </p:cNvCxnSpPr>
          <p:nvPr/>
        </p:nvCxnSpPr>
        <p:spPr>
          <a:xfrm flipV="1">
            <a:off x="6849731" y="3314700"/>
            <a:ext cx="508000" cy="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05997" y="4114803"/>
            <a:ext cx="1156208" cy="2873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ly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FFFFFF"/>
                </a:solidFill>
                <a:latin typeface="微软雅黑" panose="020B0503020204020204" pitchFamily="34" charset="-122"/>
              </a:rPr>
              <a:t>ple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94452" y="7473696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reply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858004" y="7866126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17074" y="3360640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68748" y="5696118"/>
            <a:ext cx="384048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936089" y="5214698"/>
            <a:ext cx="44704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33978" y="4794596"/>
            <a:ext cx="2497222" cy="84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implication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840" y="5878270"/>
            <a:ext cx="2178513" cy="84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implicit 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336611" y="3434118"/>
            <a:ext cx="0" cy="450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28992" y="5230584"/>
            <a:ext cx="14843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imply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828468" y="5656543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737286" y="7505697"/>
            <a:ext cx="20651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multiply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817582" y="7931656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37286" y="2999011"/>
            <a:ext cx="2065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multiple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817586" y="3424970"/>
            <a:ext cx="512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350910" y="5209469"/>
            <a:ext cx="15536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+mn-ea"/>
                <a:sym typeface="Arial" panose="020B0604020202020204" pitchFamily="34" charset="0"/>
              </a:rPr>
              <a:t>apply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6814462" y="5601899"/>
            <a:ext cx="49377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大括号 54"/>
          <p:cNvSpPr/>
          <p:nvPr/>
        </p:nvSpPr>
        <p:spPr>
          <a:xfrm>
            <a:off x="8948062" y="4278088"/>
            <a:ext cx="479870" cy="2873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528054" y="3892302"/>
            <a:ext cx="24897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application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535350" y="4865884"/>
            <a:ext cx="24824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applicant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549825" y="5873502"/>
            <a:ext cx="24680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applicable 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549826" y="6885875"/>
            <a:ext cx="2468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  <a:sym typeface="Arial" panose="020B0604020202020204" pitchFamily="34" charset="0"/>
              </a:rPr>
              <a:t>appliance 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p="http://schemas.openxmlformats.org/presentationml/2006/main">
  <p:tag name="KSO_WM_DOC_GUID" val="{e25885a1-aa21-41ef-8570-cfbab2281889}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4203</Words>
  <Application>WPS 演示</Application>
  <PresentationFormat>自定义</PresentationFormat>
  <Paragraphs>817</Paragraphs>
  <Slides>39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黑体</vt:lpstr>
      <vt:lpstr>微软雅黑</vt:lpstr>
      <vt:lpstr>Arial</vt:lpstr>
      <vt:lpstr>Arial Unicode MS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祝琴</cp:lastModifiedBy>
  <cp:revision>11</cp:revision>
  <dcterms:created xsi:type="dcterms:W3CDTF">2018-03-01T02:03:00Z</dcterms:created>
  <dcterms:modified xsi:type="dcterms:W3CDTF">2019-04-02T10:16:29Z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