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"/>
  </p:notesMasterIdLst>
  <p:handoutMasterIdLst>
    <p:handoutMasterId r:id="rId38"/>
  </p:handoutMasterIdLst>
  <p:sldIdLst>
    <p:sldId id="262" r:id="rId3"/>
    <p:sldId id="265" r:id="rId4"/>
    <p:sldId id="266" r:id="rId5"/>
    <p:sldId id="622" r:id="rId6"/>
    <p:sldId id="623" r:id="rId8"/>
    <p:sldId id="624" r:id="rId9"/>
    <p:sldId id="625" r:id="rId10"/>
    <p:sldId id="626" r:id="rId11"/>
    <p:sldId id="627" r:id="rId12"/>
    <p:sldId id="653" r:id="rId13"/>
    <p:sldId id="652" r:id="rId14"/>
    <p:sldId id="630" r:id="rId15"/>
    <p:sldId id="631" r:id="rId16"/>
    <p:sldId id="632" r:id="rId17"/>
    <p:sldId id="633" r:id="rId18"/>
    <p:sldId id="634" r:id="rId19"/>
    <p:sldId id="635" r:id="rId20"/>
    <p:sldId id="636" r:id="rId21"/>
    <p:sldId id="637" r:id="rId22"/>
    <p:sldId id="639" r:id="rId23"/>
    <p:sldId id="640" r:id="rId24"/>
    <p:sldId id="641" r:id="rId25"/>
    <p:sldId id="642" r:id="rId26"/>
    <p:sldId id="643" r:id="rId27"/>
    <p:sldId id="644" r:id="rId28"/>
    <p:sldId id="654" r:id="rId29"/>
    <p:sldId id="646" r:id="rId30"/>
    <p:sldId id="647" r:id="rId31"/>
    <p:sldId id="649" r:id="rId32"/>
    <p:sldId id="650" r:id="rId33"/>
    <p:sldId id="651" r:id="rId34"/>
    <p:sldId id="655" r:id="rId35"/>
    <p:sldId id="656" r:id="rId36"/>
    <p:sldId id="657" r:id="rId37"/>
  </p:sldIdLst>
  <p:sldSz cx="17279620" cy="9719945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656"/>
    <a:srgbClr val="EFF8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4414" autoAdjust="0"/>
  </p:normalViewPr>
  <p:slideViewPr>
    <p:cSldViewPr snapToGrid="0">
      <p:cViewPr varScale="1">
        <p:scale>
          <a:sx n="50" d="100"/>
          <a:sy n="50" d="100"/>
        </p:scale>
        <p:origin x="82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gs" Target="tags/tag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459242-F4BD-4AFA-A099-E20E58AD7F9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5FB53C-B056-48EF-9401-BC4C5CD8E5CE}">
      <dgm:prSet phldrT="[文本]" custT="1"/>
      <dgm:spPr/>
      <dgm:t>
        <a:bodyPr/>
        <a:lstStyle/>
        <a:p>
          <a:r>
            <a:rPr lang="en-US" altLang="zh-CN" sz="3200" b="1" dirty="0" smtClean="0">
              <a:latin typeface="+mn-ea"/>
              <a:ea typeface="+mn-ea"/>
            </a:rPr>
            <a:t>language</a:t>
          </a:r>
          <a:endParaRPr lang="zh-CN" altLang="en-US" sz="3200" b="1" dirty="0">
            <a:latin typeface="+mn-ea"/>
            <a:ea typeface="+mn-ea"/>
          </a:endParaRPr>
        </a:p>
      </dgm:t>
    </dgm:pt>
    <dgm:pt modelId="{033C99F7-7488-4E9F-AAD8-A61541016904}" cxnId="{D3B55926-D471-497D-AE79-C61CC1D9A33C}" type="parTrans">
      <dgm:prSet/>
      <dgm:spPr/>
      <dgm:t>
        <a:bodyPr/>
        <a:lstStyle/>
        <a:p>
          <a:endParaRPr lang="zh-CN" altLang="en-US"/>
        </a:p>
      </dgm:t>
    </dgm:pt>
    <dgm:pt modelId="{4B52A81A-AF0D-4B28-A880-ED5DFC7CE323}" cxnId="{D3B55926-D471-497D-AE79-C61CC1D9A33C}" type="sibTrans">
      <dgm:prSet/>
      <dgm:spPr/>
      <dgm:t>
        <a:bodyPr/>
        <a:lstStyle/>
        <a:p>
          <a:endParaRPr lang="zh-CN" altLang="en-US"/>
        </a:p>
      </dgm:t>
    </dgm:pt>
    <dgm:pt modelId="{DD7E5D69-6EC2-4E41-834F-0EC61A97CB03}">
      <dgm:prSet phldrT="[文本]"/>
      <dgm:spPr/>
      <dgm:t>
        <a:bodyPr/>
        <a:lstStyle/>
        <a:p>
          <a:r>
            <a:rPr lang="en-US" altLang="zh-CN" b="1" dirty="0" smtClean="0">
              <a:latin typeface="+mn-ea"/>
              <a:ea typeface="+mn-ea"/>
            </a:rPr>
            <a:t>linguistic</a:t>
          </a:r>
          <a:endParaRPr lang="zh-CN" altLang="en-US" b="1" dirty="0">
            <a:latin typeface="+mn-ea"/>
            <a:ea typeface="+mn-ea"/>
          </a:endParaRPr>
        </a:p>
      </dgm:t>
    </dgm:pt>
    <dgm:pt modelId="{599FBC55-BB62-495C-8BDF-AD1AD105008D}" cxnId="{CA785C8B-DD49-443B-BD04-A1A76B2D46F1}" type="parTrans">
      <dgm:prSet/>
      <dgm:spPr/>
      <dgm:t>
        <a:bodyPr/>
        <a:lstStyle/>
        <a:p>
          <a:endParaRPr lang="zh-CN" altLang="en-US"/>
        </a:p>
      </dgm:t>
    </dgm:pt>
    <dgm:pt modelId="{5AD072C0-B650-4476-8EA3-70BF1302D0AA}" cxnId="{CA785C8B-DD49-443B-BD04-A1A76B2D46F1}" type="sibTrans">
      <dgm:prSet/>
      <dgm:spPr/>
      <dgm:t>
        <a:bodyPr/>
        <a:lstStyle/>
        <a:p>
          <a:endParaRPr lang="zh-CN" altLang="en-US"/>
        </a:p>
      </dgm:t>
    </dgm:pt>
    <dgm:pt modelId="{31DBDD46-D27A-4838-B20E-30FD4D00003C}">
      <dgm:prSet phldrT="[文本]" custT="1"/>
      <dgm:spPr/>
      <dgm:t>
        <a:bodyPr/>
        <a:lstStyle/>
        <a:p>
          <a:r>
            <a:rPr lang="en-US" altLang="zh-CN" sz="3200" b="1" dirty="0" smtClean="0">
              <a:latin typeface="+mn-ea"/>
              <a:ea typeface="+mn-ea"/>
            </a:rPr>
            <a:t>linguistics</a:t>
          </a:r>
          <a:endParaRPr lang="zh-CN" altLang="en-US" sz="3200" b="1" dirty="0">
            <a:latin typeface="+mn-ea"/>
            <a:ea typeface="+mn-ea"/>
          </a:endParaRPr>
        </a:p>
      </dgm:t>
    </dgm:pt>
    <dgm:pt modelId="{18368A4D-737F-4AC3-A111-95A2A135BDE5}" cxnId="{803896D3-909D-4D25-9B02-EA13D25F9E69}" type="parTrans">
      <dgm:prSet/>
      <dgm:spPr/>
      <dgm:t>
        <a:bodyPr/>
        <a:lstStyle/>
        <a:p>
          <a:endParaRPr lang="zh-CN" altLang="en-US"/>
        </a:p>
      </dgm:t>
    </dgm:pt>
    <dgm:pt modelId="{2D1BEE36-E07A-496E-B00A-49D22996229B}" cxnId="{803896D3-909D-4D25-9B02-EA13D25F9E69}" type="sibTrans">
      <dgm:prSet/>
      <dgm:spPr/>
      <dgm:t>
        <a:bodyPr/>
        <a:lstStyle/>
        <a:p>
          <a:endParaRPr lang="zh-CN" altLang="en-US"/>
        </a:p>
      </dgm:t>
    </dgm:pt>
    <dgm:pt modelId="{DE2E47EF-3C94-459F-B985-12EBC6E505B8}">
      <dgm:prSet phldrT="[文本]" custT="1"/>
      <dgm:spPr/>
      <dgm:t>
        <a:bodyPr/>
        <a:lstStyle/>
        <a:p>
          <a:r>
            <a:rPr lang="en-US" altLang="zh-CN" sz="3200" b="1" dirty="0" smtClean="0">
              <a:latin typeface="+mn-ea"/>
              <a:ea typeface="+mn-ea"/>
            </a:rPr>
            <a:t>linguist</a:t>
          </a:r>
          <a:endParaRPr lang="zh-CN" altLang="en-US" sz="3200" b="1" dirty="0">
            <a:latin typeface="+mn-ea"/>
            <a:ea typeface="+mn-ea"/>
          </a:endParaRPr>
        </a:p>
      </dgm:t>
    </dgm:pt>
    <dgm:pt modelId="{1CBDA68C-9C19-49F0-8F87-E5CC149E5C46}" cxnId="{32198994-3DCB-44E7-9D64-44CA23B816E0}" type="parTrans">
      <dgm:prSet/>
      <dgm:spPr/>
      <dgm:t>
        <a:bodyPr/>
        <a:lstStyle/>
        <a:p>
          <a:endParaRPr lang="zh-CN" altLang="en-US"/>
        </a:p>
      </dgm:t>
    </dgm:pt>
    <dgm:pt modelId="{7EBA0BCE-2B2E-47E8-B594-34699643C6A2}" cxnId="{32198994-3DCB-44E7-9D64-44CA23B816E0}" type="sibTrans">
      <dgm:prSet/>
      <dgm:spPr/>
      <dgm:t>
        <a:bodyPr/>
        <a:lstStyle/>
        <a:p>
          <a:endParaRPr lang="zh-CN" altLang="en-US"/>
        </a:p>
      </dgm:t>
    </dgm:pt>
    <dgm:pt modelId="{12A26C27-3AFB-44A5-8DC0-228A75EA625F}">
      <dgm:prSet phldrT="[文本]" custT="1"/>
      <dgm:spPr/>
      <dgm:t>
        <a:bodyPr/>
        <a:lstStyle/>
        <a:p>
          <a:r>
            <a:rPr lang="en-US" altLang="zh-CN" sz="3200" b="1" dirty="0" smtClean="0">
              <a:latin typeface="+mn-ea"/>
              <a:ea typeface="+mn-ea"/>
            </a:rPr>
            <a:t>bilingual</a:t>
          </a:r>
          <a:endParaRPr lang="zh-CN" altLang="en-US" sz="3200" b="1" dirty="0">
            <a:latin typeface="+mn-ea"/>
            <a:ea typeface="+mn-ea"/>
          </a:endParaRPr>
        </a:p>
      </dgm:t>
    </dgm:pt>
    <dgm:pt modelId="{047E4C62-C08A-4075-B6F6-297F8274FD21}" cxnId="{8FEF8CC9-0B28-4EC8-A684-2C9557007BF2}" type="parTrans">
      <dgm:prSet/>
      <dgm:spPr/>
      <dgm:t>
        <a:bodyPr/>
        <a:lstStyle/>
        <a:p>
          <a:endParaRPr lang="zh-CN" altLang="en-US"/>
        </a:p>
      </dgm:t>
    </dgm:pt>
    <dgm:pt modelId="{377E13A7-43F2-4936-BE42-A8A33F727EC0}" cxnId="{8FEF8CC9-0B28-4EC8-A684-2C9557007BF2}" type="sibTrans">
      <dgm:prSet/>
      <dgm:spPr/>
      <dgm:t>
        <a:bodyPr/>
        <a:lstStyle/>
        <a:p>
          <a:endParaRPr lang="zh-CN" altLang="en-US"/>
        </a:p>
      </dgm:t>
    </dgm:pt>
    <dgm:pt modelId="{489532CE-17EC-4E9C-ABFE-A267FC0D3A04}" type="pres">
      <dgm:prSet presAssocID="{19459242-F4BD-4AFA-A099-E20E58AD7F9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254D38-79AD-43BA-8025-071B1F635224}" type="pres">
      <dgm:prSet presAssocID="{D75FB53C-B056-48EF-9401-BC4C5CD8E5CE}" presName="node" presStyleLbl="node1" presStyleIdx="0" presStyleCnt="5" custScaleX="1315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E93D5E-D5A8-418C-ADC1-962E1AD0A950}" type="pres">
      <dgm:prSet presAssocID="{D75FB53C-B056-48EF-9401-BC4C5CD8E5CE}" presName="spNode" presStyleCnt="0"/>
      <dgm:spPr/>
    </dgm:pt>
    <dgm:pt modelId="{62EB4D9F-20CE-465C-8BF1-9BDCED38FE3A}" type="pres">
      <dgm:prSet presAssocID="{4B52A81A-AF0D-4B28-A880-ED5DFC7CE323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09159373-201B-4905-B335-AA6419FE40BC}" type="pres">
      <dgm:prSet presAssocID="{DD7E5D69-6EC2-4E41-834F-0EC61A97CB03}" presName="node" presStyleLbl="node1" presStyleIdx="1" presStyleCnt="5" custRadScaleRad="97508" custRadScaleInc="218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44FC24-1BAD-4063-8D4E-CF5A38224D18}" type="pres">
      <dgm:prSet presAssocID="{DD7E5D69-6EC2-4E41-834F-0EC61A97CB03}" presName="spNode" presStyleCnt="0"/>
      <dgm:spPr/>
    </dgm:pt>
    <dgm:pt modelId="{0149D205-CDD4-47A8-9D08-F54C96771A8D}" type="pres">
      <dgm:prSet presAssocID="{5AD072C0-B650-4476-8EA3-70BF1302D0AA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65A2E79F-06FE-4265-9C1D-F316BE6AB4A7}" type="pres">
      <dgm:prSet presAssocID="{31DBDD46-D27A-4838-B20E-30FD4D00003C}" presName="node" presStyleLbl="node1" presStyleIdx="2" presStyleCnt="5" custScaleX="1428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07877D-87A1-41D5-B4BA-E09018C3B8DE}" type="pres">
      <dgm:prSet presAssocID="{31DBDD46-D27A-4838-B20E-30FD4D00003C}" presName="spNode" presStyleCnt="0"/>
      <dgm:spPr/>
    </dgm:pt>
    <dgm:pt modelId="{40EFE512-A633-4B54-8E39-9875B9B2BB6F}" type="pres">
      <dgm:prSet presAssocID="{2D1BEE36-E07A-496E-B00A-49D22996229B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C0E4914C-984E-4400-B78B-B1EAB4C0F565}" type="pres">
      <dgm:prSet presAssocID="{DE2E47EF-3C94-459F-B985-12EBC6E505B8}" presName="node" presStyleLbl="node1" presStyleIdx="3" presStyleCnt="5" custScaleX="1145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89F788-B2D2-467C-859D-56C73D58212B}" type="pres">
      <dgm:prSet presAssocID="{DE2E47EF-3C94-459F-B985-12EBC6E505B8}" presName="spNode" presStyleCnt="0"/>
      <dgm:spPr/>
    </dgm:pt>
    <dgm:pt modelId="{FAE68EBA-AF26-44A6-B285-058E6786BD52}" type="pres">
      <dgm:prSet presAssocID="{7EBA0BCE-2B2E-47E8-B594-34699643C6A2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4FE03161-E392-40C8-A667-8A2820605F91}" type="pres">
      <dgm:prSet presAssocID="{12A26C27-3AFB-44A5-8DC0-228A75EA625F}" presName="node" presStyleLbl="node1" presStyleIdx="4" presStyleCnt="5" custScaleX="123634" custRadScaleRad="98053" custRadScaleInc="-163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32A833-C85A-4230-910F-510EC288515C}" type="pres">
      <dgm:prSet presAssocID="{12A26C27-3AFB-44A5-8DC0-228A75EA625F}" presName="spNode" presStyleCnt="0"/>
      <dgm:spPr/>
    </dgm:pt>
    <dgm:pt modelId="{378B0C0B-FA4F-443C-80B9-AE92D020C189}" type="pres">
      <dgm:prSet presAssocID="{377E13A7-43F2-4936-BE42-A8A33F727EC0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025CE318-EB8F-49CA-BA81-10942D26E553}" type="presOf" srcId="{12A26C27-3AFB-44A5-8DC0-228A75EA625F}" destId="{4FE03161-E392-40C8-A667-8A2820605F91}" srcOrd="0" destOrd="0" presId="urn:microsoft.com/office/officeart/2005/8/layout/cycle5"/>
    <dgm:cxn modelId="{32198994-3DCB-44E7-9D64-44CA23B816E0}" srcId="{19459242-F4BD-4AFA-A099-E20E58AD7F95}" destId="{DE2E47EF-3C94-459F-B985-12EBC6E505B8}" srcOrd="3" destOrd="0" parTransId="{1CBDA68C-9C19-49F0-8F87-E5CC149E5C46}" sibTransId="{7EBA0BCE-2B2E-47E8-B594-34699643C6A2}"/>
    <dgm:cxn modelId="{0C0E69BA-2F17-4EA9-B622-36F7DB7F6B77}" type="presOf" srcId="{19459242-F4BD-4AFA-A099-E20E58AD7F95}" destId="{489532CE-17EC-4E9C-ABFE-A267FC0D3A04}" srcOrd="0" destOrd="0" presId="urn:microsoft.com/office/officeart/2005/8/layout/cycle5"/>
    <dgm:cxn modelId="{C2531D1D-E62C-4CEF-A230-CAEB37758644}" type="presOf" srcId="{377E13A7-43F2-4936-BE42-A8A33F727EC0}" destId="{378B0C0B-FA4F-443C-80B9-AE92D020C189}" srcOrd="0" destOrd="0" presId="urn:microsoft.com/office/officeart/2005/8/layout/cycle5"/>
    <dgm:cxn modelId="{124F32EA-5CD0-4ADC-B6C4-78BDCED4075A}" type="presOf" srcId="{4B52A81A-AF0D-4B28-A880-ED5DFC7CE323}" destId="{62EB4D9F-20CE-465C-8BF1-9BDCED38FE3A}" srcOrd="0" destOrd="0" presId="urn:microsoft.com/office/officeart/2005/8/layout/cycle5"/>
    <dgm:cxn modelId="{54294AF0-B721-48B1-AAD0-02CE0D0056ED}" type="presOf" srcId="{2D1BEE36-E07A-496E-B00A-49D22996229B}" destId="{40EFE512-A633-4B54-8E39-9875B9B2BB6F}" srcOrd="0" destOrd="0" presId="urn:microsoft.com/office/officeart/2005/8/layout/cycle5"/>
    <dgm:cxn modelId="{E81D6183-6B07-4B86-AFB3-0A349F858A8C}" type="presOf" srcId="{D75FB53C-B056-48EF-9401-BC4C5CD8E5CE}" destId="{37254D38-79AD-43BA-8025-071B1F635224}" srcOrd="0" destOrd="0" presId="urn:microsoft.com/office/officeart/2005/8/layout/cycle5"/>
    <dgm:cxn modelId="{8FEF8CC9-0B28-4EC8-A684-2C9557007BF2}" srcId="{19459242-F4BD-4AFA-A099-E20E58AD7F95}" destId="{12A26C27-3AFB-44A5-8DC0-228A75EA625F}" srcOrd="4" destOrd="0" parTransId="{047E4C62-C08A-4075-B6F6-297F8274FD21}" sibTransId="{377E13A7-43F2-4936-BE42-A8A33F727EC0}"/>
    <dgm:cxn modelId="{803896D3-909D-4D25-9B02-EA13D25F9E69}" srcId="{19459242-F4BD-4AFA-A099-E20E58AD7F95}" destId="{31DBDD46-D27A-4838-B20E-30FD4D00003C}" srcOrd="2" destOrd="0" parTransId="{18368A4D-737F-4AC3-A111-95A2A135BDE5}" sibTransId="{2D1BEE36-E07A-496E-B00A-49D22996229B}"/>
    <dgm:cxn modelId="{6D0416BC-4194-4ACC-A4A0-F4DC88150751}" type="presOf" srcId="{7EBA0BCE-2B2E-47E8-B594-34699643C6A2}" destId="{FAE68EBA-AF26-44A6-B285-058E6786BD52}" srcOrd="0" destOrd="0" presId="urn:microsoft.com/office/officeart/2005/8/layout/cycle5"/>
    <dgm:cxn modelId="{9856752C-4D46-463F-A863-94BC2AB92346}" type="presOf" srcId="{DE2E47EF-3C94-459F-B985-12EBC6E505B8}" destId="{C0E4914C-984E-4400-B78B-B1EAB4C0F565}" srcOrd="0" destOrd="0" presId="urn:microsoft.com/office/officeart/2005/8/layout/cycle5"/>
    <dgm:cxn modelId="{084A2EEC-1371-4DA7-B2F0-D4095B9F35AF}" type="presOf" srcId="{DD7E5D69-6EC2-4E41-834F-0EC61A97CB03}" destId="{09159373-201B-4905-B335-AA6419FE40BC}" srcOrd="0" destOrd="0" presId="urn:microsoft.com/office/officeart/2005/8/layout/cycle5"/>
    <dgm:cxn modelId="{12F089CD-9A2B-456A-B144-DB9FE991ED40}" type="presOf" srcId="{31DBDD46-D27A-4838-B20E-30FD4D00003C}" destId="{65A2E79F-06FE-4265-9C1D-F316BE6AB4A7}" srcOrd="0" destOrd="0" presId="urn:microsoft.com/office/officeart/2005/8/layout/cycle5"/>
    <dgm:cxn modelId="{9BCE3CE2-E16F-43A8-9AD3-C69FC3DF1BBC}" type="presOf" srcId="{5AD072C0-B650-4476-8EA3-70BF1302D0AA}" destId="{0149D205-CDD4-47A8-9D08-F54C96771A8D}" srcOrd="0" destOrd="0" presId="urn:microsoft.com/office/officeart/2005/8/layout/cycle5"/>
    <dgm:cxn modelId="{CA785C8B-DD49-443B-BD04-A1A76B2D46F1}" srcId="{19459242-F4BD-4AFA-A099-E20E58AD7F95}" destId="{DD7E5D69-6EC2-4E41-834F-0EC61A97CB03}" srcOrd="1" destOrd="0" parTransId="{599FBC55-BB62-495C-8BDF-AD1AD105008D}" sibTransId="{5AD072C0-B650-4476-8EA3-70BF1302D0AA}"/>
    <dgm:cxn modelId="{D3B55926-D471-497D-AE79-C61CC1D9A33C}" srcId="{19459242-F4BD-4AFA-A099-E20E58AD7F95}" destId="{D75FB53C-B056-48EF-9401-BC4C5CD8E5CE}" srcOrd="0" destOrd="0" parTransId="{033C99F7-7488-4E9F-AAD8-A61541016904}" sibTransId="{4B52A81A-AF0D-4B28-A880-ED5DFC7CE323}"/>
    <dgm:cxn modelId="{4C148998-EBA2-4AD2-AD0B-2CEEBCB6F139}" type="presParOf" srcId="{489532CE-17EC-4E9C-ABFE-A267FC0D3A04}" destId="{37254D38-79AD-43BA-8025-071B1F635224}" srcOrd="0" destOrd="0" presId="urn:microsoft.com/office/officeart/2005/8/layout/cycle5"/>
    <dgm:cxn modelId="{B588C0F0-956C-4579-A348-BDC788375F9F}" type="presParOf" srcId="{489532CE-17EC-4E9C-ABFE-A267FC0D3A04}" destId="{D9E93D5E-D5A8-418C-ADC1-962E1AD0A950}" srcOrd="1" destOrd="0" presId="urn:microsoft.com/office/officeart/2005/8/layout/cycle5"/>
    <dgm:cxn modelId="{75D727A7-17D7-4848-8408-68108A139371}" type="presParOf" srcId="{489532CE-17EC-4E9C-ABFE-A267FC0D3A04}" destId="{62EB4D9F-20CE-465C-8BF1-9BDCED38FE3A}" srcOrd="2" destOrd="0" presId="urn:microsoft.com/office/officeart/2005/8/layout/cycle5"/>
    <dgm:cxn modelId="{D5442225-5F48-4E8A-ACE1-513EF992DE3C}" type="presParOf" srcId="{489532CE-17EC-4E9C-ABFE-A267FC0D3A04}" destId="{09159373-201B-4905-B335-AA6419FE40BC}" srcOrd="3" destOrd="0" presId="urn:microsoft.com/office/officeart/2005/8/layout/cycle5"/>
    <dgm:cxn modelId="{3DCDCA6F-5F35-4B4A-A8C4-6F2AD896472A}" type="presParOf" srcId="{489532CE-17EC-4E9C-ABFE-A267FC0D3A04}" destId="{8344FC24-1BAD-4063-8D4E-CF5A38224D18}" srcOrd="4" destOrd="0" presId="urn:microsoft.com/office/officeart/2005/8/layout/cycle5"/>
    <dgm:cxn modelId="{B93081D8-6374-4321-B3F5-86C709A2C1FE}" type="presParOf" srcId="{489532CE-17EC-4E9C-ABFE-A267FC0D3A04}" destId="{0149D205-CDD4-47A8-9D08-F54C96771A8D}" srcOrd="5" destOrd="0" presId="urn:microsoft.com/office/officeart/2005/8/layout/cycle5"/>
    <dgm:cxn modelId="{667D8964-BCDE-4AFF-A9BF-9FB61A0C6585}" type="presParOf" srcId="{489532CE-17EC-4E9C-ABFE-A267FC0D3A04}" destId="{65A2E79F-06FE-4265-9C1D-F316BE6AB4A7}" srcOrd="6" destOrd="0" presId="urn:microsoft.com/office/officeart/2005/8/layout/cycle5"/>
    <dgm:cxn modelId="{E89795BD-D43B-46CB-A32D-83FD1412E1D6}" type="presParOf" srcId="{489532CE-17EC-4E9C-ABFE-A267FC0D3A04}" destId="{F807877D-87A1-41D5-B4BA-E09018C3B8DE}" srcOrd="7" destOrd="0" presId="urn:microsoft.com/office/officeart/2005/8/layout/cycle5"/>
    <dgm:cxn modelId="{8C194647-CD69-4B08-BCB6-0CD5D2EC566B}" type="presParOf" srcId="{489532CE-17EC-4E9C-ABFE-A267FC0D3A04}" destId="{40EFE512-A633-4B54-8E39-9875B9B2BB6F}" srcOrd="8" destOrd="0" presId="urn:microsoft.com/office/officeart/2005/8/layout/cycle5"/>
    <dgm:cxn modelId="{0EE13AC9-3D84-482C-BEB8-D90A9D86690C}" type="presParOf" srcId="{489532CE-17EC-4E9C-ABFE-A267FC0D3A04}" destId="{C0E4914C-984E-4400-B78B-B1EAB4C0F565}" srcOrd="9" destOrd="0" presId="urn:microsoft.com/office/officeart/2005/8/layout/cycle5"/>
    <dgm:cxn modelId="{2719BF20-F2E7-4327-8C8C-FF46F456E8BC}" type="presParOf" srcId="{489532CE-17EC-4E9C-ABFE-A267FC0D3A04}" destId="{6489F788-B2D2-467C-859D-56C73D58212B}" srcOrd="10" destOrd="0" presId="urn:microsoft.com/office/officeart/2005/8/layout/cycle5"/>
    <dgm:cxn modelId="{0F675EE4-105C-4DAF-82D7-5A453912145B}" type="presParOf" srcId="{489532CE-17EC-4E9C-ABFE-A267FC0D3A04}" destId="{FAE68EBA-AF26-44A6-B285-058E6786BD52}" srcOrd="11" destOrd="0" presId="urn:microsoft.com/office/officeart/2005/8/layout/cycle5"/>
    <dgm:cxn modelId="{13E76CBB-0B46-4F25-B356-2D47A375F879}" type="presParOf" srcId="{489532CE-17EC-4E9C-ABFE-A267FC0D3A04}" destId="{4FE03161-E392-40C8-A667-8A2820605F91}" srcOrd="12" destOrd="0" presId="urn:microsoft.com/office/officeart/2005/8/layout/cycle5"/>
    <dgm:cxn modelId="{F819F005-2387-4188-991F-6672E387004B}" type="presParOf" srcId="{489532CE-17EC-4E9C-ABFE-A267FC0D3A04}" destId="{8232A833-C85A-4230-910F-510EC288515C}" srcOrd="13" destOrd="0" presId="urn:microsoft.com/office/officeart/2005/8/layout/cycle5"/>
    <dgm:cxn modelId="{2B1F345B-EC5F-4760-94EC-5DB9CA9D4FF3}" type="presParOf" srcId="{489532CE-17EC-4E9C-ABFE-A267FC0D3A04}" destId="{378B0C0B-FA4F-443C-80B9-AE92D020C189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459242-F4BD-4AFA-A099-E20E58AD7F9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5FB53C-B056-48EF-9401-BC4C5CD8E5CE}">
      <dgm:prSet phldrT="[文本]" custT="1"/>
      <dgm:spPr/>
      <dgm:t>
        <a:bodyPr/>
        <a:lstStyle/>
        <a:p>
          <a:r>
            <a:rPr lang="en-US" altLang="zh-CN" sz="3200" b="1" dirty="0" smtClean="0">
              <a:latin typeface="+mn-ea"/>
              <a:ea typeface="+mn-ea"/>
            </a:rPr>
            <a:t>language</a:t>
          </a:r>
          <a:endParaRPr lang="zh-CN" altLang="en-US" sz="3200" b="1" dirty="0">
            <a:latin typeface="+mn-ea"/>
            <a:ea typeface="+mn-ea"/>
          </a:endParaRPr>
        </a:p>
      </dgm:t>
    </dgm:pt>
    <dgm:pt modelId="{033C99F7-7488-4E9F-AAD8-A61541016904}" cxnId="{D3B55926-D471-497D-AE79-C61CC1D9A33C}" type="parTrans">
      <dgm:prSet/>
      <dgm:spPr/>
      <dgm:t>
        <a:bodyPr/>
        <a:lstStyle/>
        <a:p>
          <a:endParaRPr lang="zh-CN" altLang="en-US"/>
        </a:p>
      </dgm:t>
    </dgm:pt>
    <dgm:pt modelId="{4B52A81A-AF0D-4B28-A880-ED5DFC7CE323}" cxnId="{D3B55926-D471-497D-AE79-C61CC1D9A33C}" type="sibTrans">
      <dgm:prSet/>
      <dgm:spPr/>
      <dgm:t>
        <a:bodyPr/>
        <a:lstStyle/>
        <a:p>
          <a:endParaRPr lang="zh-CN" altLang="en-US"/>
        </a:p>
      </dgm:t>
    </dgm:pt>
    <dgm:pt modelId="{DD7E5D69-6EC2-4E41-834F-0EC61A97CB03}">
      <dgm:prSet phldrT="[文本]"/>
      <dgm:spPr/>
      <dgm:t>
        <a:bodyPr/>
        <a:lstStyle/>
        <a:p>
          <a:r>
            <a:rPr lang="en-US" altLang="zh-CN" b="1" dirty="0" smtClean="0">
              <a:latin typeface="+mn-ea"/>
              <a:ea typeface="+mn-ea"/>
            </a:rPr>
            <a:t>linguistic</a:t>
          </a:r>
          <a:endParaRPr lang="zh-CN" altLang="en-US" b="1" dirty="0">
            <a:latin typeface="+mn-ea"/>
            <a:ea typeface="+mn-ea"/>
          </a:endParaRPr>
        </a:p>
      </dgm:t>
    </dgm:pt>
    <dgm:pt modelId="{599FBC55-BB62-495C-8BDF-AD1AD105008D}" cxnId="{CA785C8B-DD49-443B-BD04-A1A76B2D46F1}" type="parTrans">
      <dgm:prSet/>
      <dgm:spPr/>
      <dgm:t>
        <a:bodyPr/>
        <a:lstStyle/>
        <a:p>
          <a:endParaRPr lang="zh-CN" altLang="en-US"/>
        </a:p>
      </dgm:t>
    </dgm:pt>
    <dgm:pt modelId="{5AD072C0-B650-4476-8EA3-70BF1302D0AA}" cxnId="{CA785C8B-DD49-443B-BD04-A1A76B2D46F1}" type="sibTrans">
      <dgm:prSet/>
      <dgm:spPr/>
      <dgm:t>
        <a:bodyPr/>
        <a:lstStyle/>
        <a:p>
          <a:endParaRPr lang="zh-CN" altLang="en-US"/>
        </a:p>
      </dgm:t>
    </dgm:pt>
    <dgm:pt modelId="{31DBDD46-D27A-4838-B20E-30FD4D00003C}">
      <dgm:prSet phldrT="[文本]" custT="1"/>
      <dgm:spPr/>
      <dgm:t>
        <a:bodyPr/>
        <a:lstStyle/>
        <a:p>
          <a:r>
            <a:rPr lang="en-US" altLang="zh-CN" sz="3200" b="1" dirty="0" smtClean="0">
              <a:latin typeface="+mn-ea"/>
              <a:ea typeface="+mn-ea"/>
            </a:rPr>
            <a:t>linguistics</a:t>
          </a:r>
          <a:endParaRPr lang="zh-CN" altLang="en-US" sz="3200" b="1" dirty="0">
            <a:latin typeface="+mn-ea"/>
            <a:ea typeface="+mn-ea"/>
          </a:endParaRPr>
        </a:p>
      </dgm:t>
    </dgm:pt>
    <dgm:pt modelId="{18368A4D-737F-4AC3-A111-95A2A135BDE5}" cxnId="{803896D3-909D-4D25-9B02-EA13D25F9E69}" type="parTrans">
      <dgm:prSet/>
      <dgm:spPr/>
      <dgm:t>
        <a:bodyPr/>
        <a:lstStyle/>
        <a:p>
          <a:endParaRPr lang="zh-CN" altLang="en-US"/>
        </a:p>
      </dgm:t>
    </dgm:pt>
    <dgm:pt modelId="{2D1BEE36-E07A-496E-B00A-49D22996229B}" cxnId="{803896D3-909D-4D25-9B02-EA13D25F9E69}" type="sibTrans">
      <dgm:prSet/>
      <dgm:spPr/>
      <dgm:t>
        <a:bodyPr/>
        <a:lstStyle/>
        <a:p>
          <a:endParaRPr lang="zh-CN" altLang="en-US"/>
        </a:p>
      </dgm:t>
    </dgm:pt>
    <dgm:pt modelId="{DE2E47EF-3C94-459F-B985-12EBC6E505B8}">
      <dgm:prSet phldrT="[文本]" custT="1"/>
      <dgm:spPr/>
      <dgm:t>
        <a:bodyPr/>
        <a:lstStyle/>
        <a:p>
          <a:r>
            <a:rPr lang="en-US" altLang="zh-CN" sz="3200" b="1" dirty="0" smtClean="0">
              <a:latin typeface="+mn-ea"/>
              <a:ea typeface="+mn-ea"/>
            </a:rPr>
            <a:t>linguist</a:t>
          </a:r>
          <a:endParaRPr lang="zh-CN" altLang="en-US" sz="3200" b="1" dirty="0">
            <a:latin typeface="+mn-ea"/>
            <a:ea typeface="+mn-ea"/>
          </a:endParaRPr>
        </a:p>
      </dgm:t>
    </dgm:pt>
    <dgm:pt modelId="{1CBDA68C-9C19-49F0-8F87-E5CC149E5C46}" cxnId="{32198994-3DCB-44E7-9D64-44CA23B816E0}" type="parTrans">
      <dgm:prSet/>
      <dgm:spPr/>
      <dgm:t>
        <a:bodyPr/>
        <a:lstStyle/>
        <a:p>
          <a:endParaRPr lang="zh-CN" altLang="en-US"/>
        </a:p>
      </dgm:t>
    </dgm:pt>
    <dgm:pt modelId="{7EBA0BCE-2B2E-47E8-B594-34699643C6A2}" cxnId="{32198994-3DCB-44E7-9D64-44CA23B816E0}" type="sibTrans">
      <dgm:prSet/>
      <dgm:spPr/>
      <dgm:t>
        <a:bodyPr/>
        <a:lstStyle/>
        <a:p>
          <a:endParaRPr lang="zh-CN" altLang="en-US"/>
        </a:p>
      </dgm:t>
    </dgm:pt>
    <dgm:pt modelId="{12A26C27-3AFB-44A5-8DC0-228A75EA625F}">
      <dgm:prSet phldrT="[文本]" custT="1"/>
      <dgm:spPr/>
      <dgm:t>
        <a:bodyPr/>
        <a:lstStyle/>
        <a:p>
          <a:r>
            <a:rPr lang="en-US" altLang="zh-CN" sz="3200" b="1" dirty="0" smtClean="0">
              <a:latin typeface="+mn-ea"/>
              <a:ea typeface="+mn-ea"/>
            </a:rPr>
            <a:t>bilingual</a:t>
          </a:r>
          <a:endParaRPr lang="zh-CN" altLang="en-US" sz="3200" b="1" dirty="0">
            <a:latin typeface="+mn-ea"/>
            <a:ea typeface="+mn-ea"/>
          </a:endParaRPr>
        </a:p>
      </dgm:t>
    </dgm:pt>
    <dgm:pt modelId="{047E4C62-C08A-4075-B6F6-297F8274FD21}" cxnId="{8FEF8CC9-0B28-4EC8-A684-2C9557007BF2}" type="parTrans">
      <dgm:prSet/>
      <dgm:spPr/>
      <dgm:t>
        <a:bodyPr/>
        <a:lstStyle/>
        <a:p>
          <a:endParaRPr lang="zh-CN" altLang="en-US"/>
        </a:p>
      </dgm:t>
    </dgm:pt>
    <dgm:pt modelId="{377E13A7-43F2-4936-BE42-A8A33F727EC0}" cxnId="{8FEF8CC9-0B28-4EC8-A684-2C9557007BF2}" type="sibTrans">
      <dgm:prSet/>
      <dgm:spPr/>
      <dgm:t>
        <a:bodyPr/>
        <a:lstStyle/>
        <a:p>
          <a:endParaRPr lang="zh-CN" altLang="en-US"/>
        </a:p>
      </dgm:t>
    </dgm:pt>
    <dgm:pt modelId="{489532CE-17EC-4E9C-ABFE-A267FC0D3A04}" type="pres">
      <dgm:prSet presAssocID="{19459242-F4BD-4AFA-A099-E20E58AD7F9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254D38-79AD-43BA-8025-071B1F635224}" type="pres">
      <dgm:prSet presAssocID="{D75FB53C-B056-48EF-9401-BC4C5CD8E5CE}" presName="node" presStyleLbl="node1" presStyleIdx="0" presStyleCnt="5" custScaleX="1315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E93D5E-D5A8-418C-ADC1-962E1AD0A950}" type="pres">
      <dgm:prSet presAssocID="{D75FB53C-B056-48EF-9401-BC4C5CD8E5CE}" presName="spNode" presStyleCnt="0"/>
      <dgm:spPr/>
    </dgm:pt>
    <dgm:pt modelId="{62EB4D9F-20CE-465C-8BF1-9BDCED38FE3A}" type="pres">
      <dgm:prSet presAssocID="{4B52A81A-AF0D-4B28-A880-ED5DFC7CE323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09159373-201B-4905-B335-AA6419FE40BC}" type="pres">
      <dgm:prSet presAssocID="{DD7E5D69-6EC2-4E41-834F-0EC61A97CB03}" presName="node" presStyleLbl="node1" presStyleIdx="1" presStyleCnt="5" custRadScaleRad="97508" custRadScaleInc="218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44FC24-1BAD-4063-8D4E-CF5A38224D18}" type="pres">
      <dgm:prSet presAssocID="{DD7E5D69-6EC2-4E41-834F-0EC61A97CB03}" presName="spNode" presStyleCnt="0"/>
      <dgm:spPr/>
    </dgm:pt>
    <dgm:pt modelId="{0149D205-CDD4-47A8-9D08-F54C96771A8D}" type="pres">
      <dgm:prSet presAssocID="{5AD072C0-B650-4476-8EA3-70BF1302D0AA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65A2E79F-06FE-4265-9C1D-F316BE6AB4A7}" type="pres">
      <dgm:prSet presAssocID="{31DBDD46-D27A-4838-B20E-30FD4D00003C}" presName="node" presStyleLbl="node1" presStyleIdx="2" presStyleCnt="5" custScaleX="1428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07877D-87A1-41D5-B4BA-E09018C3B8DE}" type="pres">
      <dgm:prSet presAssocID="{31DBDD46-D27A-4838-B20E-30FD4D00003C}" presName="spNode" presStyleCnt="0"/>
      <dgm:spPr/>
    </dgm:pt>
    <dgm:pt modelId="{40EFE512-A633-4B54-8E39-9875B9B2BB6F}" type="pres">
      <dgm:prSet presAssocID="{2D1BEE36-E07A-496E-B00A-49D22996229B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C0E4914C-984E-4400-B78B-B1EAB4C0F565}" type="pres">
      <dgm:prSet presAssocID="{DE2E47EF-3C94-459F-B985-12EBC6E505B8}" presName="node" presStyleLbl="node1" presStyleIdx="3" presStyleCnt="5" custScaleX="1145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89F788-B2D2-467C-859D-56C73D58212B}" type="pres">
      <dgm:prSet presAssocID="{DE2E47EF-3C94-459F-B985-12EBC6E505B8}" presName="spNode" presStyleCnt="0"/>
      <dgm:spPr/>
    </dgm:pt>
    <dgm:pt modelId="{FAE68EBA-AF26-44A6-B285-058E6786BD52}" type="pres">
      <dgm:prSet presAssocID="{7EBA0BCE-2B2E-47E8-B594-34699643C6A2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4FE03161-E392-40C8-A667-8A2820605F91}" type="pres">
      <dgm:prSet presAssocID="{12A26C27-3AFB-44A5-8DC0-228A75EA625F}" presName="node" presStyleLbl="node1" presStyleIdx="4" presStyleCnt="5" custScaleX="123634" custRadScaleRad="98053" custRadScaleInc="-163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32A833-C85A-4230-910F-510EC288515C}" type="pres">
      <dgm:prSet presAssocID="{12A26C27-3AFB-44A5-8DC0-228A75EA625F}" presName="spNode" presStyleCnt="0"/>
      <dgm:spPr/>
    </dgm:pt>
    <dgm:pt modelId="{378B0C0B-FA4F-443C-80B9-AE92D020C189}" type="pres">
      <dgm:prSet presAssocID="{377E13A7-43F2-4936-BE42-A8A33F727EC0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EC2F477C-11DA-40B7-A771-734E18AA0563}" type="presOf" srcId="{D75FB53C-B056-48EF-9401-BC4C5CD8E5CE}" destId="{37254D38-79AD-43BA-8025-071B1F635224}" srcOrd="0" destOrd="0" presId="urn:microsoft.com/office/officeart/2005/8/layout/cycle5"/>
    <dgm:cxn modelId="{32198994-3DCB-44E7-9D64-44CA23B816E0}" srcId="{19459242-F4BD-4AFA-A099-E20E58AD7F95}" destId="{DE2E47EF-3C94-459F-B985-12EBC6E505B8}" srcOrd="3" destOrd="0" parTransId="{1CBDA68C-9C19-49F0-8F87-E5CC149E5C46}" sibTransId="{7EBA0BCE-2B2E-47E8-B594-34699643C6A2}"/>
    <dgm:cxn modelId="{53F5AE2D-D658-46C7-BD7F-7729848F81EA}" type="presOf" srcId="{7EBA0BCE-2B2E-47E8-B594-34699643C6A2}" destId="{FAE68EBA-AF26-44A6-B285-058E6786BD52}" srcOrd="0" destOrd="0" presId="urn:microsoft.com/office/officeart/2005/8/layout/cycle5"/>
    <dgm:cxn modelId="{4A930D8F-0AA5-40AD-BE49-C0641A949438}" type="presOf" srcId="{DD7E5D69-6EC2-4E41-834F-0EC61A97CB03}" destId="{09159373-201B-4905-B335-AA6419FE40BC}" srcOrd="0" destOrd="0" presId="urn:microsoft.com/office/officeart/2005/8/layout/cycle5"/>
    <dgm:cxn modelId="{8FEF8CC9-0B28-4EC8-A684-2C9557007BF2}" srcId="{19459242-F4BD-4AFA-A099-E20E58AD7F95}" destId="{12A26C27-3AFB-44A5-8DC0-228A75EA625F}" srcOrd="4" destOrd="0" parTransId="{047E4C62-C08A-4075-B6F6-297F8274FD21}" sibTransId="{377E13A7-43F2-4936-BE42-A8A33F727EC0}"/>
    <dgm:cxn modelId="{99D0BABE-1EB3-43A1-80A2-F8CE25D711A2}" type="presOf" srcId="{5AD072C0-B650-4476-8EA3-70BF1302D0AA}" destId="{0149D205-CDD4-47A8-9D08-F54C96771A8D}" srcOrd="0" destOrd="0" presId="urn:microsoft.com/office/officeart/2005/8/layout/cycle5"/>
    <dgm:cxn modelId="{803896D3-909D-4D25-9B02-EA13D25F9E69}" srcId="{19459242-F4BD-4AFA-A099-E20E58AD7F95}" destId="{31DBDD46-D27A-4838-B20E-30FD4D00003C}" srcOrd="2" destOrd="0" parTransId="{18368A4D-737F-4AC3-A111-95A2A135BDE5}" sibTransId="{2D1BEE36-E07A-496E-B00A-49D22996229B}"/>
    <dgm:cxn modelId="{A6335C53-A3D7-40DD-B9C8-01C543C31C04}" type="presOf" srcId="{4B52A81A-AF0D-4B28-A880-ED5DFC7CE323}" destId="{62EB4D9F-20CE-465C-8BF1-9BDCED38FE3A}" srcOrd="0" destOrd="0" presId="urn:microsoft.com/office/officeart/2005/8/layout/cycle5"/>
    <dgm:cxn modelId="{C2353A33-BCB8-4090-80E4-84D917A5D387}" type="presOf" srcId="{12A26C27-3AFB-44A5-8DC0-228A75EA625F}" destId="{4FE03161-E392-40C8-A667-8A2820605F91}" srcOrd="0" destOrd="0" presId="urn:microsoft.com/office/officeart/2005/8/layout/cycle5"/>
    <dgm:cxn modelId="{F8FD6ADF-1CCF-47F7-80DF-166532358F24}" type="presOf" srcId="{2D1BEE36-E07A-496E-B00A-49D22996229B}" destId="{40EFE512-A633-4B54-8E39-9875B9B2BB6F}" srcOrd="0" destOrd="0" presId="urn:microsoft.com/office/officeart/2005/8/layout/cycle5"/>
    <dgm:cxn modelId="{8095C81F-38FB-4B63-BD3C-3E754C7B7FDE}" type="presOf" srcId="{31DBDD46-D27A-4838-B20E-30FD4D00003C}" destId="{65A2E79F-06FE-4265-9C1D-F316BE6AB4A7}" srcOrd="0" destOrd="0" presId="urn:microsoft.com/office/officeart/2005/8/layout/cycle5"/>
    <dgm:cxn modelId="{D6F63BB0-6AF0-44AB-A2B0-0D86645727A0}" type="presOf" srcId="{DE2E47EF-3C94-459F-B985-12EBC6E505B8}" destId="{C0E4914C-984E-4400-B78B-B1EAB4C0F565}" srcOrd="0" destOrd="0" presId="urn:microsoft.com/office/officeart/2005/8/layout/cycle5"/>
    <dgm:cxn modelId="{FC37CFD8-529E-4B27-9F08-A495C1A15331}" type="presOf" srcId="{377E13A7-43F2-4936-BE42-A8A33F727EC0}" destId="{378B0C0B-FA4F-443C-80B9-AE92D020C189}" srcOrd="0" destOrd="0" presId="urn:microsoft.com/office/officeart/2005/8/layout/cycle5"/>
    <dgm:cxn modelId="{B186F720-A950-4D6C-AC70-15ABE3C496EF}" type="presOf" srcId="{19459242-F4BD-4AFA-A099-E20E58AD7F95}" destId="{489532CE-17EC-4E9C-ABFE-A267FC0D3A04}" srcOrd="0" destOrd="0" presId="urn:microsoft.com/office/officeart/2005/8/layout/cycle5"/>
    <dgm:cxn modelId="{CA785C8B-DD49-443B-BD04-A1A76B2D46F1}" srcId="{19459242-F4BD-4AFA-A099-E20E58AD7F95}" destId="{DD7E5D69-6EC2-4E41-834F-0EC61A97CB03}" srcOrd="1" destOrd="0" parTransId="{599FBC55-BB62-495C-8BDF-AD1AD105008D}" sibTransId="{5AD072C0-B650-4476-8EA3-70BF1302D0AA}"/>
    <dgm:cxn modelId="{D3B55926-D471-497D-AE79-C61CC1D9A33C}" srcId="{19459242-F4BD-4AFA-A099-E20E58AD7F95}" destId="{D75FB53C-B056-48EF-9401-BC4C5CD8E5CE}" srcOrd="0" destOrd="0" parTransId="{033C99F7-7488-4E9F-AAD8-A61541016904}" sibTransId="{4B52A81A-AF0D-4B28-A880-ED5DFC7CE323}"/>
    <dgm:cxn modelId="{BD203262-7024-4682-8B60-3AEA5FD7B186}" type="presParOf" srcId="{489532CE-17EC-4E9C-ABFE-A267FC0D3A04}" destId="{37254D38-79AD-43BA-8025-071B1F635224}" srcOrd="0" destOrd="0" presId="urn:microsoft.com/office/officeart/2005/8/layout/cycle5"/>
    <dgm:cxn modelId="{1B5C2B0B-B41F-442E-B121-C8F7847BE912}" type="presParOf" srcId="{489532CE-17EC-4E9C-ABFE-A267FC0D3A04}" destId="{D9E93D5E-D5A8-418C-ADC1-962E1AD0A950}" srcOrd="1" destOrd="0" presId="urn:microsoft.com/office/officeart/2005/8/layout/cycle5"/>
    <dgm:cxn modelId="{B6456BC0-57D6-417D-BB03-6DDDE65F6924}" type="presParOf" srcId="{489532CE-17EC-4E9C-ABFE-A267FC0D3A04}" destId="{62EB4D9F-20CE-465C-8BF1-9BDCED38FE3A}" srcOrd="2" destOrd="0" presId="urn:microsoft.com/office/officeart/2005/8/layout/cycle5"/>
    <dgm:cxn modelId="{2273D7F9-3507-49AC-BECE-58EA6F544B8B}" type="presParOf" srcId="{489532CE-17EC-4E9C-ABFE-A267FC0D3A04}" destId="{09159373-201B-4905-B335-AA6419FE40BC}" srcOrd="3" destOrd="0" presId="urn:microsoft.com/office/officeart/2005/8/layout/cycle5"/>
    <dgm:cxn modelId="{5D5C85D4-D4B1-46C6-A1F9-BBB011D2AAC7}" type="presParOf" srcId="{489532CE-17EC-4E9C-ABFE-A267FC0D3A04}" destId="{8344FC24-1BAD-4063-8D4E-CF5A38224D18}" srcOrd="4" destOrd="0" presId="urn:microsoft.com/office/officeart/2005/8/layout/cycle5"/>
    <dgm:cxn modelId="{345B0921-678B-404D-BAA9-923A032B69FF}" type="presParOf" srcId="{489532CE-17EC-4E9C-ABFE-A267FC0D3A04}" destId="{0149D205-CDD4-47A8-9D08-F54C96771A8D}" srcOrd="5" destOrd="0" presId="urn:microsoft.com/office/officeart/2005/8/layout/cycle5"/>
    <dgm:cxn modelId="{1A8038C7-96E4-4CCD-96EC-7BA407DD0557}" type="presParOf" srcId="{489532CE-17EC-4E9C-ABFE-A267FC0D3A04}" destId="{65A2E79F-06FE-4265-9C1D-F316BE6AB4A7}" srcOrd="6" destOrd="0" presId="urn:microsoft.com/office/officeart/2005/8/layout/cycle5"/>
    <dgm:cxn modelId="{493D3544-B4B8-4A5B-B0AE-1C53D209BC6A}" type="presParOf" srcId="{489532CE-17EC-4E9C-ABFE-A267FC0D3A04}" destId="{F807877D-87A1-41D5-B4BA-E09018C3B8DE}" srcOrd="7" destOrd="0" presId="urn:microsoft.com/office/officeart/2005/8/layout/cycle5"/>
    <dgm:cxn modelId="{6461DC59-C77F-4217-9C40-9F53A4D5E1FB}" type="presParOf" srcId="{489532CE-17EC-4E9C-ABFE-A267FC0D3A04}" destId="{40EFE512-A633-4B54-8E39-9875B9B2BB6F}" srcOrd="8" destOrd="0" presId="urn:microsoft.com/office/officeart/2005/8/layout/cycle5"/>
    <dgm:cxn modelId="{8FD7C714-8273-4B47-85BF-ED797EAC504E}" type="presParOf" srcId="{489532CE-17EC-4E9C-ABFE-A267FC0D3A04}" destId="{C0E4914C-984E-4400-B78B-B1EAB4C0F565}" srcOrd="9" destOrd="0" presId="urn:microsoft.com/office/officeart/2005/8/layout/cycle5"/>
    <dgm:cxn modelId="{E1C07B7B-D120-4122-8C6C-743DF5B12506}" type="presParOf" srcId="{489532CE-17EC-4E9C-ABFE-A267FC0D3A04}" destId="{6489F788-B2D2-467C-859D-56C73D58212B}" srcOrd="10" destOrd="0" presId="urn:microsoft.com/office/officeart/2005/8/layout/cycle5"/>
    <dgm:cxn modelId="{43FBF78F-41A4-43CD-8F6E-67A0E1120136}" type="presParOf" srcId="{489532CE-17EC-4E9C-ABFE-A267FC0D3A04}" destId="{FAE68EBA-AF26-44A6-B285-058E6786BD52}" srcOrd="11" destOrd="0" presId="urn:microsoft.com/office/officeart/2005/8/layout/cycle5"/>
    <dgm:cxn modelId="{17187121-9D86-43BA-BD70-7E99EE9069A1}" type="presParOf" srcId="{489532CE-17EC-4E9C-ABFE-A267FC0D3A04}" destId="{4FE03161-E392-40C8-A667-8A2820605F91}" srcOrd="12" destOrd="0" presId="urn:microsoft.com/office/officeart/2005/8/layout/cycle5"/>
    <dgm:cxn modelId="{5FE4AA5A-70F8-4C2B-9DAB-5BAE28093B16}" type="presParOf" srcId="{489532CE-17EC-4E9C-ABFE-A267FC0D3A04}" destId="{8232A833-C85A-4230-910F-510EC288515C}" srcOrd="13" destOrd="0" presId="urn:microsoft.com/office/officeart/2005/8/layout/cycle5"/>
    <dgm:cxn modelId="{9C98B140-7BC3-4D81-B7FF-64A045A4E067}" type="presParOf" srcId="{489532CE-17EC-4E9C-ABFE-A267FC0D3A04}" destId="{378B0C0B-FA4F-443C-80B9-AE92D020C189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459242-F4BD-4AFA-A099-E20E58AD7F9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5FB53C-B056-48EF-9401-BC4C5CD8E5CE}">
      <dgm:prSet phldrT="[文本]" custT="1"/>
      <dgm:spPr/>
      <dgm:t>
        <a:bodyPr/>
        <a:lstStyle/>
        <a:p>
          <a:r>
            <a:rPr lang="en-US" altLang="zh-CN" sz="3200" b="1" dirty="0" smtClean="0">
              <a:latin typeface="+mn-ea"/>
              <a:ea typeface="+mn-ea"/>
            </a:rPr>
            <a:t>view</a:t>
          </a:r>
          <a:endParaRPr lang="zh-CN" altLang="en-US" sz="3200" b="1" dirty="0">
            <a:latin typeface="+mn-ea"/>
            <a:ea typeface="+mn-ea"/>
          </a:endParaRPr>
        </a:p>
      </dgm:t>
    </dgm:pt>
    <dgm:pt modelId="{033C99F7-7488-4E9F-AAD8-A61541016904}" cxnId="{D3B55926-D471-497D-AE79-C61CC1D9A33C}" type="parTrans">
      <dgm:prSet/>
      <dgm:spPr/>
      <dgm:t>
        <a:bodyPr/>
        <a:lstStyle/>
        <a:p>
          <a:endParaRPr lang="zh-CN" altLang="en-US"/>
        </a:p>
      </dgm:t>
    </dgm:pt>
    <dgm:pt modelId="{4B52A81A-AF0D-4B28-A880-ED5DFC7CE323}" cxnId="{D3B55926-D471-497D-AE79-C61CC1D9A33C}" type="sibTrans">
      <dgm:prSet/>
      <dgm:spPr/>
      <dgm:t>
        <a:bodyPr/>
        <a:lstStyle/>
        <a:p>
          <a:endParaRPr lang="zh-CN" altLang="en-US"/>
        </a:p>
      </dgm:t>
    </dgm:pt>
    <dgm:pt modelId="{DD7E5D69-6EC2-4E41-834F-0EC61A97CB03}">
      <dgm:prSet phldrT="[文本]"/>
      <dgm:spPr/>
      <dgm:t>
        <a:bodyPr/>
        <a:lstStyle/>
        <a:p>
          <a:r>
            <a:rPr lang="en-US" altLang="zh-CN" b="1" dirty="0" smtClean="0">
              <a:latin typeface="+mn-ea"/>
              <a:ea typeface="+mn-ea"/>
            </a:rPr>
            <a:t>viewpoint</a:t>
          </a:r>
          <a:endParaRPr lang="zh-CN" altLang="en-US" b="1" dirty="0">
            <a:latin typeface="+mn-ea"/>
            <a:ea typeface="+mn-ea"/>
          </a:endParaRPr>
        </a:p>
      </dgm:t>
    </dgm:pt>
    <dgm:pt modelId="{599FBC55-BB62-495C-8BDF-AD1AD105008D}" cxnId="{CA785C8B-DD49-443B-BD04-A1A76B2D46F1}" type="parTrans">
      <dgm:prSet/>
      <dgm:spPr/>
      <dgm:t>
        <a:bodyPr/>
        <a:lstStyle/>
        <a:p>
          <a:endParaRPr lang="zh-CN" altLang="en-US"/>
        </a:p>
      </dgm:t>
    </dgm:pt>
    <dgm:pt modelId="{5AD072C0-B650-4476-8EA3-70BF1302D0AA}" cxnId="{CA785C8B-DD49-443B-BD04-A1A76B2D46F1}" type="sibTrans">
      <dgm:prSet/>
      <dgm:spPr/>
      <dgm:t>
        <a:bodyPr/>
        <a:lstStyle/>
        <a:p>
          <a:endParaRPr lang="zh-CN" altLang="en-US"/>
        </a:p>
      </dgm:t>
    </dgm:pt>
    <dgm:pt modelId="{31DBDD46-D27A-4838-B20E-30FD4D00003C}">
      <dgm:prSet phldrT="[文本]" custT="1"/>
      <dgm:spPr/>
      <dgm:t>
        <a:bodyPr/>
        <a:lstStyle/>
        <a:p>
          <a:r>
            <a:rPr lang="en-US" altLang="zh-CN" sz="3200" b="1" dirty="0" smtClean="0">
              <a:latin typeface="+mn-ea"/>
              <a:ea typeface="+mn-ea"/>
            </a:rPr>
            <a:t>interview</a:t>
          </a:r>
          <a:endParaRPr lang="zh-CN" altLang="en-US" sz="3200" b="1" dirty="0">
            <a:latin typeface="+mn-ea"/>
            <a:ea typeface="+mn-ea"/>
          </a:endParaRPr>
        </a:p>
      </dgm:t>
    </dgm:pt>
    <dgm:pt modelId="{18368A4D-737F-4AC3-A111-95A2A135BDE5}" cxnId="{803896D3-909D-4D25-9B02-EA13D25F9E69}" type="parTrans">
      <dgm:prSet/>
      <dgm:spPr/>
      <dgm:t>
        <a:bodyPr/>
        <a:lstStyle/>
        <a:p>
          <a:endParaRPr lang="zh-CN" altLang="en-US"/>
        </a:p>
      </dgm:t>
    </dgm:pt>
    <dgm:pt modelId="{2D1BEE36-E07A-496E-B00A-49D22996229B}" cxnId="{803896D3-909D-4D25-9B02-EA13D25F9E69}" type="sibTrans">
      <dgm:prSet/>
      <dgm:spPr/>
      <dgm:t>
        <a:bodyPr/>
        <a:lstStyle/>
        <a:p>
          <a:endParaRPr lang="zh-CN" altLang="en-US"/>
        </a:p>
      </dgm:t>
    </dgm:pt>
    <dgm:pt modelId="{DE2E47EF-3C94-459F-B985-12EBC6E505B8}">
      <dgm:prSet phldrT="[文本]" custT="1"/>
      <dgm:spPr/>
      <dgm:t>
        <a:bodyPr/>
        <a:lstStyle/>
        <a:p>
          <a:r>
            <a:rPr lang="en-US" altLang="zh-CN" sz="3200" b="1" dirty="0" smtClean="0">
              <a:latin typeface="+mn-ea"/>
              <a:ea typeface="+mn-ea"/>
            </a:rPr>
            <a:t>review</a:t>
          </a:r>
          <a:endParaRPr lang="zh-CN" altLang="en-US" sz="3200" b="1" dirty="0">
            <a:latin typeface="+mn-ea"/>
            <a:ea typeface="+mn-ea"/>
          </a:endParaRPr>
        </a:p>
      </dgm:t>
    </dgm:pt>
    <dgm:pt modelId="{1CBDA68C-9C19-49F0-8F87-E5CC149E5C46}" cxnId="{32198994-3DCB-44E7-9D64-44CA23B816E0}" type="parTrans">
      <dgm:prSet/>
      <dgm:spPr/>
      <dgm:t>
        <a:bodyPr/>
        <a:lstStyle/>
        <a:p>
          <a:endParaRPr lang="zh-CN" altLang="en-US"/>
        </a:p>
      </dgm:t>
    </dgm:pt>
    <dgm:pt modelId="{7EBA0BCE-2B2E-47E8-B594-34699643C6A2}" cxnId="{32198994-3DCB-44E7-9D64-44CA23B816E0}" type="sibTrans">
      <dgm:prSet/>
      <dgm:spPr/>
      <dgm:t>
        <a:bodyPr/>
        <a:lstStyle/>
        <a:p>
          <a:endParaRPr lang="zh-CN" altLang="en-US"/>
        </a:p>
      </dgm:t>
    </dgm:pt>
    <dgm:pt modelId="{12A26C27-3AFB-44A5-8DC0-228A75EA625F}">
      <dgm:prSet phldrT="[文本]" custT="1"/>
      <dgm:spPr/>
      <dgm:t>
        <a:bodyPr/>
        <a:lstStyle/>
        <a:p>
          <a:r>
            <a:rPr lang="en-US" altLang="zh-CN" sz="3200" b="1" dirty="0" smtClean="0">
              <a:latin typeface="+mn-ea"/>
              <a:ea typeface="+mn-ea"/>
            </a:rPr>
            <a:t>envy</a:t>
          </a:r>
          <a:endParaRPr lang="zh-CN" altLang="en-US" sz="3200" b="1" dirty="0">
            <a:latin typeface="+mn-ea"/>
            <a:ea typeface="+mn-ea"/>
          </a:endParaRPr>
        </a:p>
      </dgm:t>
    </dgm:pt>
    <dgm:pt modelId="{047E4C62-C08A-4075-B6F6-297F8274FD21}" cxnId="{8FEF8CC9-0B28-4EC8-A684-2C9557007BF2}" type="parTrans">
      <dgm:prSet/>
      <dgm:spPr/>
      <dgm:t>
        <a:bodyPr/>
        <a:lstStyle/>
        <a:p>
          <a:endParaRPr lang="zh-CN" altLang="en-US"/>
        </a:p>
      </dgm:t>
    </dgm:pt>
    <dgm:pt modelId="{377E13A7-43F2-4936-BE42-A8A33F727EC0}" cxnId="{8FEF8CC9-0B28-4EC8-A684-2C9557007BF2}" type="sibTrans">
      <dgm:prSet/>
      <dgm:spPr/>
      <dgm:t>
        <a:bodyPr/>
        <a:lstStyle/>
        <a:p>
          <a:endParaRPr lang="zh-CN" altLang="en-US"/>
        </a:p>
      </dgm:t>
    </dgm:pt>
    <dgm:pt modelId="{489532CE-17EC-4E9C-ABFE-A267FC0D3A04}" type="pres">
      <dgm:prSet presAssocID="{19459242-F4BD-4AFA-A099-E20E58AD7F9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254D38-79AD-43BA-8025-071B1F635224}" type="pres">
      <dgm:prSet presAssocID="{D75FB53C-B056-48EF-9401-BC4C5CD8E5CE}" presName="node" presStyleLbl="node1" presStyleIdx="0" presStyleCnt="5" custScaleX="131516" custScaleY="49032" custRadScaleRad="95721" custRadScaleInc="130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E93D5E-D5A8-418C-ADC1-962E1AD0A950}" type="pres">
      <dgm:prSet presAssocID="{D75FB53C-B056-48EF-9401-BC4C5CD8E5CE}" presName="spNode" presStyleCnt="0"/>
      <dgm:spPr/>
    </dgm:pt>
    <dgm:pt modelId="{62EB4D9F-20CE-465C-8BF1-9BDCED38FE3A}" type="pres">
      <dgm:prSet presAssocID="{4B52A81A-AF0D-4B28-A880-ED5DFC7CE323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09159373-201B-4905-B335-AA6419FE40BC}" type="pres">
      <dgm:prSet presAssocID="{DD7E5D69-6EC2-4E41-834F-0EC61A97CB03}" presName="node" presStyleLbl="node1" presStyleIdx="1" presStyleCnt="5" custScaleY="65813" custRadScaleRad="129773" custRadScaleInc="535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44FC24-1BAD-4063-8D4E-CF5A38224D18}" type="pres">
      <dgm:prSet presAssocID="{DD7E5D69-6EC2-4E41-834F-0EC61A97CB03}" presName="spNode" presStyleCnt="0"/>
      <dgm:spPr/>
    </dgm:pt>
    <dgm:pt modelId="{0149D205-CDD4-47A8-9D08-F54C96771A8D}" type="pres">
      <dgm:prSet presAssocID="{5AD072C0-B650-4476-8EA3-70BF1302D0AA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65A2E79F-06FE-4265-9C1D-F316BE6AB4A7}" type="pres">
      <dgm:prSet presAssocID="{31DBDD46-D27A-4838-B20E-30FD4D00003C}" presName="node" presStyleLbl="node1" presStyleIdx="2" presStyleCnt="5" custScaleX="142856" custScaleY="694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07877D-87A1-41D5-B4BA-E09018C3B8DE}" type="pres">
      <dgm:prSet presAssocID="{31DBDD46-D27A-4838-B20E-30FD4D00003C}" presName="spNode" presStyleCnt="0"/>
      <dgm:spPr/>
    </dgm:pt>
    <dgm:pt modelId="{40EFE512-A633-4B54-8E39-9875B9B2BB6F}" type="pres">
      <dgm:prSet presAssocID="{2D1BEE36-E07A-496E-B00A-49D22996229B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C0E4914C-984E-4400-B78B-B1EAB4C0F565}" type="pres">
      <dgm:prSet presAssocID="{DE2E47EF-3C94-459F-B985-12EBC6E505B8}" presName="node" presStyleLbl="node1" presStyleIdx="3" presStyleCnt="5" custScaleX="114590" custScaleY="50658" custRadScaleRad="106440" custRadScaleInc="228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89F788-B2D2-467C-859D-56C73D58212B}" type="pres">
      <dgm:prSet presAssocID="{DE2E47EF-3C94-459F-B985-12EBC6E505B8}" presName="spNode" presStyleCnt="0"/>
      <dgm:spPr/>
    </dgm:pt>
    <dgm:pt modelId="{FAE68EBA-AF26-44A6-B285-058E6786BD52}" type="pres">
      <dgm:prSet presAssocID="{7EBA0BCE-2B2E-47E8-B594-34699643C6A2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4FE03161-E392-40C8-A667-8A2820605F91}" type="pres">
      <dgm:prSet presAssocID="{12A26C27-3AFB-44A5-8DC0-228A75EA625F}" presName="node" presStyleLbl="node1" presStyleIdx="4" presStyleCnt="5" custScaleX="123634" custScaleY="56438" custRadScaleRad="98053" custRadScaleInc="-163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32A833-C85A-4230-910F-510EC288515C}" type="pres">
      <dgm:prSet presAssocID="{12A26C27-3AFB-44A5-8DC0-228A75EA625F}" presName="spNode" presStyleCnt="0"/>
      <dgm:spPr/>
    </dgm:pt>
    <dgm:pt modelId="{378B0C0B-FA4F-443C-80B9-AE92D020C189}" type="pres">
      <dgm:prSet presAssocID="{377E13A7-43F2-4936-BE42-A8A33F727EC0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32198994-3DCB-44E7-9D64-44CA23B816E0}" srcId="{19459242-F4BD-4AFA-A099-E20E58AD7F95}" destId="{DE2E47EF-3C94-459F-B985-12EBC6E505B8}" srcOrd="3" destOrd="0" parTransId="{1CBDA68C-9C19-49F0-8F87-E5CC149E5C46}" sibTransId="{7EBA0BCE-2B2E-47E8-B594-34699643C6A2}"/>
    <dgm:cxn modelId="{872E5853-4056-4A13-9F9E-3915C59819F6}" type="presOf" srcId="{DD7E5D69-6EC2-4E41-834F-0EC61A97CB03}" destId="{09159373-201B-4905-B335-AA6419FE40BC}" srcOrd="0" destOrd="0" presId="urn:microsoft.com/office/officeart/2005/8/layout/cycle5"/>
    <dgm:cxn modelId="{4EECF246-A0EC-4625-BE89-859E80CA672E}" type="presOf" srcId="{2D1BEE36-E07A-496E-B00A-49D22996229B}" destId="{40EFE512-A633-4B54-8E39-9875B9B2BB6F}" srcOrd="0" destOrd="0" presId="urn:microsoft.com/office/officeart/2005/8/layout/cycle5"/>
    <dgm:cxn modelId="{EDF5A798-14E7-4A89-B373-0F3D34C05E83}" type="presOf" srcId="{7EBA0BCE-2B2E-47E8-B594-34699643C6A2}" destId="{FAE68EBA-AF26-44A6-B285-058E6786BD52}" srcOrd="0" destOrd="0" presId="urn:microsoft.com/office/officeart/2005/8/layout/cycle5"/>
    <dgm:cxn modelId="{1FAF6BAE-C1A9-4929-9C05-5FFC722DEBDF}" type="presOf" srcId="{19459242-F4BD-4AFA-A099-E20E58AD7F95}" destId="{489532CE-17EC-4E9C-ABFE-A267FC0D3A04}" srcOrd="0" destOrd="0" presId="urn:microsoft.com/office/officeart/2005/8/layout/cycle5"/>
    <dgm:cxn modelId="{8F50F656-C8E7-4100-9CFE-96290CA4AC71}" type="presOf" srcId="{377E13A7-43F2-4936-BE42-A8A33F727EC0}" destId="{378B0C0B-FA4F-443C-80B9-AE92D020C189}" srcOrd="0" destOrd="0" presId="urn:microsoft.com/office/officeart/2005/8/layout/cycle5"/>
    <dgm:cxn modelId="{7FDE96AF-B9F9-4486-9F0D-3E2F63D4CB59}" type="presOf" srcId="{31DBDD46-D27A-4838-B20E-30FD4D00003C}" destId="{65A2E79F-06FE-4265-9C1D-F316BE6AB4A7}" srcOrd="0" destOrd="0" presId="urn:microsoft.com/office/officeart/2005/8/layout/cycle5"/>
    <dgm:cxn modelId="{FAC065C2-1CE1-4B71-ACE5-C587101CFBBA}" type="presOf" srcId="{D75FB53C-B056-48EF-9401-BC4C5CD8E5CE}" destId="{37254D38-79AD-43BA-8025-071B1F635224}" srcOrd="0" destOrd="0" presId="urn:microsoft.com/office/officeart/2005/8/layout/cycle5"/>
    <dgm:cxn modelId="{64B945FC-1D6A-4DB6-AD6D-BA584B435580}" type="presOf" srcId="{4B52A81A-AF0D-4B28-A880-ED5DFC7CE323}" destId="{62EB4D9F-20CE-465C-8BF1-9BDCED38FE3A}" srcOrd="0" destOrd="0" presId="urn:microsoft.com/office/officeart/2005/8/layout/cycle5"/>
    <dgm:cxn modelId="{8FEF8CC9-0B28-4EC8-A684-2C9557007BF2}" srcId="{19459242-F4BD-4AFA-A099-E20E58AD7F95}" destId="{12A26C27-3AFB-44A5-8DC0-228A75EA625F}" srcOrd="4" destOrd="0" parTransId="{047E4C62-C08A-4075-B6F6-297F8274FD21}" sibTransId="{377E13A7-43F2-4936-BE42-A8A33F727EC0}"/>
    <dgm:cxn modelId="{803896D3-909D-4D25-9B02-EA13D25F9E69}" srcId="{19459242-F4BD-4AFA-A099-E20E58AD7F95}" destId="{31DBDD46-D27A-4838-B20E-30FD4D00003C}" srcOrd="2" destOrd="0" parTransId="{18368A4D-737F-4AC3-A111-95A2A135BDE5}" sibTransId="{2D1BEE36-E07A-496E-B00A-49D22996229B}"/>
    <dgm:cxn modelId="{A6BBCB84-5267-4E0D-8779-FF14753C92BD}" type="presOf" srcId="{12A26C27-3AFB-44A5-8DC0-228A75EA625F}" destId="{4FE03161-E392-40C8-A667-8A2820605F91}" srcOrd="0" destOrd="0" presId="urn:microsoft.com/office/officeart/2005/8/layout/cycle5"/>
    <dgm:cxn modelId="{F7357D78-FAD9-4BAB-947A-1647E6312E01}" type="presOf" srcId="{5AD072C0-B650-4476-8EA3-70BF1302D0AA}" destId="{0149D205-CDD4-47A8-9D08-F54C96771A8D}" srcOrd="0" destOrd="0" presId="urn:microsoft.com/office/officeart/2005/8/layout/cycle5"/>
    <dgm:cxn modelId="{A72D4D0A-ECF6-4CD0-A706-EB81E4540C63}" type="presOf" srcId="{DE2E47EF-3C94-459F-B985-12EBC6E505B8}" destId="{C0E4914C-984E-4400-B78B-B1EAB4C0F565}" srcOrd="0" destOrd="0" presId="urn:microsoft.com/office/officeart/2005/8/layout/cycle5"/>
    <dgm:cxn modelId="{CA785C8B-DD49-443B-BD04-A1A76B2D46F1}" srcId="{19459242-F4BD-4AFA-A099-E20E58AD7F95}" destId="{DD7E5D69-6EC2-4E41-834F-0EC61A97CB03}" srcOrd="1" destOrd="0" parTransId="{599FBC55-BB62-495C-8BDF-AD1AD105008D}" sibTransId="{5AD072C0-B650-4476-8EA3-70BF1302D0AA}"/>
    <dgm:cxn modelId="{D3B55926-D471-497D-AE79-C61CC1D9A33C}" srcId="{19459242-F4BD-4AFA-A099-E20E58AD7F95}" destId="{D75FB53C-B056-48EF-9401-BC4C5CD8E5CE}" srcOrd="0" destOrd="0" parTransId="{033C99F7-7488-4E9F-AAD8-A61541016904}" sibTransId="{4B52A81A-AF0D-4B28-A880-ED5DFC7CE323}"/>
    <dgm:cxn modelId="{7B30EF72-C82F-4E68-9CC3-2C6077992F70}" type="presParOf" srcId="{489532CE-17EC-4E9C-ABFE-A267FC0D3A04}" destId="{37254D38-79AD-43BA-8025-071B1F635224}" srcOrd="0" destOrd="0" presId="urn:microsoft.com/office/officeart/2005/8/layout/cycle5"/>
    <dgm:cxn modelId="{C5856CC1-E691-4585-BAD7-EBE9BD79FCE9}" type="presParOf" srcId="{489532CE-17EC-4E9C-ABFE-A267FC0D3A04}" destId="{D9E93D5E-D5A8-418C-ADC1-962E1AD0A950}" srcOrd="1" destOrd="0" presId="urn:microsoft.com/office/officeart/2005/8/layout/cycle5"/>
    <dgm:cxn modelId="{D5263233-754D-4D7D-A9AB-E38A50CF9F9F}" type="presParOf" srcId="{489532CE-17EC-4E9C-ABFE-A267FC0D3A04}" destId="{62EB4D9F-20CE-465C-8BF1-9BDCED38FE3A}" srcOrd="2" destOrd="0" presId="urn:microsoft.com/office/officeart/2005/8/layout/cycle5"/>
    <dgm:cxn modelId="{3FC4AD1B-14F6-4FFD-89D0-C4D57B2B8596}" type="presParOf" srcId="{489532CE-17EC-4E9C-ABFE-A267FC0D3A04}" destId="{09159373-201B-4905-B335-AA6419FE40BC}" srcOrd="3" destOrd="0" presId="urn:microsoft.com/office/officeart/2005/8/layout/cycle5"/>
    <dgm:cxn modelId="{3914A59F-538A-4A46-BEE6-803E35DA1482}" type="presParOf" srcId="{489532CE-17EC-4E9C-ABFE-A267FC0D3A04}" destId="{8344FC24-1BAD-4063-8D4E-CF5A38224D18}" srcOrd="4" destOrd="0" presId="urn:microsoft.com/office/officeart/2005/8/layout/cycle5"/>
    <dgm:cxn modelId="{0AF4EABC-EDB9-43BB-A7F0-612EC8D5F203}" type="presParOf" srcId="{489532CE-17EC-4E9C-ABFE-A267FC0D3A04}" destId="{0149D205-CDD4-47A8-9D08-F54C96771A8D}" srcOrd="5" destOrd="0" presId="urn:microsoft.com/office/officeart/2005/8/layout/cycle5"/>
    <dgm:cxn modelId="{297A6BC7-140A-48F5-8097-125139664BC9}" type="presParOf" srcId="{489532CE-17EC-4E9C-ABFE-A267FC0D3A04}" destId="{65A2E79F-06FE-4265-9C1D-F316BE6AB4A7}" srcOrd="6" destOrd="0" presId="urn:microsoft.com/office/officeart/2005/8/layout/cycle5"/>
    <dgm:cxn modelId="{65876E9A-9E3F-4219-9008-8E0CBEE6313B}" type="presParOf" srcId="{489532CE-17EC-4E9C-ABFE-A267FC0D3A04}" destId="{F807877D-87A1-41D5-B4BA-E09018C3B8DE}" srcOrd="7" destOrd="0" presId="urn:microsoft.com/office/officeart/2005/8/layout/cycle5"/>
    <dgm:cxn modelId="{39EBCFC8-32E5-4556-833F-D6F462C3A3AD}" type="presParOf" srcId="{489532CE-17EC-4E9C-ABFE-A267FC0D3A04}" destId="{40EFE512-A633-4B54-8E39-9875B9B2BB6F}" srcOrd="8" destOrd="0" presId="urn:microsoft.com/office/officeart/2005/8/layout/cycle5"/>
    <dgm:cxn modelId="{AC2F6F5D-4A15-4A03-8D04-C39827A9242B}" type="presParOf" srcId="{489532CE-17EC-4E9C-ABFE-A267FC0D3A04}" destId="{C0E4914C-984E-4400-B78B-B1EAB4C0F565}" srcOrd="9" destOrd="0" presId="urn:microsoft.com/office/officeart/2005/8/layout/cycle5"/>
    <dgm:cxn modelId="{53B4F79D-37BF-4367-8613-3ED13BA42092}" type="presParOf" srcId="{489532CE-17EC-4E9C-ABFE-A267FC0D3A04}" destId="{6489F788-B2D2-467C-859D-56C73D58212B}" srcOrd="10" destOrd="0" presId="urn:microsoft.com/office/officeart/2005/8/layout/cycle5"/>
    <dgm:cxn modelId="{9C71C541-2943-4E1F-B420-75E7298AFB2B}" type="presParOf" srcId="{489532CE-17EC-4E9C-ABFE-A267FC0D3A04}" destId="{FAE68EBA-AF26-44A6-B285-058E6786BD52}" srcOrd="11" destOrd="0" presId="urn:microsoft.com/office/officeart/2005/8/layout/cycle5"/>
    <dgm:cxn modelId="{FDB78B5B-BB60-4BE0-A544-DFA222028A4F}" type="presParOf" srcId="{489532CE-17EC-4E9C-ABFE-A267FC0D3A04}" destId="{4FE03161-E392-40C8-A667-8A2820605F91}" srcOrd="12" destOrd="0" presId="urn:microsoft.com/office/officeart/2005/8/layout/cycle5"/>
    <dgm:cxn modelId="{9B41B7DB-450D-49CA-9DE4-221304CA8D6A}" type="presParOf" srcId="{489532CE-17EC-4E9C-ABFE-A267FC0D3A04}" destId="{8232A833-C85A-4230-910F-510EC288515C}" srcOrd="13" destOrd="0" presId="urn:microsoft.com/office/officeart/2005/8/layout/cycle5"/>
    <dgm:cxn modelId="{F1D74E5A-B2EE-4E09-AE7A-7ACD80201CFE}" type="presParOf" srcId="{489532CE-17EC-4E9C-ABFE-A267FC0D3A04}" destId="{378B0C0B-FA4F-443C-80B9-AE92D020C189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459242-F4BD-4AFA-A099-E20E58AD7F9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5FB53C-B056-48EF-9401-BC4C5CD8E5CE}">
      <dgm:prSet phldrT="[文本]" custT="1"/>
      <dgm:spPr/>
      <dgm:t>
        <a:bodyPr/>
        <a:lstStyle/>
        <a:p>
          <a:r>
            <a:rPr lang="en-US" altLang="zh-CN" sz="3200" b="1" dirty="0" smtClean="0">
              <a:latin typeface="+mn-ea"/>
              <a:ea typeface="+mn-ea"/>
            </a:rPr>
            <a:t>view</a:t>
          </a:r>
          <a:endParaRPr lang="zh-CN" altLang="en-US" sz="3200" b="1" dirty="0">
            <a:latin typeface="+mn-ea"/>
            <a:ea typeface="+mn-ea"/>
          </a:endParaRPr>
        </a:p>
      </dgm:t>
    </dgm:pt>
    <dgm:pt modelId="{033C99F7-7488-4E9F-AAD8-A61541016904}" cxnId="{D3B55926-D471-497D-AE79-C61CC1D9A33C}" type="parTrans">
      <dgm:prSet/>
      <dgm:spPr/>
      <dgm:t>
        <a:bodyPr/>
        <a:lstStyle/>
        <a:p>
          <a:endParaRPr lang="zh-CN" altLang="en-US"/>
        </a:p>
      </dgm:t>
    </dgm:pt>
    <dgm:pt modelId="{4B52A81A-AF0D-4B28-A880-ED5DFC7CE323}" cxnId="{D3B55926-D471-497D-AE79-C61CC1D9A33C}" type="sibTrans">
      <dgm:prSet/>
      <dgm:spPr/>
      <dgm:t>
        <a:bodyPr/>
        <a:lstStyle/>
        <a:p>
          <a:endParaRPr lang="zh-CN" altLang="en-US"/>
        </a:p>
      </dgm:t>
    </dgm:pt>
    <dgm:pt modelId="{DD7E5D69-6EC2-4E41-834F-0EC61A97CB03}">
      <dgm:prSet phldrT="[文本]"/>
      <dgm:spPr/>
      <dgm:t>
        <a:bodyPr/>
        <a:lstStyle/>
        <a:p>
          <a:r>
            <a:rPr lang="en-US" altLang="zh-CN" b="1" dirty="0" smtClean="0">
              <a:latin typeface="+mn-ea"/>
              <a:ea typeface="+mn-ea"/>
            </a:rPr>
            <a:t>viewpoint</a:t>
          </a:r>
          <a:endParaRPr lang="zh-CN" altLang="en-US" b="1" dirty="0">
            <a:latin typeface="+mn-ea"/>
            <a:ea typeface="+mn-ea"/>
          </a:endParaRPr>
        </a:p>
      </dgm:t>
    </dgm:pt>
    <dgm:pt modelId="{599FBC55-BB62-495C-8BDF-AD1AD105008D}" cxnId="{CA785C8B-DD49-443B-BD04-A1A76B2D46F1}" type="parTrans">
      <dgm:prSet/>
      <dgm:spPr/>
      <dgm:t>
        <a:bodyPr/>
        <a:lstStyle/>
        <a:p>
          <a:endParaRPr lang="zh-CN" altLang="en-US"/>
        </a:p>
      </dgm:t>
    </dgm:pt>
    <dgm:pt modelId="{5AD072C0-B650-4476-8EA3-70BF1302D0AA}" cxnId="{CA785C8B-DD49-443B-BD04-A1A76B2D46F1}" type="sibTrans">
      <dgm:prSet/>
      <dgm:spPr/>
      <dgm:t>
        <a:bodyPr/>
        <a:lstStyle/>
        <a:p>
          <a:endParaRPr lang="zh-CN" altLang="en-US"/>
        </a:p>
      </dgm:t>
    </dgm:pt>
    <dgm:pt modelId="{31DBDD46-D27A-4838-B20E-30FD4D00003C}">
      <dgm:prSet phldrT="[文本]" custT="1"/>
      <dgm:spPr/>
      <dgm:t>
        <a:bodyPr/>
        <a:lstStyle/>
        <a:p>
          <a:r>
            <a:rPr lang="en-US" altLang="zh-CN" sz="3200" b="1" dirty="0" smtClean="0">
              <a:latin typeface="+mn-ea"/>
              <a:ea typeface="+mn-ea"/>
            </a:rPr>
            <a:t>interview</a:t>
          </a:r>
          <a:endParaRPr lang="zh-CN" altLang="en-US" sz="3200" b="1" dirty="0">
            <a:latin typeface="+mn-ea"/>
            <a:ea typeface="+mn-ea"/>
          </a:endParaRPr>
        </a:p>
      </dgm:t>
    </dgm:pt>
    <dgm:pt modelId="{18368A4D-737F-4AC3-A111-95A2A135BDE5}" cxnId="{803896D3-909D-4D25-9B02-EA13D25F9E69}" type="parTrans">
      <dgm:prSet/>
      <dgm:spPr/>
      <dgm:t>
        <a:bodyPr/>
        <a:lstStyle/>
        <a:p>
          <a:endParaRPr lang="zh-CN" altLang="en-US"/>
        </a:p>
      </dgm:t>
    </dgm:pt>
    <dgm:pt modelId="{2D1BEE36-E07A-496E-B00A-49D22996229B}" cxnId="{803896D3-909D-4D25-9B02-EA13D25F9E69}" type="sibTrans">
      <dgm:prSet/>
      <dgm:spPr/>
      <dgm:t>
        <a:bodyPr/>
        <a:lstStyle/>
        <a:p>
          <a:endParaRPr lang="zh-CN" altLang="en-US"/>
        </a:p>
      </dgm:t>
    </dgm:pt>
    <dgm:pt modelId="{DE2E47EF-3C94-459F-B985-12EBC6E505B8}">
      <dgm:prSet phldrT="[文本]" custT="1"/>
      <dgm:spPr/>
      <dgm:t>
        <a:bodyPr/>
        <a:lstStyle/>
        <a:p>
          <a:r>
            <a:rPr lang="en-US" altLang="zh-CN" sz="3200" b="1" dirty="0" smtClean="0">
              <a:latin typeface="+mn-ea"/>
              <a:ea typeface="+mn-ea"/>
            </a:rPr>
            <a:t>review</a:t>
          </a:r>
          <a:endParaRPr lang="zh-CN" altLang="en-US" sz="3200" b="1" dirty="0">
            <a:latin typeface="+mn-ea"/>
            <a:ea typeface="+mn-ea"/>
          </a:endParaRPr>
        </a:p>
      </dgm:t>
    </dgm:pt>
    <dgm:pt modelId="{1CBDA68C-9C19-49F0-8F87-E5CC149E5C46}" cxnId="{32198994-3DCB-44E7-9D64-44CA23B816E0}" type="parTrans">
      <dgm:prSet/>
      <dgm:spPr/>
      <dgm:t>
        <a:bodyPr/>
        <a:lstStyle/>
        <a:p>
          <a:endParaRPr lang="zh-CN" altLang="en-US"/>
        </a:p>
      </dgm:t>
    </dgm:pt>
    <dgm:pt modelId="{7EBA0BCE-2B2E-47E8-B594-34699643C6A2}" cxnId="{32198994-3DCB-44E7-9D64-44CA23B816E0}" type="sibTrans">
      <dgm:prSet/>
      <dgm:spPr/>
      <dgm:t>
        <a:bodyPr/>
        <a:lstStyle/>
        <a:p>
          <a:endParaRPr lang="zh-CN" altLang="en-US"/>
        </a:p>
      </dgm:t>
    </dgm:pt>
    <dgm:pt modelId="{12A26C27-3AFB-44A5-8DC0-228A75EA625F}">
      <dgm:prSet phldrT="[文本]" custT="1"/>
      <dgm:spPr/>
      <dgm:t>
        <a:bodyPr/>
        <a:lstStyle/>
        <a:p>
          <a:r>
            <a:rPr lang="en-US" altLang="zh-CN" sz="3200" b="1" dirty="0" smtClean="0">
              <a:latin typeface="+mn-ea"/>
              <a:ea typeface="+mn-ea"/>
            </a:rPr>
            <a:t>envy</a:t>
          </a:r>
          <a:endParaRPr lang="zh-CN" altLang="en-US" sz="3200" b="1" dirty="0">
            <a:latin typeface="+mn-ea"/>
            <a:ea typeface="+mn-ea"/>
          </a:endParaRPr>
        </a:p>
      </dgm:t>
    </dgm:pt>
    <dgm:pt modelId="{047E4C62-C08A-4075-B6F6-297F8274FD21}" cxnId="{8FEF8CC9-0B28-4EC8-A684-2C9557007BF2}" type="parTrans">
      <dgm:prSet/>
      <dgm:spPr/>
      <dgm:t>
        <a:bodyPr/>
        <a:lstStyle/>
        <a:p>
          <a:endParaRPr lang="zh-CN" altLang="en-US"/>
        </a:p>
      </dgm:t>
    </dgm:pt>
    <dgm:pt modelId="{377E13A7-43F2-4936-BE42-A8A33F727EC0}" cxnId="{8FEF8CC9-0B28-4EC8-A684-2C9557007BF2}" type="sibTrans">
      <dgm:prSet/>
      <dgm:spPr/>
      <dgm:t>
        <a:bodyPr/>
        <a:lstStyle/>
        <a:p>
          <a:endParaRPr lang="zh-CN" altLang="en-US"/>
        </a:p>
      </dgm:t>
    </dgm:pt>
    <dgm:pt modelId="{489532CE-17EC-4E9C-ABFE-A267FC0D3A04}" type="pres">
      <dgm:prSet presAssocID="{19459242-F4BD-4AFA-A099-E20E58AD7F9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254D38-79AD-43BA-8025-071B1F635224}" type="pres">
      <dgm:prSet presAssocID="{D75FB53C-B056-48EF-9401-BC4C5CD8E5CE}" presName="node" presStyleLbl="node1" presStyleIdx="0" presStyleCnt="5" custScaleX="131516" custScaleY="49032" custRadScaleRad="95721" custRadScaleInc="130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E93D5E-D5A8-418C-ADC1-962E1AD0A950}" type="pres">
      <dgm:prSet presAssocID="{D75FB53C-B056-48EF-9401-BC4C5CD8E5CE}" presName="spNode" presStyleCnt="0"/>
      <dgm:spPr/>
    </dgm:pt>
    <dgm:pt modelId="{62EB4D9F-20CE-465C-8BF1-9BDCED38FE3A}" type="pres">
      <dgm:prSet presAssocID="{4B52A81A-AF0D-4B28-A880-ED5DFC7CE323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09159373-201B-4905-B335-AA6419FE40BC}" type="pres">
      <dgm:prSet presAssocID="{DD7E5D69-6EC2-4E41-834F-0EC61A97CB03}" presName="node" presStyleLbl="node1" presStyleIdx="1" presStyleCnt="5" custScaleY="65813" custRadScaleRad="129773" custRadScaleInc="535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44FC24-1BAD-4063-8D4E-CF5A38224D18}" type="pres">
      <dgm:prSet presAssocID="{DD7E5D69-6EC2-4E41-834F-0EC61A97CB03}" presName="spNode" presStyleCnt="0"/>
      <dgm:spPr/>
    </dgm:pt>
    <dgm:pt modelId="{0149D205-CDD4-47A8-9D08-F54C96771A8D}" type="pres">
      <dgm:prSet presAssocID="{5AD072C0-B650-4476-8EA3-70BF1302D0AA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65A2E79F-06FE-4265-9C1D-F316BE6AB4A7}" type="pres">
      <dgm:prSet presAssocID="{31DBDD46-D27A-4838-B20E-30FD4D00003C}" presName="node" presStyleLbl="node1" presStyleIdx="2" presStyleCnt="5" custScaleX="142856" custScaleY="694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07877D-87A1-41D5-B4BA-E09018C3B8DE}" type="pres">
      <dgm:prSet presAssocID="{31DBDD46-D27A-4838-B20E-30FD4D00003C}" presName="spNode" presStyleCnt="0"/>
      <dgm:spPr/>
    </dgm:pt>
    <dgm:pt modelId="{40EFE512-A633-4B54-8E39-9875B9B2BB6F}" type="pres">
      <dgm:prSet presAssocID="{2D1BEE36-E07A-496E-B00A-49D22996229B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C0E4914C-984E-4400-B78B-B1EAB4C0F565}" type="pres">
      <dgm:prSet presAssocID="{DE2E47EF-3C94-459F-B985-12EBC6E505B8}" presName="node" presStyleLbl="node1" presStyleIdx="3" presStyleCnt="5" custScaleX="114590" custScaleY="50658" custRadScaleRad="106440" custRadScaleInc="228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89F788-B2D2-467C-859D-56C73D58212B}" type="pres">
      <dgm:prSet presAssocID="{DE2E47EF-3C94-459F-B985-12EBC6E505B8}" presName="spNode" presStyleCnt="0"/>
      <dgm:spPr/>
    </dgm:pt>
    <dgm:pt modelId="{FAE68EBA-AF26-44A6-B285-058E6786BD52}" type="pres">
      <dgm:prSet presAssocID="{7EBA0BCE-2B2E-47E8-B594-34699643C6A2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4FE03161-E392-40C8-A667-8A2820605F91}" type="pres">
      <dgm:prSet presAssocID="{12A26C27-3AFB-44A5-8DC0-228A75EA625F}" presName="node" presStyleLbl="node1" presStyleIdx="4" presStyleCnt="5" custScaleX="123634" custScaleY="56438" custRadScaleRad="98053" custRadScaleInc="-163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32A833-C85A-4230-910F-510EC288515C}" type="pres">
      <dgm:prSet presAssocID="{12A26C27-3AFB-44A5-8DC0-228A75EA625F}" presName="spNode" presStyleCnt="0"/>
      <dgm:spPr/>
    </dgm:pt>
    <dgm:pt modelId="{378B0C0B-FA4F-443C-80B9-AE92D020C189}" type="pres">
      <dgm:prSet presAssocID="{377E13A7-43F2-4936-BE42-A8A33F727EC0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B18AA2F3-C489-4CDC-8962-8C264CA594EF}" type="presOf" srcId="{2D1BEE36-E07A-496E-B00A-49D22996229B}" destId="{40EFE512-A633-4B54-8E39-9875B9B2BB6F}" srcOrd="0" destOrd="0" presId="urn:microsoft.com/office/officeart/2005/8/layout/cycle5"/>
    <dgm:cxn modelId="{32198994-3DCB-44E7-9D64-44CA23B816E0}" srcId="{19459242-F4BD-4AFA-A099-E20E58AD7F95}" destId="{DE2E47EF-3C94-459F-B985-12EBC6E505B8}" srcOrd="3" destOrd="0" parTransId="{1CBDA68C-9C19-49F0-8F87-E5CC149E5C46}" sibTransId="{7EBA0BCE-2B2E-47E8-B594-34699643C6A2}"/>
    <dgm:cxn modelId="{6F4B9BD9-E834-46E7-B8FF-0831A724772B}" type="presOf" srcId="{377E13A7-43F2-4936-BE42-A8A33F727EC0}" destId="{378B0C0B-FA4F-443C-80B9-AE92D020C189}" srcOrd="0" destOrd="0" presId="urn:microsoft.com/office/officeart/2005/8/layout/cycle5"/>
    <dgm:cxn modelId="{D3B55926-D471-497D-AE79-C61CC1D9A33C}" srcId="{19459242-F4BD-4AFA-A099-E20E58AD7F95}" destId="{D75FB53C-B056-48EF-9401-BC4C5CD8E5CE}" srcOrd="0" destOrd="0" parTransId="{033C99F7-7488-4E9F-AAD8-A61541016904}" sibTransId="{4B52A81A-AF0D-4B28-A880-ED5DFC7CE323}"/>
    <dgm:cxn modelId="{803896D3-909D-4D25-9B02-EA13D25F9E69}" srcId="{19459242-F4BD-4AFA-A099-E20E58AD7F95}" destId="{31DBDD46-D27A-4838-B20E-30FD4D00003C}" srcOrd="2" destOrd="0" parTransId="{18368A4D-737F-4AC3-A111-95A2A135BDE5}" sibTransId="{2D1BEE36-E07A-496E-B00A-49D22996229B}"/>
    <dgm:cxn modelId="{112EDD1D-EFC4-4873-85DC-D4F9874990C8}" type="presOf" srcId="{DD7E5D69-6EC2-4E41-834F-0EC61A97CB03}" destId="{09159373-201B-4905-B335-AA6419FE40BC}" srcOrd="0" destOrd="0" presId="urn:microsoft.com/office/officeart/2005/8/layout/cycle5"/>
    <dgm:cxn modelId="{CA785C8B-DD49-443B-BD04-A1A76B2D46F1}" srcId="{19459242-F4BD-4AFA-A099-E20E58AD7F95}" destId="{DD7E5D69-6EC2-4E41-834F-0EC61A97CB03}" srcOrd="1" destOrd="0" parTransId="{599FBC55-BB62-495C-8BDF-AD1AD105008D}" sibTransId="{5AD072C0-B650-4476-8EA3-70BF1302D0AA}"/>
    <dgm:cxn modelId="{A2684AEC-E3F0-473A-84C3-649813C1FD44}" type="presOf" srcId="{31DBDD46-D27A-4838-B20E-30FD4D00003C}" destId="{65A2E79F-06FE-4265-9C1D-F316BE6AB4A7}" srcOrd="0" destOrd="0" presId="urn:microsoft.com/office/officeart/2005/8/layout/cycle5"/>
    <dgm:cxn modelId="{7CD85ACE-6350-40BC-A0DD-8E10068ADED0}" type="presOf" srcId="{4B52A81A-AF0D-4B28-A880-ED5DFC7CE323}" destId="{62EB4D9F-20CE-465C-8BF1-9BDCED38FE3A}" srcOrd="0" destOrd="0" presId="urn:microsoft.com/office/officeart/2005/8/layout/cycle5"/>
    <dgm:cxn modelId="{0C1A74D2-655B-4E2D-98E5-E077A949BE80}" type="presOf" srcId="{12A26C27-3AFB-44A5-8DC0-228A75EA625F}" destId="{4FE03161-E392-40C8-A667-8A2820605F91}" srcOrd="0" destOrd="0" presId="urn:microsoft.com/office/officeart/2005/8/layout/cycle5"/>
    <dgm:cxn modelId="{7D64A896-4E1D-4AE6-95C8-7E323B9C52F3}" type="presOf" srcId="{DE2E47EF-3C94-459F-B985-12EBC6E505B8}" destId="{C0E4914C-984E-4400-B78B-B1EAB4C0F565}" srcOrd="0" destOrd="0" presId="urn:microsoft.com/office/officeart/2005/8/layout/cycle5"/>
    <dgm:cxn modelId="{DE3F7571-6D4C-481A-99FF-BC488FF37CF4}" type="presOf" srcId="{7EBA0BCE-2B2E-47E8-B594-34699643C6A2}" destId="{FAE68EBA-AF26-44A6-B285-058E6786BD52}" srcOrd="0" destOrd="0" presId="urn:microsoft.com/office/officeart/2005/8/layout/cycle5"/>
    <dgm:cxn modelId="{AC50E72E-BF9D-4462-A054-8EA4652772F7}" type="presOf" srcId="{5AD072C0-B650-4476-8EA3-70BF1302D0AA}" destId="{0149D205-CDD4-47A8-9D08-F54C96771A8D}" srcOrd="0" destOrd="0" presId="urn:microsoft.com/office/officeart/2005/8/layout/cycle5"/>
    <dgm:cxn modelId="{A703B95E-ABF5-4390-B8E1-17218C9CDECC}" type="presOf" srcId="{19459242-F4BD-4AFA-A099-E20E58AD7F95}" destId="{489532CE-17EC-4E9C-ABFE-A267FC0D3A04}" srcOrd="0" destOrd="0" presId="urn:microsoft.com/office/officeart/2005/8/layout/cycle5"/>
    <dgm:cxn modelId="{8FEF8CC9-0B28-4EC8-A684-2C9557007BF2}" srcId="{19459242-F4BD-4AFA-A099-E20E58AD7F95}" destId="{12A26C27-3AFB-44A5-8DC0-228A75EA625F}" srcOrd="4" destOrd="0" parTransId="{047E4C62-C08A-4075-B6F6-297F8274FD21}" sibTransId="{377E13A7-43F2-4936-BE42-A8A33F727EC0}"/>
    <dgm:cxn modelId="{90339073-8D71-44C4-BC46-1DA1BBDDFFB7}" type="presOf" srcId="{D75FB53C-B056-48EF-9401-BC4C5CD8E5CE}" destId="{37254D38-79AD-43BA-8025-071B1F635224}" srcOrd="0" destOrd="0" presId="urn:microsoft.com/office/officeart/2005/8/layout/cycle5"/>
    <dgm:cxn modelId="{49B01566-1DDF-4B31-A80B-1044C0B04BF4}" type="presParOf" srcId="{489532CE-17EC-4E9C-ABFE-A267FC0D3A04}" destId="{37254D38-79AD-43BA-8025-071B1F635224}" srcOrd="0" destOrd="0" presId="urn:microsoft.com/office/officeart/2005/8/layout/cycle5"/>
    <dgm:cxn modelId="{B62BAEBD-BFDC-4942-A45D-C293E3AF5232}" type="presParOf" srcId="{489532CE-17EC-4E9C-ABFE-A267FC0D3A04}" destId="{D9E93D5E-D5A8-418C-ADC1-962E1AD0A950}" srcOrd="1" destOrd="0" presId="urn:microsoft.com/office/officeart/2005/8/layout/cycle5"/>
    <dgm:cxn modelId="{34F5A224-C7B8-4ABA-96DB-1AEA07D30DB7}" type="presParOf" srcId="{489532CE-17EC-4E9C-ABFE-A267FC0D3A04}" destId="{62EB4D9F-20CE-465C-8BF1-9BDCED38FE3A}" srcOrd="2" destOrd="0" presId="urn:microsoft.com/office/officeart/2005/8/layout/cycle5"/>
    <dgm:cxn modelId="{D4A14379-C4F8-4C2F-A43D-53B7AD483D89}" type="presParOf" srcId="{489532CE-17EC-4E9C-ABFE-A267FC0D3A04}" destId="{09159373-201B-4905-B335-AA6419FE40BC}" srcOrd="3" destOrd="0" presId="urn:microsoft.com/office/officeart/2005/8/layout/cycle5"/>
    <dgm:cxn modelId="{4EB83BAF-104F-4A22-89AF-852853B0FDD3}" type="presParOf" srcId="{489532CE-17EC-4E9C-ABFE-A267FC0D3A04}" destId="{8344FC24-1BAD-4063-8D4E-CF5A38224D18}" srcOrd="4" destOrd="0" presId="urn:microsoft.com/office/officeart/2005/8/layout/cycle5"/>
    <dgm:cxn modelId="{CFD77A2A-2592-4E84-8111-E0E2D4A75E3C}" type="presParOf" srcId="{489532CE-17EC-4E9C-ABFE-A267FC0D3A04}" destId="{0149D205-CDD4-47A8-9D08-F54C96771A8D}" srcOrd="5" destOrd="0" presId="urn:microsoft.com/office/officeart/2005/8/layout/cycle5"/>
    <dgm:cxn modelId="{BCF7C500-31F0-45B2-93E9-CD33B609F009}" type="presParOf" srcId="{489532CE-17EC-4E9C-ABFE-A267FC0D3A04}" destId="{65A2E79F-06FE-4265-9C1D-F316BE6AB4A7}" srcOrd="6" destOrd="0" presId="urn:microsoft.com/office/officeart/2005/8/layout/cycle5"/>
    <dgm:cxn modelId="{0D9B71CA-BD94-4124-9579-4E191528C357}" type="presParOf" srcId="{489532CE-17EC-4E9C-ABFE-A267FC0D3A04}" destId="{F807877D-87A1-41D5-B4BA-E09018C3B8DE}" srcOrd="7" destOrd="0" presId="urn:microsoft.com/office/officeart/2005/8/layout/cycle5"/>
    <dgm:cxn modelId="{A0AD4F47-620C-4A1A-8F2F-F0569A90D2C2}" type="presParOf" srcId="{489532CE-17EC-4E9C-ABFE-A267FC0D3A04}" destId="{40EFE512-A633-4B54-8E39-9875B9B2BB6F}" srcOrd="8" destOrd="0" presId="urn:microsoft.com/office/officeart/2005/8/layout/cycle5"/>
    <dgm:cxn modelId="{4878EC75-BACD-476D-A57C-747076A628DE}" type="presParOf" srcId="{489532CE-17EC-4E9C-ABFE-A267FC0D3A04}" destId="{C0E4914C-984E-4400-B78B-B1EAB4C0F565}" srcOrd="9" destOrd="0" presId="urn:microsoft.com/office/officeart/2005/8/layout/cycle5"/>
    <dgm:cxn modelId="{61BE267E-CB90-4A4C-81B8-A9747DE9EB6F}" type="presParOf" srcId="{489532CE-17EC-4E9C-ABFE-A267FC0D3A04}" destId="{6489F788-B2D2-467C-859D-56C73D58212B}" srcOrd="10" destOrd="0" presId="urn:microsoft.com/office/officeart/2005/8/layout/cycle5"/>
    <dgm:cxn modelId="{2856DEBA-4BC5-49B4-B18D-B7797EBDBE3F}" type="presParOf" srcId="{489532CE-17EC-4E9C-ABFE-A267FC0D3A04}" destId="{FAE68EBA-AF26-44A6-B285-058E6786BD52}" srcOrd="11" destOrd="0" presId="urn:microsoft.com/office/officeart/2005/8/layout/cycle5"/>
    <dgm:cxn modelId="{5DFD66C1-98A5-4559-B591-5285738F0F27}" type="presParOf" srcId="{489532CE-17EC-4E9C-ABFE-A267FC0D3A04}" destId="{4FE03161-E392-40C8-A667-8A2820605F91}" srcOrd="12" destOrd="0" presId="urn:microsoft.com/office/officeart/2005/8/layout/cycle5"/>
    <dgm:cxn modelId="{60C4814D-3010-4EA6-A106-D576A7B4694E}" type="presParOf" srcId="{489532CE-17EC-4E9C-ABFE-A267FC0D3A04}" destId="{8232A833-C85A-4230-910F-510EC288515C}" srcOrd="13" destOrd="0" presId="urn:microsoft.com/office/officeart/2005/8/layout/cycle5"/>
    <dgm:cxn modelId="{24520208-2D01-4A18-8B0C-C9846CAD4C32}" type="presParOf" srcId="{489532CE-17EC-4E9C-ABFE-A267FC0D3A04}" destId="{378B0C0B-FA4F-443C-80B9-AE92D020C189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459242-F4BD-4AFA-A099-E20E58AD7F9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5FB53C-B056-48EF-9401-BC4C5CD8E5CE}">
      <dgm:prSet phldrT="[文本]" custT="1"/>
      <dgm:spPr/>
      <dgm:t>
        <a:bodyPr/>
        <a:lstStyle/>
        <a:p>
          <a:r>
            <a:rPr lang="en-US" altLang="zh-CN" sz="3200" b="1" dirty="0" smtClean="0">
              <a:latin typeface="+mn-ea"/>
              <a:ea typeface="+mn-ea"/>
            </a:rPr>
            <a:t>eyesight</a:t>
          </a:r>
          <a:endParaRPr lang="zh-CN" altLang="en-US" sz="3200" b="1" dirty="0">
            <a:latin typeface="+mn-ea"/>
            <a:ea typeface="+mn-ea"/>
          </a:endParaRPr>
        </a:p>
      </dgm:t>
    </dgm:pt>
    <dgm:pt modelId="{033C99F7-7488-4E9F-AAD8-A61541016904}" cxnId="{D3B55926-D471-497D-AE79-C61CC1D9A33C}" type="parTrans">
      <dgm:prSet/>
      <dgm:spPr/>
      <dgm:t>
        <a:bodyPr/>
        <a:lstStyle/>
        <a:p>
          <a:endParaRPr lang="zh-CN" altLang="en-US"/>
        </a:p>
      </dgm:t>
    </dgm:pt>
    <dgm:pt modelId="{4B52A81A-AF0D-4B28-A880-ED5DFC7CE323}" cxnId="{D3B55926-D471-497D-AE79-C61CC1D9A33C}" type="sibTrans">
      <dgm:prSet/>
      <dgm:spPr/>
      <dgm:t>
        <a:bodyPr/>
        <a:lstStyle/>
        <a:p>
          <a:endParaRPr lang="zh-CN" altLang="en-US"/>
        </a:p>
      </dgm:t>
    </dgm:pt>
    <dgm:pt modelId="{DD7E5D69-6EC2-4E41-834F-0EC61A97CB03}">
      <dgm:prSet phldrT="[文本]"/>
      <dgm:spPr/>
      <dgm:t>
        <a:bodyPr/>
        <a:lstStyle/>
        <a:p>
          <a:r>
            <a:rPr lang="en-US" altLang="zh-CN" b="1" dirty="0" smtClean="0">
              <a:latin typeface="+mn-ea"/>
              <a:ea typeface="+mn-ea"/>
            </a:rPr>
            <a:t>insight</a:t>
          </a:r>
          <a:endParaRPr lang="zh-CN" altLang="en-US" b="1" dirty="0">
            <a:latin typeface="+mn-ea"/>
            <a:ea typeface="+mn-ea"/>
          </a:endParaRPr>
        </a:p>
      </dgm:t>
    </dgm:pt>
    <dgm:pt modelId="{599FBC55-BB62-495C-8BDF-AD1AD105008D}" cxnId="{CA785C8B-DD49-443B-BD04-A1A76B2D46F1}" type="parTrans">
      <dgm:prSet/>
      <dgm:spPr/>
      <dgm:t>
        <a:bodyPr/>
        <a:lstStyle/>
        <a:p>
          <a:endParaRPr lang="zh-CN" altLang="en-US"/>
        </a:p>
      </dgm:t>
    </dgm:pt>
    <dgm:pt modelId="{5AD072C0-B650-4476-8EA3-70BF1302D0AA}" cxnId="{CA785C8B-DD49-443B-BD04-A1A76B2D46F1}" type="sibTrans">
      <dgm:prSet/>
      <dgm:spPr/>
      <dgm:t>
        <a:bodyPr/>
        <a:lstStyle/>
        <a:p>
          <a:endParaRPr lang="zh-CN" altLang="en-US"/>
        </a:p>
      </dgm:t>
    </dgm:pt>
    <dgm:pt modelId="{31DBDD46-D27A-4838-B20E-30FD4D00003C}">
      <dgm:prSet phldrT="[文本]" custT="1"/>
      <dgm:spPr/>
      <dgm:t>
        <a:bodyPr/>
        <a:lstStyle/>
        <a:p>
          <a:r>
            <a:rPr lang="en-US" altLang="zh-CN" sz="3200" b="1" dirty="0" smtClean="0">
              <a:latin typeface="+mn-ea"/>
              <a:ea typeface="+mn-ea"/>
            </a:rPr>
            <a:t>insightful</a:t>
          </a:r>
          <a:endParaRPr lang="zh-CN" altLang="en-US" sz="3200" b="1" dirty="0">
            <a:latin typeface="+mn-ea"/>
            <a:ea typeface="+mn-ea"/>
          </a:endParaRPr>
        </a:p>
      </dgm:t>
    </dgm:pt>
    <dgm:pt modelId="{18368A4D-737F-4AC3-A111-95A2A135BDE5}" cxnId="{803896D3-909D-4D25-9B02-EA13D25F9E69}" type="parTrans">
      <dgm:prSet/>
      <dgm:spPr/>
      <dgm:t>
        <a:bodyPr/>
        <a:lstStyle/>
        <a:p>
          <a:endParaRPr lang="zh-CN" altLang="en-US"/>
        </a:p>
      </dgm:t>
    </dgm:pt>
    <dgm:pt modelId="{2D1BEE36-E07A-496E-B00A-49D22996229B}" cxnId="{803896D3-909D-4D25-9B02-EA13D25F9E69}" type="sibTrans">
      <dgm:prSet/>
      <dgm:spPr/>
      <dgm:t>
        <a:bodyPr/>
        <a:lstStyle/>
        <a:p>
          <a:endParaRPr lang="zh-CN" altLang="en-US"/>
        </a:p>
      </dgm:t>
    </dgm:pt>
    <dgm:pt modelId="{DE2E47EF-3C94-459F-B985-12EBC6E505B8}">
      <dgm:prSet phldrT="[文本]" custT="1"/>
      <dgm:spPr/>
      <dgm:t>
        <a:bodyPr/>
        <a:lstStyle/>
        <a:p>
          <a:r>
            <a:rPr lang="en-US" altLang="zh-CN" sz="3200" b="1" dirty="0" smtClean="0">
              <a:latin typeface="+mn-ea"/>
              <a:ea typeface="+mn-ea"/>
            </a:rPr>
            <a:t>sightseeing</a:t>
          </a:r>
          <a:endParaRPr lang="zh-CN" altLang="en-US" sz="3200" b="1" dirty="0">
            <a:latin typeface="+mn-ea"/>
            <a:ea typeface="+mn-ea"/>
          </a:endParaRPr>
        </a:p>
      </dgm:t>
    </dgm:pt>
    <dgm:pt modelId="{1CBDA68C-9C19-49F0-8F87-E5CC149E5C46}" cxnId="{32198994-3DCB-44E7-9D64-44CA23B816E0}" type="parTrans">
      <dgm:prSet/>
      <dgm:spPr/>
      <dgm:t>
        <a:bodyPr/>
        <a:lstStyle/>
        <a:p>
          <a:endParaRPr lang="zh-CN" altLang="en-US"/>
        </a:p>
      </dgm:t>
    </dgm:pt>
    <dgm:pt modelId="{7EBA0BCE-2B2E-47E8-B594-34699643C6A2}" cxnId="{32198994-3DCB-44E7-9D64-44CA23B816E0}" type="sibTrans">
      <dgm:prSet/>
      <dgm:spPr/>
      <dgm:t>
        <a:bodyPr/>
        <a:lstStyle/>
        <a:p>
          <a:endParaRPr lang="zh-CN" altLang="en-US"/>
        </a:p>
      </dgm:t>
    </dgm:pt>
    <dgm:pt modelId="{12A26C27-3AFB-44A5-8DC0-228A75EA625F}">
      <dgm:prSet phldrT="[文本]" custT="1"/>
      <dgm:spPr/>
      <dgm:t>
        <a:bodyPr/>
        <a:lstStyle/>
        <a:p>
          <a:r>
            <a:rPr lang="en-US" altLang="zh-CN" sz="3200" b="1" dirty="0" err="1" smtClean="0">
              <a:latin typeface="+mn-ea"/>
              <a:ea typeface="+mn-ea"/>
            </a:rPr>
            <a:t>sighter</a:t>
          </a:r>
          <a:endParaRPr lang="zh-CN" altLang="en-US" sz="3200" b="1" dirty="0">
            <a:latin typeface="+mn-ea"/>
            <a:ea typeface="+mn-ea"/>
          </a:endParaRPr>
        </a:p>
      </dgm:t>
    </dgm:pt>
    <dgm:pt modelId="{047E4C62-C08A-4075-B6F6-297F8274FD21}" cxnId="{8FEF8CC9-0B28-4EC8-A684-2C9557007BF2}" type="parTrans">
      <dgm:prSet/>
      <dgm:spPr/>
      <dgm:t>
        <a:bodyPr/>
        <a:lstStyle/>
        <a:p>
          <a:endParaRPr lang="zh-CN" altLang="en-US"/>
        </a:p>
      </dgm:t>
    </dgm:pt>
    <dgm:pt modelId="{377E13A7-43F2-4936-BE42-A8A33F727EC0}" cxnId="{8FEF8CC9-0B28-4EC8-A684-2C9557007BF2}" type="sibTrans">
      <dgm:prSet/>
      <dgm:spPr/>
      <dgm:t>
        <a:bodyPr/>
        <a:lstStyle/>
        <a:p>
          <a:endParaRPr lang="zh-CN" altLang="en-US"/>
        </a:p>
      </dgm:t>
    </dgm:pt>
    <dgm:pt modelId="{489532CE-17EC-4E9C-ABFE-A267FC0D3A04}" type="pres">
      <dgm:prSet presAssocID="{19459242-F4BD-4AFA-A099-E20E58AD7F9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254D38-79AD-43BA-8025-071B1F635224}" type="pres">
      <dgm:prSet presAssocID="{D75FB53C-B056-48EF-9401-BC4C5CD8E5C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E93D5E-D5A8-418C-ADC1-962E1AD0A950}" type="pres">
      <dgm:prSet presAssocID="{D75FB53C-B056-48EF-9401-BC4C5CD8E5CE}" presName="spNode" presStyleCnt="0"/>
      <dgm:spPr/>
    </dgm:pt>
    <dgm:pt modelId="{62EB4D9F-20CE-465C-8BF1-9BDCED38FE3A}" type="pres">
      <dgm:prSet presAssocID="{4B52A81A-AF0D-4B28-A880-ED5DFC7CE323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09159373-201B-4905-B335-AA6419FE40BC}" type="pres">
      <dgm:prSet presAssocID="{DD7E5D69-6EC2-4E41-834F-0EC61A97CB0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44FC24-1BAD-4063-8D4E-CF5A38224D18}" type="pres">
      <dgm:prSet presAssocID="{DD7E5D69-6EC2-4E41-834F-0EC61A97CB03}" presName="spNode" presStyleCnt="0"/>
      <dgm:spPr/>
    </dgm:pt>
    <dgm:pt modelId="{0149D205-CDD4-47A8-9D08-F54C96771A8D}" type="pres">
      <dgm:prSet presAssocID="{5AD072C0-B650-4476-8EA3-70BF1302D0AA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65A2E79F-06FE-4265-9C1D-F316BE6AB4A7}" type="pres">
      <dgm:prSet presAssocID="{31DBDD46-D27A-4838-B20E-30FD4D00003C}" presName="node" presStyleLbl="node1" presStyleIdx="2" presStyleCnt="5" custScaleX="112482" custScaleY="966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07877D-87A1-41D5-B4BA-E09018C3B8DE}" type="pres">
      <dgm:prSet presAssocID="{31DBDD46-D27A-4838-B20E-30FD4D00003C}" presName="spNode" presStyleCnt="0"/>
      <dgm:spPr/>
    </dgm:pt>
    <dgm:pt modelId="{40EFE512-A633-4B54-8E39-9875B9B2BB6F}" type="pres">
      <dgm:prSet presAssocID="{2D1BEE36-E07A-496E-B00A-49D22996229B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C0E4914C-984E-4400-B78B-B1EAB4C0F565}" type="pres">
      <dgm:prSet presAssocID="{DE2E47EF-3C94-459F-B985-12EBC6E505B8}" presName="node" presStyleLbl="node1" presStyleIdx="3" presStyleCnt="5" custScaleX="152640" custScaleY="10138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89F788-B2D2-467C-859D-56C73D58212B}" type="pres">
      <dgm:prSet presAssocID="{DE2E47EF-3C94-459F-B985-12EBC6E505B8}" presName="spNode" presStyleCnt="0"/>
      <dgm:spPr/>
    </dgm:pt>
    <dgm:pt modelId="{FAE68EBA-AF26-44A6-B285-058E6786BD52}" type="pres">
      <dgm:prSet presAssocID="{7EBA0BCE-2B2E-47E8-B594-34699643C6A2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4FE03161-E392-40C8-A667-8A2820605F91}" type="pres">
      <dgm:prSet presAssocID="{12A26C27-3AFB-44A5-8DC0-228A75EA625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32A833-C85A-4230-910F-510EC288515C}" type="pres">
      <dgm:prSet presAssocID="{12A26C27-3AFB-44A5-8DC0-228A75EA625F}" presName="spNode" presStyleCnt="0"/>
      <dgm:spPr/>
    </dgm:pt>
    <dgm:pt modelId="{378B0C0B-FA4F-443C-80B9-AE92D020C189}" type="pres">
      <dgm:prSet presAssocID="{377E13A7-43F2-4936-BE42-A8A33F727EC0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834EBAFB-E0DC-4D90-962C-C4BBAB6E26C2}" type="presOf" srcId="{2D1BEE36-E07A-496E-B00A-49D22996229B}" destId="{40EFE512-A633-4B54-8E39-9875B9B2BB6F}" srcOrd="0" destOrd="0" presId="urn:microsoft.com/office/officeart/2005/8/layout/cycle5"/>
    <dgm:cxn modelId="{32198994-3DCB-44E7-9D64-44CA23B816E0}" srcId="{19459242-F4BD-4AFA-A099-E20E58AD7F95}" destId="{DE2E47EF-3C94-459F-B985-12EBC6E505B8}" srcOrd="3" destOrd="0" parTransId="{1CBDA68C-9C19-49F0-8F87-E5CC149E5C46}" sibTransId="{7EBA0BCE-2B2E-47E8-B594-34699643C6A2}"/>
    <dgm:cxn modelId="{B4CC9B24-CA9E-4457-99DA-99B161F42B54}" type="presOf" srcId="{DE2E47EF-3C94-459F-B985-12EBC6E505B8}" destId="{C0E4914C-984E-4400-B78B-B1EAB4C0F565}" srcOrd="0" destOrd="0" presId="urn:microsoft.com/office/officeart/2005/8/layout/cycle5"/>
    <dgm:cxn modelId="{1334DB2B-5E34-44FB-9CD0-A605A1049842}" type="presOf" srcId="{19459242-F4BD-4AFA-A099-E20E58AD7F95}" destId="{489532CE-17EC-4E9C-ABFE-A267FC0D3A04}" srcOrd="0" destOrd="0" presId="urn:microsoft.com/office/officeart/2005/8/layout/cycle5"/>
    <dgm:cxn modelId="{D3B55926-D471-497D-AE79-C61CC1D9A33C}" srcId="{19459242-F4BD-4AFA-A099-E20E58AD7F95}" destId="{D75FB53C-B056-48EF-9401-BC4C5CD8E5CE}" srcOrd="0" destOrd="0" parTransId="{033C99F7-7488-4E9F-AAD8-A61541016904}" sibTransId="{4B52A81A-AF0D-4B28-A880-ED5DFC7CE323}"/>
    <dgm:cxn modelId="{803896D3-909D-4D25-9B02-EA13D25F9E69}" srcId="{19459242-F4BD-4AFA-A099-E20E58AD7F95}" destId="{31DBDD46-D27A-4838-B20E-30FD4D00003C}" srcOrd="2" destOrd="0" parTransId="{18368A4D-737F-4AC3-A111-95A2A135BDE5}" sibTransId="{2D1BEE36-E07A-496E-B00A-49D22996229B}"/>
    <dgm:cxn modelId="{21437F33-764D-41E2-854E-A3F187CE29CE}" type="presOf" srcId="{D75FB53C-B056-48EF-9401-BC4C5CD8E5CE}" destId="{37254D38-79AD-43BA-8025-071B1F635224}" srcOrd="0" destOrd="0" presId="urn:microsoft.com/office/officeart/2005/8/layout/cycle5"/>
    <dgm:cxn modelId="{437CD8E9-7BA9-4E55-8F62-E27431A682CE}" type="presOf" srcId="{12A26C27-3AFB-44A5-8DC0-228A75EA625F}" destId="{4FE03161-E392-40C8-A667-8A2820605F91}" srcOrd="0" destOrd="0" presId="urn:microsoft.com/office/officeart/2005/8/layout/cycle5"/>
    <dgm:cxn modelId="{CA785C8B-DD49-443B-BD04-A1A76B2D46F1}" srcId="{19459242-F4BD-4AFA-A099-E20E58AD7F95}" destId="{DD7E5D69-6EC2-4E41-834F-0EC61A97CB03}" srcOrd="1" destOrd="0" parTransId="{599FBC55-BB62-495C-8BDF-AD1AD105008D}" sibTransId="{5AD072C0-B650-4476-8EA3-70BF1302D0AA}"/>
    <dgm:cxn modelId="{78A96902-9B4B-4937-9E52-F042DF62151D}" type="presOf" srcId="{31DBDD46-D27A-4838-B20E-30FD4D00003C}" destId="{65A2E79F-06FE-4265-9C1D-F316BE6AB4A7}" srcOrd="0" destOrd="0" presId="urn:microsoft.com/office/officeart/2005/8/layout/cycle5"/>
    <dgm:cxn modelId="{CA08A381-8727-49E6-B1ED-752132E79021}" type="presOf" srcId="{5AD072C0-B650-4476-8EA3-70BF1302D0AA}" destId="{0149D205-CDD4-47A8-9D08-F54C96771A8D}" srcOrd="0" destOrd="0" presId="urn:microsoft.com/office/officeart/2005/8/layout/cycle5"/>
    <dgm:cxn modelId="{9F0C4088-FA44-484E-A990-A7C8C54FDE8E}" type="presOf" srcId="{377E13A7-43F2-4936-BE42-A8A33F727EC0}" destId="{378B0C0B-FA4F-443C-80B9-AE92D020C189}" srcOrd="0" destOrd="0" presId="urn:microsoft.com/office/officeart/2005/8/layout/cycle5"/>
    <dgm:cxn modelId="{8FEF8CC9-0B28-4EC8-A684-2C9557007BF2}" srcId="{19459242-F4BD-4AFA-A099-E20E58AD7F95}" destId="{12A26C27-3AFB-44A5-8DC0-228A75EA625F}" srcOrd="4" destOrd="0" parTransId="{047E4C62-C08A-4075-B6F6-297F8274FD21}" sibTransId="{377E13A7-43F2-4936-BE42-A8A33F727EC0}"/>
    <dgm:cxn modelId="{C98B0B21-B92C-4711-9DBF-BBA484F8E6DF}" type="presOf" srcId="{4B52A81A-AF0D-4B28-A880-ED5DFC7CE323}" destId="{62EB4D9F-20CE-465C-8BF1-9BDCED38FE3A}" srcOrd="0" destOrd="0" presId="urn:microsoft.com/office/officeart/2005/8/layout/cycle5"/>
    <dgm:cxn modelId="{B315F41A-C71B-4040-BD66-75073AF8EDA2}" type="presOf" srcId="{7EBA0BCE-2B2E-47E8-B594-34699643C6A2}" destId="{FAE68EBA-AF26-44A6-B285-058E6786BD52}" srcOrd="0" destOrd="0" presId="urn:microsoft.com/office/officeart/2005/8/layout/cycle5"/>
    <dgm:cxn modelId="{3B82EFAA-F34B-4CCC-8BE4-609309AB308D}" type="presOf" srcId="{DD7E5D69-6EC2-4E41-834F-0EC61A97CB03}" destId="{09159373-201B-4905-B335-AA6419FE40BC}" srcOrd="0" destOrd="0" presId="urn:microsoft.com/office/officeart/2005/8/layout/cycle5"/>
    <dgm:cxn modelId="{3D0B40DD-4839-4AE8-9442-351BA9FE6E2F}" type="presParOf" srcId="{489532CE-17EC-4E9C-ABFE-A267FC0D3A04}" destId="{37254D38-79AD-43BA-8025-071B1F635224}" srcOrd="0" destOrd="0" presId="urn:microsoft.com/office/officeart/2005/8/layout/cycle5"/>
    <dgm:cxn modelId="{4E9736AB-7E66-4CB6-BE0D-45414496F635}" type="presParOf" srcId="{489532CE-17EC-4E9C-ABFE-A267FC0D3A04}" destId="{D9E93D5E-D5A8-418C-ADC1-962E1AD0A950}" srcOrd="1" destOrd="0" presId="urn:microsoft.com/office/officeart/2005/8/layout/cycle5"/>
    <dgm:cxn modelId="{DDD765BA-D38A-4A15-B204-021EE8E23894}" type="presParOf" srcId="{489532CE-17EC-4E9C-ABFE-A267FC0D3A04}" destId="{62EB4D9F-20CE-465C-8BF1-9BDCED38FE3A}" srcOrd="2" destOrd="0" presId="urn:microsoft.com/office/officeart/2005/8/layout/cycle5"/>
    <dgm:cxn modelId="{ED16F8F1-2600-4DEE-B7D7-CC9F224B39B0}" type="presParOf" srcId="{489532CE-17EC-4E9C-ABFE-A267FC0D3A04}" destId="{09159373-201B-4905-B335-AA6419FE40BC}" srcOrd="3" destOrd="0" presId="urn:microsoft.com/office/officeart/2005/8/layout/cycle5"/>
    <dgm:cxn modelId="{10539E52-D966-467C-8751-78616702196C}" type="presParOf" srcId="{489532CE-17EC-4E9C-ABFE-A267FC0D3A04}" destId="{8344FC24-1BAD-4063-8D4E-CF5A38224D18}" srcOrd="4" destOrd="0" presId="urn:microsoft.com/office/officeart/2005/8/layout/cycle5"/>
    <dgm:cxn modelId="{A768D6D1-ACF8-4B36-9E3C-856B13821EA4}" type="presParOf" srcId="{489532CE-17EC-4E9C-ABFE-A267FC0D3A04}" destId="{0149D205-CDD4-47A8-9D08-F54C96771A8D}" srcOrd="5" destOrd="0" presId="urn:microsoft.com/office/officeart/2005/8/layout/cycle5"/>
    <dgm:cxn modelId="{2216A2F5-9D32-4F27-84F6-6CCDBBD2B75F}" type="presParOf" srcId="{489532CE-17EC-4E9C-ABFE-A267FC0D3A04}" destId="{65A2E79F-06FE-4265-9C1D-F316BE6AB4A7}" srcOrd="6" destOrd="0" presId="urn:microsoft.com/office/officeart/2005/8/layout/cycle5"/>
    <dgm:cxn modelId="{D87C3860-944C-4AA9-A880-15A803ED1CD6}" type="presParOf" srcId="{489532CE-17EC-4E9C-ABFE-A267FC0D3A04}" destId="{F807877D-87A1-41D5-B4BA-E09018C3B8DE}" srcOrd="7" destOrd="0" presId="urn:microsoft.com/office/officeart/2005/8/layout/cycle5"/>
    <dgm:cxn modelId="{39C0B49B-DB17-47E6-BD9B-1212FC587270}" type="presParOf" srcId="{489532CE-17EC-4E9C-ABFE-A267FC0D3A04}" destId="{40EFE512-A633-4B54-8E39-9875B9B2BB6F}" srcOrd="8" destOrd="0" presId="urn:microsoft.com/office/officeart/2005/8/layout/cycle5"/>
    <dgm:cxn modelId="{ED0C7B35-B8DB-4F8F-9DA4-C6348DEF8850}" type="presParOf" srcId="{489532CE-17EC-4E9C-ABFE-A267FC0D3A04}" destId="{C0E4914C-984E-4400-B78B-B1EAB4C0F565}" srcOrd="9" destOrd="0" presId="urn:microsoft.com/office/officeart/2005/8/layout/cycle5"/>
    <dgm:cxn modelId="{7217C096-9F73-4D0B-B074-1A9327446FD5}" type="presParOf" srcId="{489532CE-17EC-4E9C-ABFE-A267FC0D3A04}" destId="{6489F788-B2D2-467C-859D-56C73D58212B}" srcOrd="10" destOrd="0" presId="urn:microsoft.com/office/officeart/2005/8/layout/cycle5"/>
    <dgm:cxn modelId="{466CE4F1-8C08-4067-9C5F-6BC1489823AA}" type="presParOf" srcId="{489532CE-17EC-4E9C-ABFE-A267FC0D3A04}" destId="{FAE68EBA-AF26-44A6-B285-058E6786BD52}" srcOrd="11" destOrd="0" presId="urn:microsoft.com/office/officeart/2005/8/layout/cycle5"/>
    <dgm:cxn modelId="{90884AA4-DD59-443C-8753-AF922161EB88}" type="presParOf" srcId="{489532CE-17EC-4E9C-ABFE-A267FC0D3A04}" destId="{4FE03161-E392-40C8-A667-8A2820605F91}" srcOrd="12" destOrd="0" presId="urn:microsoft.com/office/officeart/2005/8/layout/cycle5"/>
    <dgm:cxn modelId="{D19A7E15-FEB0-4530-9662-F160C85C352C}" type="presParOf" srcId="{489532CE-17EC-4E9C-ABFE-A267FC0D3A04}" destId="{8232A833-C85A-4230-910F-510EC288515C}" srcOrd="13" destOrd="0" presId="urn:microsoft.com/office/officeart/2005/8/layout/cycle5"/>
    <dgm:cxn modelId="{365FD5B6-7AA2-4543-A9CD-3BF8E7D74CF0}" type="presParOf" srcId="{489532CE-17EC-4E9C-ABFE-A267FC0D3A04}" destId="{378B0C0B-FA4F-443C-80B9-AE92D020C189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346757" cy="6520307"/>
        <a:chOff x="0" y="0"/>
        <a:chExt cx="8346757" cy="6520307"/>
      </a:xfrm>
    </dsp:grpSpPr>
    <dsp:sp modelId="{37254D38-79AD-43BA-8025-071B1F635224}">
      <dsp:nvSpPr>
        <dsp:cNvPr id="3" name="圆角矩形 2"/>
        <dsp:cNvSpPr/>
      </dsp:nvSpPr>
      <dsp:spPr bwMode="white">
        <a:xfrm>
          <a:off x="3100968" y="0"/>
          <a:ext cx="2144821" cy="139413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dirty="0" smtClean="0">
              <a:latin typeface="+mn-ea"/>
              <a:ea typeface="+mn-ea"/>
            </a:rPr>
            <a:t>language</a:t>
          </a:r>
          <a:endParaRPr lang="zh-CN" altLang="en-US" sz="3200" b="1" dirty="0">
            <a:latin typeface="+mn-ea"/>
            <a:ea typeface="+mn-ea"/>
          </a:endParaRPr>
        </a:p>
      </dsp:txBody>
      <dsp:txXfrm>
        <a:off x="3100968" y="0"/>
        <a:ext cx="2144821" cy="1394133"/>
      </dsp:txXfrm>
    </dsp:sp>
    <dsp:sp modelId="{62EB4D9F-20CE-465C-8BF1-9BDCED38FE3A}">
      <dsp:nvSpPr>
        <dsp:cNvPr id="4" name="弧形 3"/>
        <dsp:cNvSpPr/>
      </dsp:nvSpPr>
      <dsp:spPr bwMode="white">
        <a:xfrm>
          <a:off x="1390448" y="697067"/>
          <a:ext cx="5565862" cy="5565862"/>
        </a:xfrm>
        <a:prstGeom prst="arc">
          <a:avLst>
            <a:gd name="adj1" fmla="val 18034976"/>
            <a:gd name="adj2" fmla="val 19460090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90448" y="697067"/>
        <a:ext cx="5565862" cy="5565862"/>
      </dsp:txXfrm>
    </dsp:sp>
    <dsp:sp modelId="{09159373-201B-4905-B335-AA6419FE40BC}">
      <dsp:nvSpPr>
        <dsp:cNvPr id="5" name="圆角矩形 4"/>
        <dsp:cNvSpPr/>
      </dsp:nvSpPr>
      <dsp:spPr bwMode="white">
        <a:xfrm>
          <a:off x="5747698" y="2184317"/>
          <a:ext cx="2144821" cy="139413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+mn-ea"/>
              <a:ea typeface="+mn-ea"/>
            </a:rPr>
            <a:t>linguistic</a:t>
          </a:r>
          <a:endParaRPr lang="zh-CN" altLang="en-US" b="1" dirty="0">
            <a:latin typeface="+mn-ea"/>
            <a:ea typeface="+mn-ea"/>
          </a:endParaRPr>
        </a:p>
      </dsp:txBody>
      <dsp:txXfrm>
        <a:off x="5747698" y="2184317"/>
        <a:ext cx="2144821" cy="1394133"/>
      </dsp:txXfrm>
    </dsp:sp>
    <dsp:sp modelId="{0149D205-CDD4-47A8-9D08-F54C96771A8D}">
      <dsp:nvSpPr>
        <dsp:cNvPr id="6" name="弧形 5"/>
        <dsp:cNvSpPr/>
      </dsp:nvSpPr>
      <dsp:spPr bwMode="white">
        <a:xfrm>
          <a:off x="1390448" y="697067"/>
          <a:ext cx="5565862" cy="5565862"/>
        </a:xfrm>
        <a:prstGeom prst="arc">
          <a:avLst>
            <a:gd name="adj1" fmla="val 504771"/>
            <a:gd name="adj2" fmla="val 1654155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90448" y="697067"/>
        <a:ext cx="5565862" cy="5565862"/>
      </dsp:txXfrm>
    </dsp:sp>
    <dsp:sp modelId="{65A2E79F-06FE-4265-9C1D-F316BE6AB4A7}">
      <dsp:nvSpPr>
        <dsp:cNvPr id="7" name="圆角矩形 6"/>
        <dsp:cNvSpPr/>
      </dsp:nvSpPr>
      <dsp:spPr bwMode="white">
        <a:xfrm>
          <a:off x="4736734" y="5034369"/>
          <a:ext cx="2144821" cy="139413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dirty="0" smtClean="0">
              <a:latin typeface="+mn-ea"/>
              <a:ea typeface="+mn-ea"/>
            </a:rPr>
            <a:t>linguistics</a:t>
          </a:r>
          <a:endParaRPr lang="zh-CN" altLang="en-US" sz="3200" b="1" dirty="0">
            <a:latin typeface="+mn-ea"/>
            <a:ea typeface="+mn-ea"/>
          </a:endParaRPr>
        </a:p>
      </dsp:txBody>
      <dsp:txXfrm>
        <a:off x="4736734" y="5034369"/>
        <a:ext cx="2144821" cy="1394133"/>
      </dsp:txXfrm>
    </dsp:sp>
    <dsp:sp modelId="{40EFE512-A633-4B54-8E39-9875B9B2BB6F}">
      <dsp:nvSpPr>
        <dsp:cNvPr id="8" name="弧形 7"/>
        <dsp:cNvSpPr/>
      </dsp:nvSpPr>
      <dsp:spPr bwMode="white">
        <a:xfrm>
          <a:off x="1390448" y="697067"/>
          <a:ext cx="5565862" cy="5565862"/>
        </a:xfrm>
        <a:prstGeom prst="arc">
          <a:avLst>
            <a:gd name="adj1" fmla="val 4979547"/>
            <a:gd name="adj2" fmla="val 5820452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90448" y="697067"/>
        <a:ext cx="5565862" cy="5565862"/>
      </dsp:txXfrm>
    </dsp:sp>
    <dsp:sp modelId="{C0E4914C-984E-4400-B78B-B1EAB4C0F565}">
      <dsp:nvSpPr>
        <dsp:cNvPr id="9" name="圆角矩形 8"/>
        <dsp:cNvSpPr/>
      </dsp:nvSpPr>
      <dsp:spPr bwMode="white">
        <a:xfrm>
          <a:off x="1465202" y="5034369"/>
          <a:ext cx="2144821" cy="139413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dirty="0" smtClean="0">
              <a:latin typeface="+mn-ea"/>
              <a:ea typeface="+mn-ea"/>
            </a:rPr>
            <a:t>linguist</a:t>
          </a:r>
          <a:endParaRPr lang="zh-CN" altLang="en-US" sz="3200" b="1" dirty="0">
            <a:latin typeface="+mn-ea"/>
            <a:ea typeface="+mn-ea"/>
          </a:endParaRPr>
        </a:p>
      </dsp:txBody>
      <dsp:txXfrm>
        <a:off x="1465202" y="5034369"/>
        <a:ext cx="2144821" cy="1394133"/>
      </dsp:txXfrm>
    </dsp:sp>
    <dsp:sp modelId="{FAE68EBA-AF26-44A6-B285-058E6786BD52}">
      <dsp:nvSpPr>
        <dsp:cNvPr id="10" name="弧形 9"/>
        <dsp:cNvSpPr/>
      </dsp:nvSpPr>
      <dsp:spPr bwMode="white">
        <a:xfrm>
          <a:off x="1390448" y="697067"/>
          <a:ext cx="5565862" cy="5565862"/>
        </a:xfrm>
        <a:prstGeom prst="arc">
          <a:avLst>
            <a:gd name="adj1" fmla="val 9161992"/>
            <a:gd name="adj2" fmla="val 10359819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90448" y="697067"/>
        <a:ext cx="5565862" cy="5565862"/>
      </dsp:txXfrm>
    </dsp:sp>
    <dsp:sp modelId="{4FE03161-E392-40C8-A667-8A2820605F91}">
      <dsp:nvSpPr>
        <dsp:cNvPr id="11" name="圆角矩形 10"/>
        <dsp:cNvSpPr/>
      </dsp:nvSpPr>
      <dsp:spPr bwMode="white">
        <a:xfrm>
          <a:off x="454229" y="2118976"/>
          <a:ext cx="2144821" cy="139413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dirty="0" smtClean="0">
              <a:latin typeface="+mn-ea"/>
              <a:ea typeface="+mn-ea"/>
            </a:rPr>
            <a:t>bilingual</a:t>
          </a:r>
          <a:endParaRPr lang="zh-CN" altLang="en-US" sz="3200" b="1" dirty="0">
            <a:latin typeface="+mn-ea"/>
            <a:ea typeface="+mn-ea"/>
          </a:endParaRPr>
        </a:p>
      </dsp:txBody>
      <dsp:txXfrm>
        <a:off x="454229" y="2118976"/>
        <a:ext cx="2144821" cy="1394133"/>
      </dsp:txXfrm>
    </dsp:sp>
    <dsp:sp modelId="{378B0C0B-FA4F-443C-80B9-AE92D020C189}">
      <dsp:nvSpPr>
        <dsp:cNvPr id="12" name="弧形 11"/>
        <dsp:cNvSpPr/>
      </dsp:nvSpPr>
      <dsp:spPr bwMode="white">
        <a:xfrm>
          <a:off x="1390448" y="697067"/>
          <a:ext cx="5565862" cy="5565862"/>
        </a:xfrm>
        <a:prstGeom prst="arc">
          <a:avLst>
            <a:gd name="adj1" fmla="val 13013396"/>
            <a:gd name="adj2" fmla="val 14383394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90448" y="697067"/>
        <a:ext cx="5565862" cy="556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54D38-79AD-43BA-8025-071B1F635224}">
      <dsp:nvSpPr>
        <dsp:cNvPr id="0" name=""/>
        <dsp:cNvSpPr/>
      </dsp:nvSpPr>
      <dsp:spPr>
        <a:xfrm>
          <a:off x="2890356" y="1473"/>
          <a:ext cx="2819370" cy="1393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+mn-ea"/>
              <a:ea typeface="+mn-ea"/>
            </a:rPr>
            <a:t>language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2958378" y="69495"/>
        <a:ext cx="2683326" cy="1257391"/>
      </dsp:txXfrm>
    </dsp:sp>
    <dsp:sp modelId="{62EB4D9F-20CE-465C-8BF1-9BDCED38FE3A}">
      <dsp:nvSpPr>
        <dsp:cNvPr id="0" name=""/>
        <dsp:cNvSpPr/>
      </dsp:nvSpPr>
      <dsp:spPr>
        <a:xfrm>
          <a:off x="1403529" y="626888"/>
          <a:ext cx="5563393" cy="5563393"/>
        </a:xfrm>
        <a:custGeom>
          <a:avLst/>
          <a:gdLst/>
          <a:ahLst/>
          <a:cxnLst/>
          <a:rect l="0" t="0" r="0" b="0"/>
          <a:pathLst>
            <a:path>
              <a:moveTo>
                <a:pt x="4543330" y="628912"/>
              </a:moveTo>
              <a:arcTo wR="2781696" hR="2781696" stAng="18557618" swAng="11127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59373-201B-4905-B335-AA6419FE40BC}">
      <dsp:nvSpPr>
        <dsp:cNvPr id="0" name=""/>
        <dsp:cNvSpPr/>
      </dsp:nvSpPr>
      <dsp:spPr>
        <a:xfrm>
          <a:off x="5873724" y="2184821"/>
          <a:ext cx="2143747" cy="1393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+mn-ea"/>
              <a:ea typeface="+mn-ea"/>
            </a:rPr>
            <a:t>linguistic</a:t>
          </a:r>
          <a:endParaRPr lang="zh-CN" altLang="en-US" sz="3000" b="1" kern="1200" dirty="0">
            <a:latin typeface="+mn-ea"/>
            <a:ea typeface="+mn-ea"/>
          </a:endParaRPr>
        </a:p>
      </dsp:txBody>
      <dsp:txXfrm>
        <a:off x="5941746" y="2252843"/>
        <a:ext cx="2007703" cy="1257391"/>
      </dsp:txXfrm>
    </dsp:sp>
    <dsp:sp modelId="{0149D205-CDD4-47A8-9D08-F54C96771A8D}">
      <dsp:nvSpPr>
        <dsp:cNvPr id="0" name=""/>
        <dsp:cNvSpPr/>
      </dsp:nvSpPr>
      <dsp:spPr>
        <a:xfrm>
          <a:off x="1447270" y="809341"/>
          <a:ext cx="5563393" cy="5563393"/>
        </a:xfrm>
        <a:custGeom>
          <a:avLst/>
          <a:gdLst/>
          <a:ahLst/>
          <a:cxnLst/>
          <a:rect l="0" t="0" r="0" b="0"/>
          <a:pathLst>
            <a:path>
              <a:moveTo>
                <a:pt x="5548367" y="3070432"/>
              </a:moveTo>
              <a:arcTo wR="2781696" hR="2781696" stAng="21957477" swAng="114353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2E79F-06FE-4265-9C1D-F316BE6AB4A7}">
      <dsp:nvSpPr>
        <dsp:cNvPr id="0" name=""/>
        <dsp:cNvSpPr/>
      </dsp:nvSpPr>
      <dsp:spPr>
        <a:xfrm>
          <a:off x="4403846" y="5033609"/>
          <a:ext cx="3062471" cy="1393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+mn-ea"/>
              <a:ea typeface="+mn-ea"/>
            </a:rPr>
            <a:t>linguistics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4471868" y="5101631"/>
        <a:ext cx="2926427" cy="1257391"/>
      </dsp:txXfrm>
    </dsp:sp>
    <dsp:sp modelId="{40EFE512-A633-4B54-8E39-9875B9B2BB6F}">
      <dsp:nvSpPr>
        <dsp:cNvPr id="0" name=""/>
        <dsp:cNvSpPr/>
      </dsp:nvSpPr>
      <dsp:spPr>
        <a:xfrm>
          <a:off x="1518345" y="698191"/>
          <a:ext cx="5563393" cy="5563393"/>
        </a:xfrm>
        <a:custGeom>
          <a:avLst/>
          <a:gdLst/>
          <a:ahLst/>
          <a:cxnLst/>
          <a:rect l="0" t="0" r="0" b="0"/>
          <a:pathLst>
            <a:path>
              <a:moveTo>
                <a:pt x="2783255" y="5563392"/>
              </a:moveTo>
              <a:arcTo wR="2781696" hR="2781696" stAng="5398074" swAng="38006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E4914C-984E-4400-B78B-B1EAB4C0F565}">
      <dsp:nvSpPr>
        <dsp:cNvPr id="0" name=""/>
        <dsp:cNvSpPr/>
      </dsp:nvSpPr>
      <dsp:spPr>
        <a:xfrm>
          <a:off x="1436741" y="5033609"/>
          <a:ext cx="2456519" cy="1393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+mn-ea"/>
              <a:ea typeface="+mn-ea"/>
            </a:rPr>
            <a:t>linguist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1504763" y="5101631"/>
        <a:ext cx="2320475" cy="1257391"/>
      </dsp:txXfrm>
    </dsp:sp>
    <dsp:sp modelId="{FAE68EBA-AF26-44A6-B285-058E6786BD52}">
      <dsp:nvSpPr>
        <dsp:cNvPr id="0" name=""/>
        <dsp:cNvSpPr/>
      </dsp:nvSpPr>
      <dsp:spPr>
        <a:xfrm>
          <a:off x="1572252" y="781409"/>
          <a:ext cx="5563393" cy="5563393"/>
        </a:xfrm>
        <a:custGeom>
          <a:avLst/>
          <a:gdLst/>
          <a:ahLst/>
          <a:cxnLst/>
          <a:rect l="0" t="0" r="0" b="0"/>
          <a:pathLst>
            <a:path>
              <a:moveTo>
                <a:pt x="269191" y="3975495"/>
              </a:moveTo>
              <a:arcTo wR="2781696" hR="2781696" stAng="9275136" swAng="11969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03161-E392-40C8-A667-8A2820605F91}">
      <dsp:nvSpPr>
        <dsp:cNvPr id="0" name=""/>
        <dsp:cNvSpPr/>
      </dsp:nvSpPr>
      <dsp:spPr>
        <a:xfrm>
          <a:off x="329276" y="2119509"/>
          <a:ext cx="2650400" cy="1393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+mn-ea"/>
              <a:ea typeface="+mn-ea"/>
            </a:rPr>
            <a:t>bilingual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397298" y="2187531"/>
        <a:ext cx="2514356" cy="1257391"/>
      </dsp:txXfrm>
    </dsp:sp>
    <dsp:sp modelId="{378B0C0B-FA4F-443C-80B9-AE92D020C189}">
      <dsp:nvSpPr>
        <dsp:cNvPr id="0" name=""/>
        <dsp:cNvSpPr/>
      </dsp:nvSpPr>
      <dsp:spPr>
        <a:xfrm>
          <a:off x="1612038" y="640591"/>
          <a:ext cx="5563393" cy="5563393"/>
        </a:xfrm>
        <a:custGeom>
          <a:avLst/>
          <a:gdLst/>
          <a:ahLst/>
          <a:cxnLst/>
          <a:rect l="0" t="0" r="0" b="0"/>
          <a:pathLst>
            <a:path>
              <a:moveTo>
                <a:pt x="468377" y="1236902"/>
              </a:moveTo>
              <a:arcTo wR="2781696" hR="2781696" stAng="12824059" swAng="106460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54D38-79AD-43BA-8025-071B1F635224}">
      <dsp:nvSpPr>
        <dsp:cNvPr id="0" name=""/>
        <dsp:cNvSpPr/>
      </dsp:nvSpPr>
      <dsp:spPr>
        <a:xfrm>
          <a:off x="3035846" y="302031"/>
          <a:ext cx="2819370" cy="683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+mn-ea"/>
              <a:ea typeface="+mn-ea"/>
            </a:rPr>
            <a:t>view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3069198" y="335383"/>
        <a:ext cx="2752666" cy="616525"/>
      </dsp:txXfrm>
    </dsp:sp>
    <dsp:sp modelId="{62EB4D9F-20CE-465C-8BF1-9BDCED38FE3A}">
      <dsp:nvSpPr>
        <dsp:cNvPr id="0" name=""/>
        <dsp:cNvSpPr/>
      </dsp:nvSpPr>
      <dsp:spPr>
        <a:xfrm>
          <a:off x="1836246" y="801619"/>
          <a:ext cx="5563393" cy="5563393"/>
        </a:xfrm>
        <a:custGeom>
          <a:avLst/>
          <a:gdLst/>
          <a:ahLst/>
          <a:cxnLst/>
          <a:rect l="0" t="0" r="0" b="0"/>
          <a:pathLst>
            <a:path>
              <a:moveTo>
                <a:pt x="4172504" y="372653"/>
              </a:moveTo>
              <a:arcTo wR="2781696" hR="2781696" stAng="17999942" swAng="170779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59373-201B-4905-B335-AA6419FE40BC}">
      <dsp:nvSpPr>
        <dsp:cNvPr id="0" name=""/>
        <dsp:cNvSpPr/>
      </dsp:nvSpPr>
      <dsp:spPr>
        <a:xfrm>
          <a:off x="6203009" y="2519954"/>
          <a:ext cx="2143747" cy="9170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>
              <a:latin typeface="+mn-ea"/>
              <a:ea typeface="+mn-ea"/>
            </a:rPr>
            <a:t>viewpoint</a:t>
          </a:r>
          <a:endParaRPr lang="zh-CN" altLang="en-US" sz="2800" b="1" kern="1200" dirty="0">
            <a:latin typeface="+mn-ea"/>
            <a:ea typeface="+mn-ea"/>
          </a:endParaRPr>
        </a:p>
      </dsp:txBody>
      <dsp:txXfrm>
        <a:off x="6247776" y="2564721"/>
        <a:ext cx="2054213" cy="827527"/>
      </dsp:txXfrm>
    </dsp:sp>
    <dsp:sp modelId="{0149D205-CDD4-47A8-9D08-F54C96771A8D}">
      <dsp:nvSpPr>
        <dsp:cNvPr id="0" name=""/>
        <dsp:cNvSpPr/>
      </dsp:nvSpPr>
      <dsp:spPr>
        <a:xfrm>
          <a:off x="1753016" y="268812"/>
          <a:ext cx="5563393" cy="5563393"/>
        </a:xfrm>
        <a:custGeom>
          <a:avLst/>
          <a:gdLst/>
          <a:ahLst/>
          <a:cxnLst/>
          <a:rect l="0" t="0" r="0" b="0"/>
          <a:pathLst>
            <a:path>
              <a:moveTo>
                <a:pt x="5461567" y="3527437"/>
              </a:moveTo>
              <a:arcTo wR="2781696" hR="2781696" stAng="933033" swAng="140480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2E79F-06FE-4265-9C1D-F316BE6AB4A7}">
      <dsp:nvSpPr>
        <dsp:cNvPr id="0" name=""/>
        <dsp:cNvSpPr/>
      </dsp:nvSpPr>
      <dsp:spPr>
        <a:xfrm>
          <a:off x="4403846" y="5069204"/>
          <a:ext cx="3062471" cy="9671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+mn-ea"/>
              <a:ea typeface="+mn-ea"/>
            </a:rPr>
            <a:t>interview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4451058" y="5116416"/>
        <a:ext cx="2968047" cy="872717"/>
      </dsp:txXfrm>
    </dsp:sp>
    <dsp:sp modelId="{40EFE512-A633-4B54-8E39-9875B9B2BB6F}">
      <dsp:nvSpPr>
        <dsp:cNvPr id="0" name=""/>
        <dsp:cNvSpPr/>
      </dsp:nvSpPr>
      <dsp:spPr>
        <a:xfrm>
          <a:off x="1253597" y="583851"/>
          <a:ext cx="5563393" cy="5563393"/>
        </a:xfrm>
        <a:custGeom>
          <a:avLst/>
          <a:gdLst/>
          <a:ahLst/>
          <a:cxnLst/>
          <a:rect l="0" t="0" r="0" b="0"/>
          <a:pathLst>
            <a:path>
              <a:moveTo>
                <a:pt x="3170814" y="5536042"/>
              </a:moveTo>
              <a:arcTo wR="2781696" hR="2781696" stAng="4917528" swAng="153009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E4914C-984E-4400-B78B-B1EAB4C0F565}">
      <dsp:nvSpPr>
        <dsp:cNvPr id="0" name=""/>
        <dsp:cNvSpPr/>
      </dsp:nvSpPr>
      <dsp:spPr>
        <a:xfrm>
          <a:off x="1110165" y="5167189"/>
          <a:ext cx="2456519" cy="7058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+mn-ea"/>
              <a:ea typeface="+mn-ea"/>
            </a:rPr>
            <a:t>review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1144624" y="5201648"/>
        <a:ext cx="2387601" cy="636968"/>
      </dsp:txXfrm>
    </dsp:sp>
    <dsp:sp modelId="{FAE68EBA-AF26-44A6-B285-058E6786BD52}">
      <dsp:nvSpPr>
        <dsp:cNvPr id="0" name=""/>
        <dsp:cNvSpPr/>
      </dsp:nvSpPr>
      <dsp:spPr>
        <a:xfrm>
          <a:off x="1524819" y="830136"/>
          <a:ext cx="5563393" cy="5563393"/>
        </a:xfrm>
        <a:custGeom>
          <a:avLst/>
          <a:gdLst/>
          <a:ahLst/>
          <a:cxnLst/>
          <a:rect l="0" t="0" r="0" b="0"/>
          <a:pathLst>
            <a:path>
              <a:moveTo>
                <a:pt x="261360" y="3958871"/>
              </a:moveTo>
              <a:arcTo wR="2781696" hR="2781696" stAng="9297846" swAng="168654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03161-E392-40C8-A667-8A2820605F91}">
      <dsp:nvSpPr>
        <dsp:cNvPr id="0" name=""/>
        <dsp:cNvSpPr/>
      </dsp:nvSpPr>
      <dsp:spPr>
        <a:xfrm>
          <a:off x="329276" y="2245462"/>
          <a:ext cx="2650400" cy="78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+mn-ea"/>
              <a:ea typeface="+mn-ea"/>
            </a:rPr>
            <a:t>envy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367666" y="2283852"/>
        <a:ext cx="2573620" cy="709647"/>
      </dsp:txXfrm>
    </dsp:sp>
    <dsp:sp modelId="{378B0C0B-FA4F-443C-80B9-AE92D020C189}">
      <dsp:nvSpPr>
        <dsp:cNvPr id="0" name=""/>
        <dsp:cNvSpPr/>
      </dsp:nvSpPr>
      <dsp:spPr>
        <a:xfrm>
          <a:off x="1517347" y="655560"/>
          <a:ext cx="5563393" cy="5563393"/>
        </a:xfrm>
        <a:custGeom>
          <a:avLst/>
          <a:gdLst/>
          <a:ahLst/>
          <a:cxnLst/>
          <a:rect l="0" t="0" r="0" b="0"/>
          <a:pathLst>
            <a:path>
              <a:moveTo>
                <a:pt x="442416" y="1276504"/>
              </a:moveTo>
              <a:arcTo wR="2781696" hR="2781696" stAng="12765537" swAng="137058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346757" cy="6520307"/>
        <a:chOff x="0" y="0"/>
        <a:chExt cx="8346757" cy="6520307"/>
      </a:xfrm>
    </dsp:grpSpPr>
    <dsp:sp modelId="{37254D38-79AD-43BA-8025-071B1F635224}">
      <dsp:nvSpPr>
        <dsp:cNvPr id="3" name="圆角矩形 2"/>
        <dsp:cNvSpPr/>
      </dsp:nvSpPr>
      <dsp:spPr bwMode="white">
        <a:xfrm>
          <a:off x="3246523" y="123061"/>
          <a:ext cx="2144821" cy="139413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dirty="0" smtClean="0">
              <a:latin typeface="+mn-ea"/>
              <a:ea typeface="+mn-ea"/>
            </a:rPr>
            <a:t>view</a:t>
          </a:r>
          <a:endParaRPr lang="zh-CN" altLang="en-US" sz="3200" b="1" dirty="0">
            <a:latin typeface="+mn-ea"/>
            <a:ea typeface="+mn-ea"/>
          </a:endParaRPr>
        </a:p>
      </dsp:txBody>
      <dsp:txXfrm>
        <a:off x="3246523" y="123061"/>
        <a:ext cx="2144821" cy="1394133"/>
      </dsp:txXfrm>
    </dsp:sp>
    <dsp:sp modelId="{62EB4D9F-20CE-465C-8BF1-9BDCED38FE3A}">
      <dsp:nvSpPr>
        <dsp:cNvPr id="4" name="弧形 3"/>
        <dsp:cNvSpPr/>
      </dsp:nvSpPr>
      <dsp:spPr bwMode="white">
        <a:xfrm>
          <a:off x="1390448" y="697067"/>
          <a:ext cx="5565862" cy="5565862"/>
        </a:xfrm>
        <a:prstGeom prst="arc">
          <a:avLst>
            <a:gd name="adj1" fmla="val 18267514"/>
            <a:gd name="adj2" fmla="val 19798269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90448" y="697067"/>
        <a:ext cx="5565862" cy="5565862"/>
      </dsp:txXfrm>
    </dsp:sp>
    <dsp:sp modelId="{09159373-201B-4905-B335-AA6419FE40BC}">
      <dsp:nvSpPr>
        <dsp:cNvPr id="5" name="圆角矩形 4"/>
        <dsp:cNvSpPr/>
      </dsp:nvSpPr>
      <dsp:spPr bwMode="white">
        <a:xfrm>
          <a:off x="6201936" y="2458937"/>
          <a:ext cx="2144821" cy="139413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+mn-ea"/>
              <a:ea typeface="+mn-ea"/>
            </a:rPr>
            <a:t>viewpoint</a:t>
          </a:r>
          <a:endParaRPr lang="zh-CN" altLang="en-US" b="1" dirty="0">
            <a:latin typeface="+mn-ea"/>
            <a:ea typeface="+mn-ea"/>
          </a:endParaRPr>
        </a:p>
      </dsp:txBody>
      <dsp:txXfrm>
        <a:off x="6201936" y="2458937"/>
        <a:ext cx="2144821" cy="1394133"/>
      </dsp:txXfrm>
    </dsp:sp>
    <dsp:sp modelId="{0149D205-CDD4-47A8-9D08-F54C96771A8D}">
      <dsp:nvSpPr>
        <dsp:cNvPr id="6" name="弧形 5"/>
        <dsp:cNvSpPr/>
      </dsp:nvSpPr>
      <dsp:spPr bwMode="white">
        <a:xfrm>
          <a:off x="1390448" y="697067"/>
          <a:ext cx="5565862" cy="5565862"/>
        </a:xfrm>
        <a:prstGeom prst="arc">
          <a:avLst>
            <a:gd name="adj1" fmla="val 777254"/>
            <a:gd name="adj2" fmla="val 1722276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90448" y="697067"/>
        <a:ext cx="5565862" cy="5565862"/>
      </dsp:txXfrm>
    </dsp:sp>
    <dsp:sp modelId="{65A2E79F-06FE-4265-9C1D-F316BE6AB4A7}">
      <dsp:nvSpPr>
        <dsp:cNvPr id="7" name="圆角矩形 6"/>
        <dsp:cNvSpPr/>
      </dsp:nvSpPr>
      <dsp:spPr bwMode="white">
        <a:xfrm>
          <a:off x="4736734" y="5034369"/>
          <a:ext cx="2144821" cy="139413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dirty="0" smtClean="0">
              <a:latin typeface="+mn-ea"/>
              <a:ea typeface="+mn-ea"/>
            </a:rPr>
            <a:t>interview</a:t>
          </a:r>
          <a:endParaRPr lang="zh-CN" altLang="en-US" sz="3200" b="1" dirty="0">
            <a:latin typeface="+mn-ea"/>
            <a:ea typeface="+mn-ea"/>
          </a:endParaRPr>
        </a:p>
      </dsp:txBody>
      <dsp:txXfrm>
        <a:off x="4736734" y="5034369"/>
        <a:ext cx="2144821" cy="1394133"/>
      </dsp:txXfrm>
    </dsp:sp>
    <dsp:sp modelId="{40EFE512-A633-4B54-8E39-9875B9B2BB6F}">
      <dsp:nvSpPr>
        <dsp:cNvPr id="8" name="弧形 7"/>
        <dsp:cNvSpPr/>
      </dsp:nvSpPr>
      <dsp:spPr bwMode="white">
        <a:xfrm>
          <a:off x="1390448" y="697067"/>
          <a:ext cx="5565862" cy="5565862"/>
        </a:xfrm>
        <a:prstGeom prst="arc">
          <a:avLst>
            <a:gd name="adj1" fmla="val 5063231"/>
            <a:gd name="adj2" fmla="val 6155188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90448" y="697067"/>
        <a:ext cx="5565862" cy="5565862"/>
      </dsp:txXfrm>
    </dsp:sp>
    <dsp:sp modelId="{C0E4914C-984E-4400-B78B-B1EAB4C0F565}">
      <dsp:nvSpPr>
        <dsp:cNvPr id="9" name="圆角矩形 8"/>
        <dsp:cNvSpPr/>
      </dsp:nvSpPr>
      <dsp:spPr bwMode="white">
        <a:xfrm>
          <a:off x="1138481" y="5001712"/>
          <a:ext cx="2144821" cy="139413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dirty="0" smtClean="0">
              <a:latin typeface="+mn-ea"/>
              <a:ea typeface="+mn-ea"/>
            </a:rPr>
            <a:t>review</a:t>
          </a:r>
          <a:endParaRPr lang="zh-CN" altLang="en-US" sz="3200" b="1" dirty="0">
            <a:latin typeface="+mn-ea"/>
            <a:ea typeface="+mn-ea"/>
          </a:endParaRPr>
        </a:p>
      </dsp:txBody>
      <dsp:txXfrm>
        <a:off x="1138481" y="5001712"/>
        <a:ext cx="2144821" cy="1394133"/>
      </dsp:txXfrm>
    </dsp:sp>
    <dsp:sp modelId="{FAE68EBA-AF26-44A6-B285-058E6786BD52}">
      <dsp:nvSpPr>
        <dsp:cNvPr id="10" name="弧形 9"/>
        <dsp:cNvSpPr/>
      </dsp:nvSpPr>
      <dsp:spPr bwMode="white">
        <a:xfrm>
          <a:off x="1390448" y="697067"/>
          <a:ext cx="5565862" cy="5565862"/>
        </a:xfrm>
        <a:prstGeom prst="arc">
          <a:avLst>
            <a:gd name="adj1" fmla="val 9200718"/>
            <a:gd name="adj2" fmla="val 10369501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90448" y="697067"/>
        <a:ext cx="5565862" cy="5565862"/>
      </dsp:txXfrm>
    </dsp:sp>
    <dsp:sp modelId="{4FE03161-E392-40C8-A667-8A2820605F91}">
      <dsp:nvSpPr>
        <dsp:cNvPr id="11" name="圆角矩形 10"/>
        <dsp:cNvSpPr/>
      </dsp:nvSpPr>
      <dsp:spPr bwMode="white">
        <a:xfrm>
          <a:off x="454229" y="2118976"/>
          <a:ext cx="2144821" cy="139413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dirty="0" smtClean="0">
              <a:latin typeface="+mn-ea"/>
              <a:ea typeface="+mn-ea"/>
            </a:rPr>
            <a:t>envy</a:t>
          </a:r>
          <a:endParaRPr lang="zh-CN" altLang="en-US" sz="3200" b="1" dirty="0">
            <a:latin typeface="+mn-ea"/>
            <a:ea typeface="+mn-ea"/>
          </a:endParaRPr>
        </a:p>
      </dsp:txBody>
      <dsp:txXfrm>
        <a:off x="454229" y="2118976"/>
        <a:ext cx="2144821" cy="1394133"/>
      </dsp:txXfrm>
    </dsp:sp>
    <dsp:sp modelId="{378B0C0B-FA4F-443C-80B9-AE92D020C189}">
      <dsp:nvSpPr>
        <dsp:cNvPr id="12" name="弧形 11"/>
        <dsp:cNvSpPr/>
      </dsp:nvSpPr>
      <dsp:spPr bwMode="white">
        <a:xfrm>
          <a:off x="1390448" y="697067"/>
          <a:ext cx="5565862" cy="5565862"/>
        </a:xfrm>
        <a:prstGeom prst="arc">
          <a:avLst>
            <a:gd name="adj1" fmla="val 13051936"/>
            <a:gd name="adj2" fmla="val 14537553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90448" y="697067"/>
        <a:ext cx="5565862" cy="5565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346757" cy="6520307"/>
        <a:chOff x="0" y="0"/>
        <a:chExt cx="8346757" cy="6520307"/>
      </a:xfrm>
    </dsp:grpSpPr>
    <dsp:sp modelId="{37254D38-79AD-43BA-8025-071B1F635224}">
      <dsp:nvSpPr>
        <dsp:cNvPr id="3" name="圆角矩形 2"/>
        <dsp:cNvSpPr/>
      </dsp:nvSpPr>
      <dsp:spPr bwMode="white">
        <a:xfrm>
          <a:off x="3100968" y="0"/>
          <a:ext cx="2144821" cy="139413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ctr">
            <a:defRPr sz="3800"/>
          </a:lvl1pPr>
          <a:lvl2pPr marL="285750" indent="-285750" algn="ctr">
            <a:defRPr sz="2900"/>
          </a:lvl2pPr>
          <a:lvl3pPr marL="571500" indent="-285750" algn="ctr">
            <a:defRPr sz="2900"/>
          </a:lvl3pPr>
          <a:lvl4pPr marL="857250" indent="-285750" algn="ctr">
            <a:defRPr sz="2900"/>
          </a:lvl4pPr>
          <a:lvl5pPr marL="1143000" indent="-285750" algn="ctr">
            <a:defRPr sz="2900"/>
          </a:lvl5pPr>
          <a:lvl6pPr marL="1428750" indent="-285750" algn="ctr">
            <a:defRPr sz="2900"/>
          </a:lvl6pPr>
          <a:lvl7pPr marL="1714500" indent="-285750" algn="ctr">
            <a:defRPr sz="2900"/>
          </a:lvl7pPr>
          <a:lvl8pPr marL="2000250" indent="-285750" algn="ctr">
            <a:defRPr sz="2900"/>
          </a:lvl8pPr>
          <a:lvl9pPr marL="2286000" indent="-285750" algn="ctr">
            <a:defRPr sz="2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dirty="0" smtClean="0">
              <a:latin typeface="+mn-ea"/>
              <a:ea typeface="+mn-ea"/>
            </a:rPr>
            <a:t>eyesight</a:t>
          </a:r>
          <a:endParaRPr lang="zh-CN" altLang="en-US" sz="3200" b="1" dirty="0">
            <a:latin typeface="+mn-ea"/>
            <a:ea typeface="+mn-ea"/>
          </a:endParaRPr>
        </a:p>
      </dsp:txBody>
      <dsp:txXfrm>
        <a:off x="3100968" y="0"/>
        <a:ext cx="2144821" cy="1394133"/>
      </dsp:txXfrm>
    </dsp:sp>
    <dsp:sp modelId="{62EB4D9F-20CE-465C-8BF1-9BDCED38FE3A}">
      <dsp:nvSpPr>
        <dsp:cNvPr id="4" name="弧形 3"/>
        <dsp:cNvSpPr/>
      </dsp:nvSpPr>
      <dsp:spPr bwMode="white">
        <a:xfrm>
          <a:off x="1390448" y="697067"/>
          <a:ext cx="5565862" cy="5565862"/>
        </a:xfrm>
        <a:prstGeom prst="arc">
          <a:avLst>
            <a:gd name="adj1" fmla="val 17959699"/>
            <a:gd name="adj2" fmla="val 19158981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90448" y="697067"/>
        <a:ext cx="5565862" cy="5565862"/>
      </dsp:txXfrm>
    </dsp:sp>
    <dsp:sp modelId="{09159373-201B-4905-B335-AA6419FE40BC}">
      <dsp:nvSpPr>
        <dsp:cNvPr id="5" name="圆角矩形 4"/>
        <dsp:cNvSpPr/>
      </dsp:nvSpPr>
      <dsp:spPr bwMode="white">
        <a:xfrm>
          <a:off x="5747693" y="1922958"/>
          <a:ext cx="2144821" cy="139413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44780" tIns="144780" rIns="144780" bIns="144780" anchor="ctr"/>
        <a:lstStyle>
          <a:lvl1pPr algn="ctr">
            <a:defRPr sz="3800"/>
          </a:lvl1pPr>
          <a:lvl2pPr marL="285750" indent="-285750" algn="ctr">
            <a:defRPr sz="2900"/>
          </a:lvl2pPr>
          <a:lvl3pPr marL="571500" indent="-285750" algn="ctr">
            <a:defRPr sz="2900"/>
          </a:lvl3pPr>
          <a:lvl4pPr marL="857250" indent="-285750" algn="ctr">
            <a:defRPr sz="2900"/>
          </a:lvl4pPr>
          <a:lvl5pPr marL="1143000" indent="-285750" algn="ctr">
            <a:defRPr sz="2900"/>
          </a:lvl5pPr>
          <a:lvl6pPr marL="1428750" indent="-285750" algn="ctr">
            <a:defRPr sz="2900"/>
          </a:lvl6pPr>
          <a:lvl7pPr marL="1714500" indent="-285750" algn="ctr">
            <a:defRPr sz="2900"/>
          </a:lvl7pPr>
          <a:lvl8pPr marL="2000250" indent="-285750" algn="ctr">
            <a:defRPr sz="2900"/>
          </a:lvl8pPr>
          <a:lvl9pPr marL="2286000" indent="-285750" algn="ctr">
            <a:defRPr sz="2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+mn-ea"/>
              <a:ea typeface="+mn-ea"/>
            </a:rPr>
            <a:t>insight</a:t>
          </a:r>
          <a:endParaRPr lang="zh-CN" altLang="en-US" b="1" dirty="0">
            <a:latin typeface="+mn-ea"/>
            <a:ea typeface="+mn-ea"/>
          </a:endParaRPr>
        </a:p>
      </dsp:txBody>
      <dsp:txXfrm>
        <a:off x="5747693" y="1922958"/>
        <a:ext cx="2144821" cy="1394133"/>
      </dsp:txXfrm>
    </dsp:sp>
    <dsp:sp modelId="{0149D205-CDD4-47A8-9D08-F54C96771A8D}">
      <dsp:nvSpPr>
        <dsp:cNvPr id="6" name="弧形 5"/>
        <dsp:cNvSpPr/>
      </dsp:nvSpPr>
      <dsp:spPr bwMode="white">
        <a:xfrm>
          <a:off x="1390448" y="697067"/>
          <a:ext cx="5565862" cy="5565862"/>
        </a:xfrm>
        <a:prstGeom prst="arc">
          <a:avLst>
            <a:gd name="adj1" fmla="val 246374"/>
            <a:gd name="adj2" fmla="val 1589556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90448" y="697067"/>
        <a:ext cx="5565862" cy="5565862"/>
      </dsp:txXfrm>
    </dsp:sp>
    <dsp:sp modelId="{65A2E79F-06FE-4265-9C1D-F316BE6AB4A7}">
      <dsp:nvSpPr>
        <dsp:cNvPr id="7" name="圆角矩形 6"/>
        <dsp:cNvSpPr/>
      </dsp:nvSpPr>
      <dsp:spPr bwMode="white">
        <a:xfrm>
          <a:off x="4736734" y="5034369"/>
          <a:ext cx="2144821" cy="139413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ctr">
            <a:defRPr sz="3800"/>
          </a:lvl1pPr>
          <a:lvl2pPr marL="285750" indent="-285750" algn="ctr">
            <a:defRPr sz="2900"/>
          </a:lvl2pPr>
          <a:lvl3pPr marL="571500" indent="-285750" algn="ctr">
            <a:defRPr sz="2900"/>
          </a:lvl3pPr>
          <a:lvl4pPr marL="857250" indent="-285750" algn="ctr">
            <a:defRPr sz="2900"/>
          </a:lvl4pPr>
          <a:lvl5pPr marL="1143000" indent="-285750" algn="ctr">
            <a:defRPr sz="2900"/>
          </a:lvl5pPr>
          <a:lvl6pPr marL="1428750" indent="-285750" algn="ctr">
            <a:defRPr sz="2900"/>
          </a:lvl6pPr>
          <a:lvl7pPr marL="1714500" indent="-285750" algn="ctr">
            <a:defRPr sz="2900"/>
          </a:lvl7pPr>
          <a:lvl8pPr marL="2000250" indent="-285750" algn="ctr">
            <a:defRPr sz="2900"/>
          </a:lvl8pPr>
          <a:lvl9pPr marL="2286000" indent="-285750" algn="ctr">
            <a:defRPr sz="2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dirty="0" smtClean="0">
              <a:latin typeface="+mn-ea"/>
              <a:ea typeface="+mn-ea"/>
            </a:rPr>
            <a:t>insightful</a:t>
          </a:r>
          <a:endParaRPr lang="zh-CN" altLang="en-US" sz="3200" b="1" dirty="0">
            <a:latin typeface="+mn-ea"/>
            <a:ea typeface="+mn-ea"/>
          </a:endParaRPr>
        </a:p>
      </dsp:txBody>
      <dsp:txXfrm>
        <a:off x="4736734" y="5034369"/>
        <a:ext cx="2144821" cy="1394133"/>
      </dsp:txXfrm>
    </dsp:sp>
    <dsp:sp modelId="{40EFE512-A633-4B54-8E39-9875B9B2BB6F}">
      <dsp:nvSpPr>
        <dsp:cNvPr id="8" name="弧形 7"/>
        <dsp:cNvSpPr/>
      </dsp:nvSpPr>
      <dsp:spPr bwMode="white">
        <a:xfrm>
          <a:off x="1390448" y="697067"/>
          <a:ext cx="5565862" cy="5565862"/>
        </a:xfrm>
        <a:prstGeom prst="arc">
          <a:avLst>
            <a:gd name="adj1" fmla="val 4979547"/>
            <a:gd name="adj2" fmla="val 5820452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90448" y="697067"/>
        <a:ext cx="5565862" cy="5565862"/>
      </dsp:txXfrm>
    </dsp:sp>
    <dsp:sp modelId="{C0E4914C-984E-4400-B78B-B1EAB4C0F565}">
      <dsp:nvSpPr>
        <dsp:cNvPr id="9" name="圆角矩形 8"/>
        <dsp:cNvSpPr/>
      </dsp:nvSpPr>
      <dsp:spPr bwMode="white">
        <a:xfrm>
          <a:off x="1465202" y="5034369"/>
          <a:ext cx="2144821" cy="139413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ctr">
            <a:defRPr sz="3800"/>
          </a:lvl1pPr>
          <a:lvl2pPr marL="285750" indent="-285750" algn="ctr">
            <a:defRPr sz="2900"/>
          </a:lvl2pPr>
          <a:lvl3pPr marL="571500" indent="-285750" algn="ctr">
            <a:defRPr sz="2900"/>
          </a:lvl3pPr>
          <a:lvl4pPr marL="857250" indent="-285750" algn="ctr">
            <a:defRPr sz="2900"/>
          </a:lvl4pPr>
          <a:lvl5pPr marL="1143000" indent="-285750" algn="ctr">
            <a:defRPr sz="2900"/>
          </a:lvl5pPr>
          <a:lvl6pPr marL="1428750" indent="-285750" algn="ctr">
            <a:defRPr sz="2900"/>
          </a:lvl6pPr>
          <a:lvl7pPr marL="1714500" indent="-285750" algn="ctr">
            <a:defRPr sz="2900"/>
          </a:lvl7pPr>
          <a:lvl8pPr marL="2000250" indent="-285750" algn="ctr">
            <a:defRPr sz="2900"/>
          </a:lvl8pPr>
          <a:lvl9pPr marL="2286000" indent="-285750" algn="ctr">
            <a:defRPr sz="2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dirty="0" smtClean="0">
              <a:latin typeface="+mn-ea"/>
              <a:ea typeface="+mn-ea"/>
            </a:rPr>
            <a:t>sightseeing</a:t>
          </a:r>
          <a:endParaRPr lang="zh-CN" altLang="en-US" sz="3200" b="1" dirty="0">
            <a:latin typeface="+mn-ea"/>
            <a:ea typeface="+mn-ea"/>
          </a:endParaRPr>
        </a:p>
      </dsp:txBody>
      <dsp:txXfrm>
        <a:off x="1465202" y="5034369"/>
        <a:ext cx="2144821" cy="1394133"/>
      </dsp:txXfrm>
    </dsp:sp>
    <dsp:sp modelId="{FAE68EBA-AF26-44A6-B285-058E6786BD52}">
      <dsp:nvSpPr>
        <dsp:cNvPr id="10" name="弧形 9"/>
        <dsp:cNvSpPr/>
      </dsp:nvSpPr>
      <dsp:spPr bwMode="white">
        <a:xfrm>
          <a:off x="1390448" y="697067"/>
          <a:ext cx="5565862" cy="5565862"/>
        </a:xfrm>
        <a:prstGeom prst="arc">
          <a:avLst>
            <a:gd name="adj1" fmla="val 9210443"/>
            <a:gd name="adj2" fmla="val 10553625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90448" y="697067"/>
        <a:ext cx="5565862" cy="5565862"/>
      </dsp:txXfrm>
    </dsp:sp>
    <dsp:sp modelId="{4FE03161-E392-40C8-A667-8A2820605F91}">
      <dsp:nvSpPr>
        <dsp:cNvPr id="11" name="圆角矩形 10"/>
        <dsp:cNvSpPr/>
      </dsp:nvSpPr>
      <dsp:spPr bwMode="white">
        <a:xfrm>
          <a:off x="454244" y="1922958"/>
          <a:ext cx="2144821" cy="139413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ctr">
            <a:defRPr sz="3800"/>
          </a:lvl1pPr>
          <a:lvl2pPr marL="285750" indent="-285750" algn="ctr">
            <a:defRPr sz="2900"/>
          </a:lvl2pPr>
          <a:lvl3pPr marL="571500" indent="-285750" algn="ctr">
            <a:defRPr sz="2900"/>
          </a:lvl3pPr>
          <a:lvl4pPr marL="857250" indent="-285750" algn="ctr">
            <a:defRPr sz="2900"/>
          </a:lvl4pPr>
          <a:lvl5pPr marL="1143000" indent="-285750" algn="ctr">
            <a:defRPr sz="2900"/>
          </a:lvl5pPr>
          <a:lvl6pPr marL="1428750" indent="-285750" algn="ctr">
            <a:defRPr sz="2900"/>
          </a:lvl6pPr>
          <a:lvl7pPr marL="1714500" indent="-285750" algn="ctr">
            <a:defRPr sz="2900"/>
          </a:lvl7pPr>
          <a:lvl8pPr marL="2000250" indent="-285750" algn="ctr">
            <a:defRPr sz="2900"/>
          </a:lvl8pPr>
          <a:lvl9pPr marL="2286000" indent="-285750" algn="ctr">
            <a:defRPr sz="2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dirty="0" err="1" smtClean="0">
              <a:latin typeface="+mn-ea"/>
              <a:ea typeface="+mn-ea"/>
            </a:rPr>
            <a:t>sighter</a:t>
          </a:r>
          <a:endParaRPr lang="zh-CN" altLang="en-US" sz="3200" b="1" dirty="0">
            <a:latin typeface="+mn-ea"/>
            <a:ea typeface="+mn-ea"/>
          </a:endParaRPr>
        </a:p>
      </dsp:txBody>
      <dsp:txXfrm>
        <a:off x="454244" y="1922958"/>
        <a:ext cx="2144821" cy="1394133"/>
      </dsp:txXfrm>
    </dsp:sp>
    <dsp:sp modelId="{378B0C0B-FA4F-443C-80B9-AE92D020C189}">
      <dsp:nvSpPr>
        <dsp:cNvPr id="12" name="弧形 11"/>
        <dsp:cNvSpPr/>
      </dsp:nvSpPr>
      <dsp:spPr bwMode="white">
        <a:xfrm>
          <a:off x="1390448" y="697067"/>
          <a:ext cx="5565862" cy="5565862"/>
        </a:xfrm>
        <a:prstGeom prst="arc">
          <a:avLst>
            <a:gd name="adj1" fmla="val 13241018"/>
            <a:gd name="adj2" fmla="val 14440300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90448" y="697067"/>
        <a:ext cx="5565862" cy="556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42CBB-8986-4E87-BE5D-02EB8D7ACE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DC462-1FF6-45F9-BA67-BD56657138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160000" y="2627998"/>
            <a:ext cx="12960000" cy="2346751"/>
          </a:xfrm>
        </p:spPr>
        <p:txBody>
          <a:bodyPr anchor="b">
            <a:normAutofit/>
          </a:bodyPr>
          <a:lstStyle>
            <a:lvl1pPr algn="ctr">
              <a:defRPr sz="10205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000" y="5105250"/>
            <a:ext cx="12960000" cy="2346749"/>
          </a:xfrm>
        </p:spPr>
        <p:txBody>
          <a:bodyPr>
            <a:normAutofit/>
          </a:bodyPr>
          <a:lstStyle>
            <a:lvl1pPr marL="0" indent="0" algn="ctr">
              <a:buNone/>
              <a:defRPr sz="2550"/>
            </a:lvl1pPr>
            <a:lvl2pPr marL="647700" indent="0" algn="ctr">
              <a:buNone/>
              <a:defRPr sz="2835"/>
            </a:lvl2pPr>
            <a:lvl3pPr marL="1296035" indent="0" algn="ctr">
              <a:buNone/>
              <a:defRPr sz="2550"/>
            </a:lvl3pPr>
            <a:lvl4pPr marL="1943735" indent="0" algn="ctr">
              <a:buNone/>
              <a:defRPr sz="2270"/>
            </a:lvl4pPr>
            <a:lvl5pPr marL="2592070" indent="0" algn="ctr">
              <a:buNone/>
              <a:defRPr sz="2270"/>
            </a:lvl5pPr>
            <a:lvl6pPr marL="3239770" indent="0" algn="ctr">
              <a:buNone/>
              <a:defRPr sz="2270"/>
            </a:lvl6pPr>
            <a:lvl7pPr marL="3888105" indent="0" algn="ctr">
              <a:buNone/>
              <a:defRPr sz="2270"/>
            </a:lvl7pPr>
            <a:lvl8pPr marL="4535805" indent="0" algn="ctr">
              <a:buNone/>
              <a:defRPr sz="2270"/>
            </a:lvl8pPr>
            <a:lvl9pPr marL="5184140" indent="0" algn="ctr">
              <a:buNone/>
              <a:defRPr sz="227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88000" y="9009000"/>
            <a:ext cx="3888000" cy="517500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724000" y="9009000"/>
            <a:ext cx="5832000" cy="517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2204000" y="9009000"/>
            <a:ext cx="3888000" cy="517500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88000" y="9009000"/>
            <a:ext cx="3888000" cy="5175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724000" y="9009000"/>
            <a:ext cx="5832000" cy="517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2204000" y="9009000"/>
            <a:ext cx="3888000" cy="5175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188000" y="781714"/>
            <a:ext cx="14904000" cy="787885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88000" y="9009000"/>
            <a:ext cx="3888000" cy="5175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724000" y="9009000"/>
            <a:ext cx="5832000" cy="5175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2204000" y="9009000"/>
            <a:ext cx="3888000" cy="5175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88000" y="9009000"/>
            <a:ext cx="3888000" cy="517500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24000" y="9009000"/>
            <a:ext cx="5832000" cy="517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2204000" y="9009000"/>
            <a:ext cx="3888000" cy="517500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1188000" y="3100313"/>
            <a:ext cx="14904000" cy="3519375"/>
          </a:xfrm>
        </p:spPr>
        <p:txBody>
          <a:bodyPr>
            <a:normAutofit/>
          </a:bodyPr>
          <a:lstStyle>
            <a:lvl1pPr algn="ctr">
              <a:defRPr sz="8505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88000" y="9009000"/>
            <a:ext cx="3888000" cy="5175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724000" y="9009000"/>
            <a:ext cx="5832000" cy="5175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2204000" y="9009000"/>
            <a:ext cx="3888000" cy="5175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0251" y="517500"/>
            <a:ext cx="14904000" cy="1878751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0251" y="2473173"/>
            <a:ext cx="7310249" cy="1167749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7700" indent="0">
              <a:buNone/>
              <a:defRPr sz="2835" b="1"/>
            </a:lvl2pPr>
            <a:lvl3pPr marL="1296035" indent="0">
              <a:buNone/>
              <a:defRPr sz="2550" b="1"/>
            </a:lvl3pPr>
            <a:lvl4pPr marL="1943735" indent="0">
              <a:buNone/>
              <a:defRPr sz="2270" b="1"/>
            </a:lvl4pPr>
            <a:lvl5pPr marL="2592070" indent="0">
              <a:buNone/>
              <a:defRPr sz="2270" b="1"/>
            </a:lvl5pPr>
            <a:lvl6pPr marL="3239770" indent="0">
              <a:buNone/>
              <a:defRPr sz="2270" b="1"/>
            </a:lvl6pPr>
            <a:lvl7pPr marL="3888105" indent="0">
              <a:buNone/>
              <a:defRPr sz="2270" b="1"/>
            </a:lvl7pPr>
            <a:lvl8pPr marL="4535805" indent="0">
              <a:buNone/>
              <a:defRPr sz="2270" b="1"/>
            </a:lvl8pPr>
            <a:lvl9pPr marL="5184140" indent="0">
              <a:buNone/>
              <a:defRPr sz="227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90251" y="3707162"/>
            <a:ext cx="7310249" cy="5065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748000" y="2473173"/>
            <a:ext cx="7346251" cy="1167749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7700" indent="0">
              <a:buNone/>
              <a:defRPr sz="2835" b="1"/>
            </a:lvl2pPr>
            <a:lvl3pPr marL="1296035" indent="0">
              <a:buNone/>
              <a:defRPr sz="2550" b="1"/>
            </a:lvl3pPr>
            <a:lvl4pPr marL="1943735" indent="0">
              <a:buNone/>
              <a:defRPr sz="2270" b="1"/>
            </a:lvl4pPr>
            <a:lvl5pPr marL="2592070" indent="0">
              <a:buNone/>
              <a:defRPr sz="2270" b="1"/>
            </a:lvl5pPr>
            <a:lvl6pPr marL="3239770" indent="0">
              <a:buNone/>
              <a:defRPr sz="2270" b="1"/>
            </a:lvl6pPr>
            <a:lvl7pPr marL="3888105" indent="0">
              <a:buNone/>
              <a:defRPr sz="2270" b="1"/>
            </a:lvl7pPr>
            <a:lvl8pPr marL="4535805" indent="0">
              <a:buNone/>
              <a:defRPr sz="2270" b="1"/>
            </a:lvl8pPr>
            <a:lvl9pPr marL="5184140" indent="0">
              <a:buNone/>
              <a:defRPr sz="227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748000" y="3707162"/>
            <a:ext cx="7346251" cy="5065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188000" y="9009000"/>
            <a:ext cx="3888000" cy="5175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5724000" y="9009000"/>
            <a:ext cx="5832000" cy="517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2204000" y="9009000"/>
            <a:ext cx="3888000" cy="5175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90000" y="3060000"/>
            <a:ext cx="8100000" cy="1959378"/>
          </a:xfrm>
        </p:spPr>
        <p:txBody>
          <a:bodyPr anchor="b" anchorCtr="0">
            <a:normAutofit/>
          </a:bodyPr>
          <a:lstStyle>
            <a:lvl1pPr algn="ctr">
              <a:defRPr sz="1134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88000" y="9009000"/>
            <a:ext cx="3888000" cy="517500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724000" y="9009000"/>
            <a:ext cx="5832000" cy="517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2204000" y="9009000"/>
            <a:ext cx="3888000" cy="517500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4590000" y="5291151"/>
            <a:ext cx="8100000" cy="1680856"/>
          </a:xfrm>
        </p:spPr>
        <p:txBody>
          <a:bodyPr>
            <a:normAutofit/>
          </a:bodyPr>
          <a:lstStyle>
            <a:lvl1pPr marL="0" indent="0" algn="ctr">
              <a:buNone/>
              <a:defRPr sz="4535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88000" y="9009000"/>
            <a:ext cx="3888000" cy="5175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24000" y="9009000"/>
            <a:ext cx="5832000" cy="517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2204000" y="9009000"/>
            <a:ext cx="3888000" cy="5175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88000" y="1011505"/>
            <a:ext cx="6635415" cy="2024165"/>
          </a:xfrm>
        </p:spPr>
        <p:txBody>
          <a:bodyPr anchor="t" anchorCtr="0">
            <a:normAutofit/>
          </a:bodyPr>
          <a:lstStyle>
            <a:lvl1pPr>
              <a:defRPr sz="51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7997268" y="1011505"/>
            <a:ext cx="8095581" cy="7658645"/>
          </a:xfrm>
        </p:spPr>
        <p:txBody>
          <a:bodyPr/>
          <a:lstStyle>
            <a:lvl1pPr marL="0" indent="0">
              <a:buNone/>
              <a:defRPr sz="4535"/>
            </a:lvl1pPr>
            <a:lvl2pPr marL="647700" indent="0">
              <a:buNone/>
              <a:defRPr sz="3970"/>
            </a:lvl2pPr>
            <a:lvl3pPr marL="1296035" indent="0">
              <a:buNone/>
              <a:defRPr sz="3400"/>
            </a:lvl3pPr>
            <a:lvl4pPr marL="1943735" indent="0">
              <a:buNone/>
              <a:defRPr sz="2835"/>
            </a:lvl4pPr>
            <a:lvl5pPr marL="2592070" indent="0">
              <a:buNone/>
              <a:defRPr sz="2835"/>
            </a:lvl5pPr>
            <a:lvl6pPr marL="3239770" indent="0">
              <a:buNone/>
              <a:defRPr sz="2835"/>
            </a:lvl6pPr>
            <a:lvl7pPr marL="3888105" indent="0">
              <a:buNone/>
              <a:defRPr sz="2835"/>
            </a:lvl7pPr>
            <a:lvl8pPr marL="4535805" indent="0">
              <a:buNone/>
              <a:defRPr sz="2835"/>
            </a:lvl8pPr>
            <a:lvl9pPr marL="5184140" indent="0">
              <a:buNone/>
              <a:defRPr sz="283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88000" y="3279505"/>
            <a:ext cx="6635415" cy="5402250"/>
          </a:xfrm>
        </p:spPr>
        <p:txBody>
          <a:bodyPr>
            <a:normAutofit/>
          </a:bodyPr>
          <a:lstStyle>
            <a:lvl1pPr marL="0" indent="0">
              <a:buNone/>
              <a:defRPr sz="2550"/>
            </a:lvl1pPr>
            <a:lvl2pPr marL="647700" indent="0">
              <a:buNone/>
              <a:defRPr sz="1985"/>
            </a:lvl2pPr>
            <a:lvl3pPr marL="1296035" indent="0">
              <a:buNone/>
              <a:defRPr sz="1700"/>
            </a:lvl3pPr>
            <a:lvl4pPr marL="1943735" indent="0">
              <a:buNone/>
              <a:defRPr sz="1415"/>
            </a:lvl4pPr>
            <a:lvl5pPr marL="2592070" indent="0">
              <a:buNone/>
              <a:defRPr sz="1415"/>
            </a:lvl5pPr>
            <a:lvl6pPr marL="3239770" indent="0">
              <a:buNone/>
              <a:defRPr sz="1415"/>
            </a:lvl6pPr>
            <a:lvl7pPr marL="3888105" indent="0">
              <a:buNone/>
              <a:defRPr sz="1415"/>
            </a:lvl7pPr>
            <a:lvl8pPr marL="4535805" indent="0">
              <a:buNone/>
              <a:defRPr sz="1415"/>
            </a:lvl8pPr>
            <a:lvl9pPr marL="5184140" indent="0">
              <a:buNone/>
              <a:defRPr sz="141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88000" y="9009000"/>
            <a:ext cx="3888000" cy="5175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724000" y="9009000"/>
            <a:ext cx="5832000" cy="5175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2204000" y="9009000"/>
            <a:ext cx="3888000" cy="5175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4803792" y="517500"/>
            <a:ext cx="1288206" cy="8237250"/>
          </a:xfrm>
        </p:spPr>
        <p:txBody>
          <a:bodyPr vert="eaVert">
            <a:normAutofit/>
          </a:bodyPr>
          <a:lstStyle>
            <a:lvl1pPr>
              <a:defRPr sz="623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7999" y="517500"/>
            <a:ext cx="13388659" cy="823725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88000" y="9009000"/>
            <a:ext cx="3888000" cy="5175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724000" y="9009000"/>
            <a:ext cx="5832000" cy="517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2204000" y="9009000"/>
            <a:ext cx="3888000" cy="5175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14680" y="719455"/>
            <a:ext cx="13182600" cy="828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logo黑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3797280" y="132080"/>
            <a:ext cx="2954020" cy="10140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296035" rtl="0" eaLnBrk="1" latinLnBrk="0" hangingPunct="1">
        <a:lnSpc>
          <a:spcPct val="90000"/>
        </a:lnSpc>
        <a:spcBef>
          <a:spcPct val="0"/>
        </a:spcBef>
        <a:buNone/>
        <a:defRPr sz="62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850" indent="-323850" algn="l" defTabSz="1296035" rtl="0" eaLnBrk="1" fontAlgn="auto" latinLnBrk="0" hangingPunct="1">
        <a:lnSpc>
          <a:spcPct val="150000"/>
        </a:lnSpc>
        <a:spcBef>
          <a:spcPct val="284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972185" indent="-323850" algn="l" defTabSz="1296035" rtl="0" eaLnBrk="1" fontAlgn="auto" latinLnBrk="0" hangingPunct="1">
        <a:lnSpc>
          <a:spcPct val="150000"/>
        </a:lnSpc>
        <a:spcBef>
          <a:spcPts val="71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619885" indent="-323850" algn="l" defTabSz="1296035" rtl="0" eaLnBrk="1" fontAlgn="auto" latinLnBrk="0" hangingPunct="1">
        <a:lnSpc>
          <a:spcPct val="150000"/>
        </a:lnSpc>
        <a:spcBef>
          <a:spcPts val="710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3pPr>
      <a:lvl4pPr marL="2268220" indent="-323850" algn="l" defTabSz="1296035" rtl="0" eaLnBrk="1" fontAlgn="auto" latinLnBrk="0" hangingPunct="1">
        <a:lnSpc>
          <a:spcPct val="150000"/>
        </a:lnSpc>
        <a:spcBef>
          <a:spcPts val="710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4pPr>
      <a:lvl5pPr marL="2915920" indent="-323850" algn="l" defTabSz="1296035" rtl="0" eaLnBrk="1" fontAlgn="auto" latinLnBrk="0" hangingPunct="1">
        <a:lnSpc>
          <a:spcPct val="150000"/>
        </a:lnSpc>
        <a:spcBef>
          <a:spcPts val="710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5pPr>
      <a:lvl6pPr marL="3564255" indent="-323850" algn="l" defTabSz="129603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6pPr>
      <a:lvl7pPr marL="4211955" indent="-323850" algn="l" defTabSz="129603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7pPr>
      <a:lvl8pPr marL="4860290" indent="-323850" algn="l" defTabSz="129603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8pPr>
      <a:lvl9pPr marL="5507990" indent="-323850" algn="l" defTabSz="129603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2pPr>
      <a:lvl3pPr marL="1296035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3pPr>
      <a:lvl4pPr marL="1943735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4pPr>
      <a:lvl5pPr marL="2592070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5pPr>
      <a:lvl6pPr marL="3239770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6pPr>
      <a:lvl7pPr marL="3888105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7pPr>
      <a:lvl8pPr marL="4535805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8pPr>
      <a:lvl9pPr marL="5184140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14680" y="719455"/>
            <a:ext cx="13182600" cy="828865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</a:t>
            </a:r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Contents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200"/>
              </a:spcBef>
              <a:buNone/>
            </a:pPr>
            <a:endParaRPr lang="en-US" altLang="zh-CN" sz="4000" u="sng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20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主体课：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听说睹写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2.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手足相连（一）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3.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政治法律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93915" y="3669030"/>
            <a:ext cx="42595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拓展课：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手足相连（二）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生命史诗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精神世界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03440" y="1015619"/>
            <a:ext cx="442913" cy="604520"/>
            <a:chOff x="5409930" y="2460622"/>
            <a:chExt cx="590728" cy="604325"/>
          </a:xfrm>
        </p:grpSpPr>
        <p:sp>
          <p:nvSpPr>
            <p:cNvPr id="6" name="六边形 5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/>
              </a:endParaRPr>
            </a:p>
          </p:txBody>
        </p:sp>
        <p:sp>
          <p:nvSpPr>
            <p:cNvPr id="7" name="六边形 6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94680" y="4590721"/>
            <a:ext cx="246196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symphony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73416" y="5822592"/>
            <a:ext cx="19385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famous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73416" y="7108588"/>
            <a:ext cx="19385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fable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688715" y="4532484"/>
            <a:ext cx="20279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fate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98975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1.2.3 -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fam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-/-fat-/-fan-/-fess-/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phon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640824" y="5110951"/>
            <a:ext cx="500888" cy="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617075" y="6279792"/>
            <a:ext cx="550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650984" y="7543690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8290552" y="3026283"/>
            <a:ext cx="38863" cy="557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137648" y="3962999"/>
            <a:ext cx="508" cy="2361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648596" y="4332621"/>
            <a:ext cx="1256892" cy="22631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phon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 err="1">
                <a:solidFill>
                  <a:srgbClr val="FFFFFF"/>
                </a:solidFill>
                <a:latin typeface="微软雅黑" panose="020B0503020204020204" pitchFamily="34" charset="-122"/>
              </a:rPr>
              <a:t>f</a:t>
            </a:r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am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f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at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f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an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fess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左箭头 57"/>
          <p:cNvSpPr/>
          <p:nvPr/>
        </p:nvSpPr>
        <p:spPr>
          <a:xfrm>
            <a:off x="6136632" y="5239512"/>
            <a:ext cx="52628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7778488" y="5228844"/>
            <a:ext cx="512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908530" y="4534661"/>
            <a:ext cx="2296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fatal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10722856" y="5029961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8304922" y="5032772"/>
            <a:ext cx="421385" cy="2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713208" y="2536810"/>
            <a:ext cx="21659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professor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>
            <a:endCxn id="42" idx="1"/>
          </p:cNvCxnSpPr>
          <p:nvPr/>
        </p:nvCxnSpPr>
        <p:spPr>
          <a:xfrm flipV="1">
            <a:off x="8313031" y="2994010"/>
            <a:ext cx="400177" cy="31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1106141" y="1930258"/>
            <a:ext cx="2514605" cy="9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profession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111984" y="2974960"/>
            <a:ext cx="271287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professional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>
            <a:stCxn id="42" idx="3"/>
            <a:endCxn id="45" idx="1"/>
          </p:cNvCxnSpPr>
          <p:nvPr/>
        </p:nvCxnSpPr>
        <p:spPr>
          <a:xfrm>
            <a:off x="10879120" y="2994010"/>
            <a:ext cx="232864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2" idx="3"/>
            <a:endCxn id="44" idx="1"/>
          </p:cNvCxnSpPr>
          <p:nvPr/>
        </p:nvCxnSpPr>
        <p:spPr>
          <a:xfrm flipV="1">
            <a:off x="10879120" y="2397745"/>
            <a:ext cx="227021" cy="59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8773052" y="6252915"/>
            <a:ext cx="20462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infant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8317821" y="6752569"/>
            <a:ext cx="473329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8687954" y="7973347"/>
            <a:ext cx="20462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confess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V="1">
            <a:off x="8269489" y="8501794"/>
            <a:ext cx="473329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6126763" y="5225741"/>
            <a:ext cx="508" cy="2361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17095" y="7144954"/>
            <a:ext cx="2231136" cy="9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fabulous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31834" y="5830058"/>
            <a:ext cx="2296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fame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3462095" y="6325358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3418552" y="7555449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5629939" y="3989722"/>
            <a:ext cx="500888" cy="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350093" y="3518793"/>
            <a:ext cx="227629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telephone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2878212" y="3991484"/>
            <a:ext cx="500888" cy="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42755" y="3500844"/>
            <a:ext cx="26691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microphone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94680" y="4590721"/>
            <a:ext cx="246196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symphony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73416" y="5822592"/>
            <a:ext cx="19385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famous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73416" y="7108588"/>
            <a:ext cx="19385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fable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688715" y="4532484"/>
            <a:ext cx="20279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fate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79932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sz="4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fam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/-fat-/-fan-/-fess-/</a:t>
            </a:r>
            <a:r>
              <a:rPr lang="en-US" altLang="zh-CN" sz="4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phon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640824" y="5110951"/>
            <a:ext cx="500888" cy="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617075" y="6279792"/>
            <a:ext cx="550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650984" y="7543690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8290552" y="3026283"/>
            <a:ext cx="38863" cy="557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137648" y="3962999"/>
            <a:ext cx="508" cy="2361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648596" y="4332621"/>
            <a:ext cx="1256892" cy="22631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phon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 err="1">
                <a:solidFill>
                  <a:srgbClr val="FFFFFF"/>
                </a:solidFill>
                <a:latin typeface="微软雅黑" panose="020B0503020204020204" pitchFamily="34" charset="-122"/>
              </a:rPr>
              <a:t>f</a:t>
            </a:r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am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f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at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f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an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fess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左箭头 57"/>
          <p:cNvSpPr/>
          <p:nvPr/>
        </p:nvSpPr>
        <p:spPr>
          <a:xfrm>
            <a:off x="6136632" y="5239512"/>
            <a:ext cx="52628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7778488" y="5228844"/>
            <a:ext cx="512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908530" y="4534661"/>
            <a:ext cx="2296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fatal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10722856" y="5029961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8304922" y="5032772"/>
            <a:ext cx="421385" cy="2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713208" y="2536810"/>
            <a:ext cx="21659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professor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>
            <a:endCxn id="42" idx="1"/>
          </p:cNvCxnSpPr>
          <p:nvPr/>
        </p:nvCxnSpPr>
        <p:spPr>
          <a:xfrm flipV="1">
            <a:off x="8313031" y="2994010"/>
            <a:ext cx="400177" cy="31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1106141" y="1930258"/>
            <a:ext cx="2514605" cy="9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profession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111984" y="2974960"/>
            <a:ext cx="271287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professional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>
            <a:stCxn id="42" idx="3"/>
            <a:endCxn id="45" idx="1"/>
          </p:cNvCxnSpPr>
          <p:nvPr/>
        </p:nvCxnSpPr>
        <p:spPr>
          <a:xfrm>
            <a:off x="10879120" y="2994010"/>
            <a:ext cx="232864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2" idx="3"/>
            <a:endCxn id="44" idx="1"/>
          </p:cNvCxnSpPr>
          <p:nvPr/>
        </p:nvCxnSpPr>
        <p:spPr>
          <a:xfrm flipV="1">
            <a:off x="10879120" y="2397745"/>
            <a:ext cx="227021" cy="59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8773052" y="6252915"/>
            <a:ext cx="20462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infant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8317821" y="6752569"/>
            <a:ext cx="473329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8687954" y="7973347"/>
            <a:ext cx="20462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confess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V="1">
            <a:off x="8269489" y="8501794"/>
            <a:ext cx="473329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6126763" y="5225741"/>
            <a:ext cx="508" cy="2361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17095" y="7144954"/>
            <a:ext cx="2231136" cy="9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fabulous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31834" y="5830058"/>
            <a:ext cx="2296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fame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3462095" y="6325358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3418552" y="7555449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5629939" y="3989722"/>
            <a:ext cx="500888" cy="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350093" y="3518793"/>
            <a:ext cx="227629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telephone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2878212" y="3991484"/>
            <a:ext cx="500888" cy="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42755" y="3500844"/>
            <a:ext cx="26691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microphone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4294967295"/>
          </p:nvPr>
        </p:nvGraphicFramePr>
        <p:xfrm>
          <a:off x="1547051" y="2487168"/>
          <a:ext cx="8346757" cy="6520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5" name="六边形 4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六边形 5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018990" y="1273104"/>
            <a:ext cx="66575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1.2.4 -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langu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lingu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语言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4865912" y="4963885"/>
            <a:ext cx="2253343" cy="139275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>
                <a:latin typeface="+mn-ea"/>
              </a:rPr>
              <a:t>l</a:t>
            </a:r>
            <a:r>
              <a:rPr lang="en-US" altLang="zh-CN" sz="2800" b="1" dirty="0" err="1" smtClean="0">
                <a:latin typeface="+mn-ea"/>
              </a:rPr>
              <a:t>angu</a:t>
            </a:r>
            <a:endParaRPr lang="en-US" altLang="zh-CN" sz="2800" b="1" dirty="0" smtClean="0">
              <a:latin typeface="+mn-ea"/>
            </a:endParaRPr>
          </a:p>
          <a:p>
            <a:pPr algn="ctr"/>
            <a:r>
              <a:rPr lang="en-US" altLang="zh-CN" sz="2800" b="1" dirty="0" err="1" smtClean="0">
                <a:latin typeface="+mn-ea"/>
              </a:rPr>
              <a:t>lingu</a:t>
            </a:r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4294967295"/>
          </p:nvPr>
        </p:nvGraphicFramePr>
        <p:xfrm>
          <a:off x="1547051" y="2487168"/>
          <a:ext cx="8346757" cy="6520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5" name="六边形 4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六边形 5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018990" y="1273104"/>
            <a:ext cx="42402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sz="4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langu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/-</a:t>
            </a:r>
            <a:r>
              <a:rPr lang="en-US" altLang="zh-CN" sz="4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lingu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4865912" y="4963885"/>
            <a:ext cx="2253343" cy="139275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>
                <a:latin typeface="+mn-ea"/>
              </a:rPr>
              <a:t>l</a:t>
            </a:r>
            <a:r>
              <a:rPr lang="en-US" altLang="zh-CN" sz="2800" b="1" dirty="0" err="1" smtClean="0">
                <a:latin typeface="+mn-ea"/>
              </a:rPr>
              <a:t>angu</a:t>
            </a:r>
            <a:endParaRPr lang="en-US" altLang="zh-CN" sz="2800" b="1" dirty="0" smtClean="0">
              <a:latin typeface="+mn-ea"/>
            </a:endParaRPr>
          </a:p>
          <a:p>
            <a:pPr algn="ctr"/>
            <a:r>
              <a:rPr lang="en-US" altLang="zh-CN" sz="2800" b="1" dirty="0" err="1" smtClean="0">
                <a:latin typeface="+mn-ea"/>
              </a:rPr>
              <a:t>lingu</a:t>
            </a:r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50640" y="2478896"/>
            <a:ext cx="18236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analogy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14929" y="4200626"/>
            <a:ext cx="19385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slogan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3890" y="5976474"/>
            <a:ext cx="17922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biology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89241" y="2345436"/>
            <a:ext cx="17467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logic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70953" y="4184142"/>
            <a:ext cx="20279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dialogue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44105" y="6074664"/>
            <a:ext cx="19028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geology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87511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1.2.5 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-log-/-ology-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说；学说，学科</a:t>
            </a:r>
            <a:endParaRPr lang="zh-CN" altLang="en-US" sz="4000" b="1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782337" y="2933812"/>
            <a:ext cx="500888" cy="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758588" y="4657826"/>
            <a:ext cx="550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endCxn id="17" idx="1"/>
          </p:cNvCxnSpPr>
          <p:nvPr/>
        </p:nvCxnSpPr>
        <p:spPr>
          <a:xfrm flipV="1">
            <a:off x="7670776" y="6531864"/>
            <a:ext cx="473329" cy="31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759785" y="6574864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7648297" y="2873883"/>
            <a:ext cx="38863" cy="557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326879" y="4049485"/>
            <a:ext cx="1250878" cy="26148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log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ology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056729" y="7930896"/>
            <a:ext cx="2042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apology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387958" y="2466704"/>
            <a:ext cx="23388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analogous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7670776" y="2873883"/>
            <a:ext cx="473329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7645249" y="8438769"/>
            <a:ext cx="3708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0363049" y="7917071"/>
            <a:ext cx="23693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apologize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0482937" y="5468112"/>
            <a:ext cx="2481943" cy="9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geological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545929" y="6512814"/>
            <a:ext cx="21681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geologist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9970873" y="8416290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7" idx="3"/>
            <a:endCxn id="65" idx="1"/>
          </p:cNvCxnSpPr>
          <p:nvPr/>
        </p:nvCxnSpPr>
        <p:spPr>
          <a:xfrm>
            <a:off x="10046964" y="6531864"/>
            <a:ext cx="498965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7" idx="3"/>
            <a:endCxn id="64" idx="1"/>
          </p:cNvCxnSpPr>
          <p:nvPr/>
        </p:nvCxnSpPr>
        <p:spPr>
          <a:xfrm flipV="1">
            <a:off x="10046964" y="5935599"/>
            <a:ext cx="435973" cy="59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7687160" y="4619116"/>
            <a:ext cx="421385" cy="2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6233150" y="2960969"/>
            <a:ext cx="38863" cy="557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691120" y="7827045"/>
            <a:ext cx="25353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psychology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094827" y="2313975"/>
            <a:ext cx="18034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logical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9775803" y="2874589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611947" y="5993243"/>
            <a:ext cx="22058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biological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3689817" y="6478637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73849" y="7822040"/>
            <a:ext cx="298678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psychological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3287048" y="8329209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711589" y="2973438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50640" y="2478896"/>
            <a:ext cx="18236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analogy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14929" y="4200626"/>
            <a:ext cx="19385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slogan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3890" y="5976474"/>
            <a:ext cx="17922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biology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89241" y="2345436"/>
            <a:ext cx="17467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logic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70953" y="4184142"/>
            <a:ext cx="20279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dialogue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44105" y="6074664"/>
            <a:ext cx="19028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geology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36166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log-/-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ology-</a:t>
            </a:r>
            <a:endParaRPr lang="zh-CN" altLang="en-US" sz="4000" b="1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782337" y="2933812"/>
            <a:ext cx="500888" cy="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758588" y="4657826"/>
            <a:ext cx="550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endCxn id="17" idx="1"/>
          </p:cNvCxnSpPr>
          <p:nvPr/>
        </p:nvCxnSpPr>
        <p:spPr>
          <a:xfrm flipV="1">
            <a:off x="7670776" y="6531864"/>
            <a:ext cx="473329" cy="31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759785" y="6574864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7648297" y="2873883"/>
            <a:ext cx="38863" cy="557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326879" y="4049485"/>
            <a:ext cx="1250878" cy="26148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log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ology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056729" y="7930896"/>
            <a:ext cx="2042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apology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387958" y="2466704"/>
            <a:ext cx="23388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analogous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7670776" y="2873883"/>
            <a:ext cx="473329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7645249" y="8438769"/>
            <a:ext cx="3708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0363049" y="7917071"/>
            <a:ext cx="23693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apologize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0482937" y="5468112"/>
            <a:ext cx="2481943" cy="9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geological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545929" y="6512814"/>
            <a:ext cx="21681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geologist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9970873" y="8416290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7" idx="3"/>
            <a:endCxn id="65" idx="1"/>
          </p:cNvCxnSpPr>
          <p:nvPr/>
        </p:nvCxnSpPr>
        <p:spPr>
          <a:xfrm>
            <a:off x="10046964" y="6531864"/>
            <a:ext cx="498965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7" idx="3"/>
            <a:endCxn id="64" idx="1"/>
          </p:cNvCxnSpPr>
          <p:nvPr/>
        </p:nvCxnSpPr>
        <p:spPr>
          <a:xfrm flipV="1">
            <a:off x="10046964" y="5935599"/>
            <a:ext cx="435973" cy="59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7687160" y="4619116"/>
            <a:ext cx="421385" cy="2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6233150" y="2960969"/>
            <a:ext cx="38863" cy="557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691120" y="7827045"/>
            <a:ext cx="25353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psychology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094827" y="2313975"/>
            <a:ext cx="18034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logical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9775803" y="2874589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611947" y="5993243"/>
            <a:ext cx="22058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biological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3689817" y="6478637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73849" y="7822040"/>
            <a:ext cx="298678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psychological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3287048" y="8329209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711589" y="2973438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866640" y="2413257"/>
            <a:ext cx="24810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announce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66640" y="4604766"/>
            <a:ext cx="24444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denounce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82269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1.2.6 -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nounce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nunci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说，宣布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263392" y="2873883"/>
            <a:ext cx="70638" cy="4370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487716" y="4401312"/>
            <a:ext cx="1822412" cy="13228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 err="1">
                <a:solidFill>
                  <a:srgbClr val="FFFFFF"/>
                </a:solidFill>
                <a:latin typeface="微软雅黑" panose="020B0503020204020204" pitchFamily="34" charset="-122"/>
              </a:rPr>
              <a:t>n</a:t>
            </a:r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ounce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 err="1">
                <a:solidFill>
                  <a:srgbClr val="FFFFFF"/>
                </a:solidFill>
                <a:latin typeface="微软雅黑" panose="020B0503020204020204" pitchFamily="34" charset="-122"/>
              </a:rPr>
              <a:t>nunci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3364992" y="4809744"/>
            <a:ext cx="8412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97552" y="6851904"/>
            <a:ext cx="25135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pronounce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4263391" y="2873883"/>
            <a:ext cx="546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334030" y="7237475"/>
            <a:ext cx="509242" cy="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59" idx="3"/>
          </p:cNvCxnSpPr>
          <p:nvPr/>
        </p:nvCxnSpPr>
        <p:spPr>
          <a:xfrm>
            <a:off x="4206240" y="5052060"/>
            <a:ext cx="6370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946897" y="2403899"/>
            <a:ext cx="3287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announcement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7378337" y="2906438"/>
            <a:ext cx="546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739738" y="6284537"/>
            <a:ext cx="3135091" cy="9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pronunciation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02730" y="7329239"/>
            <a:ext cx="36925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pronouncement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>
            <a:endCxn id="20" idx="1"/>
          </p:cNvCxnSpPr>
          <p:nvPr/>
        </p:nvCxnSpPr>
        <p:spPr>
          <a:xfrm>
            <a:off x="7303765" y="7348289"/>
            <a:ext cx="498965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9" idx="1"/>
          </p:cNvCxnSpPr>
          <p:nvPr/>
        </p:nvCxnSpPr>
        <p:spPr>
          <a:xfrm flipV="1">
            <a:off x="7303765" y="6752024"/>
            <a:ext cx="435973" cy="59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866640" y="2413257"/>
            <a:ext cx="24810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announce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66640" y="4604766"/>
            <a:ext cx="24444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denounce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47836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nounce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</a:t>
            </a:r>
            <a:r>
              <a:rPr lang="en-US" altLang="zh-CN" sz="4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nunci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263392" y="2873883"/>
            <a:ext cx="70638" cy="4370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487716" y="4401312"/>
            <a:ext cx="1822412" cy="13228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 err="1">
                <a:solidFill>
                  <a:srgbClr val="FFFFFF"/>
                </a:solidFill>
                <a:latin typeface="微软雅黑" panose="020B0503020204020204" pitchFamily="34" charset="-122"/>
              </a:rPr>
              <a:t>n</a:t>
            </a:r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ounce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 err="1">
                <a:solidFill>
                  <a:srgbClr val="FFFFFF"/>
                </a:solidFill>
                <a:latin typeface="微软雅黑" panose="020B0503020204020204" pitchFamily="34" charset="-122"/>
              </a:rPr>
              <a:t>nunci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3364992" y="4809744"/>
            <a:ext cx="8412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97552" y="6851904"/>
            <a:ext cx="25135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pronounce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4263391" y="2873883"/>
            <a:ext cx="546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334030" y="7237475"/>
            <a:ext cx="509242" cy="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59" idx="3"/>
          </p:cNvCxnSpPr>
          <p:nvPr/>
        </p:nvCxnSpPr>
        <p:spPr>
          <a:xfrm>
            <a:off x="4206240" y="5052060"/>
            <a:ext cx="6370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946897" y="2403899"/>
            <a:ext cx="3287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announcement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7378337" y="2906438"/>
            <a:ext cx="546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739738" y="6284537"/>
            <a:ext cx="3135091" cy="9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pronunciation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02730" y="7329239"/>
            <a:ext cx="36925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pronouncement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>
            <a:endCxn id="20" idx="1"/>
          </p:cNvCxnSpPr>
          <p:nvPr/>
        </p:nvCxnSpPr>
        <p:spPr>
          <a:xfrm>
            <a:off x="7303765" y="7348289"/>
            <a:ext cx="498965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9" idx="1"/>
          </p:cNvCxnSpPr>
          <p:nvPr/>
        </p:nvCxnSpPr>
        <p:spPr>
          <a:xfrm flipV="1">
            <a:off x="7303765" y="6752024"/>
            <a:ext cx="435973" cy="59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33026" y="2478897"/>
            <a:ext cx="15077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vote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7716" y="4167967"/>
            <a:ext cx="23083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vocation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05722" y="6107105"/>
            <a:ext cx="19903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provoke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50304" y="2345436"/>
            <a:ext cx="20462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voice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32016" y="4184142"/>
            <a:ext cx="20279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vocal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05168" y="6074664"/>
            <a:ext cx="23174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advocate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104899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1.2.7 -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voc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vok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vot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-/-vow-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声音；说话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724946" y="2933813"/>
            <a:ext cx="500888" cy="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701197" y="4625167"/>
            <a:ext cx="550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endCxn id="17" idx="1"/>
          </p:cNvCxnSpPr>
          <p:nvPr/>
        </p:nvCxnSpPr>
        <p:spPr>
          <a:xfrm flipV="1">
            <a:off x="6331839" y="6531864"/>
            <a:ext cx="473329" cy="31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735106" y="6542207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309360" y="2873883"/>
            <a:ext cx="38863" cy="557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738878" y="4049485"/>
            <a:ext cx="1019809" cy="27436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voc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FFFFFF"/>
                </a:solidFill>
                <a:latin typeface="微软雅黑" panose="020B0503020204020204" pitchFamily="34" charset="-122"/>
              </a:rPr>
              <a:t>v</a:t>
            </a:r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ok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FFFFFF"/>
                </a:solidFill>
                <a:latin typeface="微软雅黑" panose="020B0503020204020204" pitchFamily="34" charset="-122"/>
              </a:rPr>
              <a:t>v</a:t>
            </a:r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ot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vow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左箭头 57"/>
          <p:cNvSpPr/>
          <p:nvPr/>
        </p:nvSpPr>
        <p:spPr>
          <a:xfrm>
            <a:off x="4155440" y="5225903"/>
            <a:ext cx="52628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5797296" y="5234285"/>
            <a:ext cx="512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17792" y="7930896"/>
            <a:ext cx="2042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devote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6331839" y="2873883"/>
            <a:ext cx="473329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6306312" y="8438769"/>
            <a:ext cx="3708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6348223" y="4619116"/>
            <a:ext cx="421385" cy="2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4175762" y="2928312"/>
            <a:ext cx="38863" cy="557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805722" y="7930896"/>
            <a:ext cx="2042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evoke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3847737" y="8456157"/>
            <a:ext cx="3708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33026" y="2478897"/>
            <a:ext cx="15077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vote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7716" y="4167967"/>
            <a:ext cx="23083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vocation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05722" y="6107105"/>
            <a:ext cx="19903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provoke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50304" y="2345436"/>
            <a:ext cx="20462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voice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32016" y="4184142"/>
            <a:ext cx="20279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vocal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05168" y="6074664"/>
            <a:ext cx="23174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advocate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65337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sz="4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voc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vok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vot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vow-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724946" y="2933813"/>
            <a:ext cx="500888" cy="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701197" y="4625167"/>
            <a:ext cx="550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endCxn id="17" idx="1"/>
          </p:cNvCxnSpPr>
          <p:nvPr/>
        </p:nvCxnSpPr>
        <p:spPr>
          <a:xfrm flipV="1">
            <a:off x="6331839" y="6531864"/>
            <a:ext cx="473329" cy="31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735106" y="6542207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309360" y="2873883"/>
            <a:ext cx="38863" cy="557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738878" y="4049485"/>
            <a:ext cx="1019809" cy="27436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voc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FFFFFF"/>
                </a:solidFill>
                <a:latin typeface="微软雅黑" panose="020B0503020204020204" pitchFamily="34" charset="-122"/>
              </a:rPr>
              <a:t>v</a:t>
            </a:r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ok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FFFFFF"/>
                </a:solidFill>
                <a:latin typeface="微软雅黑" panose="020B0503020204020204" pitchFamily="34" charset="-122"/>
              </a:rPr>
              <a:t>v</a:t>
            </a:r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ot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vow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左箭头 57"/>
          <p:cNvSpPr/>
          <p:nvPr/>
        </p:nvSpPr>
        <p:spPr>
          <a:xfrm>
            <a:off x="4155440" y="5225903"/>
            <a:ext cx="52628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5797296" y="5234285"/>
            <a:ext cx="512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17792" y="7930896"/>
            <a:ext cx="2042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devote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6331839" y="2873883"/>
            <a:ext cx="473329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6306312" y="8438769"/>
            <a:ext cx="3708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6348223" y="4619116"/>
            <a:ext cx="421385" cy="2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4175762" y="2928312"/>
            <a:ext cx="38863" cy="557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805722" y="7930896"/>
            <a:ext cx="2042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evoke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3847737" y="8456157"/>
            <a:ext cx="3708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614680" y="719455"/>
            <a:ext cx="13182600" cy="82886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1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听说睹写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1.1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耳听八方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听，声音”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1.2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口若悬河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1.3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眼观六路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观，看”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1.4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笔耕不辍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写，画”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92645" y="1034034"/>
            <a:ext cx="442913" cy="604520"/>
            <a:chOff x="5409930" y="2460622"/>
            <a:chExt cx="590728" cy="604325"/>
          </a:xfrm>
        </p:grpSpPr>
        <p:sp>
          <p:nvSpPr>
            <p:cNvPr id="4" name="六边形 3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/>
              </a:endParaRPr>
            </a:p>
          </p:txBody>
        </p:sp>
        <p:sp>
          <p:nvSpPr>
            <p:cNvPr id="5" name="六边形 4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15136" y="3534771"/>
            <a:ext cx="15077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video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7136" y="5823748"/>
            <a:ext cx="20157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provide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00845" y="2002145"/>
            <a:ext cx="13143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visit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00844" y="3162398"/>
            <a:ext cx="1716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visible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20245" y="4337080"/>
            <a:ext cx="16429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vision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67489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1.3.1 -vid-/-vis-/-view- </a:t>
            </a:r>
            <a:r>
              <a:rPr lang="zh-CN" altLang="sv-SE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看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2743455" y="3917632"/>
            <a:ext cx="403223" cy="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endCxn id="17" idx="1"/>
          </p:cNvCxnSpPr>
          <p:nvPr/>
        </p:nvCxnSpPr>
        <p:spPr>
          <a:xfrm>
            <a:off x="5463096" y="4794280"/>
            <a:ext cx="557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6" idx="3"/>
          </p:cNvCxnSpPr>
          <p:nvPr/>
        </p:nvCxnSpPr>
        <p:spPr>
          <a:xfrm>
            <a:off x="2722880" y="6280948"/>
            <a:ext cx="456945" cy="18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434203" y="2527498"/>
            <a:ext cx="28893" cy="5940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128774" y="3917632"/>
            <a:ext cx="17904" cy="2330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720083" y="4449171"/>
            <a:ext cx="1140714" cy="13228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vis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vid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左箭头 57"/>
          <p:cNvSpPr/>
          <p:nvPr/>
        </p:nvSpPr>
        <p:spPr>
          <a:xfrm>
            <a:off x="3128774" y="4806696"/>
            <a:ext cx="52628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4922138" y="4825746"/>
            <a:ext cx="512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15212" y="6778539"/>
            <a:ext cx="1648026" cy="81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advise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5463096" y="2527498"/>
            <a:ext cx="505904" cy="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023531" y="3119828"/>
            <a:ext cx="21001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invisible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114124" y="6758851"/>
            <a:ext cx="1626461" cy="81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advice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987588" y="5504312"/>
            <a:ext cx="1501448" cy="9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devise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912922" y="5467872"/>
            <a:ext cx="15318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device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83" name="直接连接符 82"/>
          <p:cNvCxnSpPr>
            <a:endCxn id="16" idx="1"/>
          </p:cNvCxnSpPr>
          <p:nvPr/>
        </p:nvCxnSpPr>
        <p:spPr>
          <a:xfrm flipV="1">
            <a:off x="5452244" y="3619598"/>
            <a:ext cx="548600" cy="2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069710" y="7989189"/>
            <a:ext cx="22035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supervise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5426686" y="8468457"/>
            <a:ext cx="769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7663237" y="3589345"/>
            <a:ext cx="548601" cy="2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7340223" y="6022320"/>
            <a:ext cx="548601" cy="2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7603598" y="7171124"/>
            <a:ext cx="548601" cy="2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717475" y="1962337"/>
            <a:ext cx="12481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visa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7208909" y="2419335"/>
            <a:ext cx="548601" cy="2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404762" y="1951451"/>
            <a:ext cx="15027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visual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8896196" y="2375792"/>
            <a:ext cx="548601" cy="2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8033160" y="4335424"/>
            <a:ext cx="209055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envision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7524594" y="4792422"/>
            <a:ext cx="548601" cy="2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474966" y="6629835"/>
            <a:ext cx="498965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5474966" y="6033570"/>
            <a:ext cx="435973" cy="59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9709505" y="7174119"/>
            <a:ext cx="498965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9709505" y="6577854"/>
            <a:ext cx="435973" cy="59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0125477" y="6382272"/>
            <a:ext cx="2055638" cy="5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advisory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156124" y="7238536"/>
            <a:ext cx="2210140" cy="58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advisable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41249" y="4701802"/>
            <a:ext cx="182575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evident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2560710" y="5118992"/>
            <a:ext cx="548601" cy="2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87325" y="7105810"/>
            <a:ext cx="21768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provision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715390" y="6713924"/>
            <a:ext cx="0" cy="38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4294967295"/>
          </p:nvPr>
        </p:nvGraphicFramePr>
        <p:xfrm>
          <a:off x="1547051" y="2487168"/>
          <a:ext cx="8346757" cy="6520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5" name="六边形 4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六边形 5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018990" y="1273104"/>
            <a:ext cx="67489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1.3.1 -vid-/-vis-/-view- </a:t>
            </a:r>
            <a:r>
              <a:rPr lang="zh-CN" altLang="sv-SE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看</a:t>
            </a:r>
            <a:endParaRPr lang="zh-CN" altLang="sv-SE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4865912" y="4963885"/>
            <a:ext cx="2253343" cy="139275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+mn-ea"/>
              </a:rPr>
              <a:t>view</a:t>
            </a:r>
            <a:endParaRPr lang="en-US" altLang="zh-CN" sz="2800" b="1" dirty="0" smtClean="0">
              <a:latin typeface="+mn-ea"/>
            </a:endParaRPr>
          </a:p>
          <a:p>
            <a:pPr algn="ctr"/>
            <a:r>
              <a:rPr lang="en-US" altLang="zh-CN" sz="2800" b="1" dirty="0" err="1" smtClean="0">
                <a:latin typeface="+mn-ea"/>
              </a:rPr>
              <a:t>vy</a:t>
            </a:r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15136" y="3534771"/>
            <a:ext cx="15077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video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7136" y="5823748"/>
            <a:ext cx="20157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provide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00845" y="2002145"/>
            <a:ext cx="13143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visit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00844" y="3162398"/>
            <a:ext cx="1716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visible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20245" y="4337080"/>
            <a:ext cx="16429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vision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48445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-vid-</a:t>
            </a:r>
            <a:r>
              <a:rPr lang="sv-SE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/-vis-/-</a:t>
            </a:r>
            <a:r>
              <a:rPr lang="sv-SE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view-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2743455" y="3917632"/>
            <a:ext cx="403223" cy="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endCxn id="17" idx="1"/>
          </p:cNvCxnSpPr>
          <p:nvPr/>
        </p:nvCxnSpPr>
        <p:spPr>
          <a:xfrm>
            <a:off x="5463096" y="4794280"/>
            <a:ext cx="557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6" idx="3"/>
          </p:cNvCxnSpPr>
          <p:nvPr/>
        </p:nvCxnSpPr>
        <p:spPr>
          <a:xfrm>
            <a:off x="2722880" y="6280948"/>
            <a:ext cx="456945" cy="18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434203" y="2527498"/>
            <a:ext cx="28893" cy="5940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128774" y="3917632"/>
            <a:ext cx="17904" cy="2330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720083" y="4449171"/>
            <a:ext cx="1140714" cy="13228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vis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vid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左箭头 57"/>
          <p:cNvSpPr/>
          <p:nvPr/>
        </p:nvSpPr>
        <p:spPr>
          <a:xfrm>
            <a:off x="3128774" y="4806696"/>
            <a:ext cx="52628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4922138" y="4825746"/>
            <a:ext cx="512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15212" y="6778539"/>
            <a:ext cx="1648026" cy="81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advise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5463096" y="2527498"/>
            <a:ext cx="505904" cy="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023531" y="3119828"/>
            <a:ext cx="21001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invisible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114124" y="6758851"/>
            <a:ext cx="1626461" cy="81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advice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987588" y="5504312"/>
            <a:ext cx="1501448" cy="9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devise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912922" y="5467872"/>
            <a:ext cx="15318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device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83" name="直接连接符 82"/>
          <p:cNvCxnSpPr>
            <a:endCxn id="16" idx="1"/>
          </p:cNvCxnSpPr>
          <p:nvPr/>
        </p:nvCxnSpPr>
        <p:spPr>
          <a:xfrm flipV="1">
            <a:off x="5452244" y="3619598"/>
            <a:ext cx="548600" cy="2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069710" y="7989189"/>
            <a:ext cx="22035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supervise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5426686" y="8468457"/>
            <a:ext cx="769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7663237" y="3589345"/>
            <a:ext cx="548601" cy="2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7340223" y="6022320"/>
            <a:ext cx="548601" cy="2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7603598" y="7171124"/>
            <a:ext cx="548601" cy="2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717475" y="1962337"/>
            <a:ext cx="12481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visa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7208909" y="2419335"/>
            <a:ext cx="548601" cy="2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404762" y="1951451"/>
            <a:ext cx="15027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visual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8896196" y="2375792"/>
            <a:ext cx="548601" cy="2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8033160" y="4335424"/>
            <a:ext cx="209055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envision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7524594" y="4792422"/>
            <a:ext cx="548601" cy="2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474966" y="6629835"/>
            <a:ext cx="498965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5474966" y="6033570"/>
            <a:ext cx="435973" cy="59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9709505" y="7174119"/>
            <a:ext cx="498965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9709505" y="6577854"/>
            <a:ext cx="435973" cy="59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0125477" y="6382272"/>
            <a:ext cx="2055638" cy="5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advisory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156124" y="7238536"/>
            <a:ext cx="2210140" cy="58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advisable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41249" y="4701802"/>
            <a:ext cx="182575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evident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2560710" y="5118992"/>
            <a:ext cx="548601" cy="2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87325" y="7105810"/>
            <a:ext cx="21768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provision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715390" y="6713924"/>
            <a:ext cx="0" cy="38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4294967295"/>
          </p:nvPr>
        </p:nvGraphicFramePr>
        <p:xfrm>
          <a:off x="1547051" y="2487168"/>
          <a:ext cx="8346757" cy="6520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5" name="六边形 4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六边形 5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018990" y="1273104"/>
            <a:ext cx="48445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-vid-</a:t>
            </a:r>
            <a:r>
              <a:rPr lang="sv-SE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/-vis-/-</a:t>
            </a:r>
            <a:r>
              <a:rPr lang="sv-SE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view-</a:t>
            </a:r>
            <a:endParaRPr lang="zh-CN" altLang="sv-SE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4865912" y="4963885"/>
            <a:ext cx="2253343" cy="139275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+mn-ea"/>
              </a:rPr>
              <a:t>view</a:t>
            </a:r>
            <a:endParaRPr lang="en-US" altLang="zh-CN" sz="2800" b="1" dirty="0" smtClean="0">
              <a:latin typeface="+mn-ea"/>
            </a:endParaRPr>
          </a:p>
          <a:p>
            <a:pPr algn="ctr"/>
            <a:r>
              <a:rPr lang="en-US" altLang="zh-CN" sz="2800" b="1" dirty="0" err="1" smtClean="0">
                <a:latin typeface="+mn-ea"/>
              </a:rPr>
              <a:t>vy</a:t>
            </a:r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68930" y="3197353"/>
            <a:ext cx="188366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inspect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45513" y="4363911"/>
            <a:ext cx="230835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retrospect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778241" y="2628901"/>
            <a:ext cx="21128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spectacle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97292" y="3805429"/>
            <a:ext cx="21128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spectator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97292" y="4924807"/>
            <a:ext cx="21128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spectrum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97292" y="6064716"/>
            <a:ext cx="2620990" cy="745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perspective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111639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1.3.2 -spec-/-spic-/-spis-/-spect-/-scop- </a:t>
            </a: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看</a:t>
            </a:r>
            <a:endParaRPr lang="zh-CN" altLang="es-ES" sz="4000" b="1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4600956" y="3637121"/>
            <a:ext cx="532384" cy="15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4677664" y="4800601"/>
            <a:ext cx="510032" cy="2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4639564" y="2451355"/>
            <a:ext cx="493776" cy="20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423404" y="5340859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474458" y="4255771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7441692" y="3086101"/>
            <a:ext cx="507999" cy="2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7441692" y="3086101"/>
            <a:ext cx="32766" cy="4559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115052" y="2471929"/>
            <a:ext cx="50800" cy="583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706074" y="4904995"/>
            <a:ext cx="1144016" cy="9936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spect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左箭头 57"/>
          <p:cNvSpPr/>
          <p:nvPr/>
        </p:nvSpPr>
        <p:spPr>
          <a:xfrm>
            <a:off x="5190236" y="5139691"/>
            <a:ext cx="52628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6868668" y="5129785"/>
            <a:ext cx="512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07030" y="2014729"/>
            <a:ext cx="1883664" cy="823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aspect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13838" y="7241896"/>
            <a:ext cx="2108780" cy="72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respect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03117" y="7848601"/>
            <a:ext cx="21888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prospect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423404" y="6456427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7417308" y="7637527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600956" y="8297419"/>
            <a:ext cx="601472" cy="5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142556" y="6073793"/>
            <a:ext cx="1637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expect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4592574" y="6514991"/>
            <a:ext cx="573278" cy="16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0175819" y="2628249"/>
            <a:ext cx="259453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spectacular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>
            <a:endCxn id="40" idx="1"/>
          </p:cNvCxnSpPr>
          <p:nvPr/>
        </p:nvCxnSpPr>
        <p:spPr>
          <a:xfrm flipV="1">
            <a:off x="9667820" y="3085449"/>
            <a:ext cx="507999" cy="2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2795611" y="6591378"/>
            <a:ext cx="384048" cy="59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730295" y="6077301"/>
            <a:ext cx="447040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11857" y="5839206"/>
            <a:ext cx="2611678" cy="712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expectancy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10303" y="6821172"/>
            <a:ext cx="2642524" cy="66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expectation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9719088" y="7622610"/>
            <a:ext cx="498965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9677853" y="7189629"/>
            <a:ext cx="435973" cy="59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0100274" y="6882107"/>
            <a:ext cx="2477197" cy="541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respectful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097911" y="7709695"/>
            <a:ext cx="2727234" cy="510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respectable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722202" y="8333072"/>
            <a:ext cx="2513068" cy="523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respective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8857065" y="7979710"/>
            <a:ext cx="0" cy="38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099674" y="8689750"/>
            <a:ext cx="498965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10364611" y="8815269"/>
            <a:ext cx="2727234" cy="510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irrespective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513146" y="5198364"/>
            <a:ext cx="17170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spy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111639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1.3.2 -spec-/-spic-/-spis-/-spect-/-scop- </a:t>
            </a: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看</a:t>
            </a:r>
            <a:endParaRPr lang="zh-CN" altLang="es-ES" sz="4000" b="1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512632" y="7311009"/>
            <a:ext cx="2671066" cy="4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右箭头 58"/>
          <p:cNvSpPr/>
          <p:nvPr/>
        </p:nvSpPr>
        <p:spPr>
          <a:xfrm>
            <a:off x="7064826" y="5358384"/>
            <a:ext cx="64056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374569" y="7784592"/>
            <a:ext cx="222721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speculate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768914" y="4660505"/>
            <a:ext cx="435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7726702" y="6481953"/>
            <a:ext cx="576619" cy="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162618" y="7790688"/>
            <a:ext cx="2042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suspect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42802" y="4160384"/>
            <a:ext cx="291403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conspicuous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34825" y="5990844"/>
            <a:ext cx="24855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suspicious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45706" y="2607564"/>
            <a:ext cx="15646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scope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03689" y="2625852"/>
            <a:ext cx="223113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telescope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流程图: 联系 2"/>
          <p:cNvSpPr/>
          <p:nvPr/>
        </p:nvSpPr>
        <p:spPr>
          <a:xfrm>
            <a:off x="5042987" y="4754880"/>
            <a:ext cx="1966976" cy="1748028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5660715" y="6557772"/>
            <a:ext cx="484632" cy="7025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箭头 42"/>
          <p:cNvSpPr/>
          <p:nvPr/>
        </p:nvSpPr>
        <p:spPr>
          <a:xfrm>
            <a:off x="4285539" y="5350764"/>
            <a:ext cx="70359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上箭头 43"/>
          <p:cNvSpPr/>
          <p:nvPr/>
        </p:nvSpPr>
        <p:spPr>
          <a:xfrm>
            <a:off x="5679003" y="4131525"/>
            <a:ext cx="484632" cy="6050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4512632" y="7311009"/>
            <a:ext cx="0" cy="47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7170488" y="7311009"/>
            <a:ext cx="13210" cy="62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4665032" y="4099712"/>
            <a:ext cx="2449578" cy="2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4665032" y="3539491"/>
            <a:ext cx="0" cy="563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7103432" y="3519298"/>
            <a:ext cx="0" cy="563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7759770" y="4660505"/>
            <a:ext cx="18288" cy="1842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5478049" y="5940594"/>
            <a:ext cx="127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spec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050973" y="5342836"/>
            <a:ext cx="127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spic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7977073" y="8299868"/>
            <a:ext cx="576619" cy="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519882" y="7808759"/>
            <a:ext cx="24855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suspicion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9599818" y="6905244"/>
            <a:ext cx="71840" cy="1165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1856521" y="7328699"/>
            <a:ext cx="2671066" cy="4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18457" y="7773707"/>
            <a:ext cx="222721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species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1856520" y="7300124"/>
            <a:ext cx="0" cy="47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2306913" y="4092909"/>
            <a:ext cx="2449578" cy="2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32533" y="2634016"/>
            <a:ext cx="28106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microscope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2368145" y="3532688"/>
            <a:ext cx="0" cy="563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455733" y="4723595"/>
            <a:ext cx="127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bg1"/>
                </a:solidFill>
                <a:latin typeface="+mn-ea"/>
              </a:rPr>
              <a:t>scop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68930" y="3197353"/>
            <a:ext cx="188366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inspect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45513" y="4363911"/>
            <a:ext cx="230835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retrospect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778241" y="2628901"/>
            <a:ext cx="21128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spectacle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97292" y="3805429"/>
            <a:ext cx="21128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spectator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97292" y="4924807"/>
            <a:ext cx="21128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spectrum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97292" y="6064716"/>
            <a:ext cx="2620990" cy="745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perspective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92595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s-ES" altLang="zh-CN" sz="4000" b="1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spec-/-spic-/-spis-/-spect-/-</a:t>
            </a:r>
            <a:r>
              <a:rPr lang="es-ES" altLang="zh-CN" sz="4000" b="1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scop-</a:t>
            </a:r>
            <a:endParaRPr lang="zh-CN" altLang="es-ES" sz="4000" b="1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4600956" y="3637121"/>
            <a:ext cx="532384" cy="15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4677664" y="4800601"/>
            <a:ext cx="510032" cy="2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4639564" y="2451355"/>
            <a:ext cx="493776" cy="20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423404" y="5340859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474458" y="4255771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7441692" y="3086101"/>
            <a:ext cx="507999" cy="2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7441692" y="3086101"/>
            <a:ext cx="32766" cy="4559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115052" y="2471929"/>
            <a:ext cx="50800" cy="583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706074" y="4904995"/>
            <a:ext cx="1144016" cy="9936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spect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左箭头 57"/>
          <p:cNvSpPr/>
          <p:nvPr/>
        </p:nvSpPr>
        <p:spPr>
          <a:xfrm>
            <a:off x="5190236" y="5139691"/>
            <a:ext cx="52628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6868668" y="5129785"/>
            <a:ext cx="512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07030" y="2014729"/>
            <a:ext cx="1883664" cy="823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aspect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13838" y="7241896"/>
            <a:ext cx="2108780" cy="72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respect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03117" y="7848601"/>
            <a:ext cx="21888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prospect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423404" y="6456427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7417308" y="7637527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600956" y="8297419"/>
            <a:ext cx="601472" cy="5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142556" y="6073793"/>
            <a:ext cx="1637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expect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4592574" y="6514991"/>
            <a:ext cx="573278" cy="16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0175819" y="2628249"/>
            <a:ext cx="259453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spectacular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>
            <a:endCxn id="40" idx="1"/>
          </p:cNvCxnSpPr>
          <p:nvPr/>
        </p:nvCxnSpPr>
        <p:spPr>
          <a:xfrm flipV="1">
            <a:off x="9667820" y="3085449"/>
            <a:ext cx="507999" cy="2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2795611" y="6591378"/>
            <a:ext cx="384048" cy="59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730295" y="6077301"/>
            <a:ext cx="447040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11857" y="5839206"/>
            <a:ext cx="2611678" cy="712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expectancy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10303" y="6821172"/>
            <a:ext cx="2642524" cy="66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expectation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9719088" y="7622610"/>
            <a:ext cx="498965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9677853" y="7189629"/>
            <a:ext cx="435973" cy="59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0100274" y="6882107"/>
            <a:ext cx="2477197" cy="541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respectful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097911" y="7709695"/>
            <a:ext cx="2727234" cy="510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respectable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722202" y="8333072"/>
            <a:ext cx="2513068" cy="523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respective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8857065" y="7979710"/>
            <a:ext cx="0" cy="38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099674" y="8689750"/>
            <a:ext cx="498965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10364611" y="8815269"/>
            <a:ext cx="2727234" cy="510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irrespective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436946" y="5198364"/>
            <a:ext cx="17170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spy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92595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s-ES" altLang="zh-CN" sz="4000" b="1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spec-/-spic-/-spis-/-spect-/-</a:t>
            </a:r>
            <a:r>
              <a:rPr lang="es-ES" altLang="zh-CN" sz="4000" b="1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scop-</a:t>
            </a:r>
            <a:endParaRPr lang="zh-CN" altLang="es-ES" sz="4000" b="1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436432" y="7330059"/>
            <a:ext cx="2671066" cy="4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右箭头 58"/>
          <p:cNvSpPr/>
          <p:nvPr/>
        </p:nvSpPr>
        <p:spPr>
          <a:xfrm>
            <a:off x="6988626" y="5358384"/>
            <a:ext cx="64056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98369" y="7784592"/>
            <a:ext cx="222721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speculate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692714" y="4660505"/>
            <a:ext cx="435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7650502" y="6481953"/>
            <a:ext cx="576619" cy="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086418" y="7790688"/>
            <a:ext cx="2042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suspect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66602" y="4160384"/>
            <a:ext cx="291403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conspicuous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258625" y="5990844"/>
            <a:ext cx="24855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suspicious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69506" y="2607564"/>
            <a:ext cx="15646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scope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27489" y="2625852"/>
            <a:ext cx="223113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telescope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流程图: 联系 2"/>
          <p:cNvSpPr/>
          <p:nvPr/>
        </p:nvSpPr>
        <p:spPr>
          <a:xfrm>
            <a:off x="4966787" y="4754880"/>
            <a:ext cx="1966976" cy="1748028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5584515" y="6557772"/>
            <a:ext cx="484632" cy="7025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箭头 42"/>
          <p:cNvSpPr/>
          <p:nvPr/>
        </p:nvSpPr>
        <p:spPr>
          <a:xfrm>
            <a:off x="4209339" y="5350764"/>
            <a:ext cx="70359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上箭头 43"/>
          <p:cNvSpPr/>
          <p:nvPr/>
        </p:nvSpPr>
        <p:spPr>
          <a:xfrm>
            <a:off x="5602803" y="4131525"/>
            <a:ext cx="484632" cy="6050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4436432" y="7311009"/>
            <a:ext cx="0" cy="47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7094288" y="7311009"/>
            <a:ext cx="13210" cy="62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4588832" y="4099712"/>
            <a:ext cx="2449578" cy="2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4588832" y="3539491"/>
            <a:ext cx="0" cy="563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7027232" y="3519298"/>
            <a:ext cx="0" cy="563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7683570" y="4660505"/>
            <a:ext cx="18288" cy="1842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5401849" y="5940594"/>
            <a:ext cx="127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spec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974773" y="5342836"/>
            <a:ext cx="127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spic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7900873" y="8299868"/>
            <a:ext cx="576619" cy="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443682" y="7808759"/>
            <a:ext cx="24855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suspicion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9523618" y="6905244"/>
            <a:ext cx="71840" cy="1165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1780321" y="7328699"/>
            <a:ext cx="2671066" cy="4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42257" y="7773707"/>
            <a:ext cx="222721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species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1780320" y="7300124"/>
            <a:ext cx="0" cy="47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2230713" y="4092909"/>
            <a:ext cx="2449578" cy="2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56333" y="2634016"/>
            <a:ext cx="28106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microscope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2291945" y="3532688"/>
            <a:ext cx="0" cy="563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379533" y="4723595"/>
            <a:ext cx="127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bg1"/>
                </a:solidFill>
                <a:latin typeface="+mn-ea"/>
              </a:rPr>
              <a:t>scop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4294967295"/>
          </p:nvPr>
        </p:nvGraphicFramePr>
        <p:xfrm>
          <a:off x="1547051" y="2487168"/>
          <a:ext cx="8346757" cy="6520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5" name="六边形 4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六边形 5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018990" y="1273104"/>
            <a:ext cx="4469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1.3.3 -sight- </a:t>
            </a:r>
            <a:r>
              <a:rPr lang="zh-CN" altLang="en-US" sz="4000" b="1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眼光</a:t>
            </a:r>
            <a:endParaRPr lang="zh-CN" altLang="en-US" sz="4000" b="1" dirty="0">
              <a:solidFill>
                <a:srgbClr val="000000"/>
              </a:solidFill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4882896" y="5273040"/>
            <a:ext cx="1664208" cy="101828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+mn-ea"/>
              </a:rPr>
              <a:t>sight</a:t>
            </a:r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46671" y="2853799"/>
            <a:ext cx="25103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geography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9674" y="4390038"/>
            <a:ext cx="20665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program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7716" y="5907245"/>
            <a:ext cx="23680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telegraph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87716" y="7330548"/>
            <a:ext cx="251735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paragraph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13728" y="2857500"/>
            <a:ext cx="17772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graph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13728" y="4381500"/>
            <a:ext cx="20637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diagram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13728" y="5848350"/>
            <a:ext cx="23649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biography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13728" y="7391400"/>
            <a:ext cx="26515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photograph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365308" y="5842906"/>
            <a:ext cx="327300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autobiography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72955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1.4.1 -gram-/-graph-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写，画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992772" y="7791449"/>
            <a:ext cx="278638" cy="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9078796" y="6319156"/>
            <a:ext cx="348234" cy="1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722914" y="3327001"/>
            <a:ext cx="566928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700272" y="4818346"/>
            <a:ext cx="544576" cy="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791712" y="6354539"/>
            <a:ext cx="453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187440" y="7873746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211824" y="6343650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199632" y="4886706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205728" y="3338322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187440" y="3338322"/>
            <a:ext cx="12192" cy="453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447033" y="4356028"/>
            <a:ext cx="1472306" cy="22760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ram</a:t>
            </a:r>
            <a:endParaRPr lang="en-US" altLang="zh-CN" sz="2800" b="1" dirty="0" smtClean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graph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左箭头 57"/>
          <p:cNvSpPr/>
          <p:nvPr/>
        </p:nvSpPr>
        <p:spPr>
          <a:xfrm>
            <a:off x="4224528" y="5350002"/>
            <a:ext cx="51206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5687568" y="5358384"/>
            <a:ext cx="512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4249787" y="3294780"/>
            <a:ext cx="12192" cy="453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614680" y="719455"/>
            <a:ext cx="13182600" cy="8288655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1.1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耳听八方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——“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听，声音”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200"/>
              </a:spcBef>
              <a:buNone/>
            </a:pP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1.1.1 -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audi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听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200"/>
              </a:spcBef>
              <a:buNone/>
            </a:pP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5792" y="1122299"/>
            <a:ext cx="442913" cy="604520"/>
            <a:chOff x="5409930" y="2460622"/>
            <a:chExt cx="590728" cy="604325"/>
          </a:xfrm>
        </p:grpSpPr>
        <p:sp>
          <p:nvSpPr>
            <p:cNvPr id="4" name="六边形 3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/>
              </a:endParaRPr>
            </a:p>
          </p:txBody>
        </p:sp>
        <p:sp>
          <p:nvSpPr>
            <p:cNvPr id="5" name="六边形 4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46671" y="2853799"/>
            <a:ext cx="25103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geography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9674" y="4390038"/>
            <a:ext cx="20665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program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7716" y="5907245"/>
            <a:ext cx="23680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telegraph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87716" y="7330548"/>
            <a:ext cx="251735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paragraph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13728" y="2857500"/>
            <a:ext cx="17772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graph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13728" y="4381500"/>
            <a:ext cx="20637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diagram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13728" y="5848350"/>
            <a:ext cx="23649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biography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13728" y="7391400"/>
            <a:ext cx="26515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photograph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365308" y="5842906"/>
            <a:ext cx="327300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autobiography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43652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-gram-</a:t>
            </a:r>
            <a:r>
              <a:rPr lang="es-E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/-</a:t>
            </a:r>
            <a:r>
              <a:rPr lang="es-E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graph-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992772" y="7791449"/>
            <a:ext cx="278638" cy="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9078796" y="6319156"/>
            <a:ext cx="348234" cy="1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722914" y="3327001"/>
            <a:ext cx="566928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700272" y="4818346"/>
            <a:ext cx="544576" cy="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791712" y="6354539"/>
            <a:ext cx="453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187440" y="7873746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211824" y="6343650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199632" y="4886706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205728" y="3338322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187440" y="3338322"/>
            <a:ext cx="12192" cy="453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447033" y="4356028"/>
            <a:ext cx="1472306" cy="22760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ram</a:t>
            </a:r>
            <a:endParaRPr lang="en-US" altLang="zh-CN" sz="2800" b="1" dirty="0" smtClean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graph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左箭头 57"/>
          <p:cNvSpPr/>
          <p:nvPr/>
        </p:nvSpPr>
        <p:spPr>
          <a:xfrm>
            <a:off x="4224528" y="5350002"/>
            <a:ext cx="51206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5687568" y="5358384"/>
            <a:ext cx="512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4249787" y="3294780"/>
            <a:ext cx="12192" cy="453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259971" y="7478231"/>
            <a:ext cx="3166870" cy="943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prescription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632955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1.4.2 -scribe-/-script-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写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s-ES" sz="4000" b="1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269276" y="4570695"/>
            <a:ext cx="1275209" cy="11404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scribe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script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7584306" y="4898613"/>
            <a:ext cx="5830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76023" y="4747479"/>
            <a:ext cx="21727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subscribe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56151" y="2846555"/>
            <a:ext cx="14142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script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700154" y="2889520"/>
            <a:ext cx="25243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manuscript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59971" y="6216615"/>
            <a:ext cx="316687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prescribe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518911" y="4668090"/>
            <a:ext cx="27317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description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187391" y="4686378"/>
            <a:ext cx="20457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describe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9" name="右箭头 38"/>
          <p:cNvSpPr/>
          <p:nvPr/>
        </p:nvSpPr>
        <p:spPr>
          <a:xfrm rot="16200000">
            <a:off x="6586022" y="4067063"/>
            <a:ext cx="4307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" name="右箭头 39"/>
          <p:cNvSpPr/>
          <p:nvPr/>
        </p:nvSpPr>
        <p:spPr>
          <a:xfrm rot="10800000">
            <a:off x="5646398" y="4898612"/>
            <a:ext cx="58305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" name="右箭头 40"/>
          <p:cNvSpPr/>
          <p:nvPr/>
        </p:nvSpPr>
        <p:spPr>
          <a:xfrm rot="5400000">
            <a:off x="6642086" y="5748959"/>
            <a:ext cx="441455" cy="457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259971" y="4063027"/>
            <a:ext cx="3166870" cy="1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266067" y="3734181"/>
            <a:ext cx="0" cy="31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426841" y="3760955"/>
            <a:ext cx="0" cy="31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30148" y="4753575"/>
            <a:ext cx="29185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subscription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118102" y="5204679"/>
            <a:ext cx="423236" cy="6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736097" y="7159980"/>
            <a:ext cx="1" cy="476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224532" y="5207235"/>
            <a:ext cx="491955" cy="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259971" y="7478231"/>
            <a:ext cx="3166870" cy="943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prescription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427290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-scribe-/-script-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s-ES" sz="4000" b="1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269276" y="4570695"/>
            <a:ext cx="1275209" cy="11404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scribe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script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7584306" y="4898613"/>
            <a:ext cx="5830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76023" y="4747479"/>
            <a:ext cx="21727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subscribe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56151" y="2846555"/>
            <a:ext cx="14142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script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700154" y="2889520"/>
            <a:ext cx="25243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manuscript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59971" y="6216615"/>
            <a:ext cx="316687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prescribe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518911" y="4668090"/>
            <a:ext cx="27317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description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187391" y="4686378"/>
            <a:ext cx="20457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describe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9" name="右箭头 38"/>
          <p:cNvSpPr/>
          <p:nvPr/>
        </p:nvSpPr>
        <p:spPr>
          <a:xfrm rot="16200000">
            <a:off x="6586022" y="4067063"/>
            <a:ext cx="4307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" name="右箭头 39"/>
          <p:cNvSpPr/>
          <p:nvPr/>
        </p:nvSpPr>
        <p:spPr>
          <a:xfrm rot="10800000">
            <a:off x="5646398" y="4898612"/>
            <a:ext cx="58305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" name="右箭头 40"/>
          <p:cNvSpPr/>
          <p:nvPr/>
        </p:nvSpPr>
        <p:spPr>
          <a:xfrm rot="5400000">
            <a:off x="6642086" y="5748959"/>
            <a:ext cx="441455" cy="457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259971" y="4063027"/>
            <a:ext cx="3166870" cy="1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266067" y="3734181"/>
            <a:ext cx="0" cy="31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426841" y="3760955"/>
            <a:ext cx="0" cy="31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30148" y="4753575"/>
            <a:ext cx="29185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subscription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118102" y="5204679"/>
            <a:ext cx="423236" cy="6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736097" y="7159980"/>
            <a:ext cx="1" cy="476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224532" y="5207235"/>
            <a:ext cx="491955" cy="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80" y="4060840"/>
            <a:ext cx="231114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literature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8605" y="6413691"/>
            <a:ext cx="17922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literary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09737" y="4133469"/>
            <a:ext cx="18380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literate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57451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1.4.3 -liter-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文字；文学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951813" y="4463986"/>
            <a:ext cx="500888" cy="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920384" y="6906577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79303" y="4599622"/>
            <a:ext cx="0" cy="2361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3404276" y="4463986"/>
            <a:ext cx="12657" cy="2442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738878" y="5266944"/>
            <a:ext cx="1019809" cy="755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liter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左箭头 57"/>
          <p:cNvSpPr/>
          <p:nvPr/>
        </p:nvSpPr>
        <p:spPr>
          <a:xfrm>
            <a:off x="3462316" y="5446776"/>
            <a:ext cx="122881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5816727" y="5410200"/>
            <a:ext cx="146257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09737" y="6413691"/>
            <a:ext cx="17578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literacy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7279303" y="6906577"/>
            <a:ext cx="572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上箭头 1"/>
          <p:cNvSpPr/>
          <p:nvPr/>
        </p:nvSpPr>
        <p:spPr>
          <a:xfrm>
            <a:off x="4982972" y="3877056"/>
            <a:ext cx="484632" cy="12819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7279303" y="4590669"/>
            <a:ext cx="500888" cy="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494910" y="2824526"/>
            <a:ext cx="15077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literal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084848" y="4122584"/>
            <a:ext cx="19050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illiterate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554415" y="4579784"/>
            <a:ext cx="500888" cy="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80" y="4060840"/>
            <a:ext cx="231114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literature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8605" y="6413691"/>
            <a:ext cx="17922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literary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09737" y="4133469"/>
            <a:ext cx="18380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literate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16366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-liter-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951813" y="4463986"/>
            <a:ext cx="500888" cy="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920384" y="6906577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79303" y="4599622"/>
            <a:ext cx="0" cy="2361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3404276" y="4463986"/>
            <a:ext cx="12657" cy="2442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738878" y="5266944"/>
            <a:ext cx="1019809" cy="755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liter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左箭头 57"/>
          <p:cNvSpPr/>
          <p:nvPr/>
        </p:nvSpPr>
        <p:spPr>
          <a:xfrm>
            <a:off x="3462316" y="5446776"/>
            <a:ext cx="122881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5816727" y="5410200"/>
            <a:ext cx="146257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09737" y="6413691"/>
            <a:ext cx="17578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literacy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7279303" y="6906577"/>
            <a:ext cx="572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上箭头 1"/>
          <p:cNvSpPr/>
          <p:nvPr/>
        </p:nvSpPr>
        <p:spPr>
          <a:xfrm>
            <a:off x="4982972" y="3877056"/>
            <a:ext cx="484632" cy="12819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7279303" y="4590669"/>
            <a:ext cx="500888" cy="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494910" y="2824526"/>
            <a:ext cx="15077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literal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084848" y="4122584"/>
            <a:ext cx="19050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illiterate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554415" y="4579784"/>
            <a:ext cx="500888" cy="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458470" y="2345436"/>
            <a:ext cx="20462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a</a:t>
            </a:r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udit</a:t>
            </a:r>
            <a:endParaRPr lang="en-US" altLang="zh-CN" sz="32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95045" y="5355883"/>
            <a:ext cx="23271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+mn-ea"/>
                <a:cs typeface="Times New Roman" panose="02020603050405020304" pitchFamily="18" charset="0"/>
              </a:rPr>
              <a:t>audience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38122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1.1.1 -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audi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听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891798" y="2873883"/>
            <a:ext cx="70638" cy="4370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42372" y="4401312"/>
            <a:ext cx="1296162" cy="13228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 err="1">
                <a:solidFill>
                  <a:srgbClr val="FFFFFF"/>
                </a:solidFill>
                <a:latin typeface="微软雅黑" panose="020B0503020204020204" pitchFamily="34" charset="-122"/>
              </a:rPr>
              <a:t>audi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1993398" y="4809744"/>
            <a:ext cx="8412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25958" y="6851904"/>
            <a:ext cx="20787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obey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891797" y="2873883"/>
            <a:ext cx="546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962436" y="7237475"/>
            <a:ext cx="509242" cy="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2965274" y="5803177"/>
            <a:ext cx="6370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951734" y="2369820"/>
            <a:ext cx="24241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+mn-ea"/>
                <a:cs typeface="Times New Roman" panose="02020603050405020304" pitchFamily="18" charset="0"/>
              </a:rPr>
              <a:t>auditor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39542" y="6874764"/>
            <a:ext cx="24241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+mn-ea"/>
              </a:rPr>
              <a:t>obedient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5531365" y="2788539"/>
            <a:ext cx="546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5427733" y="7311771"/>
            <a:ext cx="546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8716708" y="2391592"/>
            <a:ext cx="26485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+mn-ea"/>
                <a:cs typeface="Times New Roman" panose="02020603050405020304" pitchFamily="18" charset="0"/>
              </a:rPr>
              <a:t>auditorium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8296339" y="2810311"/>
            <a:ext cx="546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451503" y="3744794"/>
            <a:ext cx="20279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+mn-ea"/>
                <a:cs typeface="Times New Roman" panose="02020603050405020304" pitchFamily="18" charset="0"/>
              </a:rPr>
              <a:t>audio</a:t>
            </a:r>
            <a:endParaRPr lang="en-US" altLang="zh-CN" sz="3200" b="1" dirty="0"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921731" y="4192088"/>
            <a:ext cx="6370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900456" y="6896536"/>
            <a:ext cx="24241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+mn-ea"/>
              </a:rPr>
              <a:t>obedience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388647" y="7333543"/>
            <a:ext cx="546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458470" y="2345436"/>
            <a:ext cx="20462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a</a:t>
            </a:r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udit</a:t>
            </a:r>
            <a:endParaRPr lang="en-US" altLang="zh-CN" sz="32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95045" y="5355883"/>
            <a:ext cx="23271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+mn-ea"/>
                <a:cs typeface="Times New Roman" panose="02020603050405020304" pitchFamily="18" charset="0"/>
              </a:rPr>
              <a:t>audience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19078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sz="4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audi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891798" y="2873883"/>
            <a:ext cx="70638" cy="4370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42372" y="4401312"/>
            <a:ext cx="1296162" cy="13228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 err="1">
                <a:solidFill>
                  <a:srgbClr val="FFFFFF"/>
                </a:solidFill>
                <a:latin typeface="微软雅黑" panose="020B0503020204020204" pitchFamily="34" charset="-122"/>
              </a:rPr>
              <a:t>audi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1993398" y="4809744"/>
            <a:ext cx="8412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25958" y="6851904"/>
            <a:ext cx="20787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obey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891797" y="2873883"/>
            <a:ext cx="546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962436" y="7237475"/>
            <a:ext cx="509242" cy="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2965274" y="5803177"/>
            <a:ext cx="6370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951734" y="2369820"/>
            <a:ext cx="24241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+mn-ea"/>
                <a:cs typeface="Times New Roman" panose="02020603050405020304" pitchFamily="18" charset="0"/>
              </a:rPr>
              <a:t>auditor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39542" y="6874764"/>
            <a:ext cx="24241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+mn-ea"/>
              </a:rPr>
              <a:t>obedient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5531365" y="2788539"/>
            <a:ext cx="546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5427733" y="7311771"/>
            <a:ext cx="546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8716708" y="2391592"/>
            <a:ext cx="26485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+mn-ea"/>
                <a:cs typeface="Times New Roman" panose="02020603050405020304" pitchFamily="18" charset="0"/>
              </a:rPr>
              <a:t>auditorium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8296339" y="2810311"/>
            <a:ext cx="546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451503" y="3744794"/>
            <a:ext cx="20279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+mn-ea"/>
                <a:cs typeface="Times New Roman" panose="02020603050405020304" pitchFamily="18" charset="0"/>
              </a:rPr>
              <a:t>audio</a:t>
            </a:r>
            <a:endParaRPr lang="en-US" altLang="zh-CN" sz="3200" b="1" dirty="0"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921731" y="4192088"/>
            <a:ext cx="6370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900456" y="6896536"/>
            <a:ext cx="24241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+mn-ea"/>
              </a:rPr>
              <a:t>obedience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388647" y="7333543"/>
            <a:ext cx="546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32223" y="3572256"/>
            <a:ext cx="16154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sound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65903" y="6658356"/>
            <a:ext cx="144576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tone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02224" y="6677406"/>
            <a:ext cx="29299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spc="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monotonous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69679" y="2857500"/>
            <a:ext cx="17772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acclaim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69679" y="4381500"/>
            <a:ext cx="18816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exclaim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969679" y="5848350"/>
            <a:ext cx="21690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proclaim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969679" y="7391400"/>
            <a:ext cx="192836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reclaim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112014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1.2.1 -claim-/-clam-/-son-/-ton-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叫喊；声音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913551" y="4045458"/>
            <a:ext cx="566928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047663" y="7105650"/>
            <a:ext cx="453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443391" y="7873746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8467775" y="6343650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8455583" y="4886706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461679" y="3338322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8443391" y="3338322"/>
            <a:ext cx="12192" cy="453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478447" y="4064508"/>
            <a:ext cx="22352" cy="3041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867575" y="4886706"/>
            <a:ext cx="1202182" cy="14569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c</a:t>
            </a:r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laim</a:t>
            </a:r>
            <a:endParaRPr lang="en-US" altLang="zh-CN" sz="28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s</a:t>
            </a:r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on</a:t>
            </a:r>
            <a:endParaRPr lang="en-US" altLang="zh-CN" sz="28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ton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左箭头 57"/>
          <p:cNvSpPr/>
          <p:nvPr/>
        </p:nvSpPr>
        <p:spPr>
          <a:xfrm>
            <a:off x="6447822" y="5350002"/>
            <a:ext cx="451104" cy="4930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8069757" y="5350002"/>
            <a:ext cx="385826" cy="493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4423841" y="7105650"/>
            <a:ext cx="278638" cy="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393367" y="3564094"/>
            <a:ext cx="29299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spc="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supersonic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4314984" y="3992338"/>
            <a:ext cx="278638" cy="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32223" y="3572256"/>
            <a:ext cx="16154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sound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65903" y="6658356"/>
            <a:ext cx="144576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tone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02224" y="6677406"/>
            <a:ext cx="29299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spc="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monotonous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69679" y="2857500"/>
            <a:ext cx="17772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acclaim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69679" y="4381500"/>
            <a:ext cx="18816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exclaim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969679" y="5848350"/>
            <a:ext cx="21690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proclaim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969679" y="7391400"/>
            <a:ext cx="192836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reclaim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72452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-claim-</a:t>
            </a:r>
            <a:r>
              <a:rPr lang="es-E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/-clam-/-son-/-</a:t>
            </a:r>
            <a:r>
              <a:rPr lang="es-E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ton-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913551" y="4045458"/>
            <a:ext cx="566928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047663" y="7105650"/>
            <a:ext cx="453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443391" y="7873746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8467775" y="6343650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8455583" y="4886706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461679" y="3338322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8443391" y="3338322"/>
            <a:ext cx="12192" cy="453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478447" y="4064508"/>
            <a:ext cx="22352" cy="3041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867575" y="4886706"/>
            <a:ext cx="1202182" cy="14569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c</a:t>
            </a:r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laim</a:t>
            </a:r>
            <a:endParaRPr lang="en-US" altLang="zh-CN" sz="28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s</a:t>
            </a:r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on</a:t>
            </a:r>
            <a:endParaRPr lang="en-US" altLang="zh-CN" sz="28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ton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左箭头 57"/>
          <p:cNvSpPr/>
          <p:nvPr/>
        </p:nvSpPr>
        <p:spPr>
          <a:xfrm>
            <a:off x="6447822" y="5350002"/>
            <a:ext cx="451104" cy="4930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8069757" y="5350002"/>
            <a:ext cx="385826" cy="493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4423841" y="7105650"/>
            <a:ext cx="278638" cy="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393367" y="3564094"/>
            <a:ext cx="29299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spc="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supersonic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4314984" y="3992338"/>
            <a:ext cx="278638" cy="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12736" y="3425952"/>
            <a:ext cx="15077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editor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37248" y="4592510"/>
            <a:ext cx="19385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edition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37248" y="5780532"/>
            <a:ext cx="19385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indicate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77040" y="3988200"/>
            <a:ext cx="20279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addict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50087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1.2.2 -dict-/-dit- </a:t>
            </a: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</a:t>
            </a:r>
            <a:endParaRPr lang="zh-CN" altLang="en-US" sz="4000" b="1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956882" y="3868674"/>
            <a:ext cx="410718" cy="1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704656" y="3880868"/>
            <a:ext cx="500888" cy="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680907" y="5049710"/>
            <a:ext cx="550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714816" y="6215634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7354384" y="2873883"/>
            <a:ext cx="38863" cy="557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201480" y="3875913"/>
            <a:ext cx="508" cy="2361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783902" y="4328159"/>
            <a:ext cx="1019809" cy="2366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dict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dit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dic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左箭头 57"/>
          <p:cNvSpPr/>
          <p:nvPr/>
        </p:nvSpPr>
        <p:spPr>
          <a:xfrm>
            <a:off x="5200464" y="4801362"/>
            <a:ext cx="52628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6842320" y="4809744"/>
            <a:ext cx="512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62816" y="7930896"/>
            <a:ext cx="23428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contradict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45024" y="3413760"/>
            <a:ext cx="1930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editorial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7351336" y="8438769"/>
            <a:ext cx="3708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0635920" y="7930896"/>
            <a:ext cx="29494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contradiction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10120734" y="8394301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7393247" y="4423174"/>
            <a:ext cx="421385" cy="2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箭头 37"/>
          <p:cNvSpPr/>
          <p:nvPr/>
        </p:nvSpPr>
        <p:spPr>
          <a:xfrm rot="16200000">
            <a:off x="6030140" y="3816928"/>
            <a:ext cx="4307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05773" y="2727960"/>
            <a:ext cx="23053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dictionary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850192" y="2384410"/>
            <a:ext cx="19547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dictate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>
            <a:endCxn id="42" idx="1"/>
          </p:cNvCxnSpPr>
          <p:nvPr/>
        </p:nvCxnSpPr>
        <p:spPr>
          <a:xfrm flipV="1">
            <a:off x="7376863" y="2841610"/>
            <a:ext cx="473329" cy="31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0189024" y="1777858"/>
            <a:ext cx="2231136" cy="9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dictator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252016" y="2822560"/>
            <a:ext cx="21681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dictation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>
            <a:stCxn id="42" idx="3"/>
            <a:endCxn id="45" idx="1"/>
          </p:cNvCxnSpPr>
          <p:nvPr/>
        </p:nvCxnSpPr>
        <p:spPr>
          <a:xfrm>
            <a:off x="9804976" y="2841610"/>
            <a:ext cx="447040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2" idx="3"/>
            <a:endCxn id="44" idx="1"/>
          </p:cNvCxnSpPr>
          <p:nvPr/>
        </p:nvCxnSpPr>
        <p:spPr>
          <a:xfrm flipV="1">
            <a:off x="9804976" y="2245345"/>
            <a:ext cx="384048" cy="59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795328" y="5284583"/>
            <a:ext cx="20462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predict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7376863" y="5813030"/>
            <a:ext cx="473329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784443" y="6547323"/>
            <a:ext cx="20462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verdict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V="1">
            <a:off x="7365978" y="7075770"/>
            <a:ext cx="473329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5190595" y="5073341"/>
            <a:ext cx="508" cy="2361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2576867" y="6381914"/>
            <a:ext cx="384048" cy="59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2544208" y="5900494"/>
            <a:ext cx="447040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80927" y="5457671"/>
            <a:ext cx="2231136" cy="9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indicative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46459" y="6732228"/>
            <a:ext cx="2231136" cy="9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indication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826362" y="6977960"/>
            <a:ext cx="19385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dedicate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4703930" y="7413062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93686" y="3425952"/>
            <a:ext cx="15077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editor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8198" y="4592510"/>
            <a:ext cx="19385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edition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18198" y="5780532"/>
            <a:ext cx="19385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indicate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57990" y="3988200"/>
            <a:ext cx="20279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addict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29520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-dict-</a:t>
            </a:r>
            <a:r>
              <a:rPr lang="es-ES" altLang="zh-CN" sz="4000" b="1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/-</a:t>
            </a:r>
            <a:r>
              <a:rPr lang="es-ES" altLang="zh-CN" sz="4000" b="1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dit-</a:t>
            </a:r>
            <a:endParaRPr lang="zh-CN" altLang="en-US" sz="4000" b="1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937832" y="3868674"/>
            <a:ext cx="410718" cy="1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685606" y="3880868"/>
            <a:ext cx="500888" cy="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661857" y="5049710"/>
            <a:ext cx="550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95766" y="6215634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7335334" y="2873883"/>
            <a:ext cx="38863" cy="557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182430" y="3875913"/>
            <a:ext cx="508" cy="2361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764852" y="4328159"/>
            <a:ext cx="1019809" cy="2366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dict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dit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dic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左箭头 57"/>
          <p:cNvSpPr/>
          <p:nvPr/>
        </p:nvSpPr>
        <p:spPr>
          <a:xfrm>
            <a:off x="5181414" y="4801362"/>
            <a:ext cx="52628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6823270" y="4809744"/>
            <a:ext cx="512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43766" y="7930896"/>
            <a:ext cx="23428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contradict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59324" y="3413760"/>
            <a:ext cx="1930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editorial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7332286" y="8438769"/>
            <a:ext cx="3708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0350170" y="7930896"/>
            <a:ext cx="29494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contradiction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V="1">
            <a:off x="10063584" y="8388096"/>
            <a:ext cx="354547" cy="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7374197" y="4423174"/>
            <a:ext cx="421385" cy="2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箭头 37"/>
          <p:cNvSpPr/>
          <p:nvPr/>
        </p:nvSpPr>
        <p:spPr>
          <a:xfrm rot="16200000">
            <a:off x="6011090" y="3816928"/>
            <a:ext cx="4307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986723" y="2727960"/>
            <a:ext cx="23053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dictionary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831142" y="2384410"/>
            <a:ext cx="19547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dictate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>
            <a:endCxn id="42" idx="1"/>
          </p:cNvCxnSpPr>
          <p:nvPr/>
        </p:nvCxnSpPr>
        <p:spPr>
          <a:xfrm flipV="1">
            <a:off x="7357813" y="2841610"/>
            <a:ext cx="473329" cy="31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0029512" y="1792986"/>
            <a:ext cx="2231136" cy="9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dictator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029512" y="2858486"/>
            <a:ext cx="21681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dictation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>
            <a:stCxn id="42" idx="3"/>
            <a:endCxn id="45" idx="1"/>
          </p:cNvCxnSpPr>
          <p:nvPr/>
        </p:nvCxnSpPr>
        <p:spPr>
          <a:xfrm>
            <a:off x="9785926" y="2841610"/>
            <a:ext cx="243586" cy="474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2" idx="3"/>
            <a:endCxn id="44" idx="1"/>
          </p:cNvCxnSpPr>
          <p:nvPr/>
        </p:nvCxnSpPr>
        <p:spPr>
          <a:xfrm flipV="1">
            <a:off x="9785926" y="2260473"/>
            <a:ext cx="243586" cy="581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776278" y="5284583"/>
            <a:ext cx="20462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predict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7357813" y="5813030"/>
            <a:ext cx="473329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765393" y="6547323"/>
            <a:ext cx="20462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verdict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V="1">
            <a:off x="7346928" y="7075770"/>
            <a:ext cx="473329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5171545" y="5073341"/>
            <a:ext cx="508" cy="2361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2557817" y="6381914"/>
            <a:ext cx="384048" cy="59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2525158" y="5900494"/>
            <a:ext cx="447040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38077" y="5457671"/>
            <a:ext cx="2231136" cy="9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indicative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22659" y="6732228"/>
            <a:ext cx="2231136" cy="9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indication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807312" y="6977960"/>
            <a:ext cx="19385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dedicate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4684880" y="7413062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.xml><?xml version="1.0" encoding="utf-8"?>
<p:tagLst xmlns:p="http://schemas.openxmlformats.org/presentationml/2006/main">
  <p:tag name="KSO_WM_DOC_GUID" val="{007b36a4-da30-4694-9ce4-98cbc6b25c95}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3661</Words>
  <Application>WPS 演示</Application>
  <PresentationFormat>自定义</PresentationFormat>
  <Paragraphs>805</Paragraphs>
  <Slides>34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Arial</vt:lpstr>
      <vt:lpstr>Times New Roman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祝琴</cp:lastModifiedBy>
  <cp:revision>10</cp:revision>
  <dcterms:created xsi:type="dcterms:W3CDTF">2018-03-01T02:03:00Z</dcterms:created>
  <dcterms:modified xsi:type="dcterms:W3CDTF">2019-03-26T05:39:49Z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