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sldIdLst>
    <p:sldId id="261" r:id="rId3"/>
    <p:sldId id="262" r:id="rId4"/>
    <p:sldId id="265" r:id="rId5"/>
    <p:sldId id="266" r:id="rId6"/>
    <p:sldId id="670" r:id="rId7"/>
    <p:sldId id="671" r:id="rId9"/>
    <p:sldId id="733" r:id="rId10"/>
    <p:sldId id="731" r:id="rId11"/>
    <p:sldId id="672" r:id="rId12"/>
    <p:sldId id="734" r:id="rId13"/>
    <p:sldId id="673" r:id="rId14"/>
    <p:sldId id="732" r:id="rId15"/>
    <p:sldId id="735" r:id="rId16"/>
    <p:sldId id="736" r:id="rId17"/>
    <p:sldId id="737" r:id="rId18"/>
    <p:sldId id="738" r:id="rId19"/>
    <p:sldId id="739" r:id="rId20"/>
    <p:sldId id="740" r:id="rId21"/>
    <p:sldId id="741" r:id="rId22"/>
    <p:sldId id="742" r:id="rId23"/>
    <p:sldId id="774" r:id="rId24"/>
    <p:sldId id="775" r:id="rId25"/>
    <p:sldId id="779" r:id="rId26"/>
    <p:sldId id="778" r:id="rId27"/>
    <p:sldId id="780" r:id="rId28"/>
    <p:sldId id="810" r:id="rId29"/>
    <p:sldId id="781" r:id="rId30"/>
    <p:sldId id="811" r:id="rId31"/>
    <p:sldId id="782" r:id="rId32"/>
    <p:sldId id="827" r:id="rId33"/>
    <p:sldId id="783" r:id="rId34"/>
    <p:sldId id="840" r:id="rId35"/>
    <p:sldId id="846" r:id="rId36"/>
    <p:sldId id="847" r:id="rId37"/>
    <p:sldId id="784" r:id="rId38"/>
  </p:sldIdLst>
  <p:sldSz cx="17279620" cy="9719945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  <a:srgbClr val="EFF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DC5E0-FA9D-46D8-948E-D86E8780A42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89CF02-DA15-4043-B32A-974F3AE2B2AA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participate</a:t>
          </a:r>
          <a:endParaRPr lang="zh-CN" altLang="en-US" sz="3200" b="1" dirty="0">
            <a:latin typeface="+mn-ea"/>
            <a:ea typeface="+mn-ea"/>
          </a:endParaRPr>
        </a:p>
      </dgm:t>
    </dgm:pt>
    <dgm:pt modelId="{5F19DE2B-BF5B-4973-A729-4BC435C310FC}" cxnId="{76CC58A1-5CE0-461E-AF9A-5A0D852DA715}" type="parTrans">
      <dgm:prSet/>
      <dgm:spPr/>
      <dgm:t>
        <a:bodyPr/>
        <a:lstStyle/>
        <a:p>
          <a:endParaRPr lang="zh-CN" altLang="en-US"/>
        </a:p>
      </dgm:t>
    </dgm:pt>
    <dgm:pt modelId="{2655435B-7D87-460B-BE69-0D4605A076BE}" cxnId="{76CC58A1-5CE0-461E-AF9A-5A0D852DA715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F548CCDB-93AB-4D6E-A709-1A3C025B14F4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anticipate</a:t>
          </a:r>
          <a:endParaRPr lang="zh-CN" altLang="en-US" sz="3200" b="1" dirty="0">
            <a:latin typeface="+mn-ea"/>
            <a:ea typeface="+mn-ea"/>
          </a:endParaRPr>
        </a:p>
      </dgm:t>
    </dgm:pt>
    <dgm:pt modelId="{93FE3EB8-CF1D-4DFD-9D69-A696C98D4B4A}" cxnId="{C296A80B-EBB8-48F6-BE88-2F0D292842FE}" type="parTrans">
      <dgm:prSet/>
      <dgm:spPr/>
      <dgm:t>
        <a:bodyPr/>
        <a:lstStyle/>
        <a:p>
          <a:endParaRPr lang="zh-CN" altLang="en-US"/>
        </a:p>
      </dgm:t>
    </dgm:pt>
    <dgm:pt modelId="{9B515875-B450-4E1C-A4D6-644D20046362}" cxnId="{C296A80B-EBB8-48F6-BE88-2F0D292842FE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0A81E906-6ABB-454B-A2E6-C2F4B9D6D635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discipline</a:t>
          </a:r>
          <a:endParaRPr lang="zh-CN" altLang="en-US" sz="3200" b="1" dirty="0">
            <a:latin typeface="+mn-ea"/>
            <a:ea typeface="+mn-ea"/>
          </a:endParaRPr>
        </a:p>
      </dgm:t>
    </dgm:pt>
    <dgm:pt modelId="{C788AD7A-FD74-489B-B095-A5F315736965}" cxnId="{FAA224CF-004D-464B-A411-172AE86454DA}" type="parTrans">
      <dgm:prSet/>
      <dgm:spPr/>
      <dgm:t>
        <a:bodyPr/>
        <a:lstStyle/>
        <a:p>
          <a:endParaRPr lang="zh-CN" altLang="en-US"/>
        </a:p>
      </dgm:t>
    </dgm:pt>
    <dgm:pt modelId="{BD2B7E78-7A15-4EFB-81F7-E125DAC05CC8}" cxnId="{FAA224CF-004D-464B-A411-172AE86454DA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22FC7739-ED52-4C53-8D99-E5CD326DD3EE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principal</a:t>
          </a:r>
          <a:endParaRPr lang="zh-CN" altLang="en-US" sz="3200" b="1" dirty="0">
            <a:latin typeface="+mn-ea"/>
            <a:ea typeface="+mn-ea"/>
          </a:endParaRPr>
        </a:p>
      </dgm:t>
    </dgm:pt>
    <dgm:pt modelId="{D1ECE70C-7F2F-42DD-A645-0907A29CD10A}" cxnId="{0473D3A7-C475-4266-B463-60F51BB7A937}" type="parTrans">
      <dgm:prSet/>
      <dgm:spPr/>
      <dgm:t>
        <a:bodyPr/>
        <a:lstStyle/>
        <a:p>
          <a:endParaRPr lang="zh-CN" altLang="en-US"/>
        </a:p>
      </dgm:t>
    </dgm:pt>
    <dgm:pt modelId="{35314256-DF02-4B69-9AF8-83E55894A984}" cxnId="{0473D3A7-C475-4266-B463-60F51BB7A937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FB87A311-6BD5-4085-B1F6-1AF521728D4C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principle</a:t>
          </a:r>
          <a:endParaRPr lang="zh-CN" altLang="en-US" sz="3200" b="1" dirty="0">
            <a:latin typeface="+mn-ea"/>
            <a:ea typeface="+mn-ea"/>
          </a:endParaRPr>
        </a:p>
      </dgm:t>
    </dgm:pt>
    <dgm:pt modelId="{1CFF4880-C15B-42B4-8C10-50C3D61209C7}" cxnId="{CE8AB187-76C2-4D23-9744-AB81D63986A6}" type="parTrans">
      <dgm:prSet/>
      <dgm:spPr/>
      <dgm:t>
        <a:bodyPr/>
        <a:lstStyle/>
        <a:p>
          <a:endParaRPr lang="zh-CN" altLang="en-US"/>
        </a:p>
      </dgm:t>
    </dgm:pt>
    <dgm:pt modelId="{7A4B98D5-8391-4A4B-8730-BD222F6AC075}" cxnId="{CE8AB187-76C2-4D23-9744-AB81D63986A6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2358B715-B041-47D1-B93F-025BC0B15242}">
      <dgm:prSet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recipe</a:t>
          </a:r>
          <a:endParaRPr lang="zh-CN" altLang="en-US" sz="3200" b="1" dirty="0">
            <a:latin typeface="+mn-ea"/>
            <a:ea typeface="+mn-ea"/>
          </a:endParaRPr>
        </a:p>
      </dgm:t>
    </dgm:pt>
    <dgm:pt modelId="{7FFFF30A-2725-4B50-9A8C-24E241CF909D}" cxnId="{68CEED6D-2F18-494D-A762-FF101A7DE0AE}" type="parTrans">
      <dgm:prSet/>
      <dgm:spPr/>
      <dgm:t>
        <a:bodyPr/>
        <a:lstStyle/>
        <a:p>
          <a:endParaRPr lang="zh-CN" altLang="en-US"/>
        </a:p>
      </dgm:t>
    </dgm:pt>
    <dgm:pt modelId="{439CE18D-EB52-4E74-8D0F-D24862489C6F}" cxnId="{68CEED6D-2F18-494D-A762-FF101A7DE0AE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D8796CCD-2AFA-454E-AD08-2054595F2701}" type="pres">
      <dgm:prSet presAssocID="{0F9DC5E0-FA9D-46D8-948E-D86E8780A4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1977F4-E668-41F5-83CB-1F1EC56793E8}" type="pres">
      <dgm:prSet presAssocID="{2358B715-B041-47D1-B93F-025BC0B15242}" presName="node" presStyleLbl="node1" presStyleIdx="0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99B411-9519-4837-B913-944BB2E00BEC}" type="pres">
      <dgm:prSet presAssocID="{2358B715-B041-47D1-B93F-025BC0B15242}" presName="spNode" presStyleCnt="0"/>
      <dgm:spPr/>
    </dgm:pt>
    <dgm:pt modelId="{38C33B0D-EA57-4EBC-98F1-941EEE1881FD}" type="pres">
      <dgm:prSet presAssocID="{439CE18D-EB52-4E74-8D0F-D24862489C6F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E4E89CAE-C5F6-4B1E-BCE4-3D92FFEBEDC4}" type="pres">
      <dgm:prSet presAssocID="{AE89CF02-DA15-4043-B32A-974F3AE2B2AA}" presName="node" presStyleLbl="node1" presStyleIdx="1" presStyleCnt="6" custScaleX="2106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7A2323-BFEE-440D-8702-DC25FD6502E0}" type="pres">
      <dgm:prSet presAssocID="{AE89CF02-DA15-4043-B32A-974F3AE2B2AA}" presName="spNode" presStyleCnt="0"/>
      <dgm:spPr/>
    </dgm:pt>
    <dgm:pt modelId="{0086E5E9-DDD7-4187-AB98-A1165387AB9B}" type="pres">
      <dgm:prSet presAssocID="{2655435B-7D87-460B-BE69-0D4605A076BE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C18D75BB-E5D3-4E7D-9CD1-A26DF2F63957}" type="pres">
      <dgm:prSet presAssocID="{F548CCDB-93AB-4D6E-A709-1A3C025B14F4}" presName="node" presStyleLbl="node1" presStyleIdx="2" presStyleCnt="6" custScaleX="1965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06FB1C-ABD2-4C3A-95E1-2F29E760C952}" type="pres">
      <dgm:prSet presAssocID="{F548CCDB-93AB-4D6E-A709-1A3C025B14F4}" presName="spNode" presStyleCnt="0"/>
      <dgm:spPr/>
    </dgm:pt>
    <dgm:pt modelId="{C0A9BC2A-C7DB-455D-BAB5-464DAA16D225}" type="pres">
      <dgm:prSet presAssocID="{9B515875-B450-4E1C-A4D6-644D20046362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320D107D-54AD-4368-9B70-D31664FB2482}" type="pres">
      <dgm:prSet presAssocID="{0A81E906-6ABB-454B-A2E6-C2F4B9D6D635}" presName="node" presStyleLbl="node1" presStyleIdx="3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F2DCF-B937-4F44-824E-CEB0D7B1AC72}" type="pres">
      <dgm:prSet presAssocID="{0A81E906-6ABB-454B-A2E6-C2F4B9D6D635}" presName="spNode" presStyleCnt="0"/>
      <dgm:spPr/>
    </dgm:pt>
    <dgm:pt modelId="{3C379CB1-A5DF-47D5-B3C7-C1CD3324AA6D}" type="pres">
      <dgm:prSet presAssocID="{BD2B7E78-7A15-4EFB-81F7-E125DAC05CC8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BDE9E4A0-FE83-46C6-BAEA-7016FC35BE01}" type="pres">
      <dgm:prSet presAssocID="{22FC7739-ED52-4C53-8D99-E5CD326DD3EE}" presName="node" presStyleLbl="node1" presStyleIdx="4" presStyleCnt="6" custScaleX="1708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864AD-3A99-459D-999B-806D1DE069B1}" type="pres">
      <dgm:prSet presAssocID="{22FC7739-ED52-4C53-8D99-E5CD326DD3EE}" presName="spNode" presStyleCnt="0"/>
      <dgm:spPr/>
    </dgm:pt>
    <dgm:pt modelId="{DBE64401-4C4E-44D5-A6A2-E56A59B9D1E2}" type="pres">
      <dgm:prSet presAssocID="{35314256-DF02-4B69-9AF8-83E55894A984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5932F415-2137-477C-9BA7-35BAA872B3BE}" type="pres">
      <dgm:prSet presAssocID="{FB87A311-6BD5-4085-B1F6-1AF521728D4C}" presName="node" presStyleLbl="node1" presStyleIdx="5" presStyleCnt="6" custScaleX="157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B92CA-922A-4720-9CD6-1336C3EBDD32}" type="pres">
      <dgm:prSet presAssocID="{FB87A311-6BD5-4085-B1F6-1AF521728D4C}" presName="spNode" presStyleCnt="0"/>
      <dgm:spPr/>
    </dgm:pt>
    <dgm:pt modelId="{54DEB7C6-73E6-4428-8B40-4A17D74C883F}" type="pres">
      <dgm:prSet presAssocID="{7A4B98D5-8391-4A4B-8730-BD222F6AC075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ED33B521-4BE6-4FF6-9211-72457F0EA9D9}" type="presOf" srcId="{FB87A311-6BD5-4085-B1F6-1AF521728D4C}" destId="{5932F415-2137-477C-9BA7-35BAA872B3BE}" srcOrd="0" destOrd="0" presId="urn:microsoft.com/office/officeart/2005/8/layout/cycle5"/>
    <dgm:cxn modelId="{0473D3A7-C475-4266-B463-60F51BB7A937}" srcId="{0F9DC5E0-FA9D-46D8-948E-D86E8780A424}" destId="{22FC7739-ED52-4C53-8D99-E5CD326DD3EE}" srcOrd="4" destOrd="0" parTransId="{D1ECE70C-7F2F-42DD-A645-0907A29CD10A}" sibTransId="{35314256-DF02-4B69-9AF8-83E55894A984}"/>
    <dgm:cxn modelId="{8262838F-48BD-4DED-A07C-05BA58E7360C}" type="presOf" srcId="{F548CCDB-93AB-4D6E-A709-1A3C025B14F4}" destId="{C18D75BB-E5D3-4E7D-9CD1-A26DF2F63957}" srcOrd="0" destOrd="0" presId="urn:microsoft.com/office/officeart/2005/8/layout/cycle5"/>
    <dgm:cxn modelId="{44A6C113-23F9-48BF-8F52-F00EE39EC9DB}" type="presOf" srcId="{0A81E906-6ABB-454B-A2E6-C2F4B9D6D635}" destId="{320D107D-54AD-4368-9B70-D31664FB2482}" srcOrd="0" destOrd="0" presId="urn:microsoft.com/office/officeart/2005/8/layout/cycle5"/>
    <dgm:cxn modelId="{A74EE199-4BB3-448C-81AF-93389F82A945}" type="presOf" srcId="{0F9DC5E0-FA9D-46D8-948E-D86E8780A424}" destId="{D8796CCD-2AFA-454E-AD08-2054595F2701}" srcOrd="0" destOrd="0" presId="urn:microsoft.com/office/officeart/2005/8/layout/cycle5"/>
    <dgm:cxn modelId="{C296A80B-EBB8-48F6-BE88-2F0D292842FE}" srcId="{0F9DC5E0-FA9D-46D8-948E-D86E8780A424}" destId="{F548CCDB-93AB-4D6E-A709-1A3C025B14F4}" srcOrd="2" destOrd="0" parTransId="{93FE3EB8-CF1D-4DFD-9D69-A696C98D4B4A}" sibTransId="{9B515875-B450-4E1C-A4D6-644D20046362}"/>
    <dgm:cxn modelId="{68CEED6D-2F18-494D-A762-FF101A7DE0AE}" srcId="{0F9DC5E0-FA9D-46D8-948E-D86E8780A424}" destId="{2358B715-B041-47D1-B93F-025BC0B15242}" srcOrd="0" destOrd="0" parTransId="{7FFFF30A-2725-4B50-9A8C-24E241CF909D}" sibTransId="{439CE18D-EB52-4E74-8D0F-D24862489C6F}"/>
    <dgm:cxn modelId="{1CB73B0E-EE25-4B3F-AE03-3B44EFE2257F}" type="presOf" srcId="{2655435B-7D87-460B-BE69-0D4605A076BE}" destId="{0086E5E9-DDD7-4187-AB98-A1165387AB9B}" srcOrd="0" destOrd="0" presId="urn:microsoft.com/office/officeart/2005/8/layout/cycle5"/>
    <dgm:cxn modelId="{CE8AB187-76C2-4D23-9744-AB81D63986A6}" srcId="{0F9DC5E0-FA9D-46D8-948E-D86E8780A424}" destId="{FB87A311-6BD5-4085-B1F6-1AF521728D4C}" srcOrd="5" destOrd="0" parTransId="{1CFF4880-C15B-42B4-8C10-50C3D61209C7}" sibTransId="{7A4B98D5-8391-4A4B-8730-BD222F6AC075}"/>
    <dgm:cxn modelId="{3D2F6153-27AC-4782-B12F-8C4AE38DCC4E}" type="presOf" srcId="{7A4B98D5-8391-4A4B-8730-BD222F6AC075}" destId="{54DEB7C6-73E6-4428-8B40-4A17D74C883F}" srcOrd="0" destOrd="0" presId="urn:microsoft.com/office/officeart/2005/8/layout/cycle5"/>
    <dgm:cxn modelId="{419C2B02-81D1-411E-B383-F8595799E76C}" type="presOf" srcId="{AE89CF02-DA15-4043-B32A-974F3AE2B2AA}" destId="{E4E89CAE-C5F6-4B1E-BCE4-3D92FFEBEDC4}" srcOrd="0" destOrd="0" presId="urn:microsoft.com/office/officeart/2005/8/layout/cycle5"/>
    <dgm:cxn modelId="{76CC58A1-5CE0-461E-AF9A-5A0D852DA715}" srcId="{0F9DC5E0-FA9D-46D8-948E-D86E8780A424}" destId="{AE89CF02-DA15-4043-B32A-974F3AE2B2AA}" srcOrd="1" destOrd="0" parTransId="{5F19DE2B-BF5B-4973-A729-4BC435C310FC}" sibTransId="{2655435B-7D87-460B-BE69-0D4605A076BE}"/>
    <dgm:cxn modelId="{FAA224CF-004D-464B-A411-172AE86454DA}" srcId="{0F9DC5E0-FA9D-46D8-948E-D86E8780A424}" destId="{0A81E906-6ABB-454B-A2E6-C2F4B9D6D635}" srcOrd="3" destOrd="0" parTransId="{C788AD7A-FD74-489B-B095-A5F315736965}" sibTransId="{BD2B7E78-7A15-4EFB-81F7-E125DAC05CC8}"/>
    <dgm:cxn modelId="{332CBFD7-E537-445A-B183-61DDAAA84CBA}" type="presOf" srcId="{9B515875-B450-4E1C-A4D6-644D20046362}" destId="{C0A9BC2A-C7DB-455D-BAB5-464DAA16D225}" srcOrd="0" destOrd="0" presId="urn:microsoft.com/office/officeart/2005/8/layout/cycle5"/>
    <dgm:cxn modelId="{7B62EB6C-9C88-4AE3-84ED-4D3EC166CEFE}" type="presOf" srcId="{22FC7739-ED52-4C53-8D99-E5CD326DD3EE}" destId="{BDE9E4A0-FE83-46C6-BAEA-7016FC35BE01}" srcOrd="0" destOrd="0" presId="urn:microsoft.com/office/officeart/2005/8/layout/cycle5"/>
    <dgm:cxn modelId="{62FD3933-B040-4416-8FE7-76B061308517}" type="presOf" srcId="{BD2B7E78-7A15-4EFB-81F7-E125DAC05CC8}" destId="{3C379CB1-A5DF-47D5-B3C7-C1CD3324AA6D}" srcOrd="0" destOrd="0" presId="urn:microsoft.com/office/officeart/2005/8/layout/cycle5"/>
    <dgm:cxn modelId="{9B05D838-E657-47D6-81A9-3A30FF5E43A0}" type="presOf" srcId="{2358B715-B041-47D1-B93F-025BC0B15242}" destId="{3C1977F4-E668-41F5-83CB-1F1EC56793E8}" srcOrd="0" destOrd="0" presId="urn:microsoft.com/office/officeart/2005/8/layout/cycle5"/>
    <dgm:cxn modelId="{5F64BA29-C36C-4668-8EB7-10E3DC10445B}" type="presOf" srcId="{35314256-DF02-4B69-9AF8-83E55894A984}" destId="{DBE64401-4C4E-44D5-A6A2-E56A59B9D1E2}" srcOrd="0" destOrd="0" presId="urn:microsoft.com/office/officeart/2005/8/layout/cycle5"/>
    <dgm:cxn modelId="{3B501BA1-CAAD-42CF-948D-18F3EE0AFAB1}" type="presOf" srcId="{439CE18D-EB52-4E74-8D0F-D24862489C6F}" destId="{38C33B0D-EA57-4EBC-98F1-941EEE1881FD}" srcOrd="0" destOrd="0" presId="urn:microsoft.com/office/officeart/2005/8/layout/cycle5"/>
    <dgm:cxn modelId="{360DD5E7-FEDC-40DC-89BA-1B371140A44D}" type="presParOf" srcId="{D8796CCD-2AFA-454E-AD08-2054595F2701}" destId="{3C1977F4-E668-41F5-83CB-1F1EC56793E8}" srcOrd="0" destOrd="0" presId="urn:microsoft.com/office/officeart/2005/8/layout/cycle5"/>
    <dgm:cxn modelId="{201EBBFE-279F-49C1-B4CF-D8F6DA16BF04}" type="presParOf" srcId="{D8796CCD-2AFA-454E-AD08-2054595F2701}" destId="{2B99B411-9519-4837-B913-944BB2E00BEC}" srcOrd="1" destOrd="0" presId="urn:microsoft.com/office/officeart/2005/8/layout/cycle5"/>
    <dgm:cxn modelId="{04276628-E319-41B8-B6F4-4C5310C311FE}" type="presParOf" srcId="{D8796CCD-2AFA-454E-AD08-2054595F2701}" destId="{38C33B0D-EA57-4EBC-98F1-941EEE1881FD}" srcOrd="2" destOrd="0" presId="urn:microsoft.com/office/officeart/2005/8/layout/cycle5"/>
    <dgm:cxn modelId="{09A09EE1-BD8A-4F9F-96E8-C9D2642442CC}" type="presParOf" srcId="{D8796CCD-2AFA-454E-AD08-2054595F2701}" destId="{E4E89CAE-C5F6-4B1E-BCE4-3D92FFEBEDC4}" srcOrd="3" destOrd="0" presId="urn:microsoft.com/office/officeart/2005/8/layout/cycle5"/>
    <dgm:cxn modelId="{B37C7066-BC9F-4D9D-BEE3-558521B3D8A6}" type="presParOf" srcId="{D8796CCD-2AFA-454E-AD08-2054595F2701}" destId="{7F7A2323-BFEE-440D-8702-DC25FD6502E0}" srcOrd="4" destOrd="0" presId="urn:microsoft.com/office/officeart/2005/8/layout/cycle5"/>
    <dgm:cxn modelId="{579A0564-EB90-4301-A026-8C02642AFB55}" type="presParOf" srcId="{D8796CCD-2AFA-454E-AD08-2054595F2701}" destId="{0086E5E9-DDD7-4187-AB98-A1165387AB9B}" srcOrd="5" destOrd="0" presId="urn:microsoft.com/office/officeart/2005/8/layout/cycle5"/>
    <dgm:cxn modelId="{EA11E279-9CEA-4DDD-9484-E2BA0CA2460A}" type="presParOf" srcId="{D8796CCD-2AFA-454E-AD08-2054595F2701}" destId="{C18D75BB-E5D3-4E7D-9CD1-A26DF2F63957}" srcOrd="6" destOrd="0" presId="urn:microsoft.com/office/officeart/2005/8/layout/cycle5"/>
    <dgm:cxn modelId="{D957D360-3F6D-4B11-AE78-93D9AD7ADDF3}" type="presParOf" srcId="{D8796CCD-2AFA-454E-AD08-2054595F2701}" destId="{3C06FB1C-ABD2-4C3A-95E1-2F29E760C952}" srcOrd="7" destOrd="0" presId="urn:microsoft.com/office/officeart/2005/8/layout/cycle5"/>
    <dgm:cxn modelId="{6340CD41-D323-4836-B4A9-87B6C87DEBDD}" type="presParOf" srcId="{D8796CCD-2AFA-454E-AD08-2054595F2701}" destId="{C0A9BC2A-C7DB-455D-BAB5-464DAA16D225}" srcOrd="8" destOrd="0" presId="urn:microsoft.com/office/officeart/2005/8/layout/cycle5"/>
    <dgm:cxn modelId="{4AB1DB2E-9B29-4178-B0ED-8C8B4203F971}" type="presParOf" srcId="{D8796CCD-2AFA-454E-AD08-2054595F2701}" destId="{320D107D-54AD-4368-9B70-D31664FB2482}" srcOrd="9" destOrd="0" presId="urn:microsoft.com/office/officeart/2005/8/layout/cycle5"/>
    <dgm:cxn modelId="{EEC83726-9025-47CA-B8D1-3002BF058C8E}" type="presParOf" srcId="{D8796CCD-2AFA-454E-AD08-2054595F2701}" destId="{9E3F2DCF-B937-4F44-824E-CEB0D7B1AC72}" srcOrd="10" destOrd="0" presId="urn:microsoft.com/office/officeart/2005/8/layout/cycle5"/>
    <dgm:cxn modelId="{7FDCC149-5009-4740-AC37-CA401452F3AD}" type="presParOf" srcId="{D8796CCD-2AFA-454E-AD08-2054595F2701}" destId="{3C379CB1-A5DF-47D5-B3C7-C1CD3324AA6D}" srcOrd="11" destOrd="0" presId="urn:microsoft.com/office/officeart/2005/8/layout/cycle5"/>
    <dgm:cxn modelId="{092AF412-CB86-4008-A7D7-6D927B249B71}" type="presParOf" srcId="{D8796CCD-2AFA-454E-AD08-2054595F2701}" destId="{BDE9E4A0-FE83-46C6-BAEA-7016FC35BE01}" srcOrd="12" destOrd="0" presId="urn:microsoft.com/office/officeart/2005/8/layout/cycle5"/>
    <dgm:cxn modelId="{0E17E513-5B96-4166-8850-2BB3CC082A41}" type="presParOf" srcId="{D8796CCD-2AFA-454E-AD08-2054595F2701}" destId="{CD0864AD-3A99-459D-999B-806D1DE069B1}" srcOrd="13" destOrd="0" presId="urn:microsoft.com/office/officeart/2005/8/layout/cycle5"/>
    <dgm:cxn modelId="{F73A4A11-B434-4668-964E-1375C0C8EA91}" type="presParOf" srcId="{D8796CCD-2AFA-454E-AD08-2054595F2701}" destId="{DBE64401-4C4E-44D5-A6A2-E56A59B9D1E2}" srcOrd="14" destOrd="0" presId="urn:microsoft.com/office/officeart/2005/8/layout/cycle5"/>
    <dgm:cxn modelId="{CBC83675-8A82-4F02-B3C0-1384A4484F45}" type="presParOf" srcId="{D8796CCD-2AFA-454E-AD08-2054595F2701}" destId="{5932F415-2137-477C-9BA7-35BAA872B3BE}" srcOrd="15" destOrd="0" presId="urn:microsoft.com/office/officeart/2005/8/layout/cycle5"/>
    <dgm:cxn modelId="{0112439C-E177-4E3A-BBC7-0BA64B6668DA}" type="presParOf" srcId="{D8796CCD-2AFA-454E-AD08-2054595F2701}" destId="{790B92CA-922A-4720-9CD6-1336C3EBDD32}" srcOrd="16" destOrd="0" presId="urn:microsoft.com/office/officeart/2005/8/layout/cycle5"/>
    <dgm:cxn modelId="{34C6EBA8-A235-4C30-8814-CD99B6821FCD}" type="presParOf" srcId="{D8796CCD-2AFA-454E-AD08-2054595F2701}" destId="{54DEB7C6-73E6-4428-8B40-4A17D74C883F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F9DC5E0-FA9D-46D8-948E-D86E8780A42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89CF02-DA15-4043-B32A-974F3AE2B2AA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message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5F19DE2B-BF5B-4973-A729-4BC435C310FC}" cxnId="{76CC58A1-5CE0-461E-AF9A-5A0D852DA715}" type="parTrans">
      <dgm:prSet/>
      <dgm:spPr/>
      <dgm:t>
        <a:bodyPr/>
        <a:lstStyle/>
        <a:p>
          <a:endParaRPr lang="zh-CN" altLang="en-US"/>
        </a:p>
      </dgm:t>
    </dgm:pt>
    <dgm:pt modelId="{2655435B-7D87-460B-BE69-0D4605A076BE}" cxnId="{76CC58A1-5CE0-461E-AF9A-5A0D852DA715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F548CCDB-93AB-4D6E-A709-1A3C025B14F4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commission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93FE3EB8-CF1D-4DFD-9D69-A696C98D4B4A}" cxnId="{C296A80B-EBB8-48F6-BE88-2F0D292842FE}" type="parTrans">
      <dgm:prSet/>
      <dgm:spPr/>
      <dgm:t>
        <a:bodyPr/>
        <a:lstStyle/>
        <a:p>
          <a:endParaRPr lang="zh-CN" altLang="en-US"/>
        </a:p>
      </dgm:t>
    </dgm:pt>
    <dgm:pt modelId="{9B515875-B450-4E1C-A4D6-644D20046362}" cxnId="{C296A80B-EBB8-48F6-BE88-2F0D292842FE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0A81E906-6ABB-454B-A2E6-C2F4B9D6D635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rPr>
            <a:t>promise 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C788AD7A-FD74-489B-B095-A5F315736965}" cxnId="{FAA224CF-004D-464B-A411-172AE86454DA}" type="parTrans">
      <dgm:prSet/>
      <dgm:spPr/>
      <dgm:t>
        <a:bodyPr/>
        <a:lstStyle/>
        <a:p>
          <a:endParaRPr lang="zh-CN" altLang="en-US"/>
        </a:p>
      </dgm:t>
    </dgm:pt>
    <dgm:pt modelId="{BD2B7E78-7A15-4EFB-81F7-E125DAC05CC8}" cxnId="{FAA224CF-004D-464B-A411-172AE86454DA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22FC7739-ED52-4C53-8D99-E5CD326DD3EE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dismiss</a:t>
          </a:r>
          <a:r>
            <a:rPr lang="en-US" altLang="zh-CN" sz="3200" b="1" dirty="0" smtClean="0">
              <a:solidFill>
                <a:schemeClr val="bg1"/>
              </a:solidFill>
              <a:sym typeface="Arial" panose="020B0604020202020204" pitchFamily="34" charset="0"/>
            </a:rPr>
            <a:t> 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D1ECE70C-7F2F-42DD-A645-0907A29CD10A}" cxnId="{0473D3A7-C475-4266-B463-60F51BB7A937}" type="parTrans">
      <dgm:prSet/>
      <dgm:spPr/>
      <dgm:t>
        <a:bodyPr/>
        <a:lstStyle/>
        <a:p>
          <a:endParaRPr lang="zh-CN" altLang="en-US"/>
        </a:p>
      </dgm:t>
    </dgm:pt>
    <dgm:pt modelId="{35314256-DF02-4B69-9AF8-83E55894A984}" cxnId="{0473D3A7-C475-4266-B463-60F51BB7A937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FB87A311-6BD5-4085-B1F6-1AF521728D4C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premise</a:t>
          </a:r>
          <a:r>
            <a:rPr lang="en-US" altLang="zh-CN" sz="3200" b="1" dirty="0" smtClean="0">
              <a:solidFill>
                <a:schemeClr val="bg1"/>
              </a:solidFill>
              <a:sym typeface="Arial" panose="020B0604020202020204" pitchFamily="34" charset="0"/>
            </a:rPr>
            <a:t> 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1CFF4880-C15B-42B4-8C10-50C3D61209C7}" cxnId="{CE8AB187-76C2-4D23-9744-AB81D63986A6}" type="parTrans">
      <dgm:prSet/>
      <dgm:spPr/>
      <dgm:t>
        <a:bodyPr/>
        <a:lstStyle/>
        <a:p>
          <a:endParaRPr lang="zh-CN" altLang="en-US"/>
        </a:p>
      </dgm:t>
    </dgm:pt>
    <dgm:pt modelId="{7A4B98D5-8391-4A4B-8730-BD222F6AC075}" cxnId="{CE8AB187-76C2-4D23-9744-AB81D63986A6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2358B715-B041-47D1-B93F-025BC0B15242}">
      <dgm:prSet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mission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7FFFF30A-2725-4B50-9A8C-24E241CF909D}" cxnId="{68CEED6D-2F18-494D-A762-FF101A7DE0AE}" type="parTrans">
      <dgm:prSet/>
      <dgm:spPr/>
      <dgm:t>
        <a:bodyPr/>
        <a:lstStyle/>
        <a:p>
          <a:endParaRPr lang="zh-CN" altLang="en-US"/>
        </a:p>
      </dgm:t>
    </dgm:pt>
    <dgm:pt modelId="{439CE18D-EB52-4E74-8D0F-D24862489C6F}" cxnId="{68CEED6D-2F18-494D-A762-FF101A7DE0AE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D8796CCD-2AFA-454E-AD08-2054595F2701}" type="pres">
      <dgm:prSet presAssocID="{0F9DC5E0-FA9D-46D8-948E-D86E8780A4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1977F4-E668-41F5-83CB-1F1EC56793E8}" type="pres">
      <dgm:prSet presAssocID="{2358B715-B041-47D1-B93F-025BC0B15242}" presName="node" presStyleLbl="node1" presStyleIdx="0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99B411-9519-4837-B913-944BB2E00BEC}" type="pres">
      <dgm:prSet presAssocID="{2358B715-B041-47D1-B93F-025BC0B15242}" presName="spNode" presStyleCnt="0"/>
      <dgm:spPr/>
    </dgm:pt>
    <dgm:pt modelId="{38C33B0D-EA57-4EBC-98F1-941EEE1881FD}" type="pres">
      <dgm:prSet presAssocID="{439CE18D-EB52-4E74-8D0F-D24862489C6F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E4E89CAE-C5F6-4B1E-BCE4-3D92FFEBEDC4}" type="pres">
      <dgm:prSet presAssocID="{AE89CF02-DA15-4043-B32A-974F3AE2B2AA}" presName="node" presStyleLbl="node1" presStyleIdx="1" presStyleCnt="6" custScaleX="2106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7A2323-BFEE-440D-8702-DC25FD6502E0}" type="pres">
      <dgm:prSet presAssocID="{AE89CF02-DA15-4043-B32A-974F3AE2B2AA}" presName="spNode" presStyleCnt="0"/>
      <dgm:spPr/>
    </dgm:pt>
    <dgm:pt modelId="{0086E5E9-DDD7-4187-AB98-A1165387AB9B}" type="pres">
      <dgm:prSet presAssocID="{2655435B-7D87-460B-BE69-0D4605A076BE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C18D75BB-E5D3-4E7D-9CD1-A26DF2F63957}" type="pres">
      <dgm:prSet presAssocID="{F548CCDB-93AB-4D6E-A709-1A3C025B14F4}" presName="node" presStyleLbl="node1" presStyleIdx="2" presStyleCnt="6" custScaleX="1965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06FB1C-ABD2-4C3A-95E1-2F29E760C952}" type="pres">
      <dgm:prSet presAssocID="{F548CCDB-93AB-4D6E-A709-1A3C025B14F4}" presName="spNode" presStyleCnt="0"/>
      <dgm:spPr/>
    </dgm:pt>
    <dgm:pt modelId="{C0A9BC2A-C7DB-455D-BAB5-464DAA16D225}" type="pres">
      <dgm:prSet presAssocID="{9B515875-B450-4E1C-A4D6-644D20046362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320D107D-54AD-4368-9B70-D31664FB2482}" type="pres">
      <dgm:prSet presAssocID="{0A81E906-6ABB-454B-A2E6-C2F4B9D6D635}" presName="node" presStyleLbl="node1" presStyleIdx="3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F2DCF-B937-4F44-824E-CEB0D7B1AC72}" type="pres">
      <dgm:prSet presAssocID="{0A81E906-6ABB-454B-A2E6-C2F4B9D6D635}" presName="spNode" presStyleCnt="0"/>
      <dgm:spPr/>
    </dgm:pt>
    <dgm:pt modelId="{3C379CB1-A5DF-47D5-B3C7-C1CD3324AA6D}" type="pres">
      <dgm:prSet presAssocID="{BD2B7E78-7A15-4EFB-81F7-E125DAC05CC8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BDE9E4A0-FE83-46C6-BAEA-7016FC35BE01}" type="pres">
      <dgm:prSet presAssocID="{22FC7739-ED52-4C53-8D99-E5CD326DD3EE}" presName="node" presStyleLbl="node1" presStyleIdx="4" presStyleCnt="6" custScaleX="1708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864AD-3A99-459D-999B-806D1DE069B1}" type="pres">
      <dgm:prSet presAssocID="{22FC7739-ED52-4C53-8D99-E5CD326DD3EE}" presName="spNode" presStyleCnt="0"/>
      <dgm:spPr/>
    </dgm:pt>
    <dgm:pt modelId="{DBE64401-4C4E-44D5-A6A2-E56A59B9D1E2}" type="pres">
      <dgm:prSet presAssocID="{35314256-DF02-4B69-9AF8-83E55894A984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5932F415-2137-477C-9BA7-35BAA872B3BE}" type="pres">
      <dgm:prSet presAssocID="{FB87A311-6BD5-4085-B1F6-1AF521728D4C}" presName="node" presStyleLbl="node1" presStyleIdx="5" presStyleCnt="6" custScaleX="157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B92CA-922A-4720-9CD6-1336C3EBDD32}" type="pres">
      <dgm:prSet presAssocID="{FB87A311-6BD5-4085-B1F6-1AF521728D4C}" presName="spNode" presStyleCnt="0"/>
      <dgm:spPr/>
    </dgm:pt>
    <dgm:pt modelId="{54DEB7C6-73E6-4428-8B40-4A17D74C883F}" type="pres">
      <dgm:prSet presAssocID="{7A4B98D5-8391-4A4B-8730-BD222F6AC075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0473D3A7-C475-4266-B463-60F51BB7A937}" srcId="{0F9DC5E0-FA9D-46D8-948E-D86E8780A424}" destId="{22FC7739-ED52-4C53-8D99-E5CD326DD3EE}" srcOrd="4" destOrd="0" parTransId="{D1ECE70C-7F2F-42DD-A645-0907A29CD10A}" sibTransId="{35314256-DF02-4B69-9AF8-83E55894A984}"/>
    <dgm:cxn modelId="{F831638A-D875-4A95-8EDE-F2690F15281C}" type="presOf" srcId="{9B515875-B450-4E1C-A4D6-644D20046362}" destId="{C0A9BC2A-C7DB-455D-BAB5-464DAA16D225}" srcOrd="0" destOrd="0" presId="urn:microsoft.com/office/officeart/2005/8/layout/cycle5"/>
    <dgm:cxn modelId="{95B55D8D-6F5D-453F-8083-500AF872AF10}" type="presOf" srcId="{2655435B-7D87-460B-BE69-0D4605A076BE}" destId="{0086E5E9-DDD7-4187-AB98-A1165387AB9B}" srcOrd="0" destOrd="0" presId="urn:microsoft.com/office/officeart/2005/8/layout/cycle5"/>
    <dgm:cxn modelId="{7C9CBBE5-E59B-459C-A26C-B14BBF366327}" type="presOf" srcId="{BD2B7E78-7A15-4EFB-81F7-E125DAC05CC8}" destId="{3C379CB1-A5DF-47D5-B3C7-C1CD3324AA6D}" srcOrd="0" destOrd="0" presId="urn:microsoft.com/office/officeart/2005/8/layout/cycle5"/>
    <dgm:cxn modelId="{F007C940-DAA9-44DC-B2BB-6961A84C8A9D}" type="presOf" srcId="{F548CCDB-93AB-4D6E-A709-1A3C025B14F4}" destId="{C18D75BB-E5D3-4E7D-9CD1-A26DF2F63957}" srcOrd="0" destOrd="0" presId="urn:microsoft.com/office/officeart/2005/8/layout/cycle5"/>
    <dgm:cxn modelId="{CDD99078-B54E-4392-A7BA-8AD11FF9894F}" type="presOf" srcId="{439CE18D-EB52-4E74-8D0F-D24862489C6F}" destId="{38C33B0D-EA57-4EBC-98F1-941EEE1881FD}" srcOrd="0" destOrd="0" presId="urn:microsoft.com/office/officeart/2005/8/layout/cycle5"/>
    <dgm:cxn modelId="{5D1C2066-C14D-4DB9-9025-D33865CAAD0E}" type="presOf" srcId="{22FC7739-ED52-4C53-8D99-E5CD326DD3EE}" destId="{BDE9E4A0-FE83-46C6-BAEA-7016FC35BE01}" srcOrd="0" destOrd="0" presId="urn:microsoft.com/office/officeart/2005/8/layout/cycle5"/>
    <dgm:cxn modelId="{C6F31411-1BBF-466F-97AB-1D71D3927592}" type="presOf" srcId="{7A4B98D5-8391-4A4B-8730-BD222F6AC075}" destId="{54DEB7C6-73E6-4428-8B40-4A17D74C883F}" srcOrd="0" destOrd="0" presId="urn:microsoft.com/office/officeart/2005/8/layout/cycle5"/>
    <dgm:cxn modelId="{99CA63C4-CEFB-46A0-AD78-A1391EA30090}" type="presOf" srcId="{FB87A311-6BD5-4085-B1F6-1AF521728D4C}" destId="{5932F415-2137-477C-9BA7-35BAA872B3BE}" srcOrd="0" destOrd="0" presId="urn:microsoft.com/office/officeart/2005/8/layout/cycle5"/>
    <dgm:cxn modelId="{C296A80B-EBB8-48F6-BE88-2F0D292842FE}" srcId="{0F9DC5E0-FA9D-46D8-948E-D86E8780A424}" destId="{F548CCDB-93AB-4D6E-A709-1A3C025B14F4}" srcOrd="2" destOrd="0" parTransId="{93FE3EB8-CF1D-4DFD-9D69-A696C98D4B4A}" sibTransId="{9B515875-B450-4E1C-A4D6-644D20046362}"/>
    <dgm:cxn modelId="{68CEED6D-2F18-494D-A762-FF101A7DE0AE}" srcId="{0F9DC5E0-FA9D-46D8-948E-D86E8780A424}" destId="{2358B715-B041-47D1-B93F-025BC0B15242}" srcOrd="0" destOrd="0" parTransId="{7FFFF30A-2725-4B50-9A8C-24E241CF909D}" sibTransId="{439CE18D-EB52-4E74-8D0F-D24862489C6F}"/>
    <dgm:cxn modelId="{CE8AB187-76C2-4D23-9744-AB81D63986A6}" srcId="{0F9DC5E0-FA9D-46D8-948E-D86E8780A424}" destId="{FB87A311-6BD5-4085-B1F6-1AF521728D4C}" srcOrd="5" destOrd="0" parTransId="{1CFF4880-C15B-42B4-8C10-50C3D61209C7}" sibTransId="{7A4B98D5-8391-4A4B-8730-BD222F6AC075}"/>
    <dgm:cxn modelId="{982C322A-0465-4A6D-AC9C-CFAF203E12F7}" type="presOf" srcId="{35314256-DF02-4B69-9AF8-83E55894A984}" destId="{DBE64401-4C4E-44D5-A6A2-E56A59B9D1E2}" srcOrd="0" destOrd="0" presId="urn:microsoft.com/office/officeart/2005/8/layout/cycle5"/>
    <dgm:cxn modelId="{76CC58A1-5CE0-461E-AF9A-5A0D852DA715}" srcId="{0F9DC5E0-FA9D-46D8-948E-D86E8780A424}" destId="{AE89CF02-DA15-4043-B32A-974F3AE2B2AA}" srcOrd="1" destOrd="0" parTransId="{5F19DE2B-BF5B-4973-A729-4BC435C310FC}" sibTransId="{2655435B-7D87-460B-BE69-0D4605A076BE}"/>
    <dgm:cxn modelId="{FAA224CF-004D-464B-A411-172AE86454DA}" srcId="{0F9DC5E0-FA9D-46D8-948E-D86E8780A424}" destId="{0A81E906-6ABB-454B-A2E6-C2F4B9D6D635}" srcOrd="3" destOrd="0" parTransId="{C788AD7A-FD74-489B-B095-A5F315736965}" sibTransId="{BD2B7E78-7A15-4EFB-81F7-E125DAC05CC8}"/>
    <dgm:cxn modelId="{D76F701E-E9E8-47DF-AF20-F406726F630C}" type="presOf" srcId="{2358B715-B041-47D1-B93F-025BC0B15242}" destId="{3C1977F4-E668-41F5-83CB-1F1EC56793E8}" srcOrd="0" destOrd="0" presId="urn:microsoft.com/office/officeart/2005/8/layout/cycle5"/>
    <dgm:cxn modelId="{9D88F5A4-28ED-490F-9D6B-C22EA3FDE3E9}" type="presOf" srcId="{AE89CF02-DA15-4043-B32A-974F3AE2B2AA}" destId="{E4E89CAE-C5F6-4B1E-BCE4-3D92FFEBEDC4}" srcOrd="0" destOrd="0" presId="urn:microsoft.com/office/officeart/2005/8/layout/cycle5"/>
    <dgm:cxn modelId="{19A6710F-CCF6-4770-9955-45FD094C13CF}" type="presOf" srcId="{0F9DC5E0-FA9D-46D8-948E-D86E8780A424}" destId="{D8796CCD-2AFA-454E-AD08-2054595F2701}" srcOrd="0" destOrd="0" presId="urn:microsoft.com/office/officeart/2005/8/layout/cycle5"/>
    <dgm:cxn modelId="{776466C3-CEEF-43F3-87B7-359DC8BE8551}" type="presOf" srcId="{0A81E906-6ABB-454B-A2E6-C2F4B9D6D635}" destId="{320D107D-54AD-4368-9B70-D31664FB2482}" srcOrd="0" destOrd="0" presId="urn:microsoft.com/office/officeart/2005/8/layout/cycle5"/>
    <dgm:cxn modelId="{E1114BF5-4D0F-4853-B78C-A6C0F5FC27EE}" type="presParOf" srcId="{D8796CCD-2AFA-454E-AD08-2054595F2701}" destId="{3C1977F4-E668-41F5-83CB-1F1EC56793E8}" srcOrd="0" destOrd="0" presId="urn:microsoft.com/office/officeart/2005/8/layout/cycle5"/>
    <dgm:cxn modelId="{FF675E65-9826-4C9C-983D-BC4163F2434E}" type="presParOf" srcId="{D8796CCD-2AFA-454E-AD08-2054595F2701}" destId="{2B99B411-9519-4837-B913-944BB2E00BEC}" srcOrd="1" destOrd="0" presId="urn:microsoft.com/office/officeart/2005/8/layout/cycle5"/>
    <dgm:cxn modelId="{C07CCCB4-F328-47A6-B8A6-0A6606298BD6}" type="presParOf" srcId="{D8796CCD-2AFA-454E-AD08-2054595F2701}" destId="{38C33B0D-EA57-4EBC-98F1-941EEE1881FD}" srcOrd="2" destOrd="0" presId="urn:microsoft.com/office/officeart/2005/8/layout/cycle5"/>
    <dgm:cxn modelId="{ABE24B2B-C33B-4095-838C-76586A0944C5}" type="presParOf" srcId="{D8796CCD-2AFA-454E-AD08-2054595F2701}" destId="{E4E89CAE-C5F6-4B1E-BCE4-3D92FFEBEDC4}" srcOrd="3" destOrd="0" presId="urn:microsoft.com/office/officeart/2005/8/layout/cycle5"/>
    <dgm:cxn modelId="{DA82419D-C959-4BBB-8DF7-4CE564098A54}" type="presParOf" srcId="{D8796CCD-2AFA-454E-AD08-2054595F2701}" destId="{7F7A2323-BFEE-440D-8702-DC25FD6502E0}" srcOrd="4" destOrd="0" presId="urn:microsoft.com/office/officeart/2005/8/layout/cycle5"/>
    <dgm:cxn modelId="{0DD62F8A-2243-41E1-A06C-680555FD52EC}" type="presParOf" srcId="{D8796CCD-2AFA-454E-AD08-2054595F2701}" destId="{0086E5E9-DDD7-4187-AB98-A1165387AB9B}" srcOrd="5" destOrd="0" presId="urn:microsoft.com/office/officeart/2005/8/layout/cycle5"/>
    <dgm:cxn modelId="{DAA60CA3-5785-4739-A82C-691DA1F5C2DB}" type="presParOf" srcId="{D8796CCD-2AFA-454E-AD08-2054595F2701}" destId="{C18D75BB-E5D3-4E7D-9CD1-A26DF2F63957}" srcOrd="6" destOrd="0" presId="urn:microsoft.com/office/officeart/2005/8/layout/cycle5"/>
    <dgm:cxn modelId="{F59D2B69-0A56-4ED1-966D-FB3F634A73BE}" type="presParOf" srcId="{D8796CCD-2AFA-454E-AD08-2054595F2701}" destId="{3C06FB1C-ABD2-4C3A-95E1-2F29E760C952}" srcOrd="7" destOrd="0" presId="urn:microsoft.com/office/officeart/2005/8/layout/cycle5"/>
    <dgm:cxn modelId="{F86D7C19-4B54-4B38-934B-8A6CC7E3AC5A}" type="presParOf" srcId="{D8796CCD-2AFA-454E-AD08-2054595F2701}" destId="{C0A9BC2A-C7DB-455D-BAB5-464DAA16D225}" srcOrd="8" destOrd="0" presId="urn:microsoft.com/office/officeart/2005/8/layout/cycle5"/>
    <dgm:cxn modelId="{29DAD41B-0C29-4597-A3FF-EA7F1DCB7E68}" type="presParOf" srcId="{D8796CCD-2AFA-454E-AD08-2054595F2701}" destId="{320D107D-54AD-4368-9B70-D31664FB2482}" srcOrd="9" destOrd="0" presId="urn:microsoft.com/office/officeart/2005/8/layout/cycle5"/>
    <dgm:cxn modelId="{94D51D07-5E05-456F-AC15-56BB669B3E24}" type="presParOf" srcId="{D8796CCD-2AFA-454E-AD08-2054595F2701}" destId="{9E3F2DCF-B937-4F44-824E-CEB0D7B1AC72}" srcOrd="10" destOrd="0" presId="urn:microsoft.com/office/officeart/2005/8/layout/cycle5"/>
    <dgm:cxn modelId="{55472656-2CEF-4105-B8B2-A704161AF546}" type="presParOf" srcId="{D8796CCD-2AFA-454E-AD08-2054595F2701}" destId="{3C379CB1-A5DF-47D5-B3C7-C1CD3324AA6D}" srcOrd="11" destOrd="0" presId="urn:microsoft.com/office/officeart/2005/8/layout/cycle5"/>
    <dgm:cxn modelId="{AAEFA1B5-3CCA-4104-9206-D54F8BB0E3FF}" type="presParOf" srcId="{D8796CCD-2AFA-454E-AD08-2054595F2701}" destId="{BDE9E4A0-FE83-46C6-BAEA-7016FC35BE01}" srcOrd="12" destOrd="0" presId="urn:microsoft.com/office/officeart/2005/8/layout/cycle5"/>
    <dgm:cxn modelId="{1C727F8B-7A24-4A33-B6D7-CE85C0B50400}" type="presParOf" srcId="{D8796CCD-2AFA-454E-AD08-2054595F2701}" destId="{CD0864AD-3A99-459D-999B-806D1DE069B1}" srcOrd="13" destOrd="0" presId="urn:microsoft.com/office/officeart/2005/8/layout/cycle5"/>
    <dgm:cxn modelId="{EF08A91F-A91A-48CF-8247-5251783DC0A0}" type="presParOf" srcId="{D8796CCD-2AFA-454E-AD08-2054595F2701}" destId="{DBE64401-4C4E-44D5-A6A2-E56A59B9D1E2}" srcOrd="14" destOrd="0" presId="urn:microsoft.com/office/officeart/2005/8/layout/cycle5"/>
    <dgm:cxn modelId="{3B624CB7-3492-473E-97F9-5A857DDF8402}" type="presParOf" srcId="{D8796CCD-2AFA-454E-AD08-2054595F2701}" destId="{5932F415-2137-477C-9BA7-35BAA872B3BE}" srcOrd="15" destOrd="0" presId="urn:microsoft.com/office/officeart/2005/8/layout/cycle5"/>
    <dgm:cxn modelId="{2A861C1A-F613-46E9-B53B-9E946CD1ED4E}" type="presParOf" srcId="{D8796CCD-2AFA-454E-AD08-2054595F2701}" destId="{790B92CA-922A-4720-9CD6-1336C3EBDD32}" srcOrd="16" destOrd="0" presId="urn:microsoft.com/office/officeart/2005/8/layout/cycle5"/>
    <dgm:cxn modelId="{D3757E70-5E24-40F6-869F-2956993C1300}" type="presParOf" srcId="{D8796CCD-2AFA-454E-AD08-2054595F2701}" destId="{54DEB7C6-73E6-4428-8B40-4A17D74C883F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F9DC5E0-FA9D-46D8-948E-D86E8780A42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89CF02-DA15-4043-B32A-974F3AE2B2AA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message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5F19DE2B-BF5B-4973-A729-4BC435C310FC}" cxnId="{76CC58A1-5CE0-461E-AF9A-5A0D852DA715}" type="parTrans">
      <dgm:prSet/>
      <dgm:spPr/>
      <dgm:t>
        <a:bodyPr/>
        <a:lstStyle/>
        <a:p>
          <a:endParaRPr lang="zh-CN" altLang="en-US"/>
        </a:p>
      </dgm:t>
    </dgm:pt>
    <dgm:pt modelId="{2655435B-7D87-460B-BE69-0D4605A076BE}" cxnId="{76CC58A1-5CE0-461E-AF9A-5A0D852DA715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F548CCDB-93AB-4D6E-A709-1A3C025B14F4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commission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93FE3EB8-CF1D-4DFD-9D69-A696C98D4B4A}" cxnId="{C296A80B-EBB8-48F6-BE88-2F0D292842FE}" type="parTrans">
      <dgm:prSet/>
      <dgm:spPr/>
      <dgm:t>
        <a:bodyPr/>
        <a:lstStyle/>
        <a:p>
          <a:endParaRPr lang="zh-CN" altLang="en-US"/>
        </a:p>
      </dgm:t>
    </dgm:pt>
    <dgm:pt modelId="{9B515875-B450-4E1C-A4D6-644D20046362}" cxnId="{C296A80B-EBB8-48F6-BE88-2F0D292842FE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0A81E906-6ABB-454B-A2E6-C2F4B9D6D635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rPr>
            <a:t>promise 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C788AD7A-FD74-489B-B095-A5F315736965}" cxnId="{FAA224CF-004D-464B-A411-172AE86454DA}" type="parTrans">
      <dgm:prSet/>
      <dgm:spPr/>
      <dgm:t>
        <a:bodyPr/>
        <a:lstStyle/>
        <a:p>
          <a:endParaRPr lang="zh-CN" altLang="en-US"/>
        </a:p>
      </dgm:t>
    </dgm:pt>
    <dgm:pt modelId="{BD2B7E78-7A15-4EFB-81F7-E125DAC05CC8}" cxnId="{FAA224CF-004D-464B-A411-172AE86454DA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22FC7739-ED52-4C53-8D99-E5CD326DD3EE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dismiss</a:t>
          </a:r>
          <a:r>
            <a:rPr lang="en-US" altLang="zh-CN" sz="3200" b="1" dirty="0" smtClean="0">
              <a:solidFill>
                <a:schemeClr val="bg1"/>
              </a:solidFill>
              <a:sym typeface="Arial" panose="020B0604020202020204" pitchFamily="34" charset="0"/>
            </a:rPr>
            <a:t> 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D1ECE70C-7F2F-42DD-A645-0907A29CD10A}" cxnId="{0473D3A7-C475-4266-B463-60F51BB7A937}" type="parTrans">
      <dgm:prSet/>
      <dgm:spPr/>
      <dgm:t>
        <a:bodyPr/>
        <a:lstStyle/>
        <a:p>
          <a:endParaRPr lang="zh-CN" altLang="en-US"/>
        </a:p>
      </dgm:t>
    </dgm:pt>
    <dgm:pt modelId="{35314256-DF02-4B69-9AF8-83E55894A984}" cxnId="{0473D3A7-C475-4266-B463-60F51BB7A937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FB87A311-6BD5-4085-B1F6-1AF521728D4C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premise</a:t>
          </a:r>
          <a:r>
            <a:rPr lang="en-US" altLang="zh-CN" sz="3200" b="1" dirty="0" smtClean="0">
              <a:solidFill>
                <a:schemeClr val="bg1"/>
              </a:solidFill>
              <a:sym typeface="Arial" panose="020B0604020202020204" pitchFamily="34" charset="0"/>
            </a:rPr>
            <a:t> 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1CFF4880-C15B-42B4-8C10-50C3D61209C7}" cxnId="{CE8AB187-76C2-4D23-9744-AB81D63986A6}" type="parTrans">
      <dgm:prSet/>
      <dgm:spPr/>
      <dgm:t>
        <a:bodyPr/>
        <a:lstStyle/>
        <a:p>
          <a:endParaRPr lang="zh-CN" altLang="en-US"/>
        </a:p>
      </dgm:t>
    </dgm:pt>
    <dgm:pt modelId="{7A4B98D5-8391-4A4B-8730-BD222F6AC075}" cxnId="{CE8AB187-76C2-4D23-9744-AB81D63986A6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2358B715-B041-47D1-B93F-025BC0B15242}">
      <dgm:prSet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mission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7FFFF30A-2725-4B50-9A8C-24E241CF909D}" cxnId="{68CEED6D-2F18-494D-A762-FF101A7DE0AE}" type="parTrans">
      <dgm:prSet/>
      <dgm:spPr/>
      <dgm:t>
        <a:bodyPr/>
        <a:lstStyle/>
        <a:p>
          <a:endParaRPr lang="zh-CN" altLang="en-US"/>
        </a:p>
      </dgm:t>
    </dgm:pt>
    <dgm:pt modelId="{439CE18D-EB52-4E74-8D0F-D24862489C6F}" cxnId="{68CEED6D-2F18-494D-A762-FF101A7DE0AE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D8796CCD-2AFA-454E-AD08-2054595F2701}" type="pres">
      <dgm:prSet presAssocID="{0F9DC5E0-FA9D-46D8-948E-D86E8780A4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1977F4-E668-41F5-83CB-1F1EC56793E8}" type="pres">
      <dgm:prSet presAssocID="{2358B715-B041-47D1-B93F-025BC0B15242}" presName="node" presStyleLbl="node1" presStyleIdx="0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99B411-9519-4837-B913-944BB2E00BEC}" type="pres">
      <dgm:prSet presAssocID="{2358B715-B041-47D1-B93F-025BC0B15242}" presName="spNode" presStyleCnt="0"/>
      <dgm:spPr/>
    </dgm:pt>
    <dgm:pt modelId="{38C33B0D-EA57-4EBC-98F1-941EEE1881FD}" type="pres">
      <dgm:prSet presAssocID="{439CE18D-EB52-4E74-8D0F-D24862489C6F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E4E89CAE-C5F6-4B1E-BCE4-3D92FFEBEDC4}" type="pres">
      <dgm:prSet presAssocID="{AE89CF02-DA15-4043-B32A-974F3AE2B2AA}" presName="node" presStyleLbl="node1" presStyleIdx="1" presStyleCnt="6" custScaleX="2106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7A2323-BFEE-440D-8702-DC25FD6502E0}" type="pres">
      <dgm:prSet presAssocID="{AE89CF02-DA15-4043-B32A-974F3AE2B2AA}" presName="spNode" presStyleCnt="0"/>
      <dgm:spPr/>
    </dgm:pt>
    <dgm:pt modelId="{0086E5E9-DDD7-4187-AB98-A1165387AB9B}" type="pres">
      <dgm:prSet presAssocID="{2655435B-7D87-460B-BE69-0D4605A076BE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C18D75BB-E5D3-4E7D-9CD1-A26DF2F63957}" type="pres">
      <dgm:prSet presAssocID="{F548CCDB-93AB-4D6E-A709-1A3C025B14F4}" presName="node" presStyleLbl="node1" presStyleIdx="2" presStyleCnt="6" custScaleX="1965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06FB1C-ABD2-4C3A-95E1-2F29E760C952}" type="pres">
      <dgm:prSet presAssocID="{F548CCDB-93AB-4D6E-A709-1A3C025B14F4}" presName="spNode" presStyleCnt="0"/>
      <dgm:spPr/>
    </dgm:pt>
    <dgm:pt modelId="{C0A9BC2A-C7DB-455D-BAB5-464DAA16D225}" type="pres">
      <dgm:prSet presAssocID="{9B515875-B450-4E1C-A4D6-644D20046362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320D107D-54AD-4368-9B70-D31664FB2482}" type="pres">
      <dgm:prSet presAssocID="{0A81E906-6ABB-454B-A2E6-C2F4B9D6D635}" presName="node" presStyleLbl="node1" presStyleIdx="3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F2DCF-B937-4F44-824E-CEB0D7B1AC72}" type="pres">
      <dgm:prSet presAssocID="{0A81E906-6ABB-454B-A2E6-C2F4B9D6D635}" presName="spNode" presStyleCnt="0"/>
      <dgm:spPr/>
    </dgm:pt>
    <dgm:pt modelId="{3C379CB1-A5DF-47D5-B3C7-C1CD3324AA6D}" type="pres">
      <dgm:prSet presAssocID="{BD2B7E78-7A15-4EFB-81F7-E125DAC05CC8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BDE9E4A0-FE83-46C6-BAEA-7016FC35BE01}" type="pres">
      <dgm:prSet presAssocID="{22FC7739-ED52-4C53-8D99-E5CD326DD3EE}" presName="node" presStyleLbl="node1" presStyleIdx="4" presStyleCnt="6" custScaleX="1708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864AD-3A99-459D-999B-806D1DE069B1}" type="pres">
      <dgm:prSet presAssocID="{22FC7739-ED52-4C53-8D99-E5CD326DD3EE}" presName="spNode" presStyleCnt="0"/>
      <dgm:spPr/>
    </dgm:pt>
    <dgm:pt modelId="{DBE64401-4C4E-44D5-A6A2-E56A59B9D1E2}" type="pres">
      <dgm:prSet presAssocID="{35314256-DF02-4B69-9AF8-83E55894A984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5932F415-2137-477C-9BA7-35BAA872B3BE}" type="pres">
      <dgm:prSet presAssocID="{FB87A311-6BD5-4085-B1F6-1AF521728D4C}" presName="node" presStyleLbl="node1" presStyleIdx="5" presStyleCnt="6" custScaleX="157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B92CA-922A-4720-9CD6-1336C3EBDD32}" type="pres">
      <dgm:prSet presAssocID="{FB87A311-6BD5-4085-B1F6-1AF521728D4C}" presName="spNode" presStyleCnt="0"/>
      <dgm:spPr/>
    </dgm:pt>
    <dgm:pt modelId="{54DEB7C6-73E6-4428-8B40-4A17D74C883F}" type="pres">
      <dgm:prSet presAssocID="{7A4B98D5-8391-4A4B-8730-BD222F6AC075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0473D3A7-C475-4266-B463-60F51BB7A937}" srcId="{0F9DC5E0-FA9D-46D8-948E-D86E8780A424}" destId="{22FC7739-ED52-4C53-8D99-E5CD326DD3EE}" srcOrd="4" destOrd="0" parTransId="{D1ECE70C-7F2F-42DD-A645-0907A29CD10A}" sibTransId="{35314256-DF02-4B69-9AF8-83E55894A984}"/>
    <dgm:cxn modelId="{79E1559A-BDA0-453E-A9D3-2D9C8407FAC2}" type="presOf" srcId="{0F9DC5E0-FA9D-46D8-948E-D86E8780A424}" destId="{D8796CCD-2AFA-454E-AD08-2054595F2701}" srcOrd="0" destOrd="0" presId="urn:microsoft.com/office/officeart/2005/8/layout/cycle5"/>
    <dgm:cxn modelId="{8788B24F-9464-4F3D-B675-46EFBC319F36}" type="presOf" srcId="{2655435B-7D87-460B-BE69-0D4605A076BE}" destId="{0086E5E9-DDD7-4187-AB98-A1165387AB9B}" srcOrd="0" destOrd="0" presId="urn:microsoft.com/office/officeart/2005/8/layout/cycle5"/>
    <dgm:cxn modelId="{C670F04B-0A78-4EFE-BB61-C5AE2449F358}" type="presOf" srcId="{7A4B98D5-8391-4A4B-8730-BD222F6AC075}" destId="{54DEB7C6-73E6-4428-8B40-4A17D74C883F}" srcOrd="0" destOrd="0" presId="urn:microsoft.com/office/officeart/2005/8/layout/cycle5"/>
    <dgm:cxn modelId="{EB05E0FB-E094-4434-90B5-CE531212B94A}" type="presOf" srcId="{35314256-DF02-4B69-9AF8-83E55894A984}" destId="{DBE64401-4C4E-44D5-A6A2-E56A59B9D1E2}" srcOrd="0" destOrd="0" presId="urn:microsoft.com/office/officeart/2005/8/layout/cycle5"/>
    <dgm:cxn modelId="{B5C24F99-3EB7-420E-AE60-200B45A0E1B0}" type="presOf" srcId="{FB87A311-6BD5-4085-B1F6-1AF521728D4C}" destId="{5932F415-2137-477C-9BA7-35BAA872B3BE}" srcOrd="0" destOrd="0" presId="urn:microsoft.com/office/officeart/2005/8/layout/cycle5"/>
    <dgm:cxn modelId="{C296A80B-EBB8-48F6-BE88-2F0D292842FE}" srcId="{0F9DC5E0-FA9D-46D8-948E-D86E8780A424}" destId="{F548CCDB-93AB-4D6E-A709-1A3C025B14F4}" srcOrd="2" destOrd="0" parTransId="{93FE3EB8-CF1D-4DFD-9D69-A696C98D4B4A}" sibTransId="{9B515875-B450-4E1C-A4D6-644D20046362}"/>
    <dgm:cxn modelId="{68CEED6D-2F18-494D-A762-FF101A7DE0AE}" srcId="{0F9DC5E0-FA9D-46D8-948E-D86E8780A424}" destId="{2358B715-B041-47D1-B93F-025BC0B15242}" srcOrd="0" destOrd="0" parTransId="{7FFFF30A-2725-4B50-9A8C-24E241CF909D}" sibTransId="{439CE18D-EB52-4E74-8D0F-D24862489C6F}"/>
    <dgm:cxn modelId="{28E7F1C2-8919-4B87-AF82-0A10E5F55422}" type="presOf" srcId="{BD2B7E78-7A15-4EFB-81F7-E125DAC05CC8}" destId="{3C379CB1-A5DF-47D5-B3C7-C1CD3324AA6D}" srcOrd="0" destOrd="0" presId="urn:microsoft.com/office/officeart/2005/8/layout/cycle5"/>
    <dgm:cxn modelId="{CE8AB187-76C2-4D23-9744-AB81D63986A6}" srcId="{0F9DC5E0-FA9D-46D8-948E-D86E8780A424}" destId="{FB87A311-6BD5-4085-B1F6-1AF521728D4C}" srcOrd="5" destOrd="0" parTransId="{1CFF4880-C15B-42B4-8C10-50C3D61209C7}" sibTransId="{7A4B98D5-8391-4A4B-8730-BD222F6AC075}"/>
    <dgm:cxn modelId="{E14F8384-3B7D-4B22-B5ED-99612D2758E9}" type="presOf" srcId="{439CE18D-EB52-4E74-8D0F-D24862489C6F}" destId="{38C33B0D-EA57-4EBC-98F1-941EEE1881FD}" srcOrd="0" destOrd="0" presId="urn:microsoft.com/office/officeart/2005/8/layout/cycle5"/>
    <dgm:cxn modelId="{667D4F41-88D5-4304-8DA8-9204FAA76F12}" type="presOf" srcId="{0A81E906-6ABB-454B-A2E6-C2F4B9D6D635}" destId="{320D107D-54AD-4368-9B70-D31664FB2482}" srcOrd="0" destOrd="0" presId="urn:microsoft.com/office/officeart/2005/8/layout/cycle5"/>
    <dgm:cxn modelId="{A7D177C9-06B7-45C3-BFB2-BE53F0066F08}" type="presOf" srcId="{9B515875-B450-4E1C-A4D6-644D20046362}" destId="{C0A9BC2A-C7DB-455D-BAB5-464DAA16D225}" srcOrd="0" destOrd="0" presId="urn:microsoft.com/office/officeart/2005/8/layout/cycle5"/>
    <dgm:cxn modelId="{76CC58A1-5CE0-461E-AF9A-5A0D852DA715}" srcId="{0F9DC5E0-FA9D-46D8-948E-D86E8780A424}" destId="{AE89CF02-DA15-4043-B32A-974F3AE2B2AA}" srcOrd="1" destOrd="0" parTransId="{5F19DE2B-BF5B-4973-A729-4BC435C310FC}" sibTransId="{2655435B-7D87-460B-BE69-0D4605A076BE}"/>
    <dgm:cxn modelId="{FAA224CF-004D-464B-A411-172AE86454DA}" srcId="{0F9DC5E0-FA9D-46D8-948E-D86E8780A424}" destId="{0A81E906-6ABB-454B-A2E6-C2F4B9D6D635}" srcOrd="3" destOrd="0" parTransId="{C788AD7A-FD74-489B-B095-A5F315736965}" sibTransId="{BD2B7E78-7A15-4EFB-81F7-E125DAC05CC8}"/>
    <dgm:cxn modelId="{27F68538-2D87-4BFD-82D5-8E9AE1AED3AB}" type="presOf" srcId="{F548CCDB-93AB-4D6E-A709-1A3C025B14F4}" destId="{C18D75BB-E5D3-4E7D-9CD1-A26DF2F63957}" srcOrd="0" destOrd="0" presId="urn:microsoft.com/office/officeart/2005/8/layout/cycle5"/>
    <dgm:cxn modelId="{C3110929-3658-421E-9C5A-EFF010853CB9}" type="presOf" srcId="{2358B715-B041-47D1-B93F-025BC0B15242}" destId="{3C1977F4-E668-41F5-83CB-1F1EC56793E8}" srcOrd="0" destOrd="0" presId="urn:microsoft.com/office/officeart/2005/8/layout/cycle5"/>
    <dgm:cxn modelId="{CFC44896-2DEC-47B7-8146-9AE05686B56E}" type="presOf" srcId="{22FC7739-ED52-4C53-8D99-E5CD326DD3EE}" destId="{BDE9E4A0-FE83-46C6-BAEA-7016FC35BE01}" srcOrd="0" destOrd="0" presId="urn:microsoft.com/office/officeart/2005/8/layout/cycle5"/>
    <dgm:cxn modelId="{CC4C447E-897E-4FA2-BBFC-E860DCDD19F3}" type="presOf" srcId="{AE89CF02-DA15-4043-B32A-974F3AE2B2AA}" destId="{E4E89CAE-C5F6-4B1E-BCE4-3D92FFEBEDC4}" srcOrd="0" destOrd="0" presId="urn:microsoft.com/office/officeart/2005/8/layout/cycle5"/>
    <dgm:cxn modelId="{ECFDBCC3-1443-49E3-8F88-722766850231}" type="presParOf" srcId="{D8796CCD-2AFA-454E-AD08-2054595F2701}" destId="{3C1977F4-E668-41F5-83CB-1F1EC56793E8}" srcOrd="0" destOrd="0" presId="urn:microsoft.com/office/officeart/2005/8/layout/cycle5"/>
    <dgm:cxn modelId="{2AFF78EC-4FEA-4A0F-96CB-CB986BC3D64C}" type="presParOf" srcId="{D8796CCD-2AFA-454E-AD08-2054595F2701}" destId="{2B99B411-9519-4837-B913-944BB2E00BEC}" srcOrd="1" destOrd="0" presId="urn:microsoft.com/office/officeart/2005/8/layout/cycle5"/>
    <dgm:cxn modelId="{7A5DEB23-C899-46F2-92A5-B9E0D31689A1}" type="presParOf" srcId="{D8796CCD-2AFA-454E-AD08-2054595F2701}" destId="{38C33B0D-EA57-4EBC-98F1-941EEE1881FD}" srcOrd="2" destOrd="0" presId="urn:microsoft.com/office/officeart/2005/8/layout/cycle5"/>
    <dgm:cxn modelId="{0422E4D2-866A-4B59-A61C-10A66CF9D037}" type="presParOf" srcId="{D8796CCD-2AFA-454E-AD08-2054595F2701}" destId="{E4E89CAE-C5F6-4B1E-BCE4-3D92FFEBEDC4}" srcOrd="3" destOrd="0" presId="urn:microsoft.com/office/officeart/2005/8/layout/cycle5"/>
    <dgm:cxn modelId="{3314F8F9-466A-418E-A700-17E5EBB6D446}" type="presParOf" srcId="{D8796CCD-2AFA-454E-AD08-2054595F2701}" destId="{7F7A2323-BFEE-440D-8702-DC25FD6502E0}" srcOrd="4" destOrd="0" presId="urn:microsoft.com/office/officeart/2005/8/layout/cycle5"/>
    <dgm:cxn modelId="{B42C2E50-5F37-4560-981E-8C9755F1C8F5}" type="presParOf" srcId="{D8796CCD-2AFA-454E-AD08-2054595F2701}" destId="{0086E5E9-DDD7-4187-AB98-A1165387AB9B}" srcOrd="5" destOrd="0" presId="urn:microsoft.com/office/officeart/2005/8/layout/cycle5"/>
    <dgm:cxn modelId="{AE773EA3-87E5-44B5-BD00-86A9D1496C47}" type="presParOf" srcId="{D8796CCD-2AFA-454E-AD08-2054595F2701}" destId="{C18D75BB-E5D3-4E7D-9CD1-A26DF2F63957}" srcOrd="6" destOrd="0" presId="urn:microsoft.com/office/officeart/2005/8/layout/cycle5"/>
    <dgm:cxn modelId="{527484A3-F404-4AD3-B219-6D6CCDED83D1}" type="presParOf" srcId="{D8796CCD-2AFA-454E-AD08-2054595F2701}" destId="{3C06FB1C-ABD2-4C3A-95E1-2F29E760C952}" srcOrd="7" destOrd="0" presId="urn:microsoft.com/office/officeart/2005/8/layout/cycle5"/>
    <dgm:cxn modelId="{70CFB584-A981-4783-AE75-0034F86D0998}" type="presParOf" srcId="{D8796CCD-2AFA-454E-AD08-2054595F2701}" destId="{C0A9BC2A-C7DB-455D-BAB5-464DAA16D225}" srcOrd="8" destOrd="0" presId="urn:microsoft.com/office/officeart/2005/8/layout/cycle5"/>
    <dgm:cxn modelId="{CCBED401-1222-4E97-9060-6EB110071415}" type="presParOf" srcId="{D8796CCD-2AFA-454E-AD08-2054595F2701}" destId="{320D107D-54AD-4368-9B70-D31664FB2482}" srcOrd="9" destOrd="0" presId="urn:microsoft.com/office/officeart/2005/8/layout/cycle5"/>
    <dgm:cxn modelId="{38DABAA2-FC69-45E9-88FD-25CCF58C20BA}" type="presParOf" srcId="{D8796CCD-2AFA-454E-AD08-2054595F2701}" destId="{9E3F2DCF-B937-4F44-824E-CEB0D7B1AC72}" srcOrd="10" destOrd="0" presId="urn:microsoft.com/office/officeart/2005/8/layout/cycle5"/>
    <dgm:cxn modelId="{807C620D-BDED-4CF7-906C-048CE9B646A2}" type="presParOf" srcId="{D8796CCD-2AFA-454E-AD08-2054595F2701}" destId="{3C379CB1-A5DF-47D5-B3C7-C1CD3324AA6D}" srcOrd="11" destOrd="0" presId="urn:microsoft.com/office/officeart/2005/8/layout/cycle5"/>
    <dgm:cxn modelId="{27F74119-ECCB-4009-A6F4-5B00C2067CE8}" type="presParOf" srcId="{D8796CCD-2AFA-454E-AD08-2054595F2701}" destId="{BDE9E4A0-FE83-46C6-BAEA-7016FC35BE01}" srcOrd="12" destOrd="0" presId="urn:microsoft.com/office/officeart/2005/8/layout/cycle5"/>
    <dgm:cxn modelId="{C2A07172-780F-4A28-BB74-745CB499B1CD}" type="presParOf" srcId="{D8796CCD-2AFA-454E-AD08-2054595F2701}" destId="{CD0864AD-3A99-459D-999B-806D1DE069B1}" srcOrd="13" destOrd="0" presId="urn:microsoft.com/office/officeart/2005/8/layout/cycle5"/>
    <dgm:cxn modelId="{42DAE5BD-7D92-4962-A859-D7FC666A2924}" type="presParOf" srcId="{D8796CCD-2AFA-454E-AD08-2054595F2701}" destId="{DBE64401-4C4E-44D5-A6A2-E56A59B9D1E2}" srcOrd="14" destOrd="0" presId="urn:microsoft.com/office/officeart/2005/8/layout/cycle5"/>
    <dgm:cxn modelId="{240C8826-56EF-4851-9BBD-46E5EAECB9D8}" type="presParOf" srcId="{D8796CCD-2AFA-454E-AD08-2054595F2701}" destId="{5932F415-2137-477C-9BA7-35BAA872B3BE}" srcOrd="15" destOrd="0" presId="urn:microsoft.com/office/officeart/2005/8/layout/cycle5"/>
    <dgm:cxn modelId="{6642B33D-7C2F-456C-92EC-3F0BA244DF5A}" type="presParOf" srcId="{D8796CCD-2AFA-454E-AD08-2054595F2701}" destId="{790B92CA-922A-4720-9CD6-1336C3EBDD32}" srcOrd="16" destOrd="0" presId="urn:microsoft.com/office/officeart/2005/8/layout/cycle5"/>
    <dgm:cxn modelId="{CF5BACF2-D1A1-451B-9E2D-7A4D3F682A60}" type="presParOf" srcId="{D8796CCD-2AFA-454E-AD08-2054595F2701}" destId="{54DEB7C6-73E6-4428-8B40-4A17D74C883F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9DC5E0-FA9D-46D8-948E-D86E8780A42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89CF02-DA15-4043-B32A-974F3AE2B2AA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participate</a:t>
          </a:r>
          <a:endParaRPr lang="zh-CN" altLang="en-US" sz="3200" b="1" dirty="0">
            <a:latin typeface="+mn-ea"/>
            <a:ea typeface="+mn-ea"/>
          </a:endParaRPr>
        </a:p>
      </dgm:t>
    </dgm:pt>
    <dgm:pt modelId="{5F19DE2B-BF5B-4973-A729-4BC435C310FC}" cxnId="{76CC58A1-5CE0-461E-AF9A-5A0D852DA715}" type="parTrans">
      <dgm:prSet/>
      <dgm:spPr/>
      <dgm:t>
        <a:bodyPr/>
        <a:lstStyle/>
        <a:p>
          <a:endParaRPr lang="zh-CN" altLang="en-US"/>
        </a:p>
      </dgm:t>
    </dgm:pt>
    <dgm:pt modelId="{2655435B-7D87-460B-BE69-0D4605A076BE}" cxnId="{76CC58A1-5CE0-461E-AF9A-5A0D852DA715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F548CCDB-93AB-4D6E-A709-1A3C025B14F4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anticipate</a:t>
          </a:r>
          <a:endParaRPr lang="zh-CN" altLang="en-US" sz="3200" b="1" dirty="0">
            <a:latin typeface="+mn-ea"/>
            <a:ea typeface="+mn-ea"/>
          </a:endParaRPr>
        </a:p>
      </dgm:t>
    </dgm:pt>
    <dgm:pt modelId="{93FE3EB8-CF1D-4DFD-9D69-A696C98D4B4A}" cxnId="{C296A80B-EBB8-48F6-BE88-2F0D292842FE}" type="parTrans">
      <dgm:prSet/>
      <dgm:spPr/>
      <dgm:t>
        <a:bodyPr/>
        <a:lstStyle/>
        <a:p>
          <a:endParaRPr lang="zh-CN" altLang="en-US"/>
        </a:p>
      </dgm:t>
    </dgm:pt>
    <dgm:pt modelId="{9B515875-B450-4E1C-A4D6-644D20046362}" cxnId="{C296A80B-EBB8-48F6-BE88-2F0D292842FE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0A81E906-6ABB-454B-A2E6-C2F4B9D6D635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discipline</a:t>
          </a:r>
          <a:endParaRPr lang="zh-CN" altLang="en-US" sz="3200" b="1" dirty="0">
            <a:latin typeface="+mn-ea"/>
            <a:ea typeface="+mn-ea"/>
          </a:endParaRPr>
        </a:p>
      </dgm:t>
    </dgm:pt>
    <dgm:pt modelId="{C788AD7A-FD74-489B-B095-A5F315736965}" cxnId="{FAA224CF-004D-464B-A411-172AE86454DA}" type="parTrans">
      <dgm:prSet/>
      <dgm:spPr/>
      <dgm:t>
        <a:bodyPr/>
        <a:lstStyle/>
        <a:p>
          <a:endParaRPr lang="zh-CN" altLang="en-US"/>
        </a:p>
      </dgm:t>
    </dgm:pt>
    <dgm:pt modelId="{BD2B7E78-7A15-4EFB-81F7-E125DAC05CC8}" cxnId="{FAA224CF-004D-464B-A411-172AE86454DA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22FC7739-ED52-4C53-8D99-E5CD326DD3EE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principal</a:t>
          </a:r>
          <a:endParaRPr lang="zh-CN" altLang="en-US" sz="3200" b="1" dirty="0">
            <a:latin typeface="+mn-ea"/>
            <a:ea typeface="+mn-ea"/>
          </a:endParaRPr>
        </a:p>
      </dgm:t>
    </dgm:pt>
    <dgm:pt modelId="{D1ECE70C-7F2F-42DD-A645-0907A29CD10A}" cxnId="{0473D3A7-C475-4266-B463-60F51BB7A937}" type="parTrans">
      <dgm:prSet/>
      <dgm:spPr/>
      <dgm:t>
        <a:bodyPr/>
        <a:lstStyle/>
        <a:p>
          <a:endParaRPr lang="zh-CN" altLang="en-US"/>
        </a:p>
      </dgm:t>
    </dgm:pt>
    <dgm:pt modelId="{35314256-DF02-4B69-9AF8-83E55894A984}" cxnId="{0473D3A7-C475-4266-B463-60F51BB7A937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FB87A311-6BD5-4085-B1F6-1AF521728D4C}">
      <dgm:prSet phldrT="[文本]"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principle</a:t>
          </a:r>
          <a:endParaRPr lang="zh-CN" altLang="en-US" sz="3200" b="1" dirty="0">
            <a:latin typeface="+mn-ea"/>
            <a:ea typeface="+mn-ea"/>
          </a:endParaRPr>
        </a:p>
      </dgm:t>
    </dgm:pt>
    <dgm:pt modelId="{1CFF4880-C15B-42B4-8C10-50C3D61209C7}" cxnId="{CE8AB187-76C2-4D23-9744-AB81D63986A6}" type="parTrans">
      <dgm:prSet/>
      <dgm:spPr/>
      <dgm:t>
        <a:bodyPr/>
        <a:lstStyle/>
        <a:p>
          <a:endParaRPr lang="zh-CN" altLang="en-US"/>
        </a:p>
      </dgm:t>
    </dgm:pt>
    <dgm:pt modelId="{7A4B98D5-8391-4A4B-8730-BD222F6AC075}" cxnId="{CE8AB187-76C2-4D23-9744-AB81D63986A6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2358B715-B041-47D1-B93F-025BC0B15242}">
      <dgm:prSet custT="1"/>
      <dgm:spPr/>
      <dgm:t>
        <a:bodyPr/>
        <a:lstStyle/>
        <a:p>
          <a:r>
            <a:rPr lang="en-US" altLang="zh-CN" sz="3200" b="1" dirty="0" smtClean="0">
              <a:latin typeface="+mn-ea"/>
              <a:ea typeface="+mn-ea"/>
            </a:rPr>
            <a:t>recipe</a:t>
          </a:r>
          <a:endParaRPr lang="zh-CN" altLang="en-US" sz="3200" b="1" dirty="0">
            <a:latin typeface="+mn-ea"/>
            <a:ea typeface="+mn-ea"/>
          </a:endParaRPr>
        </a:p>
      </dgm:t>
    </dgm:pt>
    <dgm:pt modelId="{7FFFF30A-2725-4B50-9A8C-24E241CF909D}" cxnId="{68CEED6D-2F18-494D-A762-FF101A7DE0AE}" type="parTrans">
      <dgm:prSet/>
      <dgm:spPr/>
      <dgm:t>
        <a:bodyPr/>
        <a:lstStyle/>
        <a:p>
          <a:endParaRPr lang="zh-CN" altLang="en-US"/>
        </a:p>
      </dgm:t>
    </dgm:pt>
    <dgm:pt modelId="{439CE18D-EB52-4E74-8D0F-D24862489C6F}" cxnId="{68CEED6D-2F18-494D-A762-FF101A7DE0AE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D8796CCD-2AFA-454E-AD08-2054595F2701}" type="pres">
      <dgm:prSet presAssocID="{0F9DC5E0-FA9D-46D8-948E-D86E8780A4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1977F4-E668-41F5-83CB-1F1EC56793E8}" type="pres">
      <dgm:prSet presAssocID="{2358B715-B041-47D1-B93F-025BC0B15242}" presName="node" presStyleLbl="node1" presStyleIdx="0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99B411-9519-4837-B913-944BB2E00BEC}" type="pres">
      <dgm:prSet presAssocID="{2358B715-B041-47D1-B93F-025BC0B15242}" presName="spNode" presStyleCnt="0"/>
      <dgm:spPr/>
    </dgm:pt>
    <dgm:pt modelId="{38C33B0D-EA57-4EBC-98F1-941EEE1881FD}" type="pres">
      <dgm:prSet presAssocID="{439CE18D-EB52-4E74-8D0F-D24862489C6F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E4E89CAE-C5F6-4B1E-BCE4-3D92FFEBEDC4}" type="pres">
      <dgm:prSet presAssocID="{AE89CF02-DA15-4043-B32A-974F3AE2B2AA}" presName="node" presStyleLbl="node1" presStyleIdx="1" presStyleCnt="6" custScaleX="2106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7A2323-BFEE-440D-8702-DC25FD6502E0}" type="pres">
      <dgm:prSet presAssocID="{AE89CF02-DA15-4043-B32A-974F3AE2B2AA}" presName="spNode" presStyleCnt="0"/>
      <dgm:spPr/>
    </dgm:pt>
    <dgm:pt modelId="{0086E5E9-DDD7-4187-AB98-A1165387AB9B}" type="pres">
      <dgm:prSet presAssocID="{2655435B-7D87-460B-BE69-0D4605A076BE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C18D75BB-E5D3-4E7D-9CD1-A26DF2F63957}" type="pres">
      <dgm:prSet presAssocID="{F548CCDB-93AB-4D6E-A709-1A3C025B14F4}" presName="node" presStyleLbl="node1" presStyleIdx="2" presStyleCnt="6" custScaleX="1965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06FB1C-ABD2-4C3A-95E1-2F29E760C952}" type="pres">
      <dgm:prSet presAssocID="{F548CCDB-93AB-4D6E-A709-1A3C025B14F4}" presName="spNode" presStyleCnt="0"/>
      <dgm:spPr/>
    </dgm:pt>
    <dgm:pt modelId="{C0A9BC2A-C7DB-455D-BAB5-464DAA16D225}" type="pres">
      <dgm:prSet presAssocID="{9B515875-B450-4E1C-A4D6-644D20046362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320D107D-54AD-4368-9B70-D31664FB2482}" type="pres">
      <dgm:prSet presAssocID="{0A81E906-6ABB-454B-A2E6-C2F4B9D6D635}" presName="node" presStyleLbl="node1" presStyleIdx="3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F2DCF-B937-4F44-824E-CEB0D7B1AC72}" type="pres">
      <dgm:prSet presAssocID="{0A81E906-6ABB-454B-A2E6-C2F4B9D6D635}" presName="spNode" presStyleCnt="0"/>
      <dgm:spPr/>
    </dgm:pt>
    <dgm:pt modelId="{3C379CB1-A5DF-47D5-B3C7-C1CD3324AA6D}" type="pres">
      <dgm:prSet presAssocID="{BD2B7E78-7A15-4EFB-81F7-E125DAC05CC8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BDE9E4A0-FE83-46C6-BAEA-7016FC35BE01}" type="pres">
      <dgm:prSet presAssocID="{22FC7739-ED52-4C53-8D99-E5CD326DD3EE}" presName="node" presStyleLbl="node1" presStyleIdx="4" presStyleCnt="6" custScaleX="1708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864AD-3A99-459D-999B-806D1DE069B1}" type="pres">
      <dgm:prSet presAssocID="{22FC7739-ED52-4C53-8D99-E5CD326DD3EE}" presName="spNode" presStyleCnt="0"/>
      <dgm:spPr/>
    </dgm:pt>
    <dgm:pt modelId="{DBE64401-4C4E-44D5-A6A2-E56A59B9D1E2}" type="pres">
      <dgm:prSet presAssocID="{35314256-DF02-4B69-9AF8-83E55894A984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5932F415-2137-477C-9BA7-35BAA872B3BE}" type="pres">
      <dgm:prSet presAssocID="{FB87A311-6BD5-4085-B1F6-1AF521728D4C}" presName="node" presStyleLbl="node1" presStyleIdx="5" presStyleCnt="6" custScaleX="157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B92CA-922A-4720-9CD6-1336C3EBDD32}" type="pres">
      <dgm:prSet presAssocID="{FB87A311-6BD5-4085-B1F6-1AF521728D4C}" presName="spNode" presStyleCnt="0"/>
      <dgm:spPr/>
    </dgm:pt>
    <dgm:pt modelId="{54DEB7C6-73E6-4428-8B40-4A17D74C883F}" type="pres">
      <dgm:prSet presAssocID="{7A4B98D5-8391-4A4B-8730-BD222F6AC075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0473D3A7-C475-4266-B463-60F51BB7A937}" srcId="{0F9DC5E0-FA9D-46D8-948E-D86E8780A424}" destId="{22FC7739-ED52-4C53-8D99-E5CD326DD3EE}" srcOrd="4" destOrd="0" parTransId="{D1ECE70C-7F2F-42DD-A645-0907A29CD10A}" sibTransId="{35314256-DF02-4B69-9AF8-83E55894A984}"/>
    <dgm:cxn modelId="{0E10C769-E857-42DC-A79C-2230EB2E75D2}" type="presOf" srcId="{439CE18D-EB52-4E74-8D0F-D24862489C6F}" destId="{38C33B0D-EA57-4EBC-98F1-941EEE1881FD}" srcOrd="0" destOrd="0" presId="urn:microsoft.com/office/officeart/2005/8/layout/cycle5"/>
    <dgm:cxn modelId="{C296A80B-EBB8-48F6-BE88-2F0D292842FE}" srcId="{0F9DC5E0-FA9D-46D8-948E-D86E8780A424}" destId="{F548CCDB-93AB-4D6E-A709-1A3C025B14F4}" srcOrd="2" destOrd="0" parTransId="{93FE3EB8-CF1D-4DFD-9D69-A696C98D4B4A}" sibTransId="{9B515875-B450-4E1C-A4D6-644D20046362}"/>
    <dgm:cxn modelId="{BA56B462-3AD9-44A6-842A-AF96C400C613}" type="presOf" srcId="{AE89CF02-DA15-4043-B32A-974F3AE2B2AA}" destId="{E4E89CAE-C5F6-4B1E-BCE4-3D92FFEBEDC4}" srcOrd="0" destOrd="0" presId="urn:microsoft.com/office/officeart/2005/8/layout/cycle5"/>
    <dgm:cxn modelId="{68CEED6D-2F18-494D-A762-FF101A7DE0AE}" srcId="{0F9DC5E0-FA9D-46D8-948E-D86E8780A424}" destId="{2358B715-B041-47D1-B93F-025BC0B15242}" srcOrd="0" destOrd="0" parTransId="{7FFFF30A-2725-4B50-9A8C-24E241CF909D}" sibTransId="{439CE18D-EB52-4E74-8D0F-D24862489C6F}"/>
    <dgm:cxn modelId="{44C479EA-3236-4EE1-AB55-7AA8F987DD31}" type="presOf" srcId="{2655435B-7D87-460B-BE69-0D4605A076BE}" destId="{0086E5E9-DDD7-4187-AB98-A1165387AB9B}" srcOrd="0" destOrd="0" presId="urn:microsoft.com/office/officeart/2005/8/layout/cycle5"/>
    <dgm:cxn modelId="{93A75155-FB8B-49CD-94FB-1F7EB795C1DE}" type="presOf" srcId="{35314256-DF02-4B69-9AF8-83E55894A984}" destId="{DBE64401-4C4E-44D5-A6A2-E56A59B9D1E2}" srcOrd="0" destOrd="0" presId="urn:microsoft.com/office/officeart/2005/8/layout/cycle5"/>
    <dgm:cxn modelId="{CE8AB187-76C2-4D23-9744-AB81D63986A6}" srcId="{0F9DC5E0-FA9D-46D8-948E-D86E8780A424}" destId="{FB87A311-6BD5-4085-B1F6-1AF521728D4C}" srcOrd="5" destOrd="0" parTransId="{1CFF4880-C15B-42B4-8C10-50C3D61209C7}" sibTransId="{7A4B98D5-8391-4A4B-8730-BD222F6AC075}"/>
    <dgm:cxn modelId="{56836279-F0E2-4BEA-BC6A-81C70E4096B9}" type="presOf" srcId="{0A81E906-6ABB-454B-A2E6-C2F4B9D6D635}" destId="{320D107D-54AD-4368-9B70-D31664FB2482}" srcOrd="0" destOrd="0" presId="urn:microsoft.com/office/officeart/2005/8/layout/cycle5"/>
    <dgm:cxn modelId="{9CF1086D-7746-49C8-AD85-001BA7F8A37A}" type="presOf" srcId="{BD2B7E78-7A15-4EFB-81F7-E125DAC05CC8}" destId="{3C379CB1-A5DF-47D5-B3C7-C1CD3324AA6D}" srcOrd="0" destOrd="0" presId="urn:microsoft.com/office/officeart/2005/8/layout/cycle5"/>
    <dgm:cxn modelId="{DBDEF3D5-B866-4C22-B21E-EECCCC92E858}" type="presOf" srcId="{7A4B98D5-8391-4A4B-8730-BD222F6AC075}" destId="{54DEB7C6-73E6-4428-8B40-4A17D74C883F}" srcOrd="0" destOrd="0" presId="urn:microsoft.com/office/officeart/2005/8/layout/cycle5"/>
    <dgm:cxn modelId="{D0BB2E84-3B84-4A77-AC2E-D238854B5C78}" type="presOf" srcId="{9B515875-B450-4E1C-A4D6-644D20046362}" destId="{C0A9BC2A-C7DB-455D-BAB5-464DAA16D225}" srcOrd="0" destOrd="0" presId="urn:microsoft.com/office/officeart/2005/8/layout/cycle5"/>
    <dgm:cxn modelId="{E71768E6-E9F0-451F-850B-5B3DA8FCC45C}" type="presOf" srcId="{F548CCDB-93AB-4D6E-A709-1A3C025B14F4}" destId="{C18D75BB-E5D3-4E7D-9CD1-A26DF2F63957}" srcOrd="0" destOrd="0" presId="urn:microsoft.com/office/officeart/2005/8/layout/cycle5"/>
    <dgm:cxn modelId="{76CC58A1-5CE0-461E-AF9A-5A0D852DA715}" srcId="{0F9DC5E0-FA9D-46D8-948E-D86E8780A424}" destId="{AE89CF02-DA15-4043-B32A-974F3AE2B2AA}" srcOrd="1" destOrd="0" parTransId="{5F19DE2B-BF5B-4973-A729-4BC435C310FC}" sibTransId="{2655435B-7D87-460B-BE69-0D4605A076BE}"/>
    <dgm:cxn modelId="{FAA224CF-004D-464B-A411-172AE86454DA}" srcId="{0F9DC5E0-FA9D-46D8-948E-D86E8780A424}" destId="{0A81E906-6ABB-454B-A2E6-C2F4B9D6D635}" srcOrd="3" destOrd="0" parTransId="{C788AD7A-FD74-489B-B095-A5F315736965}" sibTransId="{BD2B7E78-7A15-4EFB-81F7-E125DAC05CC8}"/>
    <dgm:cxn modelId="{FE7B6567-2A95-4DF6-BB48-B4C8D4118E5B}" type="presOf" srcId="{2358B715-B041-47D1-B93F-025BC0B15242}" destId="{3C1977F4-E668-41F5-83CB-1F1EC56793E8}" srcOrd="0" destOrd="0" presId="urn:microsoft.com/office/officeart/2005/8/layout/cycle5"/>
    <dgm:cxn modelId="{B603E8BA-506B-4E4C-BC58-D7B8AD092FAF}" type="presOf" srcId="{22FC7739-ED52-4C53-8D99-E5CD326DD3EE}" destId="{BDE9E4A0-FE83-46C6-BAEA-7016FC35BE01}" srcOrd="0" destOrd="0" presId="urn:microsoft.com/office/officeart/2005/8/layout/cycle5"/>
    <dgm:cxn modelId="{A7D717B0-0433-41B4-8974-81567080B42B}" type="presOf" srcId="{FB87A311-6BD5-4085-B1F6-1AF521728D4C}" destId="{5932F415-2137-477C-9BA7-35BAA872B3BE}" srcOrd="0" destOrd="0" presId="urn:microsoft.com/office/officeart/2005/8/layout/cycle5"/>
    <dgm:cxn modelId="{6CE77832-9A31-4538-AD23-EF370CF99FD3}" type="presOf" srcId="{0F9DC5E0-FA9D-46D8-948E-D86E8780A424}" destId="{D8796CCD-2AFA-454E-AD08-2054595F2701}" srcOrd="0" destOrd="0" presId="urn:microsoft.com/office/officeart/2005/8/layout/cycle5"/>
    <dgm:cxn modelId="{D1A4453A-4D02-4380-AC35-C986AFD2F521}" type="presParOf" srcId="{D8796CCD-2AFA-454E-AD08-2054595F2701}" destId="{3C1977F4-E668-41F5-83CB-1F1EC56793E8}" srcOrd="0" destOrd="0" presId="urn:microsoft.com/office/officeart/2005/8/layout/cycle5"/>
    <dgm:cxn modelId="{5E784F70-2523-48DF-8792-AA8B80665AE0}" type="presParOf" srcId="{D8796CCD-2AFA-454E-AD08-2054595F2701}" destId="{2B99B411-9519-4837-B913-944BB2E00BEC}" srcOrd="1" destOrd="0" presId="urn:microsoft.com/office/officeart/2005/8/layout/cycle5"/>
    <dgm:cxn modelId="{FAA55DE3-383B-48B0-8FAE-5649FDB28A19}" type="presParOf" srcId="{D8796CCD-2AFA-454E-AD08-2054595F2701}" destId="{38C33B0D-EA57-4EBC-98F1-941EEE1881FD}" srcOrd="2" destOrd="0" presId="urn:microsoft.com/office/officeart/2005/8/layout/cycle5"/>
    <dgm:cxn modelId="{41E5B3D2-AC40-48BD-9F11-3AE3F6649CBC}" type="presParOf" srcId="{D8796CCD-2AFA-454E-AD08-2054595F2701}" destId="{E4E89CAE-C5F6-4B1E-BCE4-3D92FFEBEDC4}" srcOrd="3" destOrd="0" presId="urn:microsoft.com/office/officeart/2005/8/layout/cycle5"/>
    <dgm:cxn modelId="{939CA474-C14E-4BED-AB30-C668186A71A1}" type="presParOf" srcId="{D8796CCD-2AFA-454E-AD08-2054595F2701}" destId="{7F7A2323-BFEE-440D-8702-DC25FD6502E0}" srcOrd="4" destOrd="0" presId="urn:microsoft.com/office/officeart/2005/8/layout/cycle5"/>
    <dgm:cxn modelId="{8213DA24-AE63-434E-ADCE-C7B689CF1090}" type="presParOf" srcId="{D8796CCD-2AFA-454E-AD08-2054595F2701}" destId="{0086E5E9-DDD7-4187-AB98-A1165387AB9B}" srcOrd="5" destOrd="0" presId="urn:microsoft.com/office/officeart/2005/8/layout/cycle5"/>
    <dgm:cxn modelId="{445A444B-53F5-419C-BE1D-4D154E6A1B5E}" type="presParOf" srcId="{D8796CCD-2AFA-454E-AD08-2054595F2701}" destId="{C18D75BB-E5D3-4E7D-9CD1-A26DF2F63957}" srcOrd="6" destOrd="0" presId="urn:microsoft.com/office/officeart/2005/8/layout/cycle5"/>
    <dgm:cxn modelId="{E58F9218-DFC0-4960-B133-8F640BB7850E}" type="presParOf" srcId="{D8796CCD-2AFA-454E-AD08-2054595F2701}" destId="{3C06FB1C-ABD2-4C3A-95E1-2F29E760C952}" srcOrd="7" destOrd="0" presId="urn:microsoft.com/office/officeart/2005/8/layout/cycle5"/>
    <dgm:cxn modelId="{97D02D09-2A53-4657-BFE4-E3080B28E201}" type="presParOf" srcId="{D8796CCD-2AFA-454E-AD08-2054595F2701}" destId="{C0A9BC2A-C7DB-455D-BAB5-464DAA16D225}" srcOrd="8" destOrd="0" presId="urn:microsoft.com/office/officeart/2005/8/layout/cycle5"/>
    <dgm:cxn modelId="{7F1D8203-05DF-4A63-A3DD-3DB75641AC38}" type="presParOf" srcId="{D8796CCD-2AFA-454E-AD08-2054595F2701}" destId="{320D107D-54AD-4368-9B70-D31664FB2482}" srcOrd="9" destOrd="0" presId="urn:microsoft.com/office/officeart/2005/8/layout/cycle5"/>
    <dgm:cxn modelId="{A945826E-6997-4626-A324-777CA7E312BA}" type="presParOf" srcId="{D8796CCD-2AFA-454E-AD08-2054595F2701}" destId="{9E3F2DCF-B937-4F44-824E-CEB0D7B1AC72}" srcOrd="10" destOrd="0" presId="urn:microsoft.com/office/officeart/2005/8/layout/cycle5"/>
    <dgm:cxn modelId="{9CA08A55-709A-4163-8EA6-093A7E898EB5}" type="presParOf" srcId="{D8796CCD-2AFA-454E-AD08-2054595F2701}" destId="{3C379CB1-A5DF-47D5-B3C7-C1CD3324AA6D}" srcOrd="11" destOrd="0" presId="urn:microsoft.com/office/officeart/2005/8/layout/cycle5"/>
    <dgm:cxn modelId="{CDF02ECD-CB5F-4A71-A933-05EDC174F1A4}" type="presParOf" srcId="{D8796CCD-2AFA-454E-AD08-2054595F2701}" destId="{BDE9E4A0-FE83-46C6-BAEA-7016FC35BE01}" srcOrd="12" destOrd="0" presId="urn:microsoft.com/office/officeart/2005/8/layout/cycle5"/>
    <dgm:cxn modelId="{FAB9B99E-912E-45DD-9BE1-3BCD03A41AB1}" type="presParOf" srcId="{D8796CCD-2AFA-454E-AD08-2054595F2701}" destId="{CD0864AD-3A99-459D-999B-806D1DE069B1}" srcOrd="13" destOrd="0" presId="urn:microsoft.com/office/officeart/2005/8/layout/cycle5"/>
    <dgm:cxn modelId="{1ED5806F-6B31-4681-975A-4A91104B4D65}" type="presParOf" srcId="{D8796CCD-2AFA-454E-AD08-2054595F2701}" destId="{DBE64401-4C4E-44D5-A6A2-E56A59B9D1E2}" srcOrd="14" destOrd="0" presId="urn:microsoft.com/office/officeart/2005/8/layout/cycle5"/>
    <dgm:cxn modelId="{CA23533D-638B-41CE-8E56-3247C9B5AB52}" type="presParOf" srcId="{D8796CCD-2AFA-454E-AD08-2054595F2701}" destId="{5932F415-2137-477C-9BA7-35BAA872B3BE}" srcOrd="15" destOrd="0" presId="urn:microsoft.com/office/officeart/2005/8/layout/cycle5"/>
    <dgm:cxn modelId="{7FD155A3-1260-49E7-BB85-8A8BF09ABE93}" type="presParOf" srcId="{D8796CCD-2AFA-454E-AD08-2054595F2701}" destId="{790B92CA-922A-4720-9CD6-1336C3EBDD32}" srcOrd="16" destOrd="0" presId="urn:microsoft.com/office/officeart/2005/8/layout/cycle5"/>
    <dgm:cxn modelId="{201E3989-D2FE-43DA-9B3C-F66AE6EB1728}" type="presParOf" srcId="{D8796CCD-2AFA-454E-AD08-2054595F2701}" destId="{54DEB7C6-73E6-4428-8B40-4A17D74C883F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9DC5E0-FA9D-46D8-948E-D86E8780A42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89CF02-DA15-4043-B32A-974F3AE2B2AA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comprehend</a:t>
          </a:r>
          <a:endParaRPr lang="zh-CN" altLang="en-US" sz="3200" b="1" dirty="0">
            <a:latin typeface="+mn-ea"/>
            <a:ea typeface="+mn-ea"/>
          </a:endParaRPr>
        </a:p>
      </dgm:t>
    </dgm:pt>
    <dgm:pt modelId="{5F19DE2B-BF5B-4973-A729-4BC435C310FC}" cxnId="{76CC58A1-5CE0-461E-AF9A-5A0D852DA715}" type="parTrans">
      <dgm:prSet/>
      <dgm:spPr/>
      <dgm:t>
        <a:bodyPr/>
        <a:lstStyle/>
        <a:p>
          <a:endParaRPr lang="zh-CN" altLang="en-US"/>
        </a:p>
      </dgm:t>
    </dgm:pt>
    <dgm:pt modelId="{2655435B-7D87-460B-BE69-0D4605A076BE}" cxnId="{76CC58A1-5CE0-461E-AF9A-5A0D852DA715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F548CCDB-93AB-4D6E-A709-1A3C025B14F4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comprise</a:t>
          </a:r>
          <a:endParaRPr lang="zh-CN" altLang="en-US" sz="3200" b="1" dirty="0">
            <a:latin typeface="+mn-ea"/>
            <a:ea typeface="+mn-ea"/>
          </a:endParaRPr>
        </a:p>
      </dgm:t>
    </dgm:pt>
    <dgm:pt modelId="{93FE3EB8-CF1D-4DFD-9D69-A696C98D4B4A}" cxnId="{C296A80B-EBB8-48F6-BE88-2F0D292842FE}" type="parTrans">
      <dgm:prSet/>
      <dgm:spPr/>
      <dgm:t>
        <a:bodyPr/>
        <a:lstStyle/>
        <a:p>
          <a:endParaRPr lang="zh-CN" altLang="en-US"/>
        </a:p>
      </dgm:t>
    </dgm:pt>
    <dgm:pt modelId="{9B515875-B450-4E1C-A4D6-644D20046362}" cxnId="{C296A80B-EBB8-48F6-BE88-2F0D292842FE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0A81E906-6ABB-454B-A2E6-C2F4B9D6D635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prison</a:t>
          </a:r>
          <a:endParaRPr lang="zh-CN" altLang="en-US" sz="3200" b="1" dirty="0">
            <a:latin typeface="+mn-ea"/>
            <a:ea typeface="+mn-ea"/>
          </a:endParaRPr>
        </a:p>
      </dgm:t>
    </dgm:pt>
    <dgm:pt modelId="{C788AD7A-FD74-489B-B095-A5F315736965}" cxnId="{FAA224CF-004D-464B-A411-172AE86454DA}" type="parTrans">
      <dgm:prSet/>
      <dgm:spPr/>
      <dgm:t>
        <a:bodyPr/>
        <a:lstStyle/>
        <a:p>
          <a:endParaRPr lang="zh-CN" altLang="en-US"/>
        </a:p>
      </dgm:t>
    </dgm:pt>
    <dgm:pt modelId="{BD2B7E78-7A15-4EFB-81F7-E125DAC05CC8}" cxnId="{FAA224CF-004D-464B-A411-172AE86454DA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22FC7739-ED52-4C53-8D99-E5CD326DD3EE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prize</a:t>
          </a:r>
          <a:endParaRPr lang="zh-CN" altLang="en-US" sz="3200" b="1" dirty="0">
            <a:latin typeface="+mn-ea"/>
            <a:ea typeface="+mn-ea"/>
          </a:endParaRPr>
        </a:p>
      </dgm:t>
    </dgm:pt>
    <dgm:pt modelId="{D1ECE70C-7F2F-42DD-A645-0907A29CD10A}" cxnId="{0473D3A7-C475-4266-B463-60F51BB7A937}" type="parTrans">
      <dgm:prSet/>
      <dgm:spPr/>
      <dgm:t>
        <a:bodyPr/>
        <a:lstStyle/>
        <a:p>
          <a:endParaRPr lang="zh-CN" altLang="en-US"/>
        </a:p>
      </dgm:t>
    </dgm:pt>
    <dgm:pt modelId="{35314256-DF02-4B69-9AF8-83E55894A984}" cxnId="{0473D3A7-C475-4266-B463-60F51BB7A937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FB87A311-6BD5-4085-B1F6-1AF521728D4C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surprise</a:t>
          </a:r>
          <a:endParaRPr lang="zh-CN" altLang="en-US" sz="3200" b="1" dirty="0">
            <a:latin typeface="+mn-ea"/>
            <a:ea typeface="+mn-ea"/>
          </a:endParaRPr>
        </a:p>
      </dgm:t>
    </dgm:pt>
    <dgm:pt modelId="{1CFF4880-C15B-42B4-8C10-50C3D61209C7}" cxnId="{CE8AB187-76C2-4D23-9744-AB81D63986A6}" type="parTrans">
      <dgm:prSet/>
      <dgm:spPr/>
      <dgm:t>
        <a:bodyPr/>
        <a:lstStyle/>
        <a:p>
          <a:endParaRPr lang="zh-CN" altLang="en-US"/>
        </a:p>
      </dgm:t>
    </dgm:pt>
    <dgm:pt modelId="{7A4B98D5-8391-4A4B-8730-BD222F6AC075}" cxnId="{CE8AB187-76C2-4D23-9744-AB81D63986A6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2358B715-B041-47D1-B93F-025BC0B15242}">
      <dgm:prSet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enterprise</a:t>
          </a:r>
          <a:endParaRPr lang="zh-CN" altLang="en-US" sz="3200" b="1" dirty="0">
            <a:latin typeface="+mn-ea"/>
            <a:ea typeface="+mn-ea"/>
          </a:endParaRPr>
        </a:p>
      </dgm:t>
    </dgm:pt>
    <dgm:pt modelId="{7FFFF30A-2725-4B50-9A8C-24E241CF909D}" cxnId="{68CEED6D-2F18-494D-A762-FF101A7DE0AE}" type="parTrans">
      <dgm:prSet/>
      <dgm:spPr/>
      <dgm:t>
        <a:bodyPr/>
        <a:lstStyle/>
        <a:p>
          <a:endParaRPr lang="zh-CN" altLang="en-US"/>
        </a:p>
      </dgm:t>
    </dgm:pt>
    <dgm:pt modelId="{439CE18D-EB52-4E74-8D0F-D24862489C6F}" cxnId="{68CEED6D-2F18-494D-A762-FF101A7DE0AE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D8796CCD-2AFA-454E-AD08-2054595F2701}" type="pres">
      <dgm:prSet presAssocID="{0F9DC5E0-FA9D-46D8-948E-D86E8780A4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1977F4-E668-41F5-83CB-1F1EC56793E8}" type="pres">
      <dgm:prSet presAssocID="{2358B715-B041-47D1-B93F-025BC0B15242}" presName="node" presStyleLbl="node1" presStyleIdx="0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99B411-9519-4837-B913-944BB2E00BEC}" type="pres">
      <dgm:prSet presAssocID="{2358B715-B041-47D1-B93F-025BC0B15242}" presName="spNode" presStyleCnt="0"/>
      <dgm:spPr/>
    </dgm:pt>
    <dgm:pt modelId="{38C33B0D-EA57-4EBC-98F1-941EEE1881FD}" type="pres">
      <dgm:prSet presAssocID="{439CE18D-EB52-4E74-8D0F-D24862489C6F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E4E89CAE-C5F6-4B1E-BCE4-3D92FFEBEDC4}" type="pres">
      <dgm:prSet presAssocID="{AE89CF02-DA15-4043-B32A-974F3AE2B2AA}" presName="node" presStyleLbl="node1" presStyleIdx="1" presStyleCnt="6" custScaleX="2106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7A2323-BFEE-440D-8702-DC25FD6502E0}" type="pres">
      <dgm:prSet presAssocID="{AE89CF02-DA15-4043-B32A-974F3AE2B2AA}" presName="spNode" presStyleCnt="0"/>
      <dgm:spPr/>
    </dgm:pt>
    <dgm:pt modelId="{0086E5E9-DDD7-4187-AB98-A1165387AB9B}" type="pres">
      <dgm:prSet presAssocID="{2655435B-7D87-460B-BE69-0D4605A076BE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C18D75BB-E5D3-4E7D-9CD1-A26DF2F63957}" type="pres">
      <dgm:prSet presAssocID="{F548CCDB-93AB-4D6E-A709-1A3C025B14F4}" presName="node" presStyleLbl="node1" presStyleIdx="2" presStyleCnt="6" custScaleX="1965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06FB1C-ABD2-4C3A-95E1-2F29E760C952}" type="pres">
      <dgm:prSet presAssocID="{F548CCDB-93AB-4D6E-A709-1A3C025B14F4}" presName="spNode" presStyleCnt="0"/>
      <dgm:spPr/>
    </dgm:pt>
    <dgm:pt modelId="{C0A9BC2A-C7DB-455D-BAB5-464DAA16D225}" type="pres">
      <dgm:prSet presAssocID="{9B515875-B450-4E1C-A4D6-644D20046362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320D107D-54AD-4368-9B70-D31664FB2482}" type="pres">
      <dgm:prSet presAssocID="{0A81E906-6ABB-454B-A2E6-C2F4B9D6D635}" presName="node" presStyleLbl="node1" presStyleIdx="3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F2DCF-B937-4F44-824E-CEB0D7B1AC72}" type="pres">
      <dgm:prSet presAssocID="{0A81E906-6ABB-454B-A2E6-C2F4B9D6D635}" presName="spNode" presStyleCnt="0"/>
      <dgm:spPr/>
    </dgm:pt>
    <dgm:pt modelId="{3C379CB1-A5DF-47D5-B3C7-C1CD3324AA6D}" type="pres">
      <dgm:prSet presAssocID="{BD2B7E78-7A15-4EFB-81F7-E125DAC05CC8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BDE9E4A0-FE83-46C6-BAEA-7016FC35BE01}" type="pres">
      <dgm:prSet presAssocID="{22FC7739-ED52-4C53-8D99-E5CD326DD3EE}" presName="node" presStyleLbl="node1" presStyleIdx="4" presStyleCnt="6" custScaleX="1708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864AD-3A99-459D-999B-806D1DE069B1}" type="pres">
      <dgm:prSet presAssocID="{22FC7739-ED52-4C53-8D99-E5CD326DD3EE}" presName="spNode" presStyleCnt="0"/>
      <dgm:spPr/>
    </dgm:pt>
    <dgm:pt modelId="{DBE64401-4C4E-44D5-A6A2-E56A59B9D1E2}" type="pres">
      <dgm:prSet presAssocID="{35314256-DF02-4B69-9AF8-83E55894A984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5932F415-2137-477C-9BA7-35BAA872B3BE}" type="pres">
      <dgm:prSet presAssocID="{FB87A311-6BD5-4085-B1F6-1AF521728D4C}" presName="node" presStyleLbl="node1" presStyleIdx="5" presStyleCnt="6" custScaleX="157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B92CA-922A-4720-9CD6-1336C3EBDD32}" type="pres">
      <dgm:prSet presAssocID="{FB87A311-6BD5-4085-B1F6-1AF521728D4C}" presName="spNode" presStyleCnt="0"/>
      <dgm:spPr/>
    </dgm:pt>
    <dgm:pt modelId="{54DEB7C6-73E6-4428-8B40-4A17D74C883F}" type="pres">
      <dgm:prSet presAssocID="{7A4B98D5-8391-4A4B-8730-BD222F6AC075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EDADBE7A-2859-4C21-8376-D1C2B26C2F64}" type="presOf" srcId="{2358B715-B041-47D1-B93F-025BC0B15242}" destId="{3C1977F4-E668-41F5-83CB-1F1EC56793E8}" srcOrd="0" destOrd="0" presId="urn:microsoft.com/office/officeart/2005/8/layout/cycle5"/>
    <dgm:cxn modelId="{B0634BAD-CE28-479F-8EB0-5813C3C2AC86}" type="presOf" srcId="{BD2B7E78-7A15-4EFB-81F7-E125DAC05CC8}" destId="{3C379CB1-A5DF-47D5-B3C7-C1CD3324AA6D}" srcOrd="0" destOrd="0" presId="urn:microsoft.com/office/officeart/2005/8/layout/cycle5"/>
    <dgm:cxn modelId="{0473D3A7-C475-4266-B463-60F51BB7A937}" srcId="{0F9DC5E0-FA9D-46D8-948E-D86E8780A424}" destId="{22FC7739-ED52-4C53-8D99-E5CD326DD3EE}" srcOrd="4" destOrd="0" parTransId="{D1ECE70C-7F2F-42DD-A645-0907A29CD10A}" sibTransId="{35314256-DF02-4B69-9AF8-83E55894A984}"/>
    <dgm:cxn modelId="{868AEEB4-60C9-44F8-91E2-BCFE1CECC82B}" type="presOf" srcId="{439CE18D-EB52-4E74-8D0F-D24862489C6F}" destId="{38C33B0D-EA57-4EBC-98F1-941EEE1881FD}" srcOrd="0" destOrd="0" presId="urn:microsoft.com/office/officeart/2005/8/layout/cycle5"/>
    <dgm:cxn modelId="{CCF18B04-7DAF-4E33-9E6D-68DFD36AF0FD}" type="presOf" srcId="{0A81E906-6ABB-454B-A2E6-C2F4B9D6D635}" destId="{320D107D-54AD-4368-9B70-D31664FB2482}" srcOrd="0" destOrd="0" presId="urn:microsoft.com/office/officeart/2005/8/layout/cycle5"/>
    <dgm:cxn modelId="{00B9FDCB-7F5E-45C7-8445-C07374ABB618}" type="presOf" srcId="{22FC7739-ED52-4C53-8D99-E5CD326DD3EE}" destId="{BDE9E4A0-FE83-46C6-BAEA-7016FC35BE01}" srcOrd="0" destOrd="0" presId="urn:microsoft.com/office/officeart/2005/8/layout/cycle5"/>
    <dgm:cxn modelId="{74976F2A-6D7A-421E-AB42-4413DAC09EF9}" type="presOf" srcId="{F548CCDB-93AB-4D6E-A709-1A3C025B14F4}" destId="{C18D75BB-E5D3-4E7D-9CD1-A26DF2F63957}" srcOrd="0" destOrd="0" presId="urn:microsoft.com/office/officeart/2005/8/layout/cycle5"/>
    <dgm:cxn modelId="{C296A80B-EBB8-48F6-BE88-2F0D292842FE}" srcId="{0F9DC5E0-FA9D-46D8-948E-D86E8780A424}" destId="{F548CCDB-93AB-4D6E-A709-1A3C025B14F4}" srcOrd="2" destOrd="0" parTransId="{93FE3EB8-CF1D-4DFD-9D69-A696C98D4B4A}" sibTransId="{9B515875-B450-4E1C-A4D6-644D20046362}"/>
    <dgm:cxn modelId="{68CEED6D-2F18-494D-A762-FF101A7DE0AE}" srcId="{0F9DC5E0-FA9D-46D8-948E-D86E8780A424}" destId="{2358B715-B041-47D1-B93F-025BC0B15242}" srcOrd="0" destOrd="0" parTransId="{7FFFF30A-2725-4B50-9A8C-24E241CF909D}" sibTransId="{439CE18D-EB52-4E74-8D0F-D24862489C6F}"/>
    <dgm:cxn modelId="{18D748DF-F7BB-44AE-BAE9-B763CCE398AD}" type="presOf" srcId="{9B515875-B450-4E1C-A4D6-644D20046362}" destId="{C0A9BC2A-C7DB-455D-BAB5-464DAA16D225}" srcOrd="0" destOrd="0" presId="urn:microsoft.com/office/officeart/2005/8/layout/cycle5"/>
    <dgm:cxn modelId="{CE8AB187-76C2-4D23-9744-AB81D63986A6}" srcId="{0F9DC5E0-FA9D-46D8-948E-D86E8780A424}" destId="{FB87A311-6BD5-4085-B1F6-1AF521728D4C}" srcOrd="5" destOrd="0" parTransId="{1CFF4880-C15B-42B4-8C10-50C3D61209C7}" sibTransId="{7A4B98D5-8391-4A4B-8730-BD222F6AC075}"/>
    <dgm:cxn modelId="{528B18A6-A9D6-40C1-889E-DDFD70C2D2DE}" type="presOf" srcId="{AE89CF02-DA15-4043-B32A-974F3AE2B2AA}" destId="{E4E89CAE-C5F6-4B1E-BCE4-3D92FFEBEDC4}" srcOrd="0" destOrd="0" presId="urn:microsoft.com/office/officeart/2005/8/layout/cycle5"/>
    <dgm:cxn modelId="{7DC87FD7-143C-44C6-89E7-4F57EB1A0783}" type="presOf" srcId="{FB87A311-6BD5-4085-B1F6-1AF521728D4C}" destId="{5932F415-2137-477C-9BA7-35BAA872B3BE}" srcOrd="0" destOrd="0" presId="urn:microsoft.com/office/officeart/2005/8/layout/cycle5"/>
    <dgm:cxn modelId="{39076864-B9EB-4B1C-9313-89C19DF1C8EC}" type="presOf" srcId="{0F9DC5E0-FA9D-46D8-948E-D86E8780A424}" destId="{D8796CCD-2AFA-454E-AD08-2054595F2701}" srcOrd="0" destOrd="0" presId="urn:microsoft.com/office/officeart/2005/8/layout/cycle5"/>
    <dgm:cxn modelId="{2C240317-E926-4303-B91D-1F9749F41BF7}" type="presOf" srcId="{2655435B-7D87-460B-BE69-0D4605A076BE}" destId="{0086E5E9-DDD7-4187-AB98-A1165387AB9B}" srcOrd="0" destOrd="0" presId="urn:microsoft.com/office/officeart/2005/8/layout/cycle5"/>
    <dgm:cxn modelId="{B95E7AAA-B7A2-4F3B-A39D-3BAD8C6E52E8}" type="presOf" srcId="{35314256-DF02-4B69-9AF8-83E55894A984}" destId="{DBE64401-4C4E-44D5-A6A2-E56A59B9D1E2}" srcOrd="0" destOrd="0" presId="urn:microsoft.com/office/officeart/2005/8/layout/cycle5"/>
    <dgm:cxn modelId="{76CC58A1-5CE0-461E-AF9A-5A0D852DA715}" srcId="{0F9DC5E0-FA9D-46D8-948E-D86E8780A424}" destId="{AE89CF02-DA15-4043-B32A-974F3AE2B2AA}" srcOrd="1" destOrd="0" parTransId="{5F19DE2B-BF5B-4973-A729-4BC435C310FC}" sibTransId="{2655435B-7D87-460B-BE69-0D4605A076BE}"/>
    <dgm:cxn modelId="{FAA224CF-004D-464B-A411-172AE86454DA}" srcId="{0F9DC5E0-FA9D-46D8-948E-D86E8780A424}" destId="{0A81E906-6ABB-454B-A2E6-C2F4B9D6D635}" srcOrd="3" destOrd="0" parTransId="{C788AD7A-FD74-489B-B095-A5F315736965}" sibTransId="{BD2B7E78-7A15-4EFB-81F7-E125DAC05CC8}"/>
    <dgm:cxn modelId="{FAB3A50E-42B2-4F71-8A80-60E836826A8C}" type="presOf" srcId="{7A4B98D5-8391-4A4B-8730-BD222F6AC075}" destId="{54DEB7C6-73E6-4428-8B40-4A17D74C883F}" srcOrd="0" destOrd="0" presId="urn:microsoft.com/office/officeart/2005/8/layout/cycle5"/>
    <dgm:cxn modelId="{4E74809A-2901-4415-BBEC-435409599F36}" type="presParOf" srcId="{D8796CCD-2AFA-454E-AD08-2054595F2701}" destId="{3C1977F4-E668-41F5-83CB-1F1EC56793E8}" srcOrd="0" destOrd="0" presId="urn:microsoft.com/office/officeart/2005/8/layout/cycle5"/>
    <dgm:cxn modelId="{15F9E5C2-F364-4130-8DA8-2E0349CCDC8C}" type="presParOf" srcId="{D8796CCD-2AFA-454E-AD08-2054595F2701}" destId="{2B99B411-9519-4837-B913-944BB2E00BEC}" srcOrd="1" destOrd="0" presId="urn:microsoft.com/office/officeart/2005/8/layout/cycle5"/>
    <dgm:cxn modelId="{2B939521-8DE1-4DD1-83FF-26E900B83F0D}" type="presParOf" srcId="{D8796CCD-2AFA-454E-AD08-2054595F2701}" destId="{38C33B0D-EA57-4EBC-98F1-941EEE1881FD}" srcOrd="2" destOrd="0" presId="urn:microsoft.com/office/officeart/2005/8/layout/cycle5"/>
    <dgm:cxn modelId="{41A5F4B9-6BBC-456B-8418-F18511EE777E}" type="presParOf" srcId="{D8796CCD-2AFA-454E-AD08-2054595F2701}" destId="{E4E89CAE-C5F6-4B1E-BCE4-3D92FFEBEDC4}" srcOrd="3" destOrd="0" presId="urn:microsoft.com/office/officeart/2005/8/layout/cycle5"/>
    <dgm:cxn modelId="{23FEDA7B-0E4E-4CC5-AD8B-3BB4E22B90AD}" type="presParOf" srcId="{D8796CCD-2AFA-454E-AD08-2054595F2701}" destId="{7F7A2323-BFEE-440D-8702-DC25FD6502E0}" srcOrd="4" destOrd="0" presId="urn:microsoft.com/office/officeart/2005/8/layout/cycle5"/>
    <dgm:cxn modelId="{2AD25035-371B-4F75-A002-D7A4663207F3}" type="presParOf" srcId="{D8796CCD-2AFA-454E-AD08-2054595F2701}" destId="{0086E5E9-DDD7-4187-AB98-A1165387AB9B}" srcOrd="5" destOrd="0" presId="urn:microsoft.com/office/officeart/2005/8/layout/cycle5"/>
    <dgm:cxn modelId="{8C4F964B-C7E2-4A45-AB23-9A138430E767}" type="presParOf" srcId="{D8796CCD-2AFA-454E-AD08-2054595F2701}" destId="{C18D75BB-E5D3-4E7D-9CD1-A26DF2F63957}" srcOrd="6" destOrd="0" presId="urn:microsoft.com/office/officeart/2005/8/layout/cycle5"/>
    <dgm:cxn modelId="{A7089A51-31AD-4EEA-9ED6-DD785B5382C7}" type="presParOf" srcId="{D8796CCD-2AFA-454E-AD08-2054595F2701}" destId="{3C06FB1C-ABD2-4C3A-95E1-2F29E760C952}" srcOrd="7" destOrd="0" presId="urn:microsoft.com/office/officeart/2005/8/layout/cycle5"/>
    <dgm:cxn modelId="{0F3EBE13-9456-4020-8AD7-D0C469DFD8B3}" type="presParOf" srcId="{D8796CCD-2AFA-454E-AD08-2054595F2701}" destId="{C0A9BC2A-C7DB-455D-BAB5-464DAA16D225}" srcOrd="8" destOrd="0" presId="urn:microsoft.com/office/officeart/2005/8/layout/cycle5"/>
    <dgm:cxn modelId="{61B494D2-6F52-4A14-826E-2836A5674ED3}" type="presParOf" srcId="{D8796CCD-2AFA-454E-AD08-2054595F2701}" destId="{320D107D-54AD-4368-9B70-D31664FB2482}" srcOrd="9" destOrd="0" presId="urn:microsoft.com/office/officeart/2005/8/layout/cycle5"/>
    <dgm:cxn modelId="{39E18E43-CB2F-4F79-A402-D8801A952FFD}" type="presParOf" srcId="{D8796CCD-2AFA-454E-AD08-2054595F2701}" destId="{9E3F2DCF-B937-4F44-824E-CEB0D7B1AC72}" srcOrd="10" destOrd="0" presId="urn:microsoft.com/office/officeart/2005/8/layout/cycle5"/>
    <dgm:cxn modelId="{16A6CA80-4096-4C77-AD2B-47D1A037D6D6}" type="presParOf" srcId="{D8796CCD-2AFA-454E-AD08-2054595F2701}" destId="{3C379CB1-A5DF-47D5-B3C7-C1CD3324AA6D}" srcOrd="11" destOrd="0" presId="urn:microsoft.com/office/officeart/2005/8/layout/cycle5"/>
    <dgm:cxn modelId="{9CAE05B7-2889-41F4-B54F-DEFB7E5B5085}" type="presParOf" srcId="{D8796CCD-2AFA-454E-AD08-2054595F2701}" destId="{BDE9E4A0-FE83-46C6-BAEA-7016FC35BE01}" srcOrd="12" destOrd="0" presId="urn:microsoft.com/office/officeart/2005/8/layout/cycle5"/>
    <dgm:cxn modelId="{C9084917-72D8-41C0-9F71-3CD05A58797A}" type="presParOf" srcId="{D8796CCD-2AFA-454E-AD08-2054595F2701}" destId="{CD0864AD-3A99-459D-999B-806D1DE069B1}" srcOrd="13" destOrd="0" presId="urn:microsoft.com/office/officeart/2005/8/layout/cycle5"/>
    <dgm:cxn modelId="{34F3B2CA-1C93-41E5-9CC9-FD28B414A3E9}" type="presParOf" srcId="{D8796CCD-2AFA-454E-AD08-2054595F2701}" destId="{DBE64401-4C4E-44D5-A6A2-E56A59B9D1E2}" srcOrd="14" destOrd="0" presId="urn:microsoft.com/office/officeart/2005/8/layout/cycle5"/>
    <dgm:cxn modelId="{C490C4FB-58B2-44DE-A71E-ADE395F906E3}" type="presParOf" srcId="{D8796CCD-2AFA-454E-AD08-2054595F2701}" destId="{5932F415-2137-477C-9BA7-35BAA872B3BE}" srcOrd="15" destOrd="0" presId="urn:microsoft.com/office/officeart/2005/8/layout/cycle5"/>
    <dgm:cxn modelId="{0816FE1A-6189-4014-AE17-5495CF95B4B7}" type="presParOf" srcId="{D8796CCD-2AFA-454E-AD08-2054595F2701}" destId="{790B92CA-922A-4720-9CD6-1336C3EBDD32}" srcOrd="16" destOrd="0" presId="urn:microsoft.com/office/officeart/2005/8/layout/cycle5"/>
    <dgm:cxn modelId="{A3926AFE-8021-4BD3-9C4F-F67CE0D88B59}" type="presParOf" srcId="{D8796CCD-2AFA-454E-AD08-2054595F2701}" destId="{54DEB7C6-73E6-4428-8B40-4A17D74C883F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9DC5E0-FA9D-46D8-948E-D86E8780A42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89CF02-DA15-4043-B32A-974F3AE2B2AA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comprehend</a:t>
          </a:r>
          <a:endParaRPr lang="zh-CN" altLang="en-US" sz="3200" b="1" dirty="0">
            <a:latin typeface="+mn-ea"/>
            <a:ea typeface="+mn-ea"/>
          </a:endParaRPr>
        </a:p>
      </dgm:t>
    </dgm:pt>
    <dgm:pt modelId="{5F19DE2B-BF5B-4973-A729-4BC435C310FC}" cxnId="{76CC58A1-5CE0-461E-AF9A-5A0D852DA715}" type="parTrans">
      <dgm:prSet/>
      <dgm:spPr/>
      <dgm:t>
        <a:bodyPr/>
        <a:lstStyle/>
        <a:p>
          <a:endParaRPr lang="zh-CN" altLang="en-US"/>
        </a:p>
      </dgm:t>
    </dgm:pt>
    <dgm:pt modelId="{2655435B-7D87-460B-BE69-0D4605A076BE}" cxnId="{76CC58A1-5CE0-461E-AF9A-5A0D852DA715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F548CCDB-93AB-4D6E-A709-1A3C025B14F4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comprise</a:t>
          </a:r>
          <a:endParaRPr lang="zh-CN" altLang="en-US" sz="3200" b="1" dirty="0">
            <a:latin typeface="+mn-ea"/>
            <a:ea typeface="+mn-ea"/>
          </a:endParaRPr>
        </a:p>
      </dgm:t>
    </dgm:pt>
    <dgm:pt modelId="{93FE3EB8-CF1D-4DFD-9D69-A696C98D4B4A}" cxnId="{C296A80B-EBB8-48F6-BE88-2F0D292842FE}" type="parTrans">
      <dgm:prSet/>
      <dgm:spPr/>
      <dgm:t>
        <a:bodyPr/>
        <a:lstStyle/>
        <a:p>
          <a:endParaRPr lang="zh-CN" altLang="en-US"/>
        </a:p>
      </dgm:t>
    </dgm:pt>
    <dgm:pt modelId="{9B515875-B450-4E1C-A4D6-644D20046362}" cxnId="{C296A80B-EBB8-48F6-BE88-2F0D292842FE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0A81E906-6ABB-454B-A2E6-C2F4B9D6D635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prison</a:t>
          </a:r>
          <a:endParaRPr lang="zh-CN" altLang="en-US" sz="3200" b="1" dirty="0">
            <a:latin typeface="+mn-ea"/>
            <a:ea typeface="+mn-ea"/>
          </a:endParaRPr>
        </a:p>
      </dgm:t>
    </dgm:pt>
    <dgm:pt modelId="{C788AD7A-FD74-489B-B095-A5F315736965}" cxnId="{FAA224CF-004D-464B-A411-172AE86454DA}" type="parTrans">
      <dgm:prSet/>
      <dgm:spPr/>
      <dgm:t>
        <a:bodyPr/>
        <a:lstStyle/>
        <a:p>
          <a:endParaRPr lang="zh-CN" altLang="en-US"/>
        </a:p>
      </dgm:t>
    </dgm:pt>
    <dgm:pt modelId="{BD2B7E78-7A15-4EFB-81F7-E125DAC05CC8}" cxnId="{FAA224CF-004D-464B-A411-172AE86454DA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22FC7739-ED52-4C53-8D99-E5CD326DD3EE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prize</a:t>
          </a:r>
          <a:endParaRPr lang="zh-CN" altLang="en-US" sz="3200" b="1" dirty="0">
            <a:latin typeface="+mn-ea"/>
            <a:ea typeface="+mn-ea"/>
          </a:endParaRPr>
        </a:p>
      </dgm:t>
    </dgm:pt>
    <dgm:pt modelId="{D1ECE70C-7F2F-42DD-A645-0907A29CD10A}" cxnId="{0473D3A7-C475-4266-B463-60F51BB7A937}" type="parTrans">
      <dgm:prSet/>
      <dgm:spPr/>
      <dgm:t>
        <a:bodyPr/>
        <a:lstStyle/>
        <a:p>
          <a:endParaRPr lang="zh-CN" altLang="en-US"/>
        </a:p>
      </dgm:t>
    </dgm:pt>
    <dgm:pt modelId="{35314256-DF02-4B69-9AF8-83E55894A984}" cxnId="{0473D3A7-C475-4266-B463-60F51BB7A937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FB87A311-6BD5-4085-B1F6-1AF521728D4C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surprise</a:t>
          </a:r>
          <a:endParaRPr lang="zh-CN" altLang="en-US" sz="3200" b="1" dirty="0">
            <a:latin typeface="+mn-ea"/>
            <a:ea typeface="+mn-ea"/>
          </a:endParaRPr>
        </a:p>
      </dgm:t>
    </dgm:pt>
    <dgm:pt modelId="{1CFF4880-C15B-42B4-8C10-50C3D61209C7}" cxnId="{CE8AB187-76C2-4D23-9744-AB81D63986A6}" type="parTrans">
      <dgm:prSet/>
      <dgm:spPr/>
      <dgm:t>
        <a:bodyPr/>
        <a:lstStyle/>
        <a:p>
          <a:endParaRPr lang="zh-CN" altLang="en-US"/>
        </a:p>
      </dgm:t>
    </dgm:pt>
    <dgm:pt modelId="{7A4B98D5-8391-4A4B-8730-BD222F6AC075}" cxnId="{CE8AB187-76C2-4D23-9744-AB81D63986A6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2358B715-B041-47D1-B93F-025BC0B15242}">
      <dgm:prSet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enterprise</a:t>
          </a:r>
          <a:endParaRPr lang="zh-CN" altLang="en-US" sz="3200" b="1" dirty="0">
            <a:latin typeface="+mn-ea"/>
            <a:ea typeface="+mn-ea"/>
          </a:endParaRPr>
        </a:p>
      </dgm:t>
    </dgm:pt>
    <dgm:pt modelId="{7FFFF30A-2725-4B50-9A8C-24E241CF909D}" cxnId="{68CEED6D-2F18-494D-A762-FF101A7DE0AE}" type="parTrans">
      <dgm:prSet/>
      <dgm:spPr/>
      <dgm:t>
        <a:bodyPr/>
        <a:lstStyle/>
        <a:p>
          <a:endParaRPr lang="zh-CN" altLang="en-US"/>
        </a:p>
      </dgm:t>
    </dgm:pt>
    <dgm:pt modelId="{439CE18D-EB52-4E74-8D0F-D24862489C6F}" cxnId="{68CEED6D-2F18-494D-A762-FF101A7DE0AE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D8796CCD-2AFA-454E-AD08-2054595F2701}" type="pres">
      <dgm:prSet presAssocID="{0F9DC5E0-FA9D-46D8-948E-D86E8780A4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1977F4-E668-41F5-83CB-1F1EC56793E8}" type="pres">
      <dgm:prSet presAssocID="{2358B715-B041-47D1-B93F-025BC0B15242}" presName="node" presStyleLbl="node1" presStyleIdx="0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99B411-9519-4837-B913-944BB2E00BEC}" type="pres">
      <dgm:prSet presAssocID="{2358B715-B041-47D1-B93F-025BC0B15242}" presName="spNode" presStyleCnt="0"/>
      <dgm:spPr/>
    </dgm:pt>
    <dgm:pt modelId="{38C33B0D-EA57-4EBC-98F1-941EEE1881FD}" type="pres">
      <dgm:prSet presAssocID="{439CE18D-EB52-4E74-8D0F-D24862489C6F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E4E89CAE-C5F6-4B1E-BCE4-3D92FFEBEDC4}" type="pres">
      <dgm:prSet presAssocID="{AE89CF02-DA15-4043-B32A-974F3AE2B2AA}" presName="node" presStyleLbl="node1" presStyleIdx="1" presStyleCnt="6" custScaleX="2106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7A2323-BFEE-440D-8702-DC25FD6502E0}" type="pres">
      <dgm:prSet presAssocID="{AE89CF02-DA15-4043-B32A-974F3AE2B2AA}" presName="spNode" presStyleCnt="0"/>
      <dgm:spPr/>
    </dgm:pt>
    <dgm:pt modelId="{0086E5E9-DDD7-4187-AB98-A1165387AB9B}" type="pres">
      <dgm:prSet presAssocID="{2655435B-7D87-460B-BE69-0D4605A076BE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C18D75BB-E5D3-4E7D-9CD1-A26DF2F63957}" type="pres">
      <dgm:prSet presAssocID="{F548CCDB-93AB-4D6E-A709-1A3C025B14F4}" presName="node" presStyleLbl="node1" presStyleIdx="2" presStyleCnt="6" custScaleX="1965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06FB1C-ABD2-4C3A-95E1-2F29E760C952}" type="pres">
      <dgm:prSet presAssocID="{F548CCDB-93AB-4D6E-A709-1A3C025B14F4}" presName="spNode" presStyleCnt="0"/>
      <dgm:spPr/>
    </dgm:pt>
    <dgm:pt modelId="{C0A9BC2A-C7DB-455D-BAB5-464DAA16D225}" type="pres">
      <dgm:prSet presAssocID="{9B515875-B450-4E1C-A4D6-644D20046362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320D107D-54AD-4368-9B70-D31664FB2482}" type="pres">
      <dgm:prSet presAssocID="{0A81E906-6ABB-454B-A2E6-C2F4B9D6D635}" presName="node" presStyleLbl="node1" presStyleIdx="3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F2DCF-B937-4F44-824E-CEB0D7B1AC72}" type="pres">
      <dgm:prSet presAssocID="{0A81E906-6ABB-454B-A2E6-C2F4B9D6D635}" presName="spNode" presStyleCnt="0"/>
      <dgm:spPr/>
    </dgm:pt>
    <dgm:pt modelId="{3C379CB1-A5DF-47D5-B3C7-C1CD3324AA6D}" type="pres">
      <dgm:prSet presAssocID="{BD2B7E78-7A15-4EFB-81F7-E125DAC05CC8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BDE9E4A0-FE83-46C6-BAEA-7016FC35BE01}" type="pres">
      <dgm:prSet presAssocID="{22FC7739-ED52-4C53-8D99-E5CD326DD3EE}" presName="node" presStyleLbl="node1" presStyleIdx="4" presStyleCnt="6" custScaleX="1708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864AD-3A99-459D-999B-806D1DE069B1}" type="pres">
      <dgm:prSet presAssocID="{22FC7739-ED52-4C53-8D99-E5CD326DD3EE}" presName="spNode" presStyleCnt="0"/>
      <dgm:spPr/>
    </dgm:pt>
    <dgm:pt modelId="{DBE64401-4C4E-44D5-A6A2-E56A59B9D1E2}" type="pres">
      <dgm:prSet presAssocID="{35314256-DF02-4B69-9AF8-83E55894A984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5932F415-2137-477C-9BA7-35BAA872B3BE}" type="pres">
      <dgm:prSet presAssocID="{FB87A311-6BD5-4085-B1F6-1AF521728D4C}" presName="node" presStyleLbl="node1" presStyleIdx="5" presStyleCnt="6" custScaleX="157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B92CA-922A-4720-9CD6-1336C3EBDD32}" type="pres">
      <dgm:prSet presAssocID="{FB87A311-6BD5-4085-B1F6-1AF521728D4C}" presName="spNode" presStyleCnt="0"/>
      <dgm:spPr/>
    </dgm:pt>
    <dgm:pt modelId="{54DEB7C6-73E6-4428-8B40-4A17D74C883F}" type="pres">
      <dgm:prSet presAssocID="{7A4B98D5-8391-4A4B-8730-BD222F6AC075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0473D3A7-C475-4266-B463-60F51BB7A937}" srcId="{0F9DC5E0-FA9D-46D8-948E-D86E8780A424}" destId="{22FC7739-ED52-4C53-8D99-E5CD326DD3EE}" srcOrd="4" destOrd="0" parTransId="{D1ECE70C-7F2F-42DD-A645-0907A29CD10A}" sibTransId="{35314256-DF02-4B69-9AF8-83E55894A984}"/>
    <dgm:cxn modelId="{FCF94430-29A0-4CCF-95B9-DAA1E1E63DF7}" type="presOf" srcId="{7A4B98D5-8391-4A4B-8730-BD222F6AC075}" destId="{54DEB7C6-73E6-4428-8B40-4A17D74C883F}" srcOrd="0" destOrd="0" presId="urn:microsoft.com/office/officeart/2005/8/layout/cycle5"/>
    <dgm:cxn modelId="{B0301A77-972A-4AB1-A5CF-C87243FCA387}" type="presOf" srcId="{2358B715-B041-47D1-B93F-025BC0B15242}" destId="{3C1977F4-E668-41F5-83CB-1F1EC56793E8}" srcOrd="0" destOrd="0" presId="urn:microsoft.com/office/officeart/2005/8/layout/cycle5"/>
    <dgm:cxn modelId="{C296A80B-EBB8-48F6-BE88-2F0D292842FE}" srcId="{0F9DC5E0-FA9D-46D8-948E-D86E8780A424}" destId="{F548CCDB-93AB-4D6E-A709-1A3C025B14F4}" srcOrd="2" destOrd="0" parTransId="{93FE3EB8-CF1D-4DFD-9D69-A696C98D4B4A}" sibTransId="{9B515875-B450-4E1C-A4D6-644D20046362}"/>
    <dgm:cxn modelId="{68CEED6D-2F18-494D-A762-FF101A7DE0AE}" srcId="{0F9DC5E0-FA9D-46D8-948E-D86E8780A424}" destId="{2358B715-B041-47D1-B93F-025BC0B15242}" srcOrd="0" destOrd="0" parTransId="{7FFFF30A-2725-4B50-9A8C-24E241CF909D}" sibTransId="{439CE18D-EB52-4E74-8D0F-D24862489C6F}"/>
    <dgm:cxn modelId="{9FE69A74-D389-47D8-BD70-C7D9277135BF}" type="presOf" srcId="{22FC7739-ED52-4C53-8D99-E5CD326DD3EE}" destId="{BDE9E4A0-FE83-46C6-BAEA-7016FC35BE01}" srcOrd="0" destOrd="0" presId="urn:microsoft.com/office/officeart/2005/8/layout/cycle5"/>
    <dgm:cxn modelId="{CE8AB187-76C2-4D23-9744-AB81D63986A6}" srcId="{0F9DC5E0-FA9D-46D8-948E-D86E8780A424}" destId="{FB87A311-6BD5-4085-B1F6-1AF521728D4C}" srcOrd="5" destOrd="0" parTransId="{1CFF4880-C15B-42B4-8C10-50C3D61209C7}" sibTransId="{7A4B98D5-8391-4A4B-8730-BD222F6AC075}"/>
    <dgm:cxn modelId="{8F116FCA-225F-4D52-98CA-D139A84697FA}" type="presOf" srcId="{0A81E906-6ABB-454B-A2E6-C2F4B9D6D635}" destId="{320D107D-54AD-4368-9B70-D31664FB2482}" srcOrd="0" destOrd="0" presId="urn:microsoft.com/office/officeart/2005/8/layout/cycle5"/>
    <dgm:cxn modelId="{EAD29948-40EB-4DF4-8D04-A7D7D3D7458E}" type="presOf" srcId="{439CE18D-EB52-4E74-8D0F-D24862489C6F}" destId="{38C33B0D-EA57-4EBC-98F1-941EEE1881FD}" srcOrd="0" destOrd="0" presId="urn:microsoft.com/office/officeart/2005/8/layout/cycle5"/>
    <dgm:cxn modelId="{EBE6EDAA-EC80-4D1C-AC83-12EC5567CA76}" type="presOf" srcId="{AE89CF02-DA15-4043-B32A-974F3AE2B2AA}" destId="{E4E89CAE-C5F6-4B1E-BCE4-3D92FFEBEDC4}" srcOrd="0" destOrd="0" presId="urn:microsoft.com/office/officeart/2005/8/layout/cycle5"/>
    <dgm:cxn modelId="{6CB22E0C-21B9-4B59-A889-E5C26E8549ED}" type="presOf" srcId="{2655435B-7D87-460B-BE69-0D4605A076BE}" destId="{0086E5E9-DDD7-4187-AB98-A1165387AB9B}" srcOrd="0" destOrd="0" presId="urn:microsoft.com/office/officeart/2005/8/layout/cycle5"/>
    <dgm:cxn modelId="{D78F0D28-6610-4F92-A47B-EEEE8A7265E1}" type="presOf" srcId="{9B515875-B450-4E1C-A4D6-644D20046362}" destId="{C0A9BC2A-C7DB-455D-BAB5-464DAA16D225}" srcOrd="0" destOrd="0" presId="urn:microsoft.com/office/officeart/2005/8/layout/cycle5"/>
    <dgm:cxn modelId="{76CC58A1-5CE0-461E-AF9A-5A0D852DA715}" srcId="{0F9DC5E0-FA9D-46D8-948E-D86E8780A424}" destId="{AE89CF02-DA15-4043-B32A-974F3AE2B2AA}" srcOrd="1" destOrd="0" parTransId="{5F19DE2B-BF5B-4973-A729-4BC435C310FC}" sibTransId="{2655435B-7D87-460B-BE69-0D4605A076BE}"/>
    <dgm:cxn modelId="{FAA224CF-004D-464B-A411-172AE86454DA}" srcId="{0F9DC5E0-FA9D-46D8-948E-D86E8780A424}" destId="{0A81E906-6ABB-454B-A2E6-C2F4B9D6D635}" srcOrd="3" destOrd="0" parTransId="{C788AD7A-FD74-489B-B095-A5F315736965}" sibTransId="{BD2B7E78-7A15-4EFB-81F7-E125DAC05CC8}"/>
    <dgm:cxn modelId="{680CB96F-850C-4E57-B873-0FEC041EEC2A}" type="presOf" srcId="{0F9DC5E0-FA9D-46D8-948E-D86E8780A424}" destId="{D8796CCD-2AFA-454E-AD08-2054595F2701}" srcOrd="0" destOrd="0" presId="urn:microsoft.com/office/officeart/2005/8/layout/cycle5"/>
    <dgm:cxn modelId="{6C96F185-BA3C-4851-A37F-CD9B105D661E}" type="presOf" srcId="{BD2B7E78-7A15-4EFB-81F7-E125DAC05CC8}" destId="{3C379CB1-A5DF-47D5-B3C7-C1CD3324AA6D}" srcOrd="0" destOrd="0" presId="urn:microsoft.com/office/officeart/2005/8/layout/cycle5"/>
    <dgm:cxn modelId="{76A98D9D-4656-41DB-A474-CED33203D625}" type="presOf" srcId="{F548CCDB-93AB-4D6E-A709-1A3C025B14F4}" destId="{C18D75BB-E5D3-4E7D-9CD1-A26DF2F63957}" srcOrd="0" destOrd="0" presId="urn:microsoft.com/office/officeart/2005/8/layout/cycle5"/>
    <dgm:cxn modelId="{DD856F4D-E058-4C2B-A7AB-9E744592C961}" type="presOf" srcId="{FB87A311-6BD5-4085-B1F6-1AF521728D4C}" destId="{5932F415-2137-477C-9BA7-35BAA872B3BE}" srcOrd="0" destOrd="0" presId="urn:microsoft.com/office/officeart/2005/8/layout/cycle5"/>
    <dgm:cxn modelId="{5D68D870-BF8C-40BD-9F8F-247440A56EF1}" type="presOf" srcId="{35314256-DF02-4B69-9AF8-83E55894A984}" destId="{DBE64401-4C4E-44D5-A6A2-E56A59B9D1E2}" srcOrd="0" destOrd="0" presId="urn:microsoft.com/office/officeart/2005/8/layout/cycle5"/>
    <dgm:cxn modelId="{103CAEE8-ED83-4882-B1C3-46E3A97C6A53}" type="presParOf" srcId="{D8796CCD-2AFA-454E-AD08-2054595F2701}" destId="{3C1977F4-E668-41F5-83CB-1F1EC56793E8}" srcOrd="0" destOrd="0" presId="urn:microsoft.com/office/officeart/2005/8/layout/cycle5"/>
    <dgm:cxn modelId="{598060F7-C110-4B65-AF8A-883A55D91E84}" type="presParOf" srcId="{D8796CCD-2AFA-454E-AD08-2054595F2701}" destId="{2B99B411-9519-4837-B913-944BB2E00BEC}" srcOrd="1" destOrd="0" presId="urn:microsoft.com/office/officeart/2005/8/layout/cycle5"/>
    <dgm:cxn modelId="{65CE71EE-BD26-4D69-BD1E-405DABBEC105}" type="presParOf" srcId="{D8796CCD-2AFA-454E-AD08-2054595F2701}" destId="{38C33B0D-EA57-4EBC-98F1-941EEE1881FD}" srcOrd="2" destOrd="0" presId="urn:microsoft.com/office/officeart/2005/8/layout/cycle5"/>
    <dgm:cxn modelId="{E9B906B8-C491-4529-B583-E74006CE2D55}" type="presParOf" srcId="{D8796CCD-2AFA-454E-AD08-2054595F2701}" destId="{E4E89CAE-C5F6-4B1E-BCE4-3D92FFEBEDC4}" srcOrd="3" destOrd="0" presId="urn:microsoft.com/office/officeart/2005/8/layout/cycle5"/>
    <dgm:cxn modelId="{69989C8E-8EDF-4EAD-87B9-667D113CA2DC}" type="presParOf" srcId="{D8796CCD-2AFA-454E-AD08-2054595F2701}" destId="{7F7A2323-BFEE-440D-8702-DC25FD6502E0}" srcOrd="4" destOrd="0" presId="urn:microsoft.com/office/officeart/2005/8/layout/cycle5"/>
    <dgm:cxn modelId="{41EE4BC4-FCE4-4F9A-AC9E-2DE85ECD0CA4}" type="presParOf" srcId="{D8796CCD-2AFA-454E-AD08-2054595F2701}" destId="{0086E5E9-DDD7-4187-AB98-A1165387AB9B}" srcOrd="5" destOrd="0" presId="urn:microsoft.com/office/officeart/2005/8/layout/cycle5"/>
    <dgm:cxn modelId="{F906B9A5-A671-453D-9D38-272C6A0E85E4}" type="presParOf" srcId="{D8796CCD-2AFA-454E-AD08-2054595F2701}" destId="{C18D75BB-E5D3-4E7D-9CD1-A26DF2F63957}" srcOrd="6" destOrd="0" presId="urn:microsoft.com/office/officeart/2005/8/layout/cycle5"/>
    <dgm:cxn modelId="{D7156534-51A9-43BB-8321-4F35CFB08DE8}" type="presParOf" srcId="{D8796CCD-2AFA-454E-AD08-2054595F2701}" destId="{3C06FB1C-ABD2-4C3A-95E1-2F29E760C952}" srcOrd="7" destOrd="0" presId="urn:microsoft.com/office/officeart/2005/8/layout/cycle5"/>
    <dgm:cxn modelId="{CA807E6D-019B-49BF-8E4A-B8D7513062FF}" type="presParOf" srcId="{D8796CCD-2AFA-454E-AD08-2054595F2701}" destId="{C0A9BC2A-C7DB-455D-BAB5-464DAA16D225}" srcOrd="8" destOrd="0" presId="urn:microsoft.com/office/officeart/2005/8/layout/cycle5"/>
    <dgm:cxn modelId="{6E435E01-C78A-4401-AB11-9A5131A94CE0}" type="presParOf" srcId="{D8796CCD-2AFA-454E-AD08-2054595F2701}" destId="{320D107D-54AD-4368-9B70-D31664FB2482}" srcOrd="9" destOrd="0" presId="urn:microsoft.com/office/officeart/2005/8/layout/cycle5"/>
    <dgm:cxn modelId="{B9391E1E-287B-4E21-A258-6EA92D1F2F5A}" type="presParOf" srcId="{D8796CCD-2AFA-454E-AD08-2054595F2701}" destId="{9E3F2DCF-B937-4F44-824E-CEB0D7B1AC72}" srcOrd="10" destOrd="0" presId="urn:microsoft.com/office/officeart/2005/8/layout/cycle5"/>
    <dgm:cxn modelId="{8C47D3A4-0B79-48DE-BD84-42491C61850B}" type="presParOf" srcId="{D8796CCD-2AFA-454E-AD08-2054595F2701}" destId="{3C379CB1-A5DF-47D5-B3C7-C1CD3324AA6D}" srcOrd="11" destOrd="0" presId="urn:microsoft.com/office/officeart/2005/8/layout/cycle5"/>
    <dgm:cxn modelId="{9A52D35C-04D8-4228-9781-89804D5A5CA5}" type="presParOf" srcId="{D8796CCD-2AFA-454E-AD08-2054595F2701}" destId="{BDE9E4A0-FE83-46C6-BAEA-7016FC35BE01}" srcOrd="12" destOrd="0" presId="urn:microsoft.com/office/officeart/2005/8/layout/cycle5"/>
    <dgm:cxn modelId="{79EEA654-8BE5-4891-A406-533B3F77081A}" type="presParOf" srcId="{D8796CCD-2AFA-454E-AD08-2054595F2701}" destId="{CD0864AD-3A99-459D-999B-806D1DE069B1}" srcOrd="13" destOrd="0" presId="urn:microsoft.com/office/officeart/2005/8/layout/cycle5"/>
    <dgm:cxn modelId="{76049963-1303-4605-B33B-184898EF510D}" type="presParOf" srcId="{D8796CCD-2AFA-454E-AD08-2054595F2701}" destId="{DBE64401-4C4E-44D5-A6A2-E56A59B9D1E2}" srcOrd="14" destOrd="0" presId="urn:microsoft.com/office/officeart/2005/8/layout/cycle5"/>
    <dgm:cxn modelId="{E0E3FB72-31B7-4CDD-88F4-AA4AAF2C6CA1}" type="presParOf" srcId="{D8796CCD-2AFA-454E-AD08-2054595F2701}" destId="{5932F415-2137-477C-9BA7-35BAA872B3BE}" srcOrd="15" destOrd="0" presId="urn:microsoft.com/office/officeart/2005/8/layout/cycle5"/>
    <dgm:cxn modelId="{9324A116-A5F7-496E-9A67-9ABD20D5D636}" type="presParOf" srcId="{D8796CCD-2AFA-454E-AD08-2054595F2701}" destId="{790B92CA-922A-4720-9CD6-1336C3EBDD32}" srcOrd="16" destOrd="0" presId="urn:microsoft.com/office/officeart/2005/8/layout/cycle5"/>
    <dgm:cxn modelId="{ECD3DED1-E79F-431F-8822-6A949FF848F3}" type="presParOf" srcId="{D8796CCD-2AFA-454E-AD08-2054595F2701}" destId="{54DEB7C6-73E6-4428-8B40-4A17D74C883F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DD6093-7B15-4742-8EBD-EAB2F59DE86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5C8C95-2A58-40F0-912F-0E91F56765E7}">
      <dgm:prSet phldrT="[文本]" custT="1"/>
      <dgm:spPr/>
      <dgm:t>
        <a:bodyPr/>
        <a:lstStyle/>
        <a:p>
          <a:pPr>
            <a:lnSpc>
              <a:spcPct val="80000"/>
            </a:lnSpc>
          </a:pPr>
          <a:r>
            <a:rPr lang="en-US" altLang="zh-TW" sz="3200" b="1" dirty="0" err="1" smtClean="0">
              <a:solidFill>
                <a:schemeClr val="bg1"/>
              </a:solidFill>
              <a:latin typeface="+mn-ea"/>
              <a:ea typeface="+mn-ea"/>
            </a:rPr>
            <a:t>pos</a:t>
          </a:r>
          <a:endParaRPr lang="en-US" altLang="zh-TW" sz="3200" b="1" dirty="0" smtClean="0">
            <a:solidFill>
              <a:schemeClr val="bg1"/>
            </a:solidFill>
            <a:latin typeface="+mn-ea"/>
            <a:ea typeface="+mn-ea"/>
          </a:endParaRPr>
        </a:p>
        <a:p>
          <a:pPr>
            <a:lnSpc>
              <a:spcPct val="80000"/>
            </a:lnSpc>
          </a:pPr>
          <a:r>
            <a:rPr lang="en-US" altLang="zh-TW" sz="3200" b="1" dirty="0" err="1" smtClean="0">
              <a:solidFill>
                <a:schemeClr val="bg1"/>
              </a:solidFill>
              <a:latin typeface="+mn-ea"/>
              <a:ea typeface="+mn-ea"/>
            </a:rPr>
            <a:t>pon</a:t>
          </a:r>
          <a:endParaRPr lang="zh-CN" altLang="en-US" sz="3200" dirty="0">
            <a:solidFill>
              <a:schemeClr val="bg1"/>
            </a:solidFill>
            <a:latin typeface="+mn-ea"/>
            <a:ea typeface="+mn-ea"/>
          </a:endParaRPr>
        </a:p>
      </dgm:t>
    </dgm:pt>
    <dgm:pt modelId="{C212E6E8-5C33-4704-A51F-4CC02D55E507}" cxnId="{C0E8B541-B89D-4D82-A822-47F2C42AD483}" type="parTrans">
      <dgm:prSet/>
      <dgm:spPr/>
      <dgm:t>
        <a:bodyPr/>
        <a:lstStyle/>
        <a:p>
          <a:endParaRPr lang="zh-CN" altLang="en-US"/>
        </a:p>
      </dgm:t>
    </dgm:pt>
    <dgm:pt modelId="{F2CD6045-F0E3-4387-9C4B-4F5C1B977342}" cxnId="{C0E8B541-B89D-4D82-A822-47F2C42AD483}" type="sibTrans">
      <dgm:prSet/>
      <dgm:spPr/>
      <dgm:t>
        <a:bodyPr/>
        <a:lstStyle/>
        <a:p>
          <a:endParaRPr lang="zh-CN" altLang="en-US"/>
        </a:p>
      </dgm:t>
    </dgm:pt>
    <dgm:pt modelId="{7DF8A1B7-8996-4E49-B3B0-CE8D5F9A3556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symposium</a:t>
          </a:r>
          <a:r>
            <a:rPr lang="en-US" altLang="zh-CN" sz="3200" b="1" dirty="0" smtClean="0">
              <a:solidFill>
                <a:schemeClr val="bg1"/>
              </a:solidFill>
              <a:sym typeface="Arial" panose="020B0604020202020204" pitchFamily="34" charset="0"/>
            </a:rPr>
            <a:t> 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8670D9DC-617C-4B2B-A644-034CCE2A1337}" cxnId="{A84D7DFB-55D2-4DB4-915F-7E9BFB75270E}" type="parTrans">
      <dgm:prSet/>
      <dgm:spPr/>
      <dgm:t>
        <a:bodyPr/>
        <a:lstStyle/>
        <a:p>
          <a:endParaRPr lang="zh-CN" altLang="en-US"/>
        </a:p>
      </dgm:t>
    </dgm:pt>
    <dgm:pt modelId="{F9F43BA5-8FE4-4CAB-A116-AD70F9F2BD21}" cxnId="{A84D7DFB-55D2-4DB4-915F-7E9BFB75270E}" type="sibTrans">
      <dgm:prSet/>
      <dgm:spPr/>
      <dgm:t>
        <a:bodyPr/>
        <a:lstStyle/>
        <a:p>
          <a:endParaRPr lang="zh-CN" altLang="en-US"/>
        </a:p>
      </dgm:t>
    </dgm:pt>
    <dgm:pt modelId="{B573294F-1C8E-499E-BA26-702B45507D85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posture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FD335D18-D53A-4A12-928C-32FEDA79690A}" cxnId="{83B99585-4366-4572-AB30-172E49659F9F}" type="parTrans">
      <dgm:prSet/>
      <dgm:spPr/>
      <dgm:t>
        <a:bodyPr/>
        <a:lstStyle/>
        <a:p>
          <a:endParaRPr lang="zh-CN" altLang="en-US"/>
        </a:p>
      </dgm:t>
    </dgm:pt>
    <dgm:pt modelId="{FFB88EA3-FB4F-4F40-82DA-F2D24F45CB06}" cxnId="{83B99585-4366-4572-AB30-172E49659F9F}" type="sibTrans">
      <dgm:prSet/>
      <dgm:spPr/>
      <dgm:t>
        <a:bodyPr/>
        <a:lstStyle/>
        <a:p>
          <a:endParaRPr lang="zh-CN" altLang="en-US"/>
        </a:p>
      </dgm:t>
    </dgm:pt>
    <dgm:pt modelId="{18857A61-B864-4624-ACAA-0083D60AF411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deposit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91684182-1E7C-4D58-867B-97B8892FCE8B}" cxnId="{31AFD311-330D-44F9-AC59-105145B4EFDD}" type="parTrans">
      <dgm:prSet/>
      <dgm:spPr/>
      <dgm:t>
        <a:bodyPr/>
        <a:lstStyle/>
        <a:p>
          <a:endParaRPr lang="zh-CN" altLang="en-US"/>
        </a:p>
      </dgm:t>
    </dgm:pt>
    <dgm:pt modelId="{7202C97B-603E-4A2C-B7D2-1D5DDB6BDADC}" cxnId="{31AFD311-330D-44F9-AC59-105145B4EFDD}" type="sibTrans">
      <dgm:prSet/>
      <dgm:spPr/>
      <dgm:t>
        <a:bodyPr/>
        <a:lstStyle/>
        <a:p>
          <a:endParaRPr lang="zh-CN" altLang="en-US"/>
        </a:p>
      </dgm:t>
    </dgm:pt>
    <dgm:pt modelId="{CA68058C-AB81-493B-A22D-B6F9C105F40C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postpone</a:t>
          </a:r>
          <a:r>
            <a:rPr lang="en-US" altLang="zh-CN" sz="3200" b="1" dirty="0" smtClean="0">
              <a:solidFill>
                <a:schemeClr val="bg1"/>
              </a:solidFill>
              <a:sym typeface="Arial" panose="020B0604020202020204" pitchFamily="34" charset="0"/>
            </a:rPr>
            <a:t> 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BC88CB76-6523-4E6C-98C3-1D1113B9A2A6}" cxnId="{30C2FE71-94EC-41B2-A69B-5385C9C267F9}" type="parTrans">
      <dgm:prSet/>
      <dgm:spPr/>
      <dgm:t>
        <a:bodyPr/>
        <a:lstStyle/>
        <a:p>
          <a:endParaRPr lang="zh-CN" altLang="en-US"/>
        </a:p>
      </dgm:t>
    </dgm:pt>
    <dgm:pt modelId="{CE881A1F-42AE-487A-8FCF-9994246CBAC0}" cxnId="{30C2FE71-94EC-41B2-A69B-5385C9C267F9}" type="sibTrans">
      <dgm:prSet/>
      <dgm:spPr/>
      <dgm:t>
        <a:bodyPr/>
        <a:lstStyle/>
        <a:p>
          <a:endParaRPr lang="zh-CN" altLang="en-US"/>
        </a:p>
      </dgm:t>
    </dgm:pt>
    <dgm:pt modelId="{EB43594A-FF1A-4788-AE90-FE4EB900094E}" type="pres">
      <dgm:prSet presAssocID="{7EDD6093-7B15-4742-8EBD-EAB2F59DE86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950970-DDBF-4B45-9DB3-CBB0392522DB}" type="pres">
      <dgm:prSet presAssocID="{AF5C8C95-2A58-40F0-912F-0E91F56765E7}" presName="centerShape" presStyleLbl="node0" presStyleIdx="0" presStyleCnt="1" custLinFactNeighborY="-399"/>
      <dgm:spPr/>
      <dgm:t>
        <a:bodyPr/>
        <a:lstStyle/>
        <a:p>
          <a:endParaRPr lang="zh-CN" altLang="en-US"/>
        </a:p>
      </dgm:t>
    </dgm:pt>
    <dgm:pt modelId="{41D5A148-25E1-40B0-91FC-C7459EBC4E3E}" type="pres">
      <dgm:prSet presAssocID="{8670D9DC-617C-4B2B-A644-034CCE2A1337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20EFDD7-3F9A-4266-94E6-03938BFA233C}" type="pres">
      <dgm:prSet presAssocID="{8670D9DC-617C-4B2B-A644-034CCE2A1337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151A5C31-53C2-421D-BED8-55BFD4B8CE5C}" type="pres">
      <dgm:prSet presAssocID="{7DF8A1B7-8996-4E49-B3B0-CE8D5F9A3556}" presName="node" presStyleLbl="node1" presStyleIdx="0" presStyleCnt="4" custScaleX="2133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62FDA2-7C37-4776-A6E2-D45126330FDF}" type="pres">
      <dgm:prSet presAssocID="{FD335D18-D53A-4A12-928C-32FEDA79690A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DF091F3-1F40-4FC0-BCF9-467876D40677}" type="pres">
      <dgm:prSet presAssocID="{FD335D18-D53A-4A12-928C-32FEDA79690A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F87E6DEA-AD2C-4B2C-92A4-6AD386BADE6D}" type="pres">
      <dgm:prSet presAssocID="{B573294F-1C8E-499E-BA26-702B45507D85}" presName="node" presStyleLbl="node1" presStyleIdx="1" presStyleCnt="4" custScaleX="204004" custRadScaleRad="151140" custRadScaleInc="-13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4E3E5E-51BE-41C2-8563-0F193C667E35}" type="pres">
      <dgm:prSet presAssocID="{91684182-1E7C-4D58-867B-97B8892FCE8B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592357A-85BF-4F7B-BDF4-63C5D1F55790}" type="pres">
      <dgm:prSet presAssocID="{91684182-1E7C-4D58-867B-97B8892FCE8B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6D47BE4E-08C9-432D-940A-12E520E25E89}" type="pres">
      <dgm:prSet presAssocID="{18857A61-B864-4624-ACAA-0083D60AF411}" presName="node" presStyleLbl="node1" presStyleIdx="2" presStyleCnt="4" custScaleX="2026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AD7934-4BBA-447F-90E0-DC2C6BAC6FB8}" type="pres">
      <dgm:prSet presAssocID="{BC88CB76-6523-4E6C-98C3-1D1113B9A2A6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F52D3758-F882-4D6D-9A01-80A19D2DBCE8}" type="pres">
      <dgm:prSet presAssocID="{BC88CB76-6523-4E6C-98C3-1D1113B9A2A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B5DA1089-589C-4376-82C7-7F4A6F8BAF9E}" type="pres">
      <dgm:prSet presAssocID="{CA68058C-AB81-493B-A22D-B6F9C105F40C}" presName="node" presStyleLbl="node1" presStyleIdx="3" presStyleCnt="4" custScaleX="185190" custRadScaleRad="132905" custRadScaleInc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A286DA-A155-4233-8C8C-218BEDFB70E0}" type="presOf" srcId="{8670D9DC-617C-4B2B-A644-034CCE2A1337}" destId="{41D5A148-25E1-40B0-91FC-C7459EBC4E3E}" srcOrd="0" destOrd="0" presId="urn:microsoft.com/office/officeart/2005/8/layout/radial5"/>
    <dgm:cxn modelId="{2CD608F3-C1C2-4915-9CEC-7CEF3891D332}" type="presOf" srcId="{91684182-1E7C-4D58-867B-97B8892FCE8B}" destId="{6592357A-85BF-4F7B-BDF4-63C5D1F55790}" srcOrd="1" destOrd="0" presId="urn:microsoft.com/office/officeart/2005/8/layout/radial5"/>
    <dgm:cxn modelId="{83B99585-4366-4572-AB30-172E49659F9F}" srcId="{AF5C8C95-2A58-40F0-912F-0E91F56765E7}" destId="{B573294F-1C8E-499E-BA26-702B45507D85}" srcOrd="1" destOrd="0" parTransId="{FD335D18-D53A-4A12-928C-32FEDA79690A}" sibTransId="{FFB88EA3-FB4F-4F40-82DA-F2D24F45CB06}"/>
    <dgm:cxn modelId="{0AAE52C1-787B-4E82-8AD5-0229BB48A3FE}" type="presOf" srcId="{FD335D18-D53A-4A12-928C-32FEDA79690A}" destId="{EDF091F3-1F40-4FC0-BCF9-467876D40677}" srcOrd="1" destOrd="0" presId="urn:microsoft.com/office/officeart/2005/8/layout/radial5"/>
    <dgm:cxn modelId="{017462AE-A799-400F-B247-53B482B780B8}" type="presOf" srcId="{18857A61-B864-4624-ACAA-0083D60AF411}" destId="{6D47BE4E-08C9-432D-940A-12E520E25E89}" srcOrd="0" destOrd="0" presId="urn:microsoft.com/office/officeart/2005/8/layout/radial5"/>
    <dgm:cxn modelId="{33D529CA-A732-405C-A73B-61D15CADA3D6}" type="presOf" srcId="{8670D9DC-617C-4B2B-A644-034CCE2A1337}" destId="{A20EFDD7-3F9A-4266-94E6-03938BFA233C}" srcOrd="1" destOrd="0" presId="urn:microsoft.com/office/officeart/2005/8/layout/radial5"/>
    <dgm:cxn modelId="{6606D542-C5A5-4415-ADAF-41640E1FF060}" type="presOf" srcId="{BC88CB76-6523-4E6C-98C3-1D1113B9A2A6}" destId="{F52D3758-F882-4D6D-9A01-80A19D2DBCE8}" srcOrd="1" destOrd="0" presId="urn:microsoft.com/office/officeart/2005/8/layout/radial5"/>
    <dgm:cxn modelId="{1757382F-A964-4EB4-B1FC-0326611EE0F4}" type="presOf" srcId="{BC88CB76-6523-4E6C-98C3-1D1113B9A2A6}" destId="{E9AD7934-4BBA-447F-90E0-DC2C6BAC6FB8}" srcOrd="0" destOrd="0" presId="urn:microsoft.com/office/officeart/2005/8/layout/radial5"/>
    <dgm:cxn modelId="{C41F8E6C-106F-4F70-A28F-1E28380A23CD}" type="presOf" srcId="{7EDD6093-7B15-4742-8EBD-EAB2F59DE869}" destId="{EB43594A-FF1A-4788-AE90-FE4EB900094E}" srcOrd="0" destOrd="0" presId="urn:microsoft.com/office/officeart/2005/8/layout/radial5"/>
    <dgm:cxn modelId="{C2D3D116-478B-487A-9EBD-3A689137A3CE}" type="presOf" srcId="{91684182-1E7C-4D58-867B-97B8892FCE8B}" destId="{AF4E3E5E-51BE-41C2-8563-0F193C667E35}" srcOrd="0" destOrd="0" presId="urn:microsoft.com/office/officeart/2005/8/layout/radial5"/>
    <dgm:cxn modelId="{8D675E91-F8D4-4102-B3F8-A33BBD440972}" type="presOf" srcId="{CA68058C-AB81-493B-A22D-B6F9C105F40C}" destId="{B5DA1089-589C-4376-82C7-7F4A6F8BAF9E}" srcOrd="0" destOrd="0" presId="urn:microsoft.com/office/officeart/2005/8/layout/radial5"/>
    <dgm:cxn modelId="{0B0A2C42-2FEA-4954-8B00-8B81D9AB37D8}" type="presOf" srcId="{AF5C8C95-2A58-40F0-912F-0E91F56765E7}" destId="{6E950970-DDBF-4B45-9DB3-CBB0392522DB}" srcOrd="0" destOrd="0" presId="urn:microsoft.com/office/officeart/2005/8/layout/radial5"/>
    <dgm:cxn modelId="{2822C727-C9F2-4067-B571-968B0555D6A1}" type="presOf" srcId="{B573294F-1C8E-499E-BA26-702B45507D85}" destId="{F87E6DEA-AD2C-4B2C-92A4-6AD386BADE6D}" srcOrd="0" destOrd="0" presId="urn:microsoft.com/office/officeart/2005/8/layout/radial5"/>
    <dgm:cxn modelId="{2146A06C-DB0B-4E89-B0E5-B1F13A0D9E2E}" type="presOf" srcId="{FD335D18-D53A-4A12-928C-32FEDA79690A}" destId="{6962FDA2-7C37-4776-A6E2-D45126330FDF}" srcOrd="0" destOrd="0" presId="urn:microsoft.com/office/officeart/2005/8/layout/radial5"/>
    <dgm:cxn modelId="{31AFD311-330D-44F9-AC59-105145B4EFDD}" srcId="{AF5C8C95-2A58-40F0-912F-0E91F56765E7}" destId="{18857A61-B864-4624-ACAA-0083D60AF411}" srcOrd="2" destOrd="0" parTransId="{91684182-1E7C-4D58-867B-97B8892FCE8B}" sibTransId="{7202C97B-603E-4A2C-B7D2-1D5DDB6BDADC}"/>
    <dgm:cxn modelId="{D02D40B8-45A6-4045-ADB7-26721DC4B09C}" type="presOf" srcId="{7DF8A1B7-8996-4E49-B3B0-CE8D5F9A3556}" destId="{151A5C31-53C2-421D-BED8-55BFD4B8CE5C}" srcOrd="0" destOrd="0" presId="urn:microsoft.com/office/officeart/2005/8/layout/radial5"/>
    <dgm:cxn modelId="{A84D7DFB-55D2-4DB4-915F-7E9BFB75270E}" srcId="{AF5C8C95-2A58-40F0-912F-0E91F56765E7}" destId="{7DF8A1B7-8996-4E49-B3B0-CE8D5F9A3556}" srcOrd="0" destOrd="0" parTransId="{8670D9DC-617C-4B2B-A644-034CCE2A1337}" sibTransId="{F9F43BA5-8FE4-4CAB-A116-AD70F9F2BD21}"/>
    <dgm:cxn modelId="{30C2FE71-94EC-41B2-A69B-5385C9C267F9}" srcId="{AF5C8C95-2A58-40F0-912F-0E91F56765E7}" destId="{CA68058C-AB81-493B-A22D-B6F9C105F40C}" srcOrd="3" destOrd="0" parTransId="{BC88CB76-6523-4E6C-98C3-1D1113B9A2A6}" sibTransId="{CE881A1F-42AE-487A-8FCF-9994246CBAC0}"/>
    <dgm:cxn modelId="{C0E8B541-B89D-4D82-A822-47F2C42AD483}" srcId="{7EDD6093-7B15-4742-8EBD-EAB2F59DE869}" destId="{AF5C8C95-2A58-40F0-912F-0E91F56765E7}" srcOrd="0" destOrd="0" parTransId="{C212E6E8-5C33-4704-A51F-4CC02D55E507}" sibTransId="{F2CD6045-F0E3-4387-9C4B-4F5C1B977342}"/>
    <dgm:cxn modelId="{043D854B-627F-44B8-93E7-4F066298246F}" type="presParOf" srcId="{EB43594A-FF1A-4788-AE90-FE4EB900094E}" destId="{6E950970-DDBF-4B45-9DB3-CBB0392522DB}" srcOrd="0" destOrd="0" presId="urn:microsoft.com/office/officeart/2005/8/layout/radial5"/>
    <dgm:cxn modelId="{F4445BC3-4763-40B2-BC52-EB5E193448BF}" type="presParOf" srcId="{EB43594A-FF1A-4788-AE90-FE4EB900094E}" destId="{41D5A148-25E1-40B0-91FC-C7459EBC4E3E}" srcOrd="1" destOrd="0" presId="urn:microsoft.com/office/officeart/2005/8/layout/radial5"/>
    <dgm:cxn modelId="{04CD37B9-D300-4AC3-BAA5-1FBAA2617D26}" type="presParOf" srcId="{41D5A148-25E1-40B0-91FC-C7459EBC4E3E}" destId="{A20EFDD7-3F9A-4266-94E6-03938BFA233C}" srcOrd="0" destOrd="0" presId="urn:microsoft.com/office/officeart/2005/8/layout/radial5"/>
    <dgm:cxn modelId="{D3319D81-555C-4C60-AFAB-FD5D9C88C0FC}" type="presParOf" srcId="{EB43594A-FF1A-4788-AE90-FE4EB900094E}" destId="{151A5C31-53C2-421D-BED8-55BFD4B8CE5C}" srcOrd="2" destOrd="0" presId="urn:microsoft.com/office/officeart/2005/8/layout/radial5"/>
    <dgm:cxn modelId="{9FCEF03C-6268-46D1-B5DC-2D7F94DED3F3}" type="presParOf" srcId="{EB43594A-FF1A-4788-AE90-FE4EB900094E}" destId="{6962FDA2-7C37-4776-A6E2-D45126330FDF}" srcOrd="3" destOrd="0" presId="urn:microsoft.com/office/officeart/2005/8/layout/radial5"/>
    <dgm:cxn modelId="{2D31D963-B34F-480D-AA3B-BB8E34EED3D7}" type="presParOf" srcId="{6962FDA2-7C37-4776-A6E2-D45126330FDF}" destId="{EDF091F3-1F40-4FC0-BCF9-467876D40677}" srcOrd="0" destOrd="0" presId="urn:microsoft.com/office/officeart/2005/8/layout/radial5"/>
    <dgm:cxn modelId="{9DCC1A84-4692-4A0E-9FA1-7186E3D3463C}" type="presParOf" srcId="{EB43594A-FF1A-4788-AE90-FE4EB900094E}" destId="{F87E6DEA-AD2C-4B2C-92A4-6AD386BADE6D}" srcOrd="4" destOrd="0" presId="urn:microsoft.com/office/officeart/2005/8/layout/radial5"/>
    <dgm:cxn modelId="{E0AEE519-8259-42FA-A8A1-41135F0ADC75}" type="presParOf" srcId="{EB43594A-FF1A-4788-AE90-FE4EB900094E}" destId="{AF4E3E5E-51BE-41C2-8563-0F193C667E35}" srcOrd="5" destOrd="0" presId="urn:microsoft.com/office/officeart/2005/8/layout/radial5"/>
    <dgm:cxn modelId="{941411E2-2797-4592-ABDC-5DA23C21799F}" type="presParOf" srcId="{AF4E3E5E-51BE-41C2-8563-0F193C667E35}" destId="{6592357A-85BF-4F7B-BDF4-63C5D1F55790}" srcOrd="0" destOrd="0" presId="urn:microsoft.com/office/officeart/2005/8/layout/radial5"/>
    <dgm:cxn modelId="{96A73F35-762C-43FA-9FB8-D2F35430376B}" type="presParOf" srcId="{EB43594A-FF1A-4788-AE90-FE4EB900094E}" destId="{6D47BE4E-08C9-432D-940A-12E520E25E89}" srcOrd="6" destOrd="0" presId="urn:microsoft.com/office/officeart/2005/8/layout/radial5"/>
    <dgm:cxn modelId="{8088C440-10F8-446D-9DE3-DACC1655B978}" type="presParOf" srcId="{EB43594A-FF1A-4788-AE90-FE4EB900094E}" destId="{E9AD7934-4BBA-447F-90E0-DC2C6BAC6FB8}" srcOrd="7" destOrd="0" presId="urn:microsoft.com/office/officeart/2005/8/layout/radial5"/>
    <dgm:cxn modelId="{DE2EA422-4839-425D-949C-897C0E38AF01}" type="presParOf" srcId="{E9AD7934-4BBA-447F-90E0-DC2C6BAC6FB8}" destId="{F52D3758-F882-4D6D-9A01-80A19D2DBCE8}" srcOrd="0" destOrd="0" presId="urn:microsoft.com/office/officeart/2005/8/layout/radial5"/>
    <dgm:cxn modelId="{6257E833-5D7F-4E82-8232-4AD9F24A5059}" type="presParOf" srcId="{EB43594A-FF1A-4788-AE90-FE4EB900094E}" destId="{B5DA1089-589C-4376-82C7-7F4A6F8BAF9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DD6093-7B15-4742-8EBD-EAB2F59DE86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5C8C95-2A58-40F0-912F-0E91F56765E7}">
      <dgm:prSet phldrT="[文本]" custT="1"/>
      <dgm:spPr/>
      <dgm:t>
        <a:bodyPr/>
        <a:lstStyle/>
        <a:p>
          <a:pPr>
            <a:lnSpc>
              <a:spcPct val="80000"/>
            </a:lnSpc>
          </a:pPr>
          <a:r>
            <a:rPr lang="en-US" altLang="zh-TW" sz="3200" b="1" dirty="0" err="1" smtClean="0">
              <a:solidFill>
                <a:schemeClr val="bg1"/>
              </a:solidFill>
              <a:latin typeface="+mn-ea"/>
              <a:ea typeface="+mn-ea"/>
            </a:rPr>
            <a:t>pos</a:t>
          </a:r>
          <a:endParaRPr lang="en-US" altLang="zh-TW" sz="3200" b="1" dirty="0" smtClean="0">
            <a:solidFill>
              <a:schemeClr val="bg1"/>
            </a:solidFill>
            <a:latin typeface="+mn-ea"/>
            <a:ea typeface="+mn-ea"/>
          </a:endParaRPr>
        </a:p>
        <a:p>
          <a:pPr>
            <a:lnSpc>
              <a:spcPct val="80000"/>
            </a:lnSpc>
          </a:pPr>
          <a:r>
            <a:rPr lang="en-US" altLang="zh-TW" sz="3200" b="1" dirty="0" err="1" smtClean="0">
              <a:solidFill>
                <a:schemeClr val="bg1"/>
              </a:solidFill>
              <a:latin typeface="+mn-ea"/>
              <a:ea typeface="+mn-ea"/>
            </a:rPr>
            <a:t>pon</a:t>
          </a:r>
          <a:endParaRPr lang="zh-CN" altLang="en-US" sz="3200" dirty="0">
            <a:solidFill>
              <a:schemeClr val="bg1"/>
            </a:solidFill>
            <a:latin typeface="+mn-ea"/>
            <a:ea typeface="+mn-ea"/>
          </a:endParaRPr>
        </a:p>
      </dgm:t>
    </dgm:pt>
    <dgm:pt modelId="{C212E6E8-5C33-4704-A51F-4CC02D55E507}" cxnId="{C0E8B541-B89D-4D82-A822-47F2C42AD483}" type="parTrans">
      <dgm:prSet/>
      <dgm:spPr/>
      <dgm:t>
        <a:bodyPr/>
        <a:lstStyle/>
        <a:p>
          <a:endParaRPr lang="zh-CN" altLang="en-US"/>
        </a:p>
      </dgm:t>
    </dgm:pt>
    <dgm:pt modelId="{F2CD6045-F0E3-4387-9C4B-4F5C1B977342}" cxnId="{C0E8B541-B89D-4D82-A822-47F2C42AD483}" type="sibTrans">
      <dgm:prSet/>
      <dgm:spPr/>
      <dgm:t>
        <a:bodyPr/>
        <a:lstStyle/>
        <a:p>
          <a:endParaRPr lang="zh-CN" altLang="en-US"/>
        </a:p>
      </dgm:t>
    </dgm:pt>
    <dgm:pt modelId="{7DF8A1B7-8996-4E49-B3B0-CE8D5F9A3556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symposium</a:t>
          </a:r>
          <a:r>
            <a:rPr lang="en-US" altLang="zh-CN" sz="3200" b="1" dirty="0" smtClean="0">
              <a:solidFill>
                <a:schemeClr val="bg1"/>
              </a:solidFill>
              <a:sym typeface="Arial" panose="020B0604020202020204" pitchFamily="34" charset="0"/>
            </a:rPr>
            <a:t> 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8670D9DC-617C-4B2B-A644-034CCE2A1337}" cxnId="{A84D7DFB-55D2-4DB4-915F-7E9BFB75270E}" type="parTrans">
      <dgm:prSet/>
      <dgm:spPr/>
      <dgm:t>
        <a:bodyPr/>
        <a:lstStyle/>
        <a:p>
          <a:endParaRPr lang="zh-CN" altLang="en-US"/>
        </a:p>
      </dgm:t>
    </dgm:pt>
    <dgm:pt modelId="{F9F43BA5-8FE4-4CAB-A116-AD70F9F2BD21}" cxnId="{A84D7DFB-55D2-4DB4-915F-7E9BFB75270E}" type="sibTrans">
      <dgm:prSet/>
      <dgm:spPr/>
      <dgm:t>
        <a:bodyPr/>
        <a:lstStyle/>
        <a:p>
          <a:endParaRPr lang="zh-CN" altLang="en-US"/>
        </a:p>
      </dgm:t>
    </dgm:pt>
    <dgm:pt modelId="{B573294F-1C8E-499E-BA26-702B45507D85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posture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FD335D18-D53A-4A12-928C-32FEDA79690A}" cxnId="{83B99585-4366-4572-AB30-172E49659F9F}" type="parTrans">
      <dgm:prSet/>
      <dgm:spPr/>
      <dgm:t>
        <a:bodyPr/>
        <a:lstStyle/>
        <a:p>
          <a:endParaRPr lang="zh-CN" altLang="en-US"/>
        </a:p>
      </dgm:t>
    </dgm:pt>
    <dgm:pt modelId="{FFB88EA3-FB4F-4F40-82DA-F2D24F45CB06}" cxnId="{83B99585-4366-4572-AB30-172E49659F9F}" type="sibTrans">
      <dgm:prSet/>
      <dgm:spPr/>
      <dgm:t>
        <a:bodyPr/>
        <a:lstStyle/>
        <a:p>
          <a:endParaRPr lang="zh-CN" altLang="en-US"/>
        </a:p>
      </dgm:t>
    </dgm:pt>
    <dgm:pt modelId="{18857A61-B864-4624-ACAA-0083D60AF411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deposit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91684182-1E7C-4D58-867B-97B8892FCE8B}" cxnId="{31AFD311-330D-44F9-AC59-105145B4EFDD}" type="parTrans">
      <dgm:prSet/>
      <dgm:spPr/>
      <dgm:t>
        <a:bodyPr/>
        <a:lstStyle/>
        <a:p>
          <a:endParaRPr lang="zh-CN" altLang="en-US"/>
        </a:p>
      </dgm:t>
    </dgm:pt>
    <dgm:pt modelId="{7202C97B-603E-4A2C-B7D2-1D5DDB6BDADC}" cxnId="{31AFD311-330D-44F9-AC59-105145B4EFDD}" type="sibTrans">
      <dgm:prSet/>
      <dgm:spPr/>
      <dgm:t>
        <a:bodyPr/>
        <a:lstStyle/>
        <a:p>
          <a:endParaRPr lang="zh-CN" altLang="en-US"/>
        </a:p>
      </dgm:t>
    </dgm:pt>
    <dgm:pt modelId="{CA68058C-AB81-493B-A22D-B6F9C105F40C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postpone</a:t>
          </a:r>
          <a:r>
            <a:rPr lang="en-US" altLang="zh-CN" sz="3200" b="1" dirty="0" smtClean="0">
              <a:solidFill>
                <a:schemeClr val="bg1"/>
              </a:solidFill>
              <a:sym typeface="Arial" panose="020B0604020202020204" pitchFamily="34" charset="0"/>
            </a:rPr>
            <a:t> 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BC88CB76-6523-4E6C-98C3-1D1113B9A2A6}" cxnId="{30C2FE71-94EC-41B2-A69B-5385C9C267F9}" type="parTrans">
      <dgm:prSet/>
      <dgm:spPr/>
      <dgm:t>
        <a:bodyPr/>
        <a:lstStyle/>
        <a:p>
          <a:endParaRPr lang="zh-CN" altLang="en-US"/>
        </a:p>
      </dgm:t>
    </dgm:pt>
    <dgm:pt modelId="{CE881A1F-42AE-487A-8FCF-9994246CBAC0}" cxnId="{30C2FE71-94EC-41B2-A69B-5385C9C267F9}" type="sibTrans">
      <dgm:prSet/>
      <dgm:spPr/>
      <dgm:t>
        <a:bodyPr/>
        <a:lstStyle/>
        <a:p>
          <a:endParaRPr lang="zh-CN" altLang="en-US"/>
        </a:p>
      </dgm:t>
    </dgm:pt>
    <dgm:pt modelId="{EB43594A-FF1A-4788-AE90-FE4EB900094E}" type="pres">
      <dgm:prSet presAssocID="{7EDD6093-7B15-4742-8EBD-EAB2F59DE86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950970-DDBF-4B45-9DB3-CBB0392522DB}" type="pres">
      <dgm:prSet presAssocID="{AF5C8C95-2A58-40F0-912F-0E91F56765E7}" presName="centerShape" presStyleLbl="node0" presStyleIdx="0" presStyleCnt="1" custLinFactNeighborY="-399"/>
      <dgm:spPr/>
      <dgm:t>
        <a:bodyPr/>
        <a:lstStyle/>
        <a:p>
          <a:endParaRPr lang="zh-CN" altLang="en-US"/>
        </a:p>
      </dgm:t>
    </dgm:pt>
    <dgm:pt modelId="{41D5A148-25E1-40B0-91FC-C7459EBC4E3E}" type="pres">
      <dgm:prSet presAssocID="{8670D9DC-617C-4B2B-A644-034CCE2A1337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20EFDD7-3F9A-4266-94E6-03938BFA233C}" type="pres">
      <dgm:prSet presAssocID="{8670D9DC-617C-4B2B-A644-034CCE2A1337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151A5C31-53C2-421D-BED8-55BFD4B8CE5C}" type="pres">
      <dgm:prSet presAssocID="{7DF8A1B7-8996-4E49-B3B0-CE8D5F9A3556}" presName="node" presStyleLbl="node1" presStyleIdx="0" presStyleCnt="4" custScaleX="2133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62FDA2-7C37-4776-A6E2-D45126330FDF}" type="pres">
      <dgm:prSet presAssocID="{FD335D18-D53A-4A12-928C-32FEDA79690A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DF091F3-1F40-4FC0-BCF9-467876D40677}" type="pres">
      <dgm:prSet presAssocID="{FD335D18-D53A-4A12-928C-32FEDA79690A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F87E6DEA-AD2C-4B2C-92A4-6AD386BADE6D}" type="pres">
      <dgm:prSet presAssocID="{B573294F-1C8E-499E-BA26-702B45507D85}" presName="node" presStyleLbl="node1" presStyleIdx="1" presStyleCnt="4" custScaleX="204004" custRadScaleRad="151140" custRadScaleInc="-13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4E3E5E-51BE-41C2-8563-0F193C667E35}" type="pres">
      <dgm:prSet presAssocID="{91684182-1E7C-4D58-867B-97B8892FCE8B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592357A-85BF-4F7B-BDF4-63C5D1F55790}" type="pres">
      <dgm:prSet presAssocID="{91684182-1E7C-4D58-867B-97B8892FCE8B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6D47BE4E-08C9-432D-940A-12E520E25E89}" type="pres">
      <dgm:prSet presAssocID="{18857A61-B864-4624-ACAA-0083D60AF411}" presName="node" presStyleLbl="node1" presStyleIdx="2" presStyleCnt="4" custScaleX="2026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AD7934-4BBA-447F-90E0-DC2C6BAC6FB8}" type="pres">
      <dgm:prSet presAssocID="{BC88CB76-6523-4E6C-98C3-1D1113B9A2A6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F52D3758-F882-4D6D-9A01-80A19D2DBCE8}" type="pres">
      <dgm:prSet presAssocID="{BC88CB76-6523-4E6C-98C3-1D1113B9A2A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B5DA1089-589C-4376-82C7-7F4A6F8BAF9E}" type="pres">
      <dgm:prSet presAssocID="{CA68058C-AB81-493B-A22D-B6F9C105F40C}" presName="node" presStyleLbl="node1" presStyleIdx="3" presStyleCnt="4" custScaleX="185190" custRadScaleRad="132905" custRadScaleInc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6A577B-6B2A-4A00-89B2-21A6C413E452}" type="presOf" srcId="{7EDD6093-7B15-4742-8EBD-EAB2F59DE869}" destId="{EB43594A-FF1A-4788-AE90-FE4EB900094E}" srcOrd="0" destOrd="0" presId="urn:microsoft.com/office/officeart/2005/8/layout/radial5"/>
    <dgm:cxn modelId="{83B99585-4366-4572-AB30-172E49659F9F}" srcId="{AF5C8C95-2A58-40F0-912F-0E91F56765E7}" destId="{B573294F-1C8E-499E-BA26-702B45507D85}" srcOrd="1" destOrd="0" parTransId="{FD335D18-D53A-4A12-928C-32FEDA79690A}" sibTransId="{FFB88EA3-FB4F-4F40-82DA-F2D24F45CB06}"/>
    <dgm:cxn modelId="{EC32C13C-7FC1-4FB2-B988-0D113B3A2DDE}" type="presOf" srcId="{18857A61-B864-4624-ACAA-0083D60AF411}" destId="{6D47BE4E-08C9-432D-940A-12E520E25E89}" srcOrd="0" destOrd="0" presId="urn:microsoft.com/office/officeart/2005/8/layout/radial5"/>
    <dgm:cxn modelId="{1F3B56C1-025C-4151-9528-E2A4A0053DAE}" type="presOf" srcId="{8670D9DC-617C-4B2B-A644-034CCE2A1337}" destId="{A20EFDD7-3F9A-4266-94E6-03938BFA233C}" srcOrd="1" destOrd="0" presId="urn:microsoft.com/office/officeart/2005/8/layout/radial5"/>
    <dgm:cxn modelId="{76FD778D-3F45-46FA-9939-C8A133F57B72}" type="presOf" srcId="{7DF8A1B7-8996-4E49-B3B0-CE8D5F9A3556}" destId="{151A5C31-53C2-421D-BED8-55BFD4B8CE5C}" srcOrd="0" destOrd="0" presId="urn:microsoft.com/office/officeart/2005/8/layout/radial5"/>
    <dgm:cxn modelId="{4FB1F581-09FE-438E-8B01-A1870F8EF9A4}" type="presOf" srcId="{FD335D18-D53A-4A12-928C-32FEDA79690A}" destId="{6962FDA2-7C37-4776-A6E2-D45126330FDF}" srcOrd="0" destOrd="0" presId="urn:microsoft.com/office/officeart/2005/8/layout/radial5"/>
    <dgm:cxn modelId="{C29A99E4-CA01-423B-8A46-1F0BEA61DA80}" type="presOf" srcId="{CA68058C-AB81-493B-A22D-B6F9C105F40C}" destId="{B5DA1089-589C-4376-82C7-7F4A6F8BAF9E}" srcOrd="0" destOrd="0" presId="urn:microsoft.com/office/officeart/2005/8/layout/radial5"/>
    <dgm:cxn modelId="{FF96C789-55C1-420F-B48C-4A28B9F582CE}" type="presOf" srcId="{FD335D18-D53A-4A12-928C-32FEDA79690A}" destId="{EDF091F3-1F40-4FC0-BCF9-467876D40677}" srcOrd="1" destOrd="0" presId="urn:microsoft.com/office/officeart/2005/8/layout/radial5"/>
    <dgm:cxn modelId="{B30BCA86-DBDC-407C-9291-ABB2CA4C8C6D}" type="presOf" srcId="{8670D9DC-617C-4B2B-A644-034CCE2A1337}" destId="{41D5A148-25E1-40B0-91FC-C7459EBC4E3E}" srcOrd="0" destOrd="0" presId="urn:microsoft.com/office/officeart/2005/8/layout/radial5"/>
    <dgm:cxn modelId="{8312C30A-ACD1-4C34-9189-9C6BD7B16DB6}" type="presOf" srcId="{BC88CB76-6523-4E6C-98C3-1D1113B9A2A6}" destId="{F52D3758-F882-4D6D-9A01-80A19D2DBCE8}" srcOrd="1" destOrd="0" presId="urn:microsoft.com/office/officeart/2005/8/layout/radial5"/>
    <dgm:cxn modelId="{25880EE7-F532-4258-B61E-E564EBC09AF8}" type="presOf" srcId="{AF5C8C95-2A58-40F0-912F-0E91F56765E7}" destId="{6E950970-DDBF-4B45-9DB3-CBB0392522DB}" srcOrd="0" destOrd="0" presId="urn:microsoft.com/office/officeart/2005/8/layout/radial5"/>
    <dgm:cxn modelId="{EEDE3A7C-DD4A-4068-944B-7A3DA5BA5C57}" type="presOf" srcId="{B573294F-1C8E-499E-BA26-702B45507D85}" destId="{F87E6DEA-AD2C-4B2C-92A4-6AD386BADE6D}" srcOrd="0" destOrd="0" presId="urn:microsoft.com/office/officeart/2005/8/layout/radial5"/>
    <dgm:cxn modelId="{C1E06ED0-1399-4834-9B28-61F42CC3A1E2}" type="presOf" srcId="{BC88CB76-6523-4E6C-98C3-1D1113B9A2A6}" destId="{E9AD7934-4BBA-447F-90E0-DC2C6BAC6FB8}" srcOrd="0" destOrd="0" presId="urn:microsoft.com/office/officeart/2005/8/layout/radial5"/>
    <dgm:cxn modelId="{0D6BB13E-DD08-4FA3-80FD-E136299289B9}" type="presOf" srcId="{91684182-1E7C-4D58-867B-97B8892FCE8B}" destId="{6592357A-85BF-4F7B-BDF4-63C5D1F55790}" srcOrd="1" destOrd="0" presId="urn:microsoft.com/office/officeart/2005/8/layout/radial5"/>
    <dgm:cxn modelId="{31AFD311-330D-44F9-AC59-105145B4EFDD}" srcId="{AF5C8C95-2A58-40F0-912F-0E91F56765E7}" destId="{18857A61-B864-4624-ACAA-0083D60AF411}" srcOrd="2" destOrd="0" parTransId="{91684182-1E7C-4D58-867B-97B8892FCE8B}" sibTransId="{7202C97B-603E-4A2C-B7D2-1D5DDB6BDADC}"/>
    <dgm:cxn modelId="{BBBC1E99-CB8C-40FF-8661-BEBBD93F5E19}" type="presOf" srcId="{91684182-1E7C-4D58-867B-97B8892FCE8B}" destId="{AF4E3E5E-51BE-41C2-8563-0F193C667E35}" srcOrd="0" destOrd="0" presId="urn:microsoft.com/office/officeart/2005/8/layout/radial5"/>
    <dgm:cxn modelId="{A84D7DFB-55D2-4DB4-915F-7E9BFB75270E}" srcId="{AF5C8C95-2A58-40F0-912F-0E91F56765E7}" destId="{7DF8A1B7-8996-4E49-B3B0-CE8D5F9A3556}" srcOrd="0" destOrd="0" parTransId="{8670D9DC-617C-4B2B-A644-034CCE2A1337}" sibTransId="{F9F43BA5-8FE4-4CAB-A116-AD70F9F2BD21}"/>
    <dgm:cxn modelId="{30C2FE71-94EC-41B2-A69B-5385C9C267F9}" srcId="{AF5C8C95-2A58-40F0-912F-0E91F56765E7}" destId="{CA68058C-AB81-493B-A22D-B6F9C105F40C}" srcOrd="3" destOrd="0" parTransId="{BC88CB76-6523-4E6C-98C3-1D1113B9A2A6}" sibTransId="{CE881A1F-42AE-487A-8FCF-9994246CBAC0}"/>
    <dgm:cxn modelId="{C0E8B541-B89D-4D82-A822-47F2C42AD483}" srcId="{7EDD6093-7B15-4742-8EBD-EAB2F59DE869}" destId="{AF5C8C95-2A58-40F0-912F-0E91F56765E7}" srcOrd="0" destOrd="0" parTransId="{C212E6E8-5C33-4704-A51F-4CC02D55E507}" sibTransId="{F2CD6045-F0E3-4387-9C4B-4F5C1B977342}"/>
    <dgm:cxn modelId="{FF4E905A-B792-4ED3-BE2B-3A4AB6FA1BF0}" type="presParOf" srcId="{EB43594A-FF1A-4788-AE90-FE4EB900094E}" destId="{6E950970-DDBF-4B45-9DB3-CBB0392522DB}" srcOrd="0" destOrd="0" presId="urn:microsoft.com/office/officeart/2005/8/layout/radial5"/>
    <dgm:cxn modelId="{B7BD6DA7-606F-4AC7-8DD9-5C94DDC482DE}" type="presParOf" srcId="{EB43594A-FF1A-4788-AE90-FE4EB900094E}" destId="{41D5A148-25E1-40B0-91FC-C7459EBC4E3E}" srcOrd="1" destOrd="0" presId="urn:microsoft.com/office/officeart/2005/8/layout/radial5"/>
    <dgm:cxn modelId="{855D52CC-1720-460B-8CF4-976445963BF2}" type="presParOf" srcId="{41D5A148-25E1-40B0-91FC-C7459EBC4E3E}" destId="{A20EFDD7-3F9A-4266-94E6-03938BFA233C}" srcOrd="0" destOrd="0" presId="urn:microsoft.com/office/officeart/2005/8/layout/radial5"/>
    <dgm:cxn modelId="{107D5ED8-3A31-4421-B672-91801FBD68D9}" type="presParOf" srcId="{EB43594A-FF1A-4788-AE90-FE4EB900094E}" destId="{151A5C31-53C2-421D-BED8-55BFD4B8CE5C}" srcOrd="2" destOrd="0" presId="urn:microsoft.com/office/officeart/2005/8/layout/radial5"/>
    <dgm:cxn modelId="{90AD7A8A-1164-4448-98C8-8CE70F571B27}" type="presParOf" srcId="{EB43594A-FF1A-4788-AE90-FE4EB900094E}" destId="{6962FDA2-7C37-4776-A6E2-D45126330FDF}" srcOrd="3" destOrd="0" presId="urn:microsoft.com/office/officeart/2005/8/layout/radial5"/>
    <dgm:cxn modelId="{7D33CA99-1793-4569-9CA3-D7C93EE9063D}" type="presParOf" srcId="{6962FDA2-7C37-4776-A6E2-D45126330FDF}" destId="{EDF091F3-1F40-4FC0-BCF9-467876D40677}" srcOrd="0" destOrd="0" presId="urn:microsoft.com/office/officeart/2005/8/layout/radial5"/>
    <dgm:cxn modelId="{8CC96E11-EF1B-461D-A6DF-3C2A3A237469}" type="presParOf" srcId="{EB43594A-FF1A-4788-AE90-FE4EB900094E}" destId="{F87E6DEA-AD2C-4B2C-92A4-6AD386BADE6D}" srcOrd="4" destOrd="0" presId="urn:microsoft.com/office/officeart/2005/8/layout/radial5"/>
    <dgm:cxn modelId="{F1D26DDB-140D-4C22-8D36-C6F63E0A7BA9}" type="presParOf" srcId="{EB43594A-FF1A-4788-AE90-FE4EB900094E}" destId="{AF4E3E5E-51BE-41C2-8563-0F193C667E35}" srcOrd="5" destOrd="0" presId="urn:microsoft.com/office/officeart/2005/8/layout/radial5"/>
    <dgm:cxn modelId="{672AC9FD-EC1A-4E72-9F6B-4551C18EB119}" type="presParOf" srcId="{AF4E3E5E-51BE-41C2-8563-0F193C667E35}" destId="{6592357A-85BF-4F7B-BDF4-63C5D1F55790}" srcOrd="0" destOrd="0" presId="urn:microsoft.com/office/officeart/2005/8/layout/radial5"/>
    <dgm:cxn modelId="{DE4029DC-A8DE-4BBC-B451-75358E610408}" type="presParOf" srcId="{EB43594A-FF1A-4788-AE90-FE4EB900094E}" destId="{6D47BE4E-08C9-432D-940A-12E520E25E89}" srcOrd="6" destOrd="0" presId="urn:microsoft.com/office/officeart/2005/8/layout/radial5"/>
    <dgm:cxn modelId="{D985A6F9-8984-473C-BAFF-64790B352122}" type="presParOf" srcId="{EB43594A-FF1A-4788-AE90-FE4EB900094E}" destId="{E9AD7934-4BBA-447F-90E0-DC2C6BAC6FB8}" srcOrd="7" destOrd="0" presId="urn:microsoft.com/office/officeart/2005/8/layout/radial5"/>
    <dgm:cxn modelId="{81042CA3-1291-47B3-9119-14FAF13535FA}" type="presParOf" srcId="{E9AD7934-4BBA-447F-90E0-DC2C6BAC6FB8}" destId="{F52D3758-F882-4D6D-9A01-80A19D2DBCE8}" srcOrd="0" destOrd="0" presId="urn:microsoft.com/office/officeart/2005/8/layout/radial5"/>
    <dgm:cxn modelId="{6F0CFCED-4E55-4034-A4EE-51B7A66B7DEC}" type="presParOf" srcId="{EB43594A-FF1A-4788-AE90-FE4EB900094E}" destId="{B5DA1089-589C-4376-82C7-7F4A6F8BAF9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DD6093-7B15-4742-8EBD-EAB2F59DE86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5C8C95-2A58-40F0-912F-0E91F56765E7}">
      <dgm:prSet phldrT="[文本]" custT="1"/>
      <dgm:spPr/>
      <dgm:t>
        <a:bodyPr/>
        <a:lstStyle/>
        <a:p>
          <a:pPr>
            <a:lnSpc>
              <a:spcPct val="80000"/>
            </a:lnSpc>
          </a:pPr>
          <a:r>
            <a:rPr lang="en-US" altLang="zh-TW" sz="3200" b="1" dirty="0" err="1" smtClean="0">
              <a:solidFill>
                <a:schemeClr val="bg1"/>
              </a:solidFill>
              <a:latin typeface="+mn-ea"/>
              <a:ea typeface="+mn-ea"/>
            </a:rPr>
            <a:t>pos</a:t>
          </a:r>
          <a:endParaRPr lang="en-US" altLang="zh-TW" sz="3200" b="1" dirty="0" smtClean="0">
            <a:solidFill>
              <a:schemeClr val="bg1"/>
            </a:solidFill>
            <a:latin typeface="+mn-ea"/>
            <a:ea typeface="+mn-ea"/>
          </a:endParaRPr>
        </a:p>
        <a:p>
          <a:pPr>
            <a:lnSpc>
              <a:spcPct val="80000"/>
            </a:lnSpc>
          </a:pPr>
          <a:r>
            <a:rPr lang="en-US" altLang="zh-TW" sz="3200" b="1" dirty="0" err="1" smtClean="0">
              <a:solidFill>
                <a:schemeClr val="bg1"/>
              </a:solidFill>
              <a:latin typeface="+mn-ea"/>
              <a:ea typeface="+mn-ea"/>
            </a:rPr>
            <a:t>pon</a:t>
          </a:r>
          <a:endParaRPr lang="zh-CN" altLang="en-US" sz="3200" dirty="0">
            <a:solidFill>
              <a:schemeClr val="bg1"/>
            </a:solidFill>
            <a:latin typeface="+mn-ea"/>
            <a:ea typeface="+mn-ea"/>
          </a:endParaRPr>
        </a:p>
      </dgm:t>
    </dgm:pt>
    <dgm:pt modelId="{C212E6E8-5C33-4704-A51F-4CC02D55E507}" cxnId="{C0E8B541-B89D-4D82-A822-47F2C42AD483}" type="parTrans">
      <dgm:prSet/>
      <dgm:spPr/>
      <dgm:t>
        <a:bodyPr/>
        <a:lstStyle/>
        <a:p>
          <a:endParaRPr lang="zh-CN" altLang="en-US"/>
        </a:p>
      </dgm:t>
    </dgm:pt>
    <dgm:pt modelId="{F2CD6045-F0E3-4387-9C4B-4F5C1B977342}" cxnId="{C0E8B541-B89D-4D82-A822-47F2C42AD483}" type="sibTrans">
      <dgm:prSet/>
      <dgm:spPr/>
      <dgm:t>
        <a:bodyPr/>
        <a:lstStyle/>
        <a:p>
          <a:endParaRPr lang="zh-CN" altLang="en-US"/>
        </a:p>
      </dgm:t>
    </dgm:pt>
    <dgm:pt modelId="{7DF8A1B7-8996-4E49-B3B0-CE8D5F9A3556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symposium</a:t>
          </a:r>
          <a:r>
            <a:rPr lang="en-US" altLang="zh-CN" sz="3200" b="1" dirty="0" smtClean="0">
              <a:solidFill>
                <a:schemeClr val="bg1"/>
              </a:solidFill>
              <a:sym typeface="Arial" panose="020B0604020202020204" pitchFamily="34" charset="0"/>
            </a:rPr>
            <a:t> 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8670D9DC-617C-4B2B-A644-034CCE2A1337}" cxnId="{A84D7DFB-55D2-4DB4-915F-7E9BFB75270E}" type="parTrans">
      <dgm:prSet/>
      <dgm:spPr/>
      <dgm:t>
        <a:bodyPr/>
        <a:lstStyle/>
        <a:p>
          <a:endParaRPr lang="zh-CN" altLang="en-US"/>
        </a:p>
      </dgm:t>
    </dgm:pt>
    <dgm:pt modelId="{F9F43BA5-8FE4-4CAB-A116-AD70F9F2BD21}" cxnId="{A84D7DFB-55D2-4DB4-915F-7E9BFB75270E}" type="sibTrans">
      <dgm:prSet/>
      <dgm:spPr/>
      <dgm:t>
        <a:bodyPr/>
        <a:lstStyle/>
        <a:p>
          <a:endParaRPr lang="zh-CN" altLang="en-US"/>
        </a:p>
      </dgm:t>
    </dgm:pt>
    <dgm:pt modelId="{B573294F-1C8E-499E-BA26-702B45507D85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posture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FD335D18-D53A-4A12-928C-32FEDA79690A}" cxnId="{83B99585-4366-4572-AB30-172E49659F9F}" type="parTrans">
      <dgm:prSet/>
      <dgm:spPr/>
      <dgm:t>
        <a:bodyPr/>
        <a:lstStyle/>
        <a:p>
          <a:endParaRPr lang="zh-CN" altLang="en-US"/>
        </a:p>
      </dgm:t>
    </dgm:pt>
    <dgm:pt modelId="{FFB88EA3-FB4F-4F40-82DA-F2D24F45CB06}" cxnId="{83B99585-4366-4572-AB30-172E49659F9F}" type="sibTrans">
      <dgm:prSet/>
      <dgm:spPr/>
      <dgm:t>
        <a:bodyPr/>
        <a:lstStyle/>
        <a:p>
          <a:endParaRPr lang="zh-CN" altLang="en-US"/>
        </a:p>
      </dgm:t>
    </dgm:pt>
    <dgm:pt modelId="{18857A61-B864-4624-ACAA-0083D60AF411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deposit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91684182-1E7C-4D58-867B-97B8892FCE8B}" cxnId="{31AFD311-330D-44F9-AC59-105145B4EFDD}" type="parTrans">
      <dgm:prSet/>
      <dgm:spPr/>
      <dgm:t>
        <a:bodyPr/>
        <a:lstStyle/>
        <a:p>
          <a:endParaRPr lang="zh-CN" altLang="en-US"/>
        </a:p>
      </dgm:t>
    </dgm:pt>
    <dgm:pt modelId="{7202C97B-603E-4A2C-B7D2-1D5DDB6BDADC}" cxnId="{31AFD311-330D-44F9-AC59-105145B4EFDD}" type="sibTrans">
      <dgm:prSet/>
      <dgm:spPr/>
      <dgm:t>
        <a:bodyPr/>
        <a:lstStyle/>
        <a:p>
          <a:endParaRPr lang="zh-CN" altLang="en-US"/>
        </a:p>
      </dgm:t>
    </dgm:pt>
    <dgm:pt modelId="{CA68058C-AB81-493B-A22D-B6F9C105F40C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postpone</a:t>
          </a:r>
          <a:r>
            <a:rPr lang="en-US" altLang="zh-CN" sz="3200" b="1" dirty="0" smtClean="0">
              <a:solidFill>
                <a:schemeClr val="bg1"/>
              </a:solidFill>
              <a:sym typeface="Arial" panose="020B0604020202020204" pitchFamily="34" charset="0"/>
            </a:rPr>
            <a:t> 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BC88CB76-6523-4E6C-98C3-1D1113B9A2A6}" cxnId="{30C2FE71-94EC-41B2-A69B-5385C9C267F9}" type="parTrans">
      <dgm:prSet/>
      <dgm:spPr/>
      <dgm:t>
        <a:bodyPr/>
        <a:lstStyle/>
        <a:p>
          <a:endParaRPr lang="zh-CN" altLang="en-US"/>
        </a:p>
      </dgm:t>
    </dgm:pt>
    <dgm:pt modelId="{CE881A1F-42AE-487A-8FCF-9994246CBAC0}" cxnId="{30C2FE71-94EC-41B2-A69B-5385C9C267F9}" type="sibTrans">
      <dgm:prSet/>
      <dgm:spPr/>
      <dgm:t>
        <a:bodyPr/>
        <a:lstStyle/>
        <a:p>
          <a:endParaRPr lang="zh-CN" altLang="en-US"/>
        </a:p>
      </dgm:t>
    </dgm:pt>
    <dgm:pt modelId="{EB43594A-FF1A-4788-AE90-FE4EB900094E}" type="pres">
      <dgm:prSet presAssocID="{7EDD6093-7B15-4742-8EBD-EAB2F59DE86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950970-DDBF-4B45-9DB3-CBB0392522DB}" type="pres">
      <dgm:prSet presAssocID="{AF5C8C95-2A58-40F0-912F-0E91F56765E7}" presName="centerShape" presStyleLbl="node0" presStyleIdx="0" presStyleCnt="1" custLinFactNeighborY="-399"/>
      <dgm:spPr/>
      <dgm:t>
        <a:bodyPr/>
        <a:lstStyle/>
        <a:p>
          <a:endParaRPr lang="zh-CN" altLang="en-US"/>
        </a:p>
      </dgm:t>
    </dgm:pt>
    <dgm:pt modelId="{41D5A148-25E1-40B0-91FC-C7459EBC4E3E}" type="pres">
      <dgm:prSet presAssocID="{8670D9DC-617C-4B2B-A644-034CCE2A1337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20EFDD7-3F9A-4266-94E6-03938BFA233C}" type="pres">
      <dgm:prSet presAssocID="{8670D9DC-617C-4B2B-A644-034CCE2A1337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151A5C31-53C2-421D-BED8-55BFD4B8CE5C}" type="pres">
      <dgm:prSet presAssocID="{7DF8A1B7-8996-4E49-B3B0-CE8D5F9A3556}" presName="node" presStyleLbl="node1" presStyleIdx="0" presStyleCnt="4" custScaleX="2133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62FDA2-7C37-4776-A6E2-D45126330FDF}" type="pres">
      <dgm:prSet presAssocID="{FD335D18-D53A-4A12-928C-32FEDA79690A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DF091F3-1F40-4FC0-BCF9-467876D40677}" type="pres">
      <dgm:prSet presAssocID="{FD335D18-D53A-4A12-928C-32FEDA79690A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F87E6DEA-AD2C-4B2C-92A4-6AD386BADE6D}" type="pres">
      <dgm:prSet presAssocID="{B573294F-1C8E-499E-BA26-702B45507D85}" presName="node" presStyleLbl="node1" presStyleIdx="1" presStyleCnt="4" custScaleX="204004" custRadScaleRad="151140" custRadScaleInc="-13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4E3E5E-51BE-41C2-8563-0F193C667E35}" type="pres">
      <dgm:prSet presAssocID="{91684182-1E7C-4D58-867B-97B8892FCE8B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592357A-85BF-4F7B-BDF4-63C5D1F55790}" type="pres">
      <dgm:prSet presAssocID="{91684182-1E7C-4D58-867B-97B8892FCE8B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6D47BE4E-08C9-432D-940A-12E520E25E89}" type="pres">
      <dgm:prSet presAssocID="{18857A61-B864-4624-ACAA-0083D60AF411}" presName="node" presStyleLbl="node1" presStyleIdx="2" presStyleCnt="4" custScaleX="2026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AD7934-4BBA-447F-90E0-DC2C6BAC6FB8}" type="pres">
      <dgm:prSet presAssocID="{BC88CB76-6523-4E6C-98C3-1D1113B9A2A6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F52D3758-F882-4D6D-9A01-80A19D2DBCE8}" type="pres">
      <dgm:prSet presAssocID="{BC88CB76-6523-4E6C-98C3-1D1113B9A2A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B5DA1089-589C-4376-82C7-7F4A6F8BAF9E}" type="pres">
      <dgm:prSet presAssocID="{CA68058C-AB81-493B-A22D-B6F9C105F40C}" presName="node" presStyleLbl="node1" presStyleIdx="3" presStyleCnt="4" custScaleX="185190" custRadScaleRad="132905" custRadScaleInc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A558B9-DB06-4855-9DD7-C44DF7334FF1}" type="presOf" srcId="{BC88CB76-6523-4E6C-98C3-1D1113B9A2A6}" destId="{E9AD7934-4BBA-447F-90E0-DC2C6BAC6FB8}" srcOrd="0" destOrd="0" presId="urn:microsoft.com/office/officeart/2005/8/layout/radial5"/>
    <dgm:cxn modelId="{83B99585-4366-4572-AB30-172E49659F9F}" srcId="{AF5C8C95-2A58-40F0-912F-0E91F56765E7}" destId="{B573294F-1C8E-499E-BA26-702B45507D85}" srcOrd="1" destOrd="0" parTransId="{FD335D18-D53A-4A12-928C-32FEDA79690A}" sibTransId="{FFB88EA3-FB4F-4F40-82DA-F2D24F45CB06}"/>
    <dgm:cxn modelId="{6A215F60-3697-4573-91FA-FC9BED91E97F}" type="presOf" srcId="{FD335D18-D53A-4A12-928C-32FEDA79690A}" destId="{6962FDA2-7C37-4776-A6E2-D45126330FDF}" srcOrd="0" destOrd="0" presId="urn:microsoft.com/office/officeart/2005/8/layout/radial5"/>
    <dgm:cxn modelId="{0F00FCCA-3430-4F27-991A-98A72FF402A8}" type="presOf" srcId="{7EDD6093-7B15-4742-8EBD-EAB2F59DE869}" destId="{EB43594A-FF1A-4788-AE90-FE4EB900094E}" srcOrd="0" destOrd="0" presId="urn:microsoft.com/office/officeart/2005/8/layout/radial5"/>
    <dgm:cxn modelId="{7B6BC792-FFF6-45B2-86B2-310541D0BADA}" type="presOf" srcId="{91684182-1E7C-4D58-867B-97B8892FCE8B}" destId="{AF4E3E5E-51BE-41C2-8563-0F193C667E35}" srcOrd="0" destOrd="0" presId="urn:microsoft.com/office/officeart/2005/8/layout/radial5"/>
    <dgm:cxn modelId="{4F60DA87-EF99-45AD-821C-EE84F4A7F548}" type="presOf" srcId="{B573294F-1C8E-499E-BA26-702B45507D85}" destId="{F87E6DEA-AD2C-4B2C-92A4-6AD386BADE6D}" srcOrd="0" destOrd="0" presId="urn:microsoft.com/office/officeart/2005/8/layout/radial5"/>
    <dgm:cxn modelId="{64360051-71F7-425C-86F0-3E21200F7F78}" type="presOf" srcId="{BC88CB76-6523-4E6C-98C3-1D1113B9A2A6}" destId="{F52D3758-F882-4D6D-9A01-80A19D2DBCE8}" srcOrd="1" destOrd="0" presId="urn:microsoft.com/office/officeart/2005/8/layout/radial5"/>
    <dgm:cxn modelId="{54C841BD-2369-4A4A-BF72-508D4C4DE0D2}" type="presOf" srcId="{FD335D18-D53A-4A12-928C-32FEDA79690A}" destId="{EDF091F3-1F40-4FC0-BCF9-467876D40677}" srcOrd="1" destOrd="0" presId="urn:microsoft.com/office/officeart/2005/8/layout/radial5"/>
    <dgm:cxn modelId="{D88EBB84-2405-4D3D-84CD-83361BCDE8D9}" type="presOf" srcId="{8670D9DC-617C-4B2B-A644-034CCE2A1337}" destId="{A20EFDD7-3F9A-4266-94E6-03938BFA233C}" srcOrd="1" destOrd="0" presId="urn:microsoft.com/office/officeart/2005/8/layout/radial5"/>
    <dgm:cxn modelId="{2A68FA5E-8658-4F40-BF3F-ABD12C6A4F8D}" type="presOf" srcId="{8670D9DC-617C-4B2B-A644-034CCE2A1337}" destId="{41D5A148-25E1-40B0-91FC-C7459EBC4E3E}" srcOrd="0" destOrd="0" presId="urn:microsoft.com/office/officeart/2005/8/layout/radial5"/>
    <dgm:cxn modelId="{70072539-CACE-4586-BBDF-73DE1E9AD656}" type="presOf" srcId="{AF5C8C95-2A58-40F0-912F-0E91F56765E7}" destId="{6E950970-DDBF-4B45-9DB3-CBB0392522DB}" srcOrd="0" destOrd="0" presId="urn:microsoft.com/office/officeart/2005/8/layout/radial5"/>
    <dgm:cxn modelId="{31AFD311-330D-44F9-AC59-105145B4EFDD}" srcId="{AF5C8C95-2A58-40F0-912F-0E91F56765E7}" destId="{18857A61-B864-4624-ACAA-0083D60AF411}" srcOrd="2" destOrd="0" parTransId="{91684182-1E7C-4D58-867B-97B8892FCE8B}" sibTransId="{7202C97B-603E-4A2C-B7D2-1D5DDB6BDADC}"/>
    <dgm:cxn modelId="{65AD82ED-BE05-403F-9DA5-B2D332369D5D}" type="presOf" srcId="{91684182-1E7C-4D58-867B-97B8892FCE8B}" destId="{6592357A-85BF-4F7B-BDF4-63C5D1F55790}" srcOrd="1" destOrd="0" presId="urn:microsoft.com/office/officeart/2005/8/layout/radial5"/>
    <dgm:cxn modelId="{61C8C0DD-A1F2-4313-8E09-FA8A806E142C}" type="presOf" srcId="{7DF8A1B7-8996-4E49-B3B0-CE8D5F9A3556}" destId="{151A5C31-53C2-421D-BED8-55BFD4B8CE5C}" srcOrd="0" destOrd="0" presId="urn:microsoft.com/office/officeart/2005/8/layout/radial5"/>
    <dgm:cxn modelId="{537D887F-1764-41B3-B1BC-8389F7F5B53D}" type="presOf" srcId="{CA68058C-AB81-493B-A22D-B6F9C105F40C}" destId="{B5DA1089-589C-4376-82C7-7F4A6F8BAF9E}" srcOrd="0" destOrd="0" presId="urn:microsoft.com/office/officeart/2005/8/layout/radial5"/>
    <dgm:cxn modelId="{A84D7DFB-55D2-4DB4-915F-7E9BFB75270E}" srcId="{AF5C8C95-2A58-40F0-912F-0E91F56765E7}" destId="{7DF8A1B7-8996-4E49-B3B0-CE8D5F9A3556}" srcOrd="0" destOrd="0" parTransId="{8670D9DC-617C-4B2B-A644-034CCE2A1337}" sibTransId="{F9F43BA5-8FE4-4CAB-A116-AD70F9F2BD21}"/>
    <dgm:cxn modelId="{30C2FE71-94EC-41B2-A69B-5385C9C267F9}" srcId="{AF5C8C95-2A58-40F0-912F-0E91F56765E7}" destId="{CA68058C-AB81-493B-A22D-B6F9C105F40C}" srcOrd="3" destOrd="0" parTransId="{BC88CB76-6523-4E6C-98C3-1D1113B9A2A6}" sibTransId="{CE881A1F-42AE-487A-8FCF-9994246CBAC0}"/>
    <dgm:cxn modelId="{C0E8B541-B89D-4D82-A822-47F2C42AD483}" srcId="{7EDD6093-7B15-4742-8EBD-EAB2F59DE869}" destId="{AF5C8C95-2A58-40F0-912F-0E91F56765E7}" srcOrd="0" destOrd="0" parTransId="{C212E6E8-5C33-4704-A51F-4CC02D55E507}" sibTransId="{F2CD6045-F0E3-4387-9C4B-4F5C1B977342}"/>
    <dgm:cxn modelId="{595E96A2-9D04-41C3-B237-58ACC2411C9E}" type="presOf" srcId="{18857A61-B864-4624-ACAA-0083D60AF411}" destId="{6D47BE4E-08C9-432D-940A-12E520E25E89}" srcOrd="0" destOrd="0" presId="urn:microsoft.com/office/officeart/2005/8/layout/radial5"/>
    <dgm:cxn modelId="{74855729-3AB7-47A8-A0FE-A04C4F1FF600}" type="presParOf" srcId="{EB43594A-FF1A-4788-AE90-FE4EB900094E}" destId="{6E950970-DDBF-4B45-9DB3-CBB0392522DB}" srcOrd="0" destOrd="0" presId="urn:microsoft.com/office/officeart/2005/8/layout/radial5"/>
    <dgm:cxn modelId="{63E2530F-3BC1-45C7-BE50-93AC3AB56A56}" type="presParOf" srcId="{EB43594A-FF1A-4788-AE90-FE4EB900094E}" destId="{41D5A148-25E1-40B0-91FC-C7459EBC4E3E}" srcOrd="1" destOrd="0" presId="urn:microsoft.com/office/officeart/2005/8/layout/radial5"/>
    <dgm:cxn modelId="{B3E09271-2839-43DD-B392-1695574F24CF}" type="presParOf" srcId="{41D5A148-25E1-40B0-91FC-C7459EBC4E3E}" destId="{A20EFDD7-3F9A-4266-94E6-03938BFA233C}" srcOrd="0" destOrd="0" presId="urn:microsoft.com/office/officeart/2005/8/layout/radial5"/>
    <dgm:cxn modelId="{446F7B31-2CB8-471A-931A-4AFD9ED51D0F}" type="presParOf" srcId="{EB43594A-FF1A-4788-AE90-FE4EB900094E}" destId="{151A5C31-53C2-421D-BED8-55BFD4B8CE5C}" srcOrd="2" destOrd="0" presId="urn:microsoft.com/office/officeart/2005/8/layout/radial5"/>
    <dgm:cxn modelId="{91212A97-BA10-4920-8BE6-0A1971E62F1D}" type="presParOf" srcId="{EB43594A-FF1A-4788-AE90-FE4EB900094E}" destId="{6962FDA2-7C37-4776-A6E2-D45126330FDF}" srcOrd="3" destOrd="0" presId="urn:microsoft.com/office/officeart/2005/8/layout/radial5"/>
    <dgm:cxn modelId="{2D28AAFE-1C2B-4960-9AB8-C60F8FE2B088}" type="presParOf" srcId="{6962FDA2-7C37-4776-A6E2-D45126330FDF}" destId="{EDF091F3-1F40-4FC0-BCF9-467876D40677}" srcOrd="0" destOrd="0" presId="urn:microsoft.com/office/officeart/2005/8/layout/radial5"/>
    <dgm:cxn modelId="{939889F6-899A-46B5-BD2D-DC9964BD9773}" type="presParOf" srcId="{EB43594A-FF1A-4788-AE90-FE4EB900094E}" destId="{F87E6DEA-AD2C-4B2C-92A4-6AD386BADE6D}" srcOrd="4" destOrd="0" presId="urn:microsoft.com/office/officeart/2005/8/layout/radial5"/>
    <dgm:cxn modelId="{EFBF4CB9-BD03-4021-B993-5B4C26CD3A43}" type="presParOf" srcId="{EB43594A-FF1A-4788-AE90-FE4EB900094E}" destId="{AF4E3E5E-51BE-41C2-8563-0F193C667E35}" srcOrd="5" destOrd="0" presId="urn:microsoft.com/office/officeart/2005/8/layout/radial5"/>
    <dgm:cxn modelId="{FCC59CA4-8255-49E2-B7F6-0213CE55D3D2}" type="presParOf" srcId="{AF4E3E5E-51BE-41C2-8563-0F193C667E35}" destId="{6592357A-85BF-4F7B-BDF4-63C5D1F55790}" srcOrd="0" destOrd="0" presId="urn:microsoft.com/office/officeart/2005/8/layout/radial5"/>
    <dgm:cxn modelId="{5916F63C-48A4-41FD-B258-D609E43CD883}" type="presParOf" srcId="{EB43594A-FF1A-4788-AE90-FE4EB900094E}" destId="{6D47BE4E-08C9-432D-940A-12E520E25E89}" srcOrd="6" destOrd="0" presId="urn:microsoft.com/office/officeart/2005/8/layout/radial5"/>
    <dgm:cxn modelId="{38CF6180-9901-4A7E-8468-4A1EBFA5E99D}" type="presParOf" srcId="{EB43594A-FF1A-4788-AE90-FE4EB900094E}" destId="{E9AD7934-4BBA-447F-90E0-DC2C6BAC6FB8}" srcOrd="7" destOrd="0" presId="urn:microsoft.com/office/officeart/2005/8/layout/radial5"/>
    <dgm:cxn modelId="{4D8421F3-159A-4F63-8178-83DA9531D5B3}" type="presParOf" srcId="{E9AD7934-4BBA-447F-90E0-DC2C6BAC6FB8}" destId="{F52D3758-F882-4D6D-9A01-80A19D2DBCE8}" srcOrd="0" destOrd="0" presId="urn:microsoft.com/office/officeart/2005/8/layout/radial5"/>
    <dgm:cxn modelId="{070EE8F2-45FE-4C1E-8A09-1B9F479F06D1}" type="presParOf" srcId="{EB43594A-FF1A-4788-AE90-FE4EB900094E}" destId="{B5DA1089-589C-4376-82C7-7F4A6F8BAF9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9DC5E0-FA9D-46D8-948E-D86E8780A42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89CF02-DA15-4043-B32A-974F3AE2B2AA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object</a:t>
          </a:r>
          <a:endParaRPr lang="zh-CN" altLang="en-US" sz="3200" b="1" dirty="0">
            <a:latin typeface="+mn-ea"/>
            <a:ea typeface="+mn-ea"/>
          </a:endParaRPr>
        </a:p>
      </dgm:t>
    </dgm:pt>
    <dgm:pt modelId="{5F19DE2B-BF5B-4973-A729-4BC435C310FC}" cxnId="{76CC58A1-5CE0-461E-AF9A-5A0D852DA715}" type="parTrans">
      <dgm:prSet/>
      <dgm:spPr/>
      <dgm:t>
        <a:bodyPr/>
        <a:lstStyle/>
        <a:p>
          <a:endParaRPr lang="zh-CN" altLang="en-US"/>
        </a:p>
      </dgm:t>
    </dgm:pt>
    <dgm:pt modelId="{2655435B-7D87-460B-BE69-0D4605A076BE}" cxnId="{76CC58A1-5CE0-461E-AF9A-5A0D852DA715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F548CCDB-93AB-4D6E-A709-1A3C025B14F4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inject</a:t>
          </a:r>
          <a:endParaRPr lang="zh-CN" altLang="en-US" sz="3200" b="1" dirty="0">
            <a:latin typeface="+mn-ea"/>
            <a:ea typeface="+mn-ea"/>
          </a:endParaRPr>
        </a:p>
      </dgm:t>
    </dgm:pt>
    <dgm:pt modelId="{93FE3EB8-CF1D-4DFD-9D69-A696C98D4B4A}" cxnId="{C296A80B-EBB8-48F6-BE88-2F0D292842FE}" type="parTrans">
      <dgm:prSet/>
      <dgm:spPr/>
      <dgm:t>
        <a:bodyPr/>
        <a:lstStyle/>
        <a:p>
          <a:endParaRPr lang="zh-CN" altLang="en-US"/>
        </a:p>
      </dgm:t>
    </dgm:pt>
    <dgm:pt modelId="{9B515875-B450-4E1C-A4D6-644D20046362}" cxnId="{C296A80B-EBB8-48F6-BE88-2F0D292842FE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0A81E906-6ABB-454B-A2E6-C2F4B9D6D635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subject</a:t>
          </a:r>
          <a:endParaRPr lang="zh-CN" altLang="en-US" sz="3200" b="1" dirty="0">
            <a:latin typeface="+mn-ea"/>
            <a:ea typeface="+mn-ea"/>
          </a:endParaRPr>
        </a:p>
      </dgm:t>
    </dgm:pt>
    <dgm:pt modelId="{C788AD7A-FD74-489B-B095-A5F315736965}" cxnId="{FAA224CF-004D-464B-A411-172AE86454DA}" type="parTrans">
      <dgm:prSet/>
      <dgm:spPr/>
      <dgm:t>
        <a:bodyPr/>
        <a:lstStyle/>
        <a:p>
          <a:endParaRPr lang="zh-CN" altLang="en-US"/>
        </a:p>
      </dgm:t>
    </dgm:pt>
    <dgm:pt modelId="{BD2B7E78-7A15-4EFB-81F7-E125DAC05CC8}" cxnId="{FAA224CF-004D-464B-A411-172AE86454DA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22FC7739-ED52-4C53-8D99-E5CD326DD3EE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eject 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D1ECE70C-7F2F-42DD-A645-0907A29CD10A}" cxnId="{0473D3A7-C475-4266-B463-60F51BB7A937}" type="parTrans">
      <dgm:prSet/>
      <dgm:spPr/>
      <dgm:t>
        <a:bodyPr/>
        <a:lstStyle/>
        <a:p>
          <a:endParaRPr lang="zh-CN" altLang="en-US"/>
        </a:p>
      </dgm:t>
    </dgm:pt>
    <dgm:pt modelId="{35314256-DF02-4B69-9AF8-83E55894A984}" cxnId="{0473D3A7-C475-4266-B463-60F51BB7A937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FB87A311-6BD5-4085-B1F6-1AF521728D4C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reject</a:t>
          </a:r>
          <a:endParaRPr lang="zh-CN" altLang="en-US" sz="3200" b="1" dirty="0">
            <a:latin typeface="+mn-ea"/>
            <a:ea typeface="+mn-ea"/>
          </a:endParaRPr>
        </a:p>
      </dgm:t>
    </dgm:pt>
    <dgm:pt modelId="{1CFF4880-C15B-42B4-8C10-50C3D61209C7}" cxnId="{CE8AB187-76C2-4D23-9744-AB81D63986A6}" type="parTrans">
      <dgm:prSet/>
      <dgm:spPr/>
      <dgm:t>
        <a:bodyPr/>
        <a:lstStyle/>
        <a:p>
          <a:endParaRPr lang="zh-CN" altLang="en-US"/>
        </a:p>
      </dgm:t>
    </dgm:pt>
    <dgm:pt modelId="{7A4B98D5-8391-4A4B-8730-BD222F6AC075}" cxnId="{CE8AB187-76C2-4D23-9744-AB81D63986A6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2358B715-B041-47D1-B93F-025BC0B15242}">
      <dgm:prSet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project </a:t>
          </a:r>
          <a:endParaRPr lang="zh-CN" altLang="en-US" sz="3200" b="1" dirty="0">
            <a:latin typeface="+mn-ea"/>
            <a:ea typeface="+mn-ea"/>
          </a:endParaRPr>
        </a:p>
      </dgm:t>
    </dgm:pt>
    <dgm:pt modelId="{7FFFF30A-2725-4B50-9A8C-24E241CF909D}" cxnId="{68CEED6D-2F18-494D-A762-FF101A7DE0AE}" type="parTrans">
      <dgm:prSet/>
      <dgm:spPr/>
      <dgm:t>
        <a:bodyPr/>
        <a:lstStyle/>
        <a:p>
          <a:endParaRPr lang="zh-CN" altLang="en-US"/>
        </a:p>
      </dgm:t>
    </dgm:pt>
    <dgm:pt modelId="{439CE18D-EB52-4E74-8D0F-D24862489C6F}" cxnId="{68CEED6D-2F18-494D-A762-FF101A7DE0AE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D8796CCD-2AFA-454E-AD08-2054595F2701}" type="pres">
      <dgm:prSet presAssocID="{0F9DC5E0-FA9D-46D8-948E-D86E8780A4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1977F4-E668-41F5-83CB-1F1EC56793E8}" type="pres">
      <dgm:prSet presAssocID="{2358B715-B041-47D1-B93F-025BC0B15242}" presName="node" presStyleLbl="node1" presStyleIdx="0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99B411-9519-4837-B913-944BB2E00BEC}" type="pres">
      <dgm:prSet presAssocID="{2358B715-B041-47D1-B93F-025BC0B15242}" presName="spNode" presStyleCnt="0"/>
      <dgm:spPr/>
    </dgm:pt>
    <dgm:pt modelId="{38C33B0D-EA57-4EBC-98F1-941EEE1881FD}" type="pres">
      <dgm:prSet presAssocID="{439CE18D-EB52-4E74-8D0F-D24862489C6F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E4E89CAE-C5F6-4B1E-BCE4-3D92FFEBEDC4}" type="pres">
      <dgm:prSet presAssocID="{AE89CF02-DA15-4043-B32A-974F3AE2B2AA}" presName="node" presStyleLbl="node1" presStyleIdx="1" presStyleCnt="6" custScaleX="2106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7A2323-BFEE-440D-8702-DC25FD6502E0}" type="pres">
      <dgm:prSet presAssocID="{AE89CF02-DA15-4043-B32A-974F3AE2B2AA}" presName="spNode" presStyleCnt="0"/>
      <dgm:spPr/>
    </dgm:pt>
    <dgm:pt modelId="{0086E5E9-DDD7-4187-AB98-A1165387AB9B}" type="pres">
      <dgm:prSet presAssocID="{2655435B-7D87-460B-BE69-0D4605A076BE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C18D75BB-E5D3-4E7D-9CD1-A26DF2F63957}" type="pres">
      <dgm:prSet presAssocID="{F548CCDB-93AB-4D6E-A709-1A3C025B14F4}" presName="node" presStyleLbl="node1" presStyleIdx="2" presStyleCnt="6" custScaleX="1965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06FB1C-ABD2-4C3A-95E1-2F29E760C952}" type="pres">
      <dgm:prSet presAssocID="{F548CCDB-93AB-4D6E-A709-1A3C025B14F4}" presName="spNode" presStyleCnt="0"/>
      <dgm:spPr/>
    </dgm:pt>
    <dgm:pt modelId="{C0A9BC2A-C7DB-455D-BAB5-464DAA16D225}" type="pres">
      <dgm:prSet presAssocID="{9B515875-B450-4E1C-A4D6-644D20046362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320D107D-54AD-4368-9B70-D31664FB2482}" type="pres">
      <dgm:prSet presAssocID="{0A81E906-6ABB-454B-A2E6-C2F4B9D6D635}" presName="node" presStyleLbl="node1" presStyleIdx="3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F2DCF-B937-4F44-824E-CEB0D7B1AC72}" type="pres">
      <dgm:prSet presAssocID="{0A81E906-6ABB-454B-A2E6-C2F4B9D6D635}" presName="spNode" presStyleCnt="0"/>
      <dgm:spPr/>
    </dgm:pt>
    <dgm:pt modelId="{3C379CB1-A5DF-47D5-B3C7-C1CD3324AA6D}" type="pres">
      <dgm:prSet presAssocID="{BD2B7E78-7A15-4EFB-81F7-E125DAC05CC8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BDE9E4A0-FE83-46C6-BAEA-7016FC35BE01}" type="pres">
      <dgm:prSet presAssocID="{22FC7739-ED52-4C53-8D99-E5CD326DD3EE}" presName="node" presStyleLbl="node1" presStyleIdx="4" presStyleCnt="6" custScaleX="1708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864AD-3A99-459D-999B-806D1DE069B1}" type="pres">
      <dgm:prSet presAssocID="{22FC7739-ED52-4C53-8D99-E5CD326DD3EE}" presName="spNode" presStyleCnt="0"/>
      <dgm:spPr/>
    </dgm:pt>
    <dgm:pt modelId="{DBE64401-4C4E-44D5-A6A2-E56A59B9D1E2}" type="pres">
      <dgm:prSet presAssocID="{35314256-DF02-4B69-9AF8-83E55894A984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5932F415-2137-477C-9BA7-35BAA872B3BE}" type="pres">
      <dgm:prSet presAssocID="{FB87A311-6BD5-4085-B1F6-1AF521728D4C}" presName="node" presStyleLbl="node1" presStyleIdx="5" presStyleCnt="6" custScaleX="157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B92CA-922A-4720-9CD6-1336C3EBDD32}" type="pres">
      <dgm:prSet presAssocID="{FB87A311-6BD5-4085-B1F6-1AF521728D4C}" presName="spNode" presStyleCnt="0"/>
      <dgm:spPr/>
    </dgm:pt>
    <dgm:pt modelId="{54DEB7C6-73E6-4428-8B40-4A17D74C883F}" type="pres">
      <dgm:prSet presAssocID="{7A4B98D5-8391-4A4B-8730-BD222F6AC075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A2BC4700-DDB7-4ACA-B01F-49B3F553F1CF}" type="presOf" srcId="{0A81E906-6ABB-454B-A2E6-C2F4B9D6D635}" destId="{320D107D-54AD-4368-9B70-D31664FB2482}" srcOrd="0" destOrd="0" presId="urn:microsoft.com/office/officeart/2005/8/layout/cycle5"/>
    <dgm:cxn modelId="{0473D3A7-C475-4266-B463-60F51BB7A937}" srcId="{0F9DC5E0-FA9D-46D8-948E-D86E8780A424}" destId="{22FC7739-ED52-4C53-8D99-E5CD326DD3EE}" srcOrd="4" destOrd="0" parTransId="{D1ECE70C-7F2F-42DD-A645-0907A29CD10A}" sibTransId="{35314256-DF02-4B69-9AF8-83E55894A984}"/>
    <dgm:cxn modelId="{2AEFEBEC-4E58-4A5E-B77E-3A278424AB27}" type="presOf" srcId="{35314256-DF02-4B69-9AF8-83E55894A984}" destId="{DBE64401-4C4E-44D5-A6A2-E56A59B9D1E2}" srcOrd="0" destOrd="0" presId="urn:microsoft.com/office/officeart/2005/8/layout/cycle5"/>
    <dgm:cxn modelId="{A9F0CE98-70E6-4F28-BCF9-420384B26D7F}" type="presOf" srcId="{F548CCDB-93AB-4D6E-A709-1A3C025B14F4}" destId="{C18D75BB-E5D3-4E7D-9CD1-A26DF2F63957}" srcOrd="0" destOrd="0" presId="urn:microsoft.com/office/officeart/2005/8/layout/cycle5"/>
    <dgm:cxn modelId="{68CEED6D-2F18-494D-A762-FF101A7DE0AE}" srcId="{0F9DC5E0-FA9D-46D8-948E-D86E8780A424}" destId="{2358B715-B041-47D1-B93F-025BC0B15242}" srcOrd="0" destOrd="0" parTransId="{7FFFF30A-2725-4B50-9A8C-24E241CF909D}" sibTransId="{439CE18D-EB52-4E74-8D0F-D24862489C6F}"/>
    <dgm:cxn modelId="{454CB8EC-6973-445F-A143-BCB72D53835E}" type="presOf" srcId="{BD2B7E78-7A15-4EFB-81F7-E125DAC05CC8}" destId="{3C379CB1-A5DF-47D5-B3C7-C1CD3324AA6D}" srcOrd="0" destOrd="0" presId="urn:microsoft.com/office/officeart/2005/8/layout/cycle5"/>
    <dgm:cxn modelId="{A9772405-8914-4FFA-8584-B7AA88284B33}" type="presOf" srcId="{AE89CF02-DA15-4043-B32A-974F3AE2B2AA}" destId="{E4E89CAE-C5F6-4B1E-BCE4-3D92FFEBEDC4}" srcOrd="0" destOrd="0" presId="urn:microsoft.com/office/officeart/2005/8/layout/cycle5"/>
    <dgm:cxn modelId="{4C8517EB-A884-49B2-A1E1-AAAD260C7869}" type="presOf" srcId="{2655435B-7D87-460B-BE69-0D4605A076BE}" destId="{0086E5E9-DDD7-4187-AB98-A1165387AB9B}" srcOrd="0" destOrd="0" presId="urn:microsoft.com/office/officeart/2005/8/layout/cycle5"/>
    <dgm:cxn modelId="{99CBEA18-659A-449D-8D3F-7974263EBA3F}" type="presOf" srcId="{FB87A311-6BD5-4085-B1F6-1AF521728D4C}" destId="{5932F415-2137-477C-9BA7-35BAA872B3BE}" srcOrd="0" destOrd="0" presId="urn:microsoft.com/office/officeart/2005/8/layout/cycle5"/>
    <dgm:cxn modelId="{C296A80B-EBB8-48F6-BE88-2F0D292842FE}" srcId="{0F9DC5E0-FA9D-46D8-948E-D86E8780A424}" destId="{F548CCDB-93AB-4D6E-A709-1A3C025B14F4}" srcOrd="2" destOrd="0" parTransId="{93FE3EB8-CF1D-4DFD-9D69-A696C98D4B4A}" sibTransId="{9B515875-B450-4E1C-A4D6-644D20046362}"/>
    <dgm:cxn modelId="{A29ABC4C-280C-4F7F-B8EA-E1710D6637DA}" type="presOf" srcId="{2358B715-B041-47D1-B93F-025BC0B15242}" destId="{3C1977F4-E668-41F5-83CB-1F1EC56793E8}" srcOrd="0" destOrd="0" presId="urn:microsoft.com/office/officeart/2005/8/layout/cycle5"/>
    <dgm:cxn modelId="{E54700D1-EB3C-4E0F-BCAD-E5F1E959045C}" type="presOf" srcId="{439CE18D-EB52-4E74-8D0F-D24862489C6F}" destId="{38C33B0D-EA57-4EBC-98F1-941EEE1881FD}" srcOrd="0" destOrd="0" presId="urn:microsoft.com/office/officeart/2005/8/layout/cycle5"/>
    <dgm:cxn modelId="{B972E778-2B07-432E-BB49-438E26C19A02}" type="presOf" srcId="{9B515875-B450-4E1C-A4D6-644D20046362}" destId="{C0A9BC2A-C7DB-455D-BAB5-464DAA16D225}" srcOrd="0" destOrd="0" presId="urn:microsoft.com/office/officeart/2005/8/layout/cycle5"/>
    <dgm:cxn modelId="{FAA224CF-004D-464B-A411-172AE86454DA}" srcId="{0F9DC5E0-FA9D-46D8-948E-D86E8780A424}" destId="{0A81E906-6ABB-454B-A2E6-C2F4B9D6D635}" srcOrd="3" destOrd="0" parTransId="{C788AD7A-FD74-489B-B095-A5F315736965}" sibTransId="{BD2B7E78-7A15-4EFB-81F7-E125DAC05CC8}"/>
    <dgm:cxn modelId="{B5BC2546-D7AB-49DB-881C-00D4E44BA5D2}" type="presOf" srcId="{7A4B98D5-8391-4A4B-8730-BD222F6AC075}" destId="{54DEB7C6-73E6-4428-8B40-4A17D74C883F}" srcOrd="0" destOrd="0" presId="urn:microsoft.com/office/officeart/2005/8/layout/cycle5"/>
    <dgm:cxn modelId="{76CC58A1-5CE0-461E-AF9A-5A0D852DA715}" srcId="{0F9DC5E0-FA9D-46D8-948E-D86E8780A424}" destId="{AE89CF02-DA15-4043-B32A-974F3AE2B2AA}" srcOrd="1" destOrd="0" parTransId="{5F19DE2B-BF5B-4973-A729-4BC435C310FC}" sibTransId="{2655435B-7D87-460B-BE69-0D4605A076BE}"/>
    <dgm:cxn modelId="{C070DE45-239D-4FD4-9A85-B980B935AFB6}" type="presOf" srcId="{22FC7739-ED52-4C53-8D99-E5CD326DD3EE}" destId="{BDE9E4A0-FE83-46C6-BAEA-7016FC35BE01}" srcOrd="0" destOrd="0" presId="urn:microsoft.com/office/officeart/2005/8/layout/cycle5"/>
    <dgm:cxn modelId="{15408F77-16C6-4A03-B13F-C93FE594162B}" type="presOf" srcId="{0F9DC5E0-FA9D-46D8-948E-D86E8780A424}" destId="{D8796CCD-2AFA-454E-AD08-2054595F2701}" srcOrd="0" destOrd="0" presId="urn:microsoft.com/office/officeart/2005/8/layout/cycle5"/>
    <dgm:cxn modelId="{CE8AB187-76C2-4D23-9744-AB81D63986A6}" srcId="{0F9DC5E0-FA9D-46D8-948E-D86E8780A424}" destId="{FB87A311-6BD5-4085-B1F6-1AF521728D4C}" srcOrd="5" destOrd="0" parTransId="{1CFF4880-C15B-42B4-8C10-50C3D61209C7}" sibTransId="{7A4B98D5-8391-4A4B-8730-BD222F6AC075}"/>
    <dgm:cxn modelId="{66DFE07C-C728-4F12-95D5-044828F5F207}" type="presParOf" srcId="{D8796CCD-2AFA-454E-AD08-2054595F2701}" destId="{3C1977F4-E668-41F5-83CB-1F1EC56793E8}" srcOrd="0" destOrd="0" presId="urn:microsoft.com/office/officeart/2005/8/layout/cycle5"/>
    <dgm:cxn modelId="{6326B1CE-D725-4BF0-851C-1D1796FE0C69}" type="presParOf" srcId="{D8796CCD-2AFA-454E-AD08-2054595F2701}" destId="{2B99B411-9519-4837-B913-944BB2E00BEC}" srcOrd="1" destOrd="0" presId="urn:microsoft.com/office/officeart/2005/8/layout/cycle5"/>
    <dgm:cxn modelId="{35B62A42-0424-49D3-A5D7-73327B885734}" type="presParOf" srcId="{D8796CCD-2AFA-454E-AD08-2054595F2701}" destId="{38C33B0D-EA57-4EBC-98F1-941EEE1881FD}" srcOrd="2" destOrd="0" presId="urn:microsoft.com/office/officeart/2005/8/layout/cycle5"/>
    <dgm:cxn modelId="{03C3FB56-7B16-49D3-893A-8EBA677B8514}" type="presParOf" srcId="{D8796CCD-2AFA-454E-AD08-2054595F2701}" destId="{E4E89CAE-C5F6-4B1E-BCE4-3D92FFEBEDC4}" srcOrd="3" destOrd="0" presId="urn:microsoft.com/office/officeart/2005/8/layout/cycle5"/>
    <dgm:cxn modelId="{886DB0DD-8787-4324-8EAC-E3EC652ED6A9}" type="presParOf" srcId="{D8796CCD-2AFA-454E-AD08-2054595F2701}" destId="{7F7A2323-BFEE-440D-8702-DC25FD6502E0}" srcOrd="4" destOrd="0" presId="urn:microsoft.com/office/officeart/2005/8/layout/cycle5"/>
    <dgm:cxn modelId="{D7C27586-CC04-4148-9851-81799BE81343}" type="presParOf" srcId="{D8796CCD-2AFA-454E-AD08-2054595F2701}" destId="{0086E5E9-DDD7-4187-AB98-A1165387AB9B}" srcOrd="5" destOrd="0" presId="urn:microsoft.com/office/officeart/2005/8/layout/cycle5"/>
    <dgm:cxn modelId="{1A5D5FF2-9C6C-47C6-9D61-96F0E4170AF5}" type="presParOf" srcId="{D8796CCD-2AFA-454E-AD08-2054595F2701}" destId="{C18D75BB-E5D3-4E7D-9CD1-A26DF2F63957}" srcOrd="6" destOrd="0" presId="urn:microsoft.com/office/officeart/2005/8/layout/cycle5"/>
    <dgm:cxn modelId="{F7DD8573-08B3-4A36-B4E8-E14FD8F770EA}" type="presParOf" srcId="{D8796CCD-2AFA-454E-AD08-2054595F2701}" destId="{3C06FB1C-ABD2-4C3A-95E1-2F29E760C952}" srcOrd="7" destOrd="0" presId="urn:microsoft.com/office/officeart/2005/8/layout/cycle5"/>
    <dgm:cxn modelId="{51322CA1-0347-4A4C-98A9-75528EBE3A2C}" type="presParOf" srcId="{D8796CCD-2AFA-454E-AD08-2054595F2701}" destId="{C0A9BC2A-C7DB-455D-BAB5-464DAA16D225}" srcOrd="8" destOrd="0" presId="urn:microsoft.com/office/officeart/2005/8/layout/cycle5"/>
    <dgm:cxn modelId="{2BA5DF45-4FB2-4C01-B59D-2A4428882ED5}" type="presParOf" srcId="{D8796CCD-2AFA-454E-AD08-2054595F2701}" destId="{320D107D-54AD-4368-9B70-D31664FB2482}" srcOrd="9" destOrd="0" presId="urn:microsoft.com/office/officeart/2005/8/layout/cycle5"/>
    <dgm:cxn modelId="{F453F6C4-8618-427D-A924-89F54902DE47}" type="presParOf" srcId="{D8796CCD-2AFA-454E-AD08-2054595F2701}" destId="{9E3F2DCF-B937-4F44-824E-CEB0D7B1AC72}" srcOrd="10" destOrd="0" presId="urn:microsoft.com/office/officeart/2005/8/layout/cycle5"/>
    <dgm:cxn modelId="{42DFF28F-9055-43C0-8C14-58B8C08464B3}" type="presParOf" srcId="{D8796CCD-2AFA-454E-AD08-2054595F2701}" destId="{3C379CB1-A5DF-47D5-B3C7-C1CD3324AA6D}" srcOrd="11" destOrd="0" presId="urn:microsoft.com/office/officeart/2005/8/layout/cycle5"/>
    <dgm:cxn modelId="{7887319B-B045-48FB-903E-DE0634F7196D}" type="presParOf" srcId="{D8796CCD-2AFA-454E-AD08-2054595F2701}" destId="{BDE9E4A0-FE83-46C6-BAEA-7016FC35BE01}" srcOrd="12" destOrd="0" presId="urn:microsoft.com/office/officeart/2005/8/layout/cycle5"/>
    <dgm:cxn modelId="{7F6A0206-7620-4E61-84AF-B6C5C8FE243A}" type="presParOf" srcId="{D8796CCD-2AFA-454E-AD08-2054595F2701}" destId="{CD0864AD-3A99-459D-999B-806D1DE069B1}" srcOrd="13" destOrd="0" presId="urn:microsoft.com/office/officeart/2005/8/layout/cycle5"/>
    <dgm:cxn modelId="{41188715-6353-4703-8864-52E4F96AF827}" type="presParOf" srcId="{D8796CCD-2AFA-454E-AD08-2054595F2701}" destId="{DBE64401-4C4E-44D5-A6A2-E56A59B9D1E2}" srcOrd="14" destOrd="0" presId="urn:microsoft.com/office/officeart/2005/8/layout/cycle5"/>
    <dgm:cxn modelId="{D4382AD3-0B51-449A-A771-B8C3F5AB1175}" type="presParOf" srcId="{D8796CCD-2AFA-454E-AD08-2054595F2701}" destId="{5932F415-2137-477C-9BA7-35BAA872B3BE}" srcOrd="15" destOrd="0" presId="urn:microsoft.com/office/officeart/2005/8/layout/cycle5"/>
    <dgm:cxn modelId="{1FECD6DA-7B21-401E-B0E5-3B15FB2608B5}" type="presParOf" srcId="{D8796CCD-2AFA-454E-AD08-2054595F2701}" destId="{790B92CA-922A-4720-9CD6-1336C3EBDD32}" srcOrd="16" destOrd="0" presId="urn:microsoft.com/office/officeart/2005/8/layout/cycle5"/>
    <dgm:cxn modelId="{80DF4890-4DAF-42C5-8080-EFAF60113859}" type="presParOf" srcId="{D8796CCD-2AFA-454E-AD08-2054595F2701}" destId="{54DEB7C6-73E6-4428-8B40-4A17D74C883F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9DC5E0-FA9D-46D8-948E-D86E8780A42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89CF02-DA15-4043-B32A-974F3AE2B2AA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object</a:t>
          </a:r>
          <a:endParaRPr lang="zh-CN" altLang="en-US" sz="3200" b="1" dirty="0">
            <a:latin typeface="+mn-ea"/>
            <a:ea typeface="+mn-ea"/>
          </a:endParaRPr>
        </a:p>
      </dgm:t>
    </dgm:pt>
    <dgm:pt modelId="{5F19DE2B-BF5B-4973-A729-4BC435C310FC}" cxnId="{76CC58A1-5CE0-461E-AF9A-5A0D852DA715}" type="parTrans">
      <dgm:prSet/>
      <dgm:spPr/>
      <dgm:t>
        <a:bodyPr/>
        <a:lstStyle/>
        <a:p>
          <a:endParaRPr lang="zh-CN" altLang="en-US"/>
        </a:p>
      </dgm:t>
    </dgm:pt>
    <dgm:pt modelId="{2655435B-7D87-460B-BE69-0D4605A076BE}" cxnId="{76CC58A1-5CE0-461E-AF9A-5A0D852DA715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F548CCDB-93AB-4D6E-A709-1A3C025B14F4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inject</a:t>
          </a:r>
          <a:endParaRPr lang="zh-CN" altLang="en-US" sz="3200" b="1" dirty="0">
            <a:latin typeface="+mn-ea"/>
            <a:ea typeface="+mn-ea"/>
          </a:endParaRPr>
        </a:p>
      </dgm:t>
    </dgm:pt>
    <dgm:pt modelId="{93FE3EB8-CF1D-4DFD-9D69-A696C98D4B4A}" cxnId="{C296A80B-EBB8-48F6-BE88-2F0D292842FE}" type="parTrans">
      <dgm:prSet/>
      <dgm:spPr/>
      <dgm:t>
        <a:bodyPr/>
        <a:lstStyle/>
        <a:p>
          <a:endParaRPr lang="zh-CN" altLang="en-US"/>
        </a:p>
      </dgm:t>
    </dgm:pt>
    <dgm:pt modelId="{9B515875-B450-4E1C-A4D6-644D20046362}" cxnId="{C296A80B-EBB8-48F6-BE88-2F0D292842FE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0A81E906-6ABB-454B-A2E6-C2F4B9D6D635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subject</a:t>
          </a:r>
          <a:endParaRPr lang="zh-CN" altLang="en-US" sz="3200" b="1" dirty="0">
            <a:latin typeface="+mn-ea"/>
            <a:ea typeface="+mn-ea"/>
          </a:endParaRPr>
        </a:p>
      </dgm:t>
    </dgm:pt>
    <dgm:pt modelId="{C788AD7A-FD74-489B-B095-A5F315736965}" cxnId="{FAA224CF-004D-464B-A411-172AE86454DA}" type="parTrans">
      <dgm:prSet/>
      <dgm:spPr/>
      <dgm:t>
        <a:bodyPr/>
        <a:lstStyle/>
        <a:p>
          <a:endParaRPr lang="zh-CN" altLang="en-US"/>
        </a:p>
      </dgm:t>
    </dgm:pt>
    <dgm:pt modelId="{BD2B7E78-7A15-4EFB-81F7-E125DAC05CC8}" cxnId="{FAA224CF-004D-464B-A411-172AE86454DA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22FC7739-ED52-4C53-8D99-E5CD326DD3EE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eject 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D1ECE70C-7F2F-42DD-A645-0907A29CD10A}" cxnId="{0473D3A7-C475-4266-B463-60F51BB7A937}" type="parTrans">
      <dgm:prSet/>
      <dgm:spPr/>
      <dgm:t>
        <a:bodyPr/>
        <a:lstStyle/>
        <a:p>
          <a:endParaRPr lang="zh-CN" altLang="en-US"/>
        </a:p>
      </dgm:t>
    </dgm:pt>
    <dgm:pt modelId="{35314256-DF02-4B69-9AF8-83E55894A984}" cxnId="{0473D3A7-C475-4266-B463-60F51BB7A937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FB87A311-6BD5-4085-B1F6-1AF521728D4C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reject</a:t>
          </a:r>
          <a:endParaRPr lang="zh-CN" altLang="en-US" sz="3200" b="1" dirty="0">
            <a:latin typeface="+mn-ea"/>
            <a:ea typeface="+mn-ea"/>
          </a:endParaRPr>
        </a:p>
      </dgm:t>
    </dgm:pt>
    <dgm:pt modelId="{1CFF4880-C15B-42B4-8C10-50C3D61209C7}" cxnId="{CE8AB187-76C2-4D23-9744-AB81D63986A6}" type="parTrans">
      <dgm:prSet/>
      <dgm:spPr/>
      <dgm:t>
        <a:bodyPr/>
        <a:lstStyle/>
        <a:p>
          <a:endParaRPr lang="zh-CN" altLang="en-US"/>
        </a:p>
      </dgm:t>
    </dgm:pt>
    <dgm:pt modelId="{7A4B98D5-8391-4A4B-8730-BD222F6AC075}" cxnId="{CE8AB187-76C2-4D23-9744-AB81D63986A6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2358B715-B041-47D1-B93F-025BC0B15242}">
      <dgm:prSet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project </a:t>
          </a:r>
          <a:endParaRPr lang="zh-CN" altLang="en-US" sz="3200" b="1" dirty="0">
            <a:latin typeface="+mn-ea"/>
            <a:ea typeface="+mn-ea"/>
          </a:endParaRPr>
        </a:p>
      </dgm:t>
    </dgm:pt>
    <dgm:pt modelId="{7FFFF30A-2725-4B50-9A8C-24E241CF909D}" cxnId="{68CEED6D-2F18-494D-A762-FF101A7DE0AE}" type="parTrans">
      <dgm:prSet/>
      <dgm:spPr/>
      <dgm:t>
        <a:bodyPr/>
        <a:lstStyle/>
        <a:p>
          <a:endParaRPr lang="zh-CN" altLang="en-US"/>
        </a:p>
      </dgm:t>
    </dgm:pt>
    <dgm:pt modelId="{439CE18D-EB52-4E74-8D0F-D24862489C6F}" cxnId="{68CEED6D-2F18-494D-A762-FF101A7DE0AE}" type="sibTrans">
      <dgm:prSet/>
      <dgm:spPr/>
      <dgm:t>
        <a:bodyPr/>
        <a:lstStyle/>
        <a:p>
          <a:endParaRPr lang="zh-CN" altLang="en-US" sz="3200" b="1">
            <a:latin typeface="+mn-ea"/>
            <a:ea typeface="+mn-ea"/>
          </a:endParaRPr>
        </a:p>
      </dgm:t>
    </dgm:pt>
    <dgm:pt modelId="{D8796CCD-2AFA-454E-AD08-2054595F2701}" type="pres">
      <dgm:prSet presAssocID="{0F9DC5E0-FA9D-46D8-948E-D86E8780A4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1977F4-E668-41F5-83CB-1F1EC56793E8}" type="pres">
      <dgm:prSet presAssocID="{2358B715-B041-47D1-B93F-025BC0B15242}" presName="node" presStyleLbl="node1" presStyleIdx="0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99B411-9519-4837-B913-944BB2E00BEC}" type="pres">
      <dgm:prSet presAssocID="{2358B715-B041-47D1-B93F-025BC0B15242}" presName="spNode" presStyleCnt="0"/>
      <dgm:spPr/>
    </dgm:pt>
    <dgm:pt modelId="{38C33B0D-EA57-4EBC-98F1-941EEE1881FD}" type="pres">
      <dgm:prSet presAssocID="{439CE18D-EB52-4E74-8D0F-D24862489C6F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E4E89CAE-C5F6-4B1E-BCE4-3D92FFEBEDC4}" type="pres">
      <dgm:prSet presAssocID="{AE89CF02-DA15-4043-B32A-974F3AE2B2AA}" presName="node" presStyleLbl="node1" presStyleIdx="1" presStyleCnt="6" custScaleX="2106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7A2323-BFEE-440D-8702-DC25FD6502E0}" type="pres">
      <dgm:prSet presAssocID="{AE89CF02-DA15-4043-B32A-974F3AE2B2AA}" presName="spNode" presStyleCnt="0"/>
      <dgm:spPr/>
    </dgm:pt>
    <dgm:pt modelId="{0086E5E9-DDD7-4187-AB98-A1165387AB9B}" type="pres">
      <dgm:prSet presAssocID="{2655435B-7D87-460B-BE69-0D4605A076BE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C18D75BB-E5D3-4E7D-9CD1-A26DF2F63957}" type="pres">
      <dgm:prSet presAssocID="{F548CCDB-93AB-4D6E-A709-1A3C025B14F4}" presName="node" presStyleLbl="node1" presStyleIdx="2" presStyleCnt="6" custScaleX="1965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06FB1C-ABD2-4C3A-95E1-2F29E760C952}" type="pres">
      <dgm:prSet presAssocID="{F548CCDB-93AB-4D6E-A709-1A3C025B14F4}" presName="spNode" presStyleCnt="0"/>
      <dgm:spPr/>
    </dgm:pt>
    <dgm:pt modelId="{C0A9BC2A-C7DB-455D-BAB5-464DAA16D225}" type="pres">
      <dgm:prSet presAssocID="{9B515875-B450-4E1C-A4D6-644D20046362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320D107D-54AD-4368-9B70-D31664FB2482}" type="pres">
      <dgm:prSet presAssocID="{0A81E906-6ABB-454B-A2E6-C2F4B9D6D635}" presName="node" presStyleLbl="node1" presStyleIdx="3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F2DCF-B937-4F44-824E-CEB0D7B1AC72}" type="pres">
      <dgm:prSet presAssocID="{0A81E906-6ABB-454B-A2E6-C2F4B9D6D635}" presName="spNode" presStyleCnt="0"/>
      <dgm:spPr/>
    </dgm:pt>
    <dgm:pt modelId="{3C379CB1-A5DF-47D5-B3C7-C1CD3324AA6D}" type="pres">
      <dgm:prSet presAssocID="{BD2B7E78-7A15-4EFB-81F7-E125DAC05CC8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BDE9E4A0-FE83-46C6-BAEA-7016FC35BE01}" type="pres">
      <dgm:prSet presAssocID="{22FC7739-ED52-4C53-8D99-E5CD326DD3EE}" presName="node" presStyleLbl="node1" presStyleIdx="4" presStyleCnt="6" custScaleX="1708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864AD-3A99-459D-999B-806D1DE069B1}" type="pres">
      <dgm:prSet presAssocID="{22FC7739-ED52-4C53-8D99-E5CD326DD3EE}" presName="spNode" presStyleCnt="0"/>
      <dgm:spPr/>
    </dgm:pt>
    <dgm:pt modelId="{DBE64401-4C4E-44D5-A6A2-E56A59B9D1E2}" type="pres">
      <dgm:prSet presAssocID="{35314256-DF02-4B69-9AF8-83E55894A984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5932F415-2137-477C-9BA7-35BAA872B3BE}" type="pres">
      <dgm:prSet presAssocID="{FB87A311-6BD5-4085-B1F6-1AF521728D4C}" presName="node" presStyleLbl="node1" presStyleIdx="5" presStyleCnt="6" custScaleX="157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B92CA-922A-4720-9CD6-1336C3EBDD32}" type="pres">
      <dgm:prSet presAssocID="{FB87A311-6BD5-4085-B1F6-1AF521728D4C}" presName="spNode" presStyleCnt="0"/>
      <dgm:spPr/>
    </dgm:pt>
    <dgm:pt modelId="{54DEB7C6-73E6-4428-8B40-4A17D74C883F}" type="pres">
      <dgm:prSet presAssocID="{7A4B98D5-8391-4A4B-8730-BD222F6AC075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0473D3A7-C475-4266-B463-60F51BB7A937}" srcId="{0F9DC5E0-FA9D-46D8-948E-D86E8780A424}" destId="{22FC7739-ED52-4C53-8D99-E5CD326DD3EE}" srcOrd="4" destOrd="0" parTransId="{D1ECE70C-7F2F-42DD-A645-0907A29CD10A}" sibTransId="{35314256-DF02-4B69-9AF8-83E55894A984}"/>
    <dgm:cxn modelId="{47FE6713-4851-4124-AC56-50B907D5978F}" type="presOf" srcId="{2358B715-B041-47D1-B93F-025BC0B15242}" destId="{3C1977F4-E668-41F5-83CB-1F1EC56793E8}" srcOrd="0" destOrd="0" presId="urn:microsoft.com/office/officeart/2005/8/layout/cycle5"/>
    <dgm:cxn modelId="{ACEA2080-5CBA-4568-9238-04E77BF83455}" type="presOf" srcId="{35314256-DF02-4B69-9AF8-83E55894A984}" destId="{DBE64401-4C4E-44D5-A6A2-E56A59B9D1E2}" srcOrd="0" destOrd="0" presId="urn:microsoft.com/office/officeart/2005/8/layout/cycle5"/>
    <dgm:cxn modelId="{59AA8B14-01E0-42E3-A2AB-DE7AC77FA1C2}" type="presOf" srcId="{AE89CF02-DA15-4043-B32A-974F3AE2B2AA}" destId="{E4E89CAE-C5F6-4B1E-BCE4-3D92FFEBEDC4}" srcOrd="0" destOrd="0" presId="urn:microsoft.com/office/officeart/2005/8/layout/cycle5"/>
    <dgm:cxn modelId="{FE7D7E21-39F6-4714-AA07-A81745BDF526}" type="presOf" srcId="{9B515875-B450-4E1C-A4D6-644D20046362}" destId="{C0A9BC2A-C7DB-455D-BAB5-464DAA16D225}" srcOrd="0" destOrd="0" presId="urn:microsoft.com/office/officeart/2005/8/layout/cycle5"/>
    <dgm:cxn modelId="{C296A80B-EBB8-48F6-BE88-2F0D292842FE}" srcId="{0F9DC5E0-FA9D-46D8-948E-D86E8780A424}" destId="{F548CCDB-93AB-4D6E-A709-1A3C025B14F4}" srcOrd="2" destOrd="0" parTransId="{93FE3EB8-CF1D-4DFD-9D69-A696C98D4B4A}" sibTransId="{9B515875-B450-4E1C-A4D6-644D20046362}"/>
    <dgm:cxn modelId="{68CEED6D-2F18-494D-A762-FF101A7DE0AE}" srcId="{0F9DC5E0-FA9D-46D8-948E-D86E8780A424}" destId="{2358B715-B041-47D1-B93F-025BC0B15242}" srcOrd="0" destOrd="0" parTransId="{7FFFF30A-2725-4B50-9A8C-24E241CF909D}" sibTransId="{439CE18D-EB52-4E74-8D0F-D24862489C6F}"/>
    <dgm:cxn modelId="{0E1458B5-7DB4-4CA0-A068-D649B3A51D4A}" type="presOf" srcId="{2655435B-7D87-460B-BE69-0D4605A076BE}" destId="{0086E5E9-DDD7-4187-AB98-A1165387AB9B}" srcOrd="0" destOrd="0" presId="urn:microsoft.com/office/officeart/2005/8/layout/cycle5"/>
    <dgm:cxn modelId="{CE8AB187-76C2-4D23-9744-AB81D63986A6}" srcId="{0F9DC5E0-FA9D-46D8-948E-D86E8780A424}" destId="{FB87A311-6BD5-4085-B1F6-1AF521728D4C}" srcOrd="5" destOrd="0" parTransId="{1CFF4880-C15B-42B4-8C10-50C3D61209C7}" sibTransId="{7A4B98D5-8391-4A4B-8730-BD222F6AC075}"/>
    <dgm:cxn modelId="{FD55171C-E540-4B21-AED8-962A1CF908AF}" type="presOf" srcId="{FB87A311-6BD5-4085-B1F6-1AF521728D4C}" destId="{5932F415-2137-477C-9BA7-35BAA872B3BE}" srcOrd="0" destOrd="0" presId="urn:microsoft.com/office/officeart/2005/8/layout/cycle5"/>
    <dgm:cxn modelId="{5EB17D3C-D288-4F1F-BB8C-134E232707FF}" type="presOf" srcId="{0A81E906-6ABB-454B-A2E6-C2F4B9D6D635}" destId="{320D107D-54AD-4368-9B70-D31664FB2482}" srcOrd="0" destOrd="0" presId="urn:microsoft.com/office/officeart/2005/8/layout/cycle5"/>
    <dgm:cxn modelId="{76CC58A1-5CE0-461E-AF9A-5A0D852DA715}" srcId="{0F9DC5E0-FA9D-46D8-948E-D86E8780A424}" destId="{AE89CF02-DA15-4043-B32A-974F3AE2B2AA}" srcOrd="1" destOrd="0" parTransId="{5F19DE2B-BF5B-4973-A729-4BC435C310FC}" sibTransId="{2655435B-7D87-460B-BE69-0D4605A076BE}"/>
    <dgm:cxn modelId="{FAA224CF-004D-464B-A411-172AE86454DA}" srcId="{0F9DC5E0-FA9D-46D8-948E-D86E8780A424}" destId="{0A81E906-6ABB-454B-A2E6-C2F4B9D6D635}" srcOrd="3" destOrd="0" parTransId="{C788AD7A-FD74-489B-B095-A5F315736965}" sibTransId="{BD2B7E78-7A15-4EFB-81F7-E125DAC05CC8}"/>
    <dgm:cxn modelId="{94BEB805-7DAE-4504-9059-99F1217CEAE6}" type="presOf" srcId="{0F9DC5E0-FA9D-46D8-948E-D86E8780A424}" destId="{D8796CCD-2AFA-454E-AD08-2054595F2701}" srcOrd="0" destOrd="0" presId="urn:microsoft.com/office/officeart/2005/8/layout/cycle5"/>
    <dgm:cxn modelId="{31B83532-7221-45E6-950B-8E1F0EBC624D}" type="presOf" srcId="{22FC7739-ED52-4C53-8D99-E5CD326DD3EE}" destId="{BDE9E4A0-FE83-46C6-BAEA-7016FC35BE01}" srcOrd="0" destOrd="0" presId="urn:microsoft.com/office/officeart/2005/8/layout/cycle5"/>
    <dgm:cxn modelId="{01D381E3-CA80-4D71-8B68-BE4D3FB63EF0}" type="presOf" srcId="{439CE18D-EB52-4E74-8D0F-D24862489C6F}" destId="{38C33B0D-EA57-4EBC-98F1-941EEE1881FD}" srcOrd="0" destOrd="0" presId="urn:microsoft.com/office/officeart/2005/8/layout/cycle5"/>
    <dgm:cxn modelId="{11816470-9417-4312-A62A-4336A3294D0A}" type="presOf" srcId="{7A4B98D5-8391-4A4B-8730-BD222F6AC075}" destId="{54DEB7C6-73E6-4428-8B40-4A17D74C883F}" srcOrd="0" destOrd="0" presId="urn:microsoft.com/office/officeart/2005/8/layout/cycle5"/>
    <dgm:cxn modelId="{3F00811C-E671-436F-9CB1-EA1185BCC907}" type="presOf" srcId="{BD2B7E78-7A15-4EFB-81F7-E125DAC05CC8}" destId="{3C379CB1-A5DF-47D5-B3C7-C1CD3324AA6D}" srcOrd="0" destOrd="0" presId="urn:microsoft.com/office/officeart/2005/8/layout/cycle5"/>
    <dgm:cxn modelId="{2780FF07-9B6E-49E2-93E4-4590F1799FDE}" type="presOf" srcId="{F548CCDB-93AB-4D6E-A709-1A3C025B14F4}" destId="{C18D75BB-E5D3-4E7D-9CD1-A26DF2F63957}" srcOrd="0" destOrd="0" presId="urn:microsoft.com/office/officeart/2005/8/layout/cycle5"/>
    <dgm:cxn modelId="{E3019028-2B11-447B-AC94-72DE2861441F}" type="presParOf" srcId="{D8796CCD-2AFA-454E-AD08-2054595F2701}" destId="{3C1977F4-E668-41F5-83CB-1F1EC56793E8}" srcOrd="0" destOrd="0" presId="urn:microsoft.com/office/officeart/2005/8/layout/cycle5"/>
    <dgm:cxn modelId="{1EC9851A-1281-4D2F-AEE0-930DBBCE9E3C}" type="presParOf" srcId="{D8796CCD-2AFA-454E-AD08-2054595F2701}" destId="{2B99B411-9519-4837-B913-944BB2E00BEC}" srcOrd="1" destOrd="0" presId="urn:microsoft.com/office/officeart/2005/8/layout/cycle5"/>
    <dgm:cxn modelId="{7742EFF0-95A4-4B20-9DD7-754BCD615AE0}" type="presParOf" srcId="{D8796CCD-2AFA-454E-AD08-2054595F2701}" destId="{38C33B0D-EA57-4EBC-98F1-941EEE1881FD}" srcOrd="2" destOrd="0" presId="urn:microsoft.com/office/officeart/2005/8/layout/cycle5"/>
    <dgm:cxn modelId="{BF59EB6C-21BC-410C-9D90-ED103A44CAD1}" type="presParOf" srcId="{D8796CCD-2AFA-454E-AD08-2054595F2701}" destId="{E4E89CAE-C5F6-4B1E-BCE4-3D92FFEBEDC4}" srcOrd="3" destOrd="0" presId="urn:microsoft.com/office/officeart/2005/8/layout/cycle5"/>
    <dgm:cxn modelId="{86D54C2C-4FF3-4C03-BFB4-588F8E3DA571}" type="presParOf" srcId="{D8796CCD-2AFA-454E-AD08-2054595F2701}" destId="{7F7A2323-BFEE-440D-8702-DC25FD6502E0}" srcOrd="4" destOrd="0" presId="urn:microsoft.com/office/officeart/2005/8/layout/cycle5"/>
    <dgm:cxn modelId="{E0F823CD-3456-494A-A72C-5EDC8CB0439A}" type="presParOf" srcId="{D8796CCD-2AFA-454E-AD08-2054595F2701}" destId="{0086E5E9-DDD7-4187-AB98-A1165387AB9B}" srcOrd="5" destOrd="0" presId="urn:microsoft.com/office/officeart/2005/8/layout/cycle5"/>
    <dgm:cxn modelId="{726B52A9-CA85-4C42-AD5D-C43326947678}" type="presParOf" srcId="{D8796CCD-2AFA-454E-AD08-2054595F2701}" destId="{C18D75BB-E5D3-4E7D-9CD1-A26DF2F63957}" srcOrd="6" destOrd="0" presId="urn:microsoft.com/office/officeart/2005/8/layout/cycle5"/>
    <dgm:cxn modelId="{13D06EB0-F728-42E3-9F75-FBA680F4EDD5}" type="presParOf" srcId="{D8796CCD-2AFA-454E-AD08-2054595F2701}" destId="{3C06FB1C-ABD2-4C3A-95E1-2F29E760C952}" srcOrd="7" destOrd="0" presId="urn:microsoft.com/office/officeart/2005/8/layout/cycle5"/>
    <dgm:cxn modelId="{581C4A71-37B5-4BD2-A9CD-A9551AFB89B2}" type="presParOf" srcId="{D8796CCD-2AFA-454E-AD08-2054595F2701}" destId="{C0A9BC2A-C7DB-455D-BAB5-464DAA16D225}" srcOrd="8" destOrd="0" presId="urn:microsoft.com/office/officeart/2005/8/layout/cycle5"/>
    <dgm:cxn modelId="{3E70798E-64E0-4693-B4F1-38178D97D908}" type="presParOf" srcId="{D8796CCD-2AFA-454E-AD08-2054595F2701}" destId="{320D107D-54AD-4368-9B70-D31664FB2482}" srcOrd="9" destOrd="0" presId="urn:microsoft.com/office/officeart/2005/8/layout/cycle5"/>
    <dgm:cxn modelId="{0EEACACA-D4D7-4AF7-A30F-2FE6A42F38DB}" type="presParOf" srcId="{D8796CCD-2AFA-454E-AD08-2054595F2701}" destId="{9E3F2DCF-B937-4F44-824E-CEB0D7B1AC72}" srcOrd="10" destOrd="0" presId="urn:microsoft.com/office/officeart/2005/8/layout/cycle5"/>
    <dgm:cxn modelId="{17518846-6408-4018-A073-D359B256AB02}" type="presParOf" srcId="{D8796CCD-2AFA-454E-AD08-2054595F2701}" destId="{3C379CB1-A5DF-47D5-B3C7-C1CD3324AA6D}" srcOrd="11" destOrd="0" presId="urn:microsoft.com/office/officeart/2005/8/layout/cycle5"/>
    <dgm:cxn modelId="{A46791C6-A6DC-423F-9033-EBB4BEE1D0D5}" type="presParOf" srcId="{D8796CCD-2AFA-454E-AD08-2054595F2701}" destId="{BDE9E4A0-FE83-46C6-BAEA-7016FC35BE01}" srcOrd="12" destOrd="0" presId="urn:microsoft.com/office/officeart/2005/8/layout/cycle5"/>
    <dgm:cxn modelId="{65592411-055B-4F5A-8ADC-498EC539FBA1}" type="presParOf" srcId="{D8796CCD-2AFA-454E-AD08-2054595F2701}" destId="{CD0864AD-3A99-459D-999B-806D1DE069B1}" srcOrd="13" destOrd="0" presId="urn:microsoft.com/office/officeart/2005/8/layout/cycle5"/>
    <dgm:cxn modelId="{41E178B2-8AAC-4C70-AEBE-15E08B8FE014}" type="presParOf" srcId="{D8796CCD-2AFA-454E-AD08-2054595F2701}" destId="{DBE64401-4C4E-44D5-A6A2-E56A59B9D1E2}" srcOrd="14" destOrd="0" presId="urn:microsoft.com/office/officeart/2005/8/layout/cycle5"/>
    <dgm:cxn modelId="{088571DB-F246-4125-A0D2-E8EEA83D14F6}" type="presParOf" srcId="{D8796CCD-2AFA-454E-AD08-2054595F2701}" destId="{5932F415-2137-477C-9BA7-35BAA872B3BE}" srcOrd="15" destOrd="0" presId="urn:microsoft.com/office/officeart/2005/8/layout/cycle5"/>
    <dgm:cxn modelId="{1FE4F11B-088C-4630-A2D4-99657B36E203}" type="presParOf" srcId="{D8796CCD-2AFA-454E-AD08-2054595F2701}" destId="{790B92CA-922A-4720-9CD6-1336C3EBDD32}" srcOrd="16" destOrd="0" presId="urn:microsoft.com/office/officeart/2005/8/layout/cycle5"/>
    <dgm:cxn modelId="{4FB28464-DCC4-4901-B456-9D3BBD871B51}" type="presParOf" srcId="{D8796CCD-2AFA-454E-AD08-2054595F2701}" destId="{54DEB7C6-73E6-4428-8B40-4A17D74C883F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977F4-E668-41F5-83CB-1F1EC56793E8}">
      <dsp:nvSpPr>
        <dsp:cNvPr id="0" name=""/>
        <dsp:cNvSpPr/>
      </dsp:nvSpPr>
      <dsp:spPr>
        <a:xfrm>
          <a:off x="4345679" y="2336"/>
          <a:ext cx="2393916" cy="97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recipe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4393120" y="49777"/>
        <a:ext cx="2299034" cy="876948"/>
      </dsp:txXfrm>
    </dsp:sp>
    <dsp:sp modelId="{38C33B0D-EA57-4EBC-98F1-941EEE1881FD}">
      <dsp:nvSpPr>
        <dsp:cNvPr id="0" name=""/>
        <dsp:cNvSpPr/>
      </dsp:nvSpPr>
      <dsp:spPr>
        <a:xfrm>
          <a:off x="3255367" y="488251"/>
          <a:ext cx="4574539" cy="4574539"/>
        </a:xfrm>
        <a:custGeom>
          <a:avLst/>
          <a:gdLst/>
          <a:ahLst/>
          <a:cxnLst/>
          <a:rect l="0" t="0" r="0" b="0"/>
          <a:pathLst>
            <a:path>
              <a:moveTo>
                <a:pt x="3571301" y="394423"/>
              </a:moveTo>
              <a:arcTo wR="2287269" hR="2287269" stAng="18249084" swAng="4690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89CAE-C5F6-4B1E-BCE4-3D92FFEBEDC4}">
      <dsp:nvSpPr>
        <dsp:cNvPr id="0" name=""/>
        <dsp:cNvSpPr/>
      </dsp:nvSpPr>
      <dsp:spPr>
        <a:xfrm>
          <a:off x="5948538" y="1145971"/>
          <a:ext cx="3149866" cy="97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participate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5995979" y="1193412"/>
        <a:ext cx="3054984" cy="876948"/>
      </dsp:txXfrm>
    </dsp:sp>
    <dsp:sp modelId="{0086E5E9-DDD7-4187-AB98-A1165387AB9B}">
      <dsp:nvSpPr>
        <dsp:cNvPr id="0" name=""/>
        <dsp:cNvSpPr/>
      </dsp:nvSpPr>
      <dsp:spPr>
        <a:xfrm>
          <a:off x="3255367" y="488251"/>
          <a:ext cx="4574539" cy="4574539"/>
        </a:xfrm>
        <a:custGeom>
          <a:avLst/>
          <a:gdLst/>
          <a:ahLst/>
          <a:cxnLst/>
          <a:rect l="0" t="0" r="0" b="0"/>
          <a:pathLst>
            <a:path>
              <a:moveTo>
                <a:pt x="4538943" y="1885316"/>
              </a:moveTo>
              <a:arcTo wR="2287269" hR="2287269" stAng="20992715" swAng="1214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D75BB-E5D3-4E7D-9CD1-A26DF2F63957}">
      <dsp:nvSpPr>
        <dsp:cNvPr id="0" name=""/>
        <dsp:cNvSpPr/>
      </dsp:nvSpPr>
      <dsp:spPr>
        <a:xfrm>
          <a:off x="6054482" y="3433241"/>
          <a:ext cx="2937977" cy="97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anticipate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6101923" y="3480682"/>
        <a:ext cx="2843095" cy="876948"/>
      </dsp:txXfrm>
    </dsp:sp>
    <dsp:sp modelId="{C0A9BC2A-C7DB-455D-BAB5-464DAA16D225}">
      <dsp:nvSpPr>
        <dsp:cNvPr id="0" name=""/>
        <dsp:cNvSpPr/>
      </dsp:nvSpPr>
      <dsp:spPr>
        <a:xfrm>
          <a:off x="3255367" y="488251"/>
          <a:ext cx="4574539" cy="4574539"/>
        </a:xfrm>
        <a:custGeom>
          <a:avLst/>
          <a:gdLst/>
          <a:ahLst/>
          <a:cxnLst/>
          <a:rect l="0" t="0" r="0" b="0"/>
          <a:pathLst>
            <a:path>
              <a:moveTo>
                <a:pt x="3816840" y="3987862"/>
              </a:moveTo>
              <a:arcTo wR="2287269" hR="2287269" stAng="2881842" swAng="4690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D107D-54AD-4368-9B70-D31664FB2482}">
      <dsp:nvSpPr>
        <dsp:cNvPr id="0" name=""/>
        <dsp:cNvSpPr/>
      </dsp:nvSpPr>
      <dsp:spPr>
        <a:xfrm>
          <a:off x="4345679" y="4576876"/>
          <a:ext cx="2393916" cy="97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discipline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4393120" y="4624317"/>
        <a:ext cx="2299034" cy="876948"/>
      </dsp:txXfrm>
    </dsp:sp>
    <dsp:sp modelId="{3C379CB1-A5DF-47D5-B3C7-C1CD3324AA6D}">
      <dsp:nvSpPr>
        <dsp:cNvPr id="0" name=""/>
        <dsp:cNvSpPr/>
      </dsp:nvSpPr>
      <dsp:spPr>
        <a:xfrm>
          <a:off x="3255367" y="488251"/>
          <a:ext cx="4574539" cy="4574539"/>
        </a:xfrm>
        <a:custGeom>
          <a:avLst/>
          <a:gdLst/>
          <a:ahLst/>
          <a:cxnLst/>
          <a:rect l="0" t="0" r="0" b="0"/>
          <a:pathLst>
            <a:path>
              <a:moveTo>
                <a:pt x="1003238" y="4180115"/>
              </a:moveTo>
              <a:arcTo wR="2287269" hR="2287269" stAng="7449084" swAng="4690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9E4A0-FE83-46C6-BAEA-7016FC35BE01}">
      <dsp:nvSpPr>
        <dsp:cNvPr id="0" name=""/>
        <dsp:cNvSpPr/>
      </dsp:nvSpPr>
      <dsp:spPr>
        <a:xfrm>
          <a:off x="2284542" y="3433241"/>
          <a:ext cx="2554523" cy="97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principal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2331983" y="3480682"/>
        <a:ext cx="2459641" cy="876948"/>
      </dsp:txXfrm>
    </dsp:sp>
    <dsp:sp modelId="{DBE64401-4C4E-44D5-A6A2-E56A59B9D1E2}">
      <dsp:nvSpPr>
        <dsp:cNvPr id="0" name=""/>
        <dsp:cNvSpPr/>
      </dsp:nvSpPr>
      <dsp:spPr>
        <a:xfrm>
          <a:off x="3255367" y="488251"/>
          <a:ext cx="4574539" cy="4574539"/>
        </a:xfrm>
        <a:custGeom>
          <a:avLst/>
          <a:gdLst/>
          <a:ahLst/>
          <a:cxnLst/>
          <a:rect l="0" t="0" r="0" b="0"/>
          <a:pathLst>
            <a:path>
              <a:moveTo>
                <a:pt x="35595" y="2689222"/>
              </a:moveTo>
              <a:arcTo wR="2287269" hR="2287269" stAng="10192715" swAng="1214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2F415-2137-477C-9BA7-35BAA872B3BE}">
      <dsp:nvSpPr>
        <dsp:cNvPr id="0" name=""/>
        <dsp:cNvSpPr/>
      </dsp:nvSpPr>
      <dsp:spPr>
        <a:xfrm>
          <a:off x="2387960" y="1145971"/>
          <a:ext cx="2347687" cy="97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principle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2435401" y="1193412"/>
        <a:ext cx="2252805" cy="876948"/>
      </dsp:txXfrm>
    </dsp:sp>
    <dsp:sp modelId="{54DEB7C6-73E6-4428-8B40-4A17D74C883F}">
      <dsp:nvSpPr>
        <dsp:cNvPr id="0" name=""/>
        <dsp:cNvSpPr/>
      </dsp:nvSpPr>
      <dsp:spPr>
        <a:xfrm>
          <a:off x="3255367" y="488251"/>
          <a:ext cx="4574539" cy="4574539"/>
        </a:xfrm>
        <a:custGeom>
          <a:avLst/>
          <a:gdLst/>
          <a:ahLst/>
          <a:cxnLst/>
          <a:rect l="0" t="0" r="0" b="0"/>
          <a:pathLst>
            <a:path>
              <a:moveTo>
                <a:pt x="757698" y="586677"/>
              </a:moveTo>
              <a:arcTo wR="2287269" hR="2287269" stAng="13681842" swAng="4690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2409714" cy="5977925"/>
        <a:chOff x="0" y="0"/>
        <a:chExt cx="12409714" cy="5977925"/>
      </a:xfrm>
    </dsp:grpSpPr>
    <dsp:sp modelId="{3C1977F4-E668-41F5-83CB-1F1EC56793E8}">
      <dsp:nvSpPr>
        <dsp:cNvPr id="3" name="圆角矩形 2"/>
        <dsp:cNvSpPr/>
      </dsp:nvSpPr>
      <dsp:spPr bwMode="white">
        <a:xfrm>
          <a:off x="5399110" y="0"/>
          <a:ext cx="1611494" cy="1047471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mission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5399110" y="0"/>
        <a:ext cx="1611494" cy="1047471"/>
      </dsp:txXfrm>
    </dsp:sp>
    <dsp:sp modelId="{38C33B0D-EA57-4EBC-98F1-941EEE1881FD}">
      <dsp:nvSpPr>
        <dsp:cNvPr id="4" name="弧形 3"/>
        <dsp:cNvSpPr/>
      </dsp:nvSpPr>
      <dsp:spPr bwMode="white">
        <a:xfrm>
          <a:off x="3739630" y="523735"/>
          <a:ext cx="4930454" cy="4930454"/>
        </a:xfrm>
        <a:prstGeom prst="arc">
          <a:avLst>
            <a:gd name="adj1" fmla="val 17650499"/>
            <a:gd name="adj2" fmla="val 1856807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739630" y="523735"/>
        <a:ext cx="4930454" cy="4930454"/>
      </dsp:txXfrm>
    </dsp:sp>
    <dsp:sp modelId="{E4E89CAE-C5F6-4B1E-BCE4-3D92FFEBEDC4}">
      <dsp:nvSpPr>
        <dsp:cNvPr id="5" name="圆角矩形 4"/>
        <dsp:cNvSpPr/>
      </dsp:nvSpPr>
      <dsp:spPr bwMode="white">
        <a:xfrm>
          <a:off x="7534059" y="1232614"/>
          <a:ext cx="1611494" cy="1047471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message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7534059" y="1232614"/>
        <a:ext cx="1611494" cy="1047471"/>
      </dsp:txXfrm>
    </dsp:sp>
    <dsp:sp modelId="{0086E5E9-DDD7-4187-AB98-A1165387AB9B}">
      <dsp:nvSpPr>
        <dsp:cNvPr id="6" name="弧形 5"/>
        <dsp:cNvSpPr/>
      </dsp:nvSpPr>
      <dsp:spPr bwMode="white">
        <a:xfrm>
          <a:off x="3739630" y="523735"/>
          <a:ext cx="4930454" cy="4930454"/>
        </a:xfrm>
        <a:prstGeom prst="arc">
          <a:avLst>
            <a:gd name="adj1" fmla="val 20998390"/>
            <a:gd name="adj2" fmla="val 601609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739630" y="523735"/>
        <a:ext cx="4930454" cy="4930454"/>
      </dsp:txXfrm>
    </dsp:sp>
    <dsp:sp modelId="{C18D75BB-E5D3-4E7D-9CD1-A26DF2F63957}">
      <dsp:nvSpPr>
        <dsp:cNvPr id="7" name="圆角矩形 6"/>
        <dsp:cNvSpPr/>
      </dsp:nvSpPr>
      <dsp:spPr bwMode="white">
        <a:xfrm>
          <a:off x="7534059" y="3697841"/>
          <a:ext cx="1611494" cy="1047471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commission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7534059" y="3697841"/>
        <a:ext cx="1611494" cy="1047471"/>
      </dsp:txXfrm>
    </dsp:sp>
    <dsp:sp modelId="{C0A9BC2A-C7DB-455D-BAB5-464DAA16D225}">
      <dsp:nvSpPr>
        <dsp:cNvPr id="8" name="弧形 7"/>
        <dsp:cNvSpPr/>
      </dsp:nvSpPr>
      <dsp:spPr bwMode="white">
        <a:xfrm>
          <a:off x="3739630" y="523735"/>
          <a:ext cx="4930454" cy="4930454"/>
        </a:xfrm>
        <a:prstGeom prst="arc">
          <a:avLst>
            <a:gd name="adj1" fmla="val 3031929"/>
            <a:gd name="adj2" fmla="val 394950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739630" y="523735"/>
        <a:ext cx="4930454" cy="4930454"/>
      </dsp:txXfrm>
    </dsp:sp>
    <dsp:sp modelId="{320D107D-54AD-4368-9B70-D31664FB2482}">
      <dsp:nvSpPr>
        <dsp:cNvPr id="9" name="圆角矩形 8"/>
        <dsp:cNvSpPr/>
      </dsp:nvSpPr>
      <dsp:spPr bwMode="white">
        <a:xfrm>
          <a:off x="5399110" y="4930454"/>
          <a:ext cx="1611494" cy="1047471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rPr>
            <a:t>promise 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5399110" y="4930454"/>
        <a:ext cx="1611494" cy="1047471"/>
      </dsp:txXfrm>
    </dsp:sp>
    <dsp:sp modelId="{3C379CB1-A5DF-47D5-B3C7-C1CD3324AA6D}">
      <dsp:nvSpPr>
        <dsp:cNvPr id="10" name="弧形 9"/>
        <dsp:cNvSpPr/>
      </dsp:nvSpPr>
      <dsp:spPr bwMode="white">
        <a:xfrm>
          <a:off x="3739630" y="523735"/>
          <a:ext cx="4930454" cy="4930454"/>
        </a:xfrm>
        <a:prstGeom prst="arc">
          <a:avLst>
            <a:gd name="adj1" fmla="val 6850499"/>
            <a:gd name="adj2" fmla="val 776807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739630" y="523735"/>
        <a:ext cx="4930454" cy="4930454"/>
      </dsp:txXfrm>
    </dsp:sp>
    <dsp:sp modelId="{BDE9E4A0-FE83-46C6-BAEA-7016FC35BE01}">
      <dsp:nvSpPr>
        <dsp:cNvPr id="11" name="圆角矩形 10"/>
        <dsp:cNvSpPr/>
      </dsp:nvSpPr>
      <dsp:spPr bwMode="white">
        <a:xfrm>
          <a:off x="3264161" y="3697841"/>
          <a:ext cx="1611494" cy="1047471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dismiss</a:t>
          </a:r>
          <a:r>
            <a:rPr lang="en-US" altLang="zh-CN" sz="3200" b="1" dirty="0" smtClean="0">
              <a:solidFill>
                <a:schemeClr val="bg1"/>
              </a:solidFill>
              <a:sym typeface="Arial" panose="020B0604020202020204" pitchFamily="34" charset="0"/>
            </a:rPr>
            <a:t> 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3264161" y="3697841"/>
        <a:ext cx="1611494" cy="1047471"/>
      </dsp:txXfrm>
    </dsp:sp>
    <dsp:sp modelId="{DBE64401-4C4E-44D5-A6A2-E56A59B9D1E2}">
      <dsp:nvSpPr>
        <dsp:cNvPr id="12" name="弧形 11"/>
        <dsp:cNvSpPr/>
      </dsp:nvSpPr>
      <dsp:spPr bwMode="white">
        <a:xfrm>
          <a:off x="3739630" y="523735"/>
          <a:ext cx="4930454" cy="4930454"/>
        </a:xfrm>
        <a:prstGeom prst="arc">
          <a:avLst>
            <a:gd name="adj1" fmla="val 10198390"/>
            <a:gd name="adj2" fmla="val 11401609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739630" y="523735"/>
        <a:ext cx="4930454" cy="4930454"/>
      </dsp:txXfrm>
    </dsp:sp>
    <dsp:sp modelId="{5932F415-2137-477C-9BA7-35BAA872B3BE}">
      <dsp:nvSpPr>
        <dsp:cNvPr id="13" name="圆角矩形 12"/>
        <dsp:cNvSpPr/>
      </dsp:nvSpPr>
      <dsp:spPr bwMode="white">
        <a:xfrm>
          <a:off x="3264161" y="1232614"/>
          <a:ext cx="1611494" cy="1047471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premise</a:t>
          </a:r>
          <a:r>
            <a:rPr lang="en-US" altLang="zh-CN" sz="3200" b="1" dirty="0" smtClean="0">
              <a:solidFill>
                <a:schemeClr val="bg1"/>
              </a:solidFill>
              <a:sym typeface="Arial" panose="020B0604020202020204" pitchFamily="34" charset="0"/>
            </a:rPr>
            <a:t> 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3264161" y="1232614"/>
        <a:ext cx="1611494" cy="1047471"/>
      </dsp:txXfrm>
    </dsp:sp>
    <dsp:sp modelId="{54DEB7C6-73E6-4428-8B40-4A17D74C883F}">
      <dsp:nvSpPr>
        <dsp:cNvPr id="14" name="弧形 13"/>
        <dsp:cNvSpPr/>
      </dsp:nvSpPr>
      <dsp:spPr bwMode="white">
        <a:xfrm>
          <a:off x="3739630" y="523735"/>
          <a:ext cx="4930454" cy="4930454"/>
        </a:xfrm>
        <a:prstGeom prst="arc">
          <a:avLst>
            <a:gd name="adj1" fmla="val 13831929"/>
            <a:gd name="adj2" fmla="val 1474950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739630" y="523735"/>
        <a:ext cx="4930454" cy="49304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977F4-E668-41F5-83CB-1F1EC56793E8}">
      <dsp:nvSpPr>
        <dsp:cNvPr id="0" name=""/>
        <dsp:cNvSpPr/>
      </dsp:nvSpPr>
      <dsp:spPr>
        <a:xfrm>
          <a:off x="4756758" y="3914"/>
          <a:ext cx="2575896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mission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4807805" y="54961"/>
        <a:ext cx="2473802" cy="943612"/>
      </dsp:txXfrm>
    </dsp:sp>
    <dsp:sp modelId="{38C33B0D-EA57-4EBC-98F1-941EEE1881FD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3844049" y="424333"/>
              </a:moveTo>
              <a:arcTo wR="2462194" hR="2462194" stAng="18248450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89CAE-C5F6-4B1E-BCE4-3D92FFEBEDC4}">
      <dsp:nvSpPr>
        <dsp:cNvPr id="0" name=""/>
        <dsp:cNvSpPr/>
      </dsp:nvSpPr>
      <dsp:spPr>
        <a:xfrm>
          <a:off x="6482374" y="1235011"/>
          <a:ext cx="3389310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message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6533421" y="1286058"/>
        <a:ext cx="3287216" cy="943612"/>
      </dsp:txXfrm>
    </dsp:sp>
    <dsp:sp modelId="{0086E5E9-DDD7-4187-AB98-A1165387AB9B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4886046" y="2029359"/>
              </a:moveTo>
              <a:arcTo wR="2462194" hR="2462194" stAng="20992514" swAng="12149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D75BB-E5D3-4E7D-9CD1-A26DF2F63957}">
      <dsp:nvSpPr>
        <dsp:cNvPr id="0" name=""/>
        <dsp:cNvSpPr/>
      </dsp:nvSpPr>
      <dsp:spPr>
        <a:xfrm>
          <a:off x="6596372" y="3697206"/>
          <a:ext cx="3161314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commission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6647419" y="3748253"/>
        <a:ext cx="3059220" cy="943612"/>
      </dsp:txXfrm>
    </dsp:sp>
    <dsp:sp modelId="{C0A9BC2A-C7DB-455D-BAB5-464DAA16D225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4108838" y="4292760"/>
              </a:moveTo>
              <a:arcTo wR="2462194" hR="2462194" stAng="2881665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D107D-54AD-4368-9B70-D31664FB2482}">
      <dsp:nvSpPr>
        <dsp:cNvPr id="0" name=""/>
        <dsp:cNvSpPr/>
      </dsp:nvSpPr>
      <dsp:spPr>
        <a:xfrm>
          <a:off x="4756758" y="4928304"/>
          <a:ext cx="2575896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+mn-ea"/>
              <a:ea typeface="+mn-ea"/>
              <a:sym typeface="Arial" pitchFamily="34" charset="0"/>
            </a:rPr>
            <a:t>promise 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4807805" y="4979351"/>
        <a:ext cx="2473802" cy="943612"/>
      </dsp:txXfrm>
    </dsp:sp>
    <dsp:sp modelId="{3C379CB1-A5DF-47D5-B3C7-C1CD3324AA6D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1080339" y="4500056"/>
              </a:moveTo>
              <a:arcTo wR="2462194" hR="2462194" stAng="7448450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9E4A0-FE83-46C6-BAEA-7016FC35BE01}">
      <dsp:nvSpPr>
        <dsp:cNvPr id="0" name=""/>
        <dsp:cNvSpPr/>
      </dsp:nvSpPr>
      <dsp:spPr>
        <a:xfrm>
          <a:off x="2538028" y="3697206"/>
          <a:ext cx="2748711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dismiss</a:t>
          </a:r>
          <a:r>
            <a:rPr lang="en-US" altLang="zh-CN" sz="3200" b="1" kern="1200" dirty="0" smtClean="0">
              <a:solidFill>
                <a:schemeClr val="bg1"/>
              </a:solidFill>
              <a:sym typeface="Arial" pitchFamily="34" charset="0"/>
            </a:rPr>
            <a:t> 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2589075" y="3748253"/>
        <a:ext cx="2646617" cy="943612"/>
      </dsp:txXfrm>
    </dsp:sp>
    <dsp:sp modelId="{DBE64401-4C4E-44D5-A6A2-E56A59B9D1E2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38343" y="2895030"/>
              </a:moveTo>
              <a:arcTo wR="2462194" hR="2462194" stAng="10192514" swAng="12149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2F415-2137-477C-9BA7-35BAA872B3BE}">
      <dsp:nvSpPr>
        <dsp:cNvPr id="0" name=""/>
        <dsp:cNvSpPr/>
      </dsp:nvSpPr>
      <dsp:spPr>
        <a:xfrm>
          <a:off x="2649307" y="1235011"/>
          <a:ext cx="2526152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premise</a:t>
          </a:r>
          <a:r>
            <a:rPr lang="en-US" altLang="zh-CN" sz="3200" b="1" kern="1200" dirty="0" smtClean="0">
              <a:solidFill>
                <a:schemeClr val="bg1"/>
              </a:solidFill>
              <a:sym typeface="Arial" pitchFamily="34" charset="0"/>
            </a:rPr>
            <a:t> 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2700354" y="1286058"/>
        <a:ext cx="2424058" cy="943612"/>
      </dsp:txXfrm>
    </dsp:sp>
    <dsp:sp modelId="{54DEB7C6-73E6-4428-8B40-4A17D74C883F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815551" y="631629"/>
              </a:moveTo>
              <a:arcTo wR="2462194" hR="2462194" stAng="13681665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977F4-E668-41F5-83CB-1F1EC56793E8}">
      <dsp:nvSpPr>
        <dsp:cNvPr id="0" name=""/>
        <dsp:cNvSpPr/>
      </dsp:nvSpPr>
      <dsp:spPr>
        <a:xfrm>
          <a:off x="4345679" y="2336"/>
          <a:ext cx="2393916" cy="97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recipe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4393120" y="49777"/>
        <a:ext cx="2299034" cy="876948"/>
      </dsp:txXfrm>
    </dsp:sp>
    <dsp:sp modelId="{38C33B0D-EA57-4EBC-98F1-941EEE1881FD}">
      <dsp:nvSpPr>
        <dsp:cNvPr id="0" name=""/>
        <dsp:cNvSpPr/>
      </dsp:nvSpPr>
      <dsp:spPr>
        <a:xfrm>
          <a:off x="3255367" y="488251"/>
          <a:ext cx="4574539" cy="4574539"/>
        </a:xfrm>
        <a:custGeom>
          <a:avLst/>
          <a:gdLst/>
          <a:ahLst/>
          <a:cxnLst/>
          <a:rect l="0" t="0" r="0" b="0"/>
          <a:pathLst>
            <a:path>
              <a:moveTo>
                <a:pt x="3571301" y="394423"/>
              </a:moveTo>
              <a:arcTo wR="2287269" hR="2287269" stAng="18249084" swAng="4690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89CAE-C5F6-4B1E-BCE4-3D92FFEBEDC4}">
      <dsp:nvSpPr>
        <dsp:cNvPr id="0" name=""/>
        <dsp:cNvSpPr/>
      </dsp:nvSpPr>
      <dsp:spPr>
        <a:xfrm>
          <a:off x="5948538" y="1145971"/>
          <a:ext cx="3149866" cy="97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participate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5995979" y="1193412"/>
        <a:ext cx="3054984" cy="876948"/>
      </dsp:txXfrm>
    </dsp:sp>
    <dsp:sp modelId="{0086E5E9-DDD7-4187-AB98-A1165387AB9B}">
      <dsp:nvSpPr>
        <dsp:cNvPr id="0" name=""/>
        <dsp:cNvSpPr/>
      </dsp:nvSpPr>
      <dsp:spPr>
        <a:xfrm>
          <a:off x="3255367" y="488251"/>
          <a:ext cx="4574539" cy="4574539"/>
        </a:xfrm>
        <a:custGeom>
          <a:avLst/>
          <a:gdLst/>
          <a:ahLst/>
          <a:cxnLst/>
          <a:rect l="0" t="0" r="0" b="0"/>
          <a:pathLst>
            <a:path>
              <a:moveTo>
                <a:pt x="4538943" y="1885316"/>
              </a:moveTo>
              <a:arcTo wR="2287269" hR="2287269" stAng="20992715" swAng="1214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D75BB-E5D3-4E7D-9CD1-A26DF2F63957}">
      <dsp:nvSpPr>
        <dsp:cNvPr id="0" name=""/>
        <dsp:cNvSpPr/>
      </dsp:nvSpPr>
      <dsp:spPr>
        <a:xfrm>
          <a:off x="6054482" y="3433241"/>
          <a:ext cx="2937977" cy="97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anticipate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6101923" y="3480682"/>
        <a:ext cx="2843095" cy="876948"/>
      </dsp:txXfrm>
    </dsp:sp>
    <dsp:sp modelId="{C0A9BC2A-C7DB-455D-BAB5-464DAA16D225}">
      <dsp:nvSpPr>
        <dsp:cNvPr id="0" name=""/>
        <dsp:cNvSpPr/>
      </dsp:nvSpPr>
      <dsp:spPr>
        <a:xfrm>
          <a:off x="3255367" y="488251"/>
          <a:ext cx="4574539" cy="4574539"/>
        </a:xfrm>
        <a:custGeom>
          <a:avLst/>
          <a:gdLst/>
          <a:ahLst/>
          <a:cxnLst/>
          <a:rect l="0" t="0" r="0" b="0"/>
          <a:pathLst>
            <a:path>
              <a:moveTo>
                <a:pt x="3816840" y="3987862"/>
              </a:moveTo>
              <a:arcTo wR="2287269" hR="2287269" stAng="2881842" swAng="4690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D107D-54AD-4368-9B70-D31664FB2482}">
      <dsp:nvSpPr>
        <dsp:cNvPr id="0" name=""/>
        <dsp:cNvSpPr/>
      </dsp:nvSpPr>
      <dsp:spPr>
        <a:xfrm>
          <a:off x="4345679" y="4576876"/>
          <a:ext cx="2393916" cy="97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discipline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4393120" y="4624317"/>
        <a:ext cx="2299034" cy="876948"/>
      </dsp:txXfrm>
    </dsp:sp>
    <dsp:sp modelId="{3C379CB1-A5DF-47D5-B3C7-C1CD3324AA6D}">
      <dsp:nvSpPr>
        <dsp:cNvPr id="0" name=""/>
        <dsp:cNvSpPr/>
      </dsp:nvSpPr>
      <dsp:spPr>
        <a:xfrm>
          <a:off x="3255367" y="488251"/>
          <a:ext cx="4574539" cy="4574539"/>
        </a:xfrm>
        <a:custGeom>
          <a:avLst/>
          <a:gdLst/>
          <a:ahLst/>
          <a:cxnLst/>
          <a:rect l="0" t="0" r="0" b="0"/>
          <a:pathLst>
            <a:path>
              <a:moveTo>
                <a:pt x="1003238" y="4180115"/>
              </a:moveTo>
              <a:arcTo wR="2287269" hR="2287269" stAng="7449084" swAng="4690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9E4A0-FE83-46C6-BAEA-7016FC35BE01}">
      <dsp:nvSpPr>
        <dsp:cNvPr id="0" name=""/>
        <dsp:cNvSpPr/>
      </dsp:nvSpPr>
      <dsp:spPr>
        <a:xfrm>
          <a:off x="2284542" y="3433241"/>
          <a:ext cx="2554523" cy="97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principal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2331983" y="3480682"/>
        <a:ext cx="2459641" cy="876948"/>
      </dsp:txXfrm>
    </dsp:sp>
    <dsp:sp modelId="{DBE64401-4C4E-44D5-A6A2-E56A59B9D1E2}">
      <dsp:nvSpPr>
        <dsp:cNvPr id="0" name=""/>
        <dsp:cNvSpPr/>
      </dsp:nvSpPr>
      <dsp:spPr>
        <a:xfrm>
          <a:off x="3255367" y="488251"/>
          <a:ext cx="4574539" cy="4574539"/>
        </a:xfrm>
        <a:custGeom>
          <a:avLst/>
          <a:gdLst/>
          <a:ahLst/>
          <a:cxnLst/>
          <a:rect l="0" t="0" r="0" b="0"/>
          <a:pathLst>
            <a:path>
              <a:moveTo>
                <a:pt x="35595" y="2689222"/>
              </a:moveTo>
              <a:arcTo wR="2287269" hR="2287269" stAng="10192715" swAng="1214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2F415-2137-477C-9BA7-35BAA872B3BE}">
      <dsp:nvSpPr>
        <dsp:cNvPr id="0" name=""/>
        <dsp:cNvSpPr/>
      </dsp:nvSpPr>
      <dsp:spPr>
        <a:xfrm>
          <a:off x="2387960" y="1145971"/>
          <a:ext cx="2347687" cy="97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+mn-ea"/>
              <a:ea typeface="+mn-ea"/>
            </a:rPr>
            <a:t>principle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2435401" y="1193412"/>
        <a:ext cx="2252805" cy="876948"/>
      </dsp:txXfrm>
    </dsp:sp>
    <dsp:sp modelId="{54DEB7C6-73E6-4428-8B40-4A17D74C883F}">
      <dsp:nvSpPr>
        <dsp:cNvPr id="0" name=""/>
        <dsp:cNvSpPr/>
      </dsp:nvSpPr>
      <dsp:spPr>
        <a:xfrm>
          <a:off x="3255367" y="488251"/>
          <a:ext cx="4574539" cy="4574539"/>
        </a:xfrm>
        <a:custGeom>
          <a:avLst/>
          <a:gdLst/>
          <a:ahLst/>
          <a:cxnLst/>
          <a:rect l="0" t="0" r="0" b="0"/>
          <a:pathLst>
            <a:path>
              <a:moveTo>
                <a:pt x="757698" y="586677"/>
              </a:moveTo>
              <a:arcTo wR="2287269" hR="2287269" stAng="13681842" swAng="4690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977F4-E668-41F5-83CB-1F1EC56793E8}">
      <dsp:nvSpPr>
        <dsp:cNvPr id="0" name=""/>
        <dsp:cNvSpPr/>
      </dsp:nvSpPr>
      <dsp:spPr>
        <a:xfrm>
          <a:off x="4756758" y="3914"/>
          <a:ext cx="2575896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enterprise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4807805" y="54961"/>
        <a:ext cx="2473802" cy="943612"/>
      </dsp:txXfrm>
    </dsp:sp>
    <dsp:sp modelId="{38C33B0D-EA57-4EBC-98F1-941EEE1881FD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3844049" y="424333"/>
              </a:moveTo>
              <a:arcTo wR="2462194" hR="2462194" stAng="18248450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89CAE-C5F6-4B1E-BCE4-3D92FFEBEDC4}">
      <dsp:nvSpPr>
        <dsp:cNvPr id="0" name=""/>
        <dsp:cNvSpPr/>
      </dsp:nvSpPr>
      <dsp:spPr>
        <a:xfrm>
          <a:off x="6482374" y="1235011"/>
          <a:ext cx="3389310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comprehend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6533421" y="1286058"/>
        <a:ext cx="3287216" cy="943612"/>
      </dsp:txXfrm>
    </dsp:sp>
    <dsp:sp modelId="{0086E5E9-DDD7-4187-AB98-A1165387AB9B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4886046" y="2029359"/>
              </a:moveTo>
              <a:arcTo wR="2462194" hR="2462194" stAng="20992514" swAng="12149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D75BB-E5D3-4E7D-9CD1-A26DF2F63957}">
      <dsp:nvSpPr>
        <dsp:cNvPr id="0" name=""/>
        <dsp:cNvSpPr/>
      </dsp:nvSpPr>
      <dsp:spPr>
        <a:xfrm>
          <a:off x="6596372" y="3697206"/>
          <a:ext cx="3161314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comprise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6647419" y="3748253"/>
        <a:ext cx="3059220" cy="943612"/>
      </dsp:txXfrm>
    </dsp:sp>
    <dsp:sp modelId="{C0A9BC2A-C7DB-455D-BAB5-464DAA16D225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4108838" y="4292760"/>
              </a:moveTo>
              <a:arcTo wR="2462194" hR="2462194" stAng="2881665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D107D-54AD-4368-9B70-D31664FB2482}">
      <dsp:nvSpPr>
        <dsp:cNvPr id="0" name=""/>
        <dsp:cNvSpPr/>
      </dsp:nvSpPr>
      <dsp:spPr>
        <a:xfrm>
          <a:off x="4756758" y="4928304"/>
          <a:ext cx="2575896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prison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4807805" y="4979351"/>
        <a:ext cx="2473802" cy="943612"/>
      </dsp:txXfrm>
    </dsp:sp>
    <dsp:sp modelId="{3C379CB1-A5DF-47D5-B3C7-C1CD3324AA6D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1080339" y="4500056"/>
              </a:moveTo>
              <a:arcTo wR="2462194" hR="2462194" stAng="7448450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9E4A0-FE83-46C6-BAEA-7016FC35BE01}">
      <dsp:nvSpPr>
        <dsp:cNvPr id="0" name=""/>
        <dsp:cNvSpPr/>
      </dsp:nvSpPr>
      <dsp:spPr>
        <a:xfrm>
          <a:off x="2538028" y="3697206"/>
          <a:ext cx="2748711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prize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2589075" y="3748253"/>
        <a:ext cx="2646617" cy="943612"/>
      </dsp:txXfrm>
    </dsp:sp>
    <dsp:sp modelId="{DBE64401-4C4E-44D5-A6A2-E56A59B9D1E2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38343" y="2895030"/>
              </a:moveTo>
              <a:arcTo wR="2462194" hR="2462194" stAng="10192514" swAng="12149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2F415-2137-477C-9BA7-35BAA872B3BE}">
      <dsp:nvSpPr>
        <dsp:cNvPr id="0" name=""/>
        <dsp:cNvSpPr/>
      </dsp:nvSpPr>
      <dsp:spPr>
        <a:xfrm>
          <a:off x="2649307" y="1235011"/>
          <a:ext cx="2526152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surprise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2700354" y="1286058"/>
        <a:ext cx="2424058" cy="943612"/>
      </dsp:txXfrm>
    </dsp:sp>
    <dsp:sp modelId="{54DEB7C6-73E6-4428-8B40-4A17D74C883F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815551" y="631629"/>
              </a:moveTo>
              <a:arcTo wR="2462194" hR="2462194" stAng="13681665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977F4-E668-41F5-83CB-1F1EC56793E8}">
      <dsp:nvSpPr>
        <dsp:cNvPr id="0" name=""/>
        <dsp:cNvSpPr/>
      </dsp:nvSpPr>
      <dsp:spPr>
        <a:xfrm>
          <a:off x="4756758" y="3914"/>
          <a:ext cx="2575896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enterprise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4807805" y="54961"/>
        <a:ext cx="2473802" cy="943612"/>
      </dsp:txXfrm>
    </dsp:sp>
    <dsp:sp modelId="{38C33B0D-EA57-4EBC-98F1-941EEE1881FD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3844049" y="424333"/>
              </a:moveTo>
              <a:arcTo wR="2462194" hR="2462194" stAng="18248450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89CAE-C5F6-4B1E-BCE4-3D92FFEBEDC4}">
      <dsp:nvSpPr>
        <dsp:cNvPr id="0" name=""/>
        <dsp:cNvSpPr/>
      </dsp:nvSpPr>
      <dsp:spPr>
        <a:xfrm>
          <a:off x="6482374" y="1235011"/>
          <a:ext cx="3389310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comprehend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6533421" y="1286058"/>
        <a:ext cx="3287216" cy="943612"/>
      </dsp:txXfrm>
    </dsp:sp>
    <dsp:sp modelId="{0086E5E9-DDD7-4187-AB98-A1165387AB9B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4886046" y="2029359"/>
              </a:moveTo>
              <a:arcTo wR="2462194" hR="2462194" stAng="20992514" swAng="12149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D75BB-E5D3-4E7D-9CD1-A26DF2F63957}">
      <dsp:nvSpPr>
        <dsp:cNvPr id="0" name=""/>
        <dsp:cNvSpPr/>
      </dsp:nvSpPr>
      <dsp:spPr>
        <a:xfrm>
          <a:off x="6596372" y="3697206"/>
          <a:ext cx="3161314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comprise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6647419" y="3748253"/>
        <a:ext cx="3059220" cy="943612"/>
      </dsp:txXfrm>
    </dsp:sp>
    <dsp:sp modelId="{C0A9BC2A-C7DB-455D-BAB5-464DAA16D225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4108838" y="4292760"/>
              </a:moveTo>
              <a:arcTo wR="2462194" hR="2462194" stAng="2881665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D107D-54AD-4368-9B70-D31664FB2482}">
      <dsp:nvSpPr>
        <dsp:cNvPr id="0" name=""/>
        <dsp:cNvSpPr/>
      </dsp:nvSpPr>
      <dsp:spPr>
        <a:xfrm>
          <a:off x="4756758" y="4928304"/>
          <a:ext cx="2575896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prison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4807805" y="4979351"/>
        <a:ext cx="2473802" cy="943612"/>
      </dsp:txXfrm>
    </dsp:sp>
    <dsp:sp modelId="{3C379CB1-A5DF-47D5-B3C7-C1CD3324AA6D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1080339" y="4500056"/>
              </a:moveTo>
              <a:arcTo wR="2462194" hR="2462194" stAng="7448450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9E4A0-FE83-46C6-BAEA-7016FC35BE01}">
      <dsp:nvSpPr>
        <dsp:cNvPr id="0" name=""/>
        <dsp:cNvSpPr/>
      </dsp:nvSpPr>
      <dsp:spPr>
        <a:xfrm>
          <a:off x="2538028" y="3697206"/>
          <a:ext cx="2748711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prize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2589075" y="3748253"/>
        <a:ext cx="2646617" cy="943612"/>
      </dsp:txXfrm>
    </dsp:sp>
    <dsp:sp modelId="{DBE64401-4C4E-44D5-A6A2-E56A59B9D1E2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38343" y="2895030"/>
              </a:moveTo>
              <a:arcTo wR="2462194" hR="2462194" stAng="10192514" swAng="12149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2F415-2137-477C-9BA7-35BAA872B3BE}">
      <dsp:nvSpPr>
        <dsp:cNvPr id="0" name=""/>
        <dsp:cNvSpPr/>
      </dsp:nvSpPr>
      <dsp:spPr>
        <a:xfrm>
          <a:off x="2649307" y="1235011"/>
          <a:ext cx="2526152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surprise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2700354" y="1286058"/>
        <a:ext cx="2424058" cy="943612"/>
      </dsp:txXfrm>
    </dsp:sp>
    <dsp:sp modelId="{54DEB7C6-73E6-4428-8B40-4A17D74C883F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815551" y="631629"/>
              </a:moveTo>
              <a:arcTo wR="2462194" hR="2462194" stAng="13681665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50970-DDBF-4B45-9DB3-CBB0392522DB}">
      <dsp:nvSpPr>
        <dsp:cNvPr id="0" name=""/>
        <dsp:cNvSpPr/>
      </dsp:nvSpPr>
      <dsp:spPr>
        <a:xfrm>
          <a:off x="4014517" y="2278537"/>
          <a:ext cx="1637575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1" kern="1200" dirty="0" err="1" smtClean="0">
              <a:solidFill>
                <a:schemeClr val="bg1"/>
              </a:solidFill>
              <a:latin typeface="+mn-ea"/>
              <a:ea typeface="+mn-ea"/>
            </a:rPr>
            <a:t>pos</a:t>
          </a:r>
          <a:endParaRPr lang="en-US" altLang="zh-TW" sz="3200" b="1" kern="1200" dirty="0" smtClean="0">
            <a:solidFill>
              <a:schemeClr val="bg1"/>
            </a:solidFill>
            <a:latin typeface="+mn-ea"/>
            <a:ea typeface="+mn-ea"/>
          </a:endParaRPr>
        </a:p>
        <a:p>
          <a:pPr lvl="0" algn="ctr" defTabSz="14224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1" kern="1200" dirty="0" err="1" smtClean="0">
              <a:solidFill>
                <a:schemeClr val="bg1"/>
              </a:solidFill>
              <a:latin typeface="+mn-ea"/>
              <a:ea typeface="+mn-ea"/>
            </a:rPr>
            <a:t>pon</a:t>
          </a:r>
          <a:endParaRPr lang="zh-CN" altLang="en-US" sz="3200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4254334" y="2518354"/>
        <a:ext cx="1157941" cy="1157941"/>
      </dsp:txXfrm>
    </dsp:sp>
    <dsp:sp modelId="{41D5A148-25E1-40B0-91FC-C7459EBC4E3E}">
      <dsp:nvSpPr>
        <dsp:cNvPr id="0" name=""/>
        <dsp:cNvSpPr/>
      </dsp:nvSpPr>
      <dsp:spPr>
        <a:xfrm rot="16200000">
          <a:off x="4664615" y="1691416"/>
          <a:ext cx="337378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715222" y="1853378"/>
        <a:ext cx="236165" cy="334065"/>
      </dsp:txXfrm>
    </dsp:sp>
    <dsp:sp modelId="{151A5C31-53C2-421D-BED8-55BFD4B8CE5C}">
      <dsp:nvSpPr>
        <dsp:cNvPr id="0" name=""/>
        <dsp:cNvSpPr/>
      </dsp:nvSpPr>
      <dsp:spPr>
        <a:xfrm>
          <a:off x="3086797" y="4399"/>
          <a:ext cx="3493013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symposium</a:t>
          </a:r>
          <a:r>
            <a:rPr lang="en-US" altLang="zh-CN" sz="3200" b="1" kern="1200" dirty="0" smtClean="0">
              <a:solidFill>
                <a:schemeClr val="bg1"/>
              </a:solidFill>
              <a:sym typeface="Arial" pitchFamily="34" charset="0"/>
            </a:rPr>
            <a:t> 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3598337" y="244216"/>
        <a:ext cx="2469933" cy="1157941"/>
      </dsp:txXfrm>
    </dsp:sp>
    <dsp:sp modelId="{6962FDA2-7C37-4776-A6E2-D45126330FDF}">
      <dsp:nvSpPr>
        <dsp:cNvPr id="0" name=""/>
        <dsp:cNvSpPr/>
      </dsp:nvSpPr>
      <dsp:spPr>
        <a:xfrm rot="21581056">
          <a:off x="5834228" y="2812212"/>
          <a:ext cx="438826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5834229" y="2923930"/>
        <a:ext cx="307178" cy="334065"/>
      </dsp:txXfrm>
    </dsp:sp>
    <dsp:sp modelId="{F87E6DEA-AD2C-4B2C-92A4-6AD386BADE6D}">
      <dsp:nvSpPr>
        <dsp:cNvPr id="0" name=""/>
        <dsp:cNvSpPr/>
      </dsp:nvSpPr>
      <dsp:spPr>
        <a:xfrm>
          <a:off x="6479937" y="2260258"/>
          <a:ext cx="3340718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posture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6969174" y="2500075"/>
        <a:ext cx="2362244" cy="1157941"/>
      </dsp:txXfrm>
    </dsp:sp>
    <dsp:sp modelId="{AF4E3E5E-51BE-41C2-8563-0F193C667E35}">
      <dsp:nvSpPr>
        <dsp:cNvPr id="0" name=""/>
        <dsp:cNvSpPr/>
      </dsp:nvSpPr>
      <dsp:spPr>
        <a:xfrm rot="5400000">
          <a:off x="4654919" y="3964202"/>
          <a:ext cx="356769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708435" y="4022042"/>
        <a:ext cx="249738" cy="334065"/>
      </dsp:txXfrm>
    </dsp:sp>
    <dsp:sp modelId="{6D47BE4E-08C9-432D-940A-12E520E25E89}">
      <dsp:nvSpPr>
        <dsp:cNvPr id="0" name=""/>
        <dsp:cNvSpPr/>
      </dsp:nvSpPr>
      <dsp:spPr>
        <a:xfrm>
          <a:off x="3174367" y="4589262"/>
          <a:ext cx="3317874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deposit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3660258" y="4829079"/>
        <a:ext cx="2346092" cy="1157941"/>
      </dsp:txXfrm>
    </dsp:sp>
    <dsp:sp modelId="{E9AD7934-4BBA-447F-90E0-DC2C6BAC6FB8}">
      <dsp:nvSpPr>
        <dsp:cNvPr id="0" name=""/>
        <dsp:cNvSpPr/>
      </dsp:nvSpPr>
      <dsp:spPr>
        <a:xfrm rot="10779359">
          <a:off x="3480705" y="2825925"/>
          <a:ext cx="377241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 rot="10800000">
        <a:off x="3593876" y="2936940"/>
        <a:ext cx="264069" cy="334065"/>
      </dsp:txXfrm>
    </dsp:sp>
    <dsp:sp modelId="{B5DA1089-589C-4376-82C7-7F4A6F8BAF9E}">
      <dsp:nvSpPr>
        <dsp:cNvPr id="0" name=""/>
        <dsp:cNvSpPr/>
      </dsp:nvSpPr>
      <dsp:spPr>
        <a:xfrm>
          <a:off x="270236" y="2296830"/>
          <a:ext cx="3032625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postpone</a:t>
          </a:r>
          <a:r>
            <a:rPr lang="en-US" altLang="zh-CN" sz="3200" b="1" kern="1200" dirty="0" smtClean="0">
              <a:solidFill>
                <a:schemeClr val="bg1"/>
              </a:solidFill>
              <a:sym typeface="Arial" pitchFamily="34" charset="0"/>
            </a:rPr>
            <a:t> 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714354" y="2536647"/>
        <a:ext cx="2144389" cy="11579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50970-DDBF-4B45-9DB3-CBB0392522DB}">
      <dsp:nvSpPr>
        <dsp:cNvPr id="0" name=""/>
        <dsp:cNvSpPr/>
      </dsp:nvSpPr>
      <dsp:spPr>
        <a:xfrm>
          <a:off x="4014517" y="2278537"/>
          <a:ext cx="1637575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1" kern="1200" dirty="0" err="1" smtClean="0">
              <a:solidFill>
                <a:schemeClr val="bg1"/>
              </a:solidFill>
              <a:latin typeface="+mn-ea"/>
              <a:ea typeface="+mn-ea"/>
            </a:rPr>
            <a:t>pos</a:t>
          </a:r>
          <a:endParaRPr lang="en-US" altLang="zh-TW" sz="3200" b="1" kern="1200" dirty="0" smtClean="0">
            <a:solidFill>
              <a:schemeClr val="bg1"/>
            </a:solidFill>
            <a:latin typeface="+mn-ea"/>
            <a:ea typeface="+mn-ea"/>
          </a:endParaRPr>
        </a:p>
        <a:p>
          <a:pPr lvl="0" algn="ctr" defTabSz="14224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1" kern="1200" dirty="0" err="1" smtClean="0">
              <a:solidFill>
                <a:schemeClr val="bg1"/>
              </a:solidFill>
              <a:latin typeface="+mn-ea"/>
              <a:ea typeface="+mn-ea"/>
            </a:rPr>
            <a:t>pon</a:t>
          </a:r>
          <a:endParaRPr lang="zh-CN" altLang="en-US" sz="3200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4254334" y="2518354"/>
        <a:ext cx="1157941" cy="1157941"/>
      </dsp:txXfrm>
    </dsp:sp>
    <dsp:sp modelId="{41D5A148-25E1-40B0-91FC-C7459EBC4E3E}">
      <dsp:nvSpPr>
        <dsp:cNvPr id="0" name=""/>
        <dsp:cNvSpPr/>
      </dsp:nvSpPr>
      <dsp:spPr>
        <a:xfrm rot="16200000">
          <a:off x="4664615" y="1691416"/>
          <a:ext cx="337378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715222" y="1853378"/>
        <a:ext cx="236165" cy="334065"/>
      </dsp:txXfrm>
    </dsp:sp>
    <dsp:sp modelId="{151A5C31-53C2-421D-BED8-55BFD4B8CE5C}">
      <dsp:nvSpPr>
        <dsp:cNvPr id="0" name=""/>
        <dsp:cNvSpPr/>
      </dsp:nvSpPr>
      <dsp:spPr>
        <a:xfrm>
          <a:off x="3086797" y="4399"/>
          <a:ext cx="3493013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symposium</a:t>
          </a:r>
          <a:r>
            <a:rPr lang="en-US" altLang="zh-CN" sz="3200" b="1" kern="1200" dirty="0" smtClean="0">
              <a:solidFill>
                <a:schemeClr val="bg1"/>
              </a:solidFill>
              <a:sym typeface="Arial" pitchFamily="34" charset="0"/>
            </a:rPr>
            <a:t> 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3598337" y="244216"/>
        <a:ext cx="2469933" cy="1157941"/>
      </dsp:txXfrm>
    </dsp:sp>
    <dsp:sp modelId="{6962FDA2-7C37-4776-A6E2-D45126330FDF}">
      <dsp:nvSpPr>
        <dsp:cNvPr id="0" name=""/>
        <dsp:cNvSpPr/>
      </dsp:nvSpPr>
      <dsp:spPr>
        <a:xfrm rot="21581056">
          <a:off x="5834228" y="2812212"/>
          <a:ext cx="438826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5834229" y="2923930"/>
        <a:ext cx="307178" cy="334065"/>
      </dsp:txXfrm>
    </dsp:sp>
    <dsp:sp modelId="{F87E6DEA-AD2C-4B2C-92A4-6AD386BADE6D}">
      <dsp:nvSpPr>
        <dsp:cNvPr id="0" name=""/>
        <dsp:cNvSpPr/>
      </dsp:nvSpPr>
      <dsp:spPr>
        <a:xfrm>
          <a:off x="6479937" y="2260258"/>
          <a:ext cx="3340718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posture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6969174" y="2500075"/>
        <a:ext cx="2362244" cy="1157941"/>
      </dsp:txXfrm>
    </dsp:sp>
    <dsp:sp modelId="{AF4E3E5E-51BE-41C2-8563-0F193C667E35}">
      <dsp:nvSpPr>
        <dsp:cNvPr id="0" name=""/>
        <dsp:cNvSpPr/>
      </dsp:nvSpPr>
      <dsp:spPr>
        <a:xfrm rot="5400000">
          <a:off x="4654919" y="3964202"/>
          <a:ext cx="356769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708435" y="4022042"/>
        <a:ext cx="249738" cy="334065"/>
      </dsp:txXfrm>
    </dsp:sp>
    <dsp:sp modelId="{6D47BE4E-08C9-432D-940A-12E520E25E89}">
      <dsp:nvSpPr>
        <dsp:cNvPr id="0" name=""/>
        <dsp:cNvSpPr/>
      </dsp:nvSpPr>
      <dsp:spPr>
        <a:xfrm>
          <a:off x="3174367" y="4589262"/>
          <a:ext cx="3317874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deposit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3660258" y="4829079"/>
        <a:ext cx="2346092" cy="1157941"/>
      </dsp:txXfrm>
    </dsp:sp>
    <dsp:sp modelId="{E9AD7934-4BBA-447F-90E0-DC2C6BAC6FB8}">
      <dsp:nvSpPr>
        <dsp:cNvPr id="0" name=""/>
        <dsp:cNvSpPr/>
      </dsp:nvSpPr>
      <dsp:spPr>
        <a:xfrm rot="10779359">
          <a:off x="3480705" y="2825925"/>
          <a:ext cx="377241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 rot="10800000">
        <a:off x="3593876" y="2936940"/>
        <a:ext cx="264069" cy="334065"/>
      </dsp:txXfrm>
    </dsp:sp>
    <dsp:sp modelId="{B5DA1089-589C-4376-82C7-7F4A6F8BAF9E}">
      <dsp:nvSpPr>
        <dsp:cNvPr id="0" name=""/>
        <dsp:cNvSpPr/>
      </dsp:nvSpPr>
      <dsp:spPr>
        <a:xfrm>
          <a:off x="270236" y="2296830"/>
          <a:ext cx="3032625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postpone</a:t>
          </a:r>
          <a:r>
            <a:rPr lang="en-US" altLang="zh-CN" sz="3200" b="1" kern="1200" dirty="0" smtClean="0">
              <a:solidFill>
                <a:schemeClr val="bg1"/>
              </a:solidFill>
              <a:sym typeface="Arial" pitchFamily="34" charset="0"/>
            </a:rPr>
            <a:t> 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714354" y="2536647"/>
        <a:ext cx="2144389" cy="11579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50970-DDBF-4B45-9DB3-CBB0392522DB}">
      <dsp:nvSpPr>
        <dsp:cNvPr id="0" name=""/>
        <dsp:cNvSpPr/>
      </dsp:nvSpPr>
      <dsp:spPr>
        <a:xfrm>
          <a:off x="4014517" y="2278537"/>
          <a:ext cx="1637575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1" kern="1200" dirty="0" err="1" smtClean="0">
              <a:solidFill>
                <a:schemeClr val="bg1"/>
              </a:solidFill>
              <a:latin typeface="+mn-ea"/>
              <a:ea typeface="+mn-ea"/>
            </a:rPr>
            <a:t>pos</a:t>
          </a:r>
          <a:endParaRPr lang="en-US" altLang="zh-TW" sz="3200" b="1" kern="1200" dirty="0" smtClean="0">
            <a:solidFill>
              <a:schemeClr val="bg1"/>
            </a:solidFill>
            <a:latin typeface="+mn-ea"/>
            <a:ea typeface="+mn-ea"/>
          </a:endParaRPr>
        </a:p>
        <a:p>
          <a:pPr lvl="0" algn="ctr" defTabSz="14224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1" kern="1200" dirty="0" err="1" smtClean="0">
              <a:solidFill>
                <a:schemeClr val="bg1"/>
              </a:solidFill>
              <a:latin typeface="+mn-ea"/>
              <a:ea typeface="+mn-ea"/>
            </a:rPr>
            <a:t>pon</a:t>
          </a:r>
          <a:endParaRPr lang="zh-CN" altLang="en-US" sz="3200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4254334" y="2518354"/>
        <a:ext cx="1157941" cy="1157941"/>
      </dsp:txXfrm>
    </dsp:sp>
    <dsp:sp modelId="{41D5A148-25E1-40B0-91FC-C7459EBC4E3E}">
      <dsp:nvSpPr>
        <dsp:cNvPr id="0" name=""/>
        <dsp:cNvSpPr/>
      </dsp:nvSpPr>
      <dsp:spPr>
        <a:xfrm rot="16200000">
          <a:off x="4664615" y="1691416"/>
          <a:ext cx="337378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715222" y="1853378"/>
        <a:ext cx="236165" cy="334065"/>
      </dsp:txXfrm>
    </dsp:sp>
    <dsp:sp modelId="{151A5C31-53C2-421D-BED8-55BFD4B8CE5C}">
      <dsp:nvSpPr>
        <dsp:cNvPr id="0" name=""/>
        <dsp:cNvSpPr/>
      </dsp:nvSpPr>
      <dsp:spPr>
        <a:xfrm>
          <a:off x="3086797" y="4399"/>
          <a:ext cx="3493013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symposium</a:t>
          </a:r>
          <a:r>
            <a:rPr lang="en-US" altLang="zh-CN" sz="3200" b="1" kern="1200" dirty="0" smtClean="0">
              <a:solidFill>
                <a:schemeClr val="bg1"/>
              </a:solidFill>
              <a:sym typeface="Arial" pitchFamily="34" charset="0"/>
            </a:rPr>
            <a:t> 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3598337" y="244216"/>
        <a:ext cx="2469933" cy="1157941"/>
      </dsp:txXfrm>
    </dsp:sp>
    <dsp:sp modelId="{6962FDA2-7C37-4776-A6E2-D45126330FDF}">
      <dsp:nvSpPr>
        <dsp:cNvPr id="0" name=""/>
        <dsp:cNvSpPr/>
      </dsp:nvSpPr>
      <dsp:spPr>
        <a:xfrm rot="21581056">
          <a:off x="5834228" y="2812212"/>
          <a:ext cx="438826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5834229" y="2923930"/>
        <a:ext cx="307178" cy="334065"/>
      </dsp:txXfrm>
    </dsp:sp>
    <dsp:sp modelId="{F87E6DEA-AD2C-4B2C-92A4-6AD386BADE6D}">
      <dsp:nvSpPr>
        <dsp:cNvPr id="0" name=""/>
        <dsp:cNvSpPr/>
      </dsp:nvSpPr>
      <dsp:spPr>
        <a:xfrm>
          <a:off x="6479937" y="2260258"/>
          <a:ext cx="3340718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posture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6969174" y="2500075"/>
        <a:ext cx="2362244" cy="1157941"/>
      </dsp:txXfrm>
    </dsp:sp>
    <dsp:sp modelId="{AF4E3E5E-51BE-41C2-8563-0F193C667E35}">
      <dsp:nvSpPr>
        <dsp:cNvPr id="0" name=""/>
        <dsp:cNvSpPr/>
      </dsp:nvSpPr>
      <dsp:spPr>
        <a:xfrm rot="5400000">
          <a:off x="4654919" y="3964202"/>
          <a:ext cx="356769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708435" y="4022042"/>
        <a:ext cx="249738" cy="334065"/>
      </dsp:txXfrm>
    </dsp:sp>
    <dsp:sp modelId="{6D47BE4E-08C9-432D-940A-12E520E25E89}">
      <dsp:nvSpPr>
        <dsp:cNvPr id="0" name=""/>
        <dsp:cNvSpPr/>
      </dsp:nvSpPr>
      <dsp:spPr>
        <a:xfrm>
          <a:off x="3174367" y="4589262"/>
          <a:ext cx="3317874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deposit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3660258" y="4829079"/>
        <a:ext cx="2346092" cy="1157941"/>
      </dsp:txXfrm>
    </dsp:sp>
    <dsp:sp modelId="{E9AD7934-4BBA-447F-90E0-DC2C6BAC6FB8}">
      <dsp:nvSpPr>
        <dsp:cNvPr id="0" name=""/>
        <dsp:cNvSpPr/>
      </dsp:nvSpPr>
      <dsp:spPr>
        <a:xfrm rot="10779359">
          <a:off x="3480705" y="2825925"/>
          <a:ext cx="377241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 rot="10800000">
        <a:off x="3593876" y="2936940"/>
        <a:ext cx="264069" cy="334065"/>
      </dsp:txXfrm>
    </dsp:sp>
    <dsp:sp modelId="{B5DA1089-589C-4376-82C7-7F4A6F8BAF9E}">
      <dsp:nvSpPr>
        <dsp:cNvPr id="0" name=""/>
        <dsp:cNvSpPr/>
      </dsp:nvSpPr>
      <dsp:spPr>
        <a:xfrm>
          <a:off x="270236" y="2296830"/>
          <a:ext cx="3032625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postpone</a:t>
          </a:r>
          <a:r>
            <a:rPr lang="en-US" altLang="zh-CN" sz="3200" b="1" kern="1200" dirty="0" smtClean="0">
              <a:solidFill>
                <a:schemeClr val="bg1"/>
              </a:solidFill>
              <a:sym typeface="Arial" pitchFamily="34" charset="0"/>
            </a:rPr>
            <a:t> 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714354" y="2536647"/>
        <a:ext cx="2144389" cy="11579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2409714" cy="5977925"/>
        <a:chOff x="0" y="0"/>
        <a:chExt cx="12409714" cy="5977925"/>
      </a:xfrm>
    </dsp:grpSpPr>
    <dsp:sp modelId="{3C1977F4-E668-41F5-83CB-1F1EC56793E8}">
      <dsp:nvSpPr>
        <dsp:cNvPr id="3" name="圆角矩形 2"/>
        <dsp:cNvSpPr/>
      </dsp:nvSpPr>
      <dsp:spPr bwMode="white">
        <a:xfrm>
          <a:off x="5399110" y="0"/>
          <a:ext cx="1611494" cy="1047471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project </a:t>
          </a:r>
          <a:endParaRPr lang="zh-CN" altLang="en-US" sz="3200" b="1" dirty="0">
            <a:latin typeface="+mn-ea"/>
            <a:ea typeface="+mn-ea"/>
          </a:endParaRPr>
        </a:p>
      </dsp:txBody>
      <dsp:txXfrm>
        <a:off x="5399110" y="0"/>
        <a:ext cx="1611494" cy="1047471"/>
      </dsp:txXfrm>
    </dsp:sp>
    <dsp:sp modelId="{38C33B0D-EA57-4EBC-98F1-941EEE1881FD}">
      <dsp:nvSpPr>
        <dsp:cNvPr id="4" name="弧形 3"/>
        <dsp:cNvSpPr/>
      </dsp:nvSpPr>
      <dsp:spPr bwMode="white">
        <a:xfrm>
          <a:off x="3739630" y="523735"/>
          <a:ext cx="4930454" cy="4930454"/>
        </a:xfrm>
        <a:prstGeom prst="arc">
          <a:avLst>
            <a:gd name="adj1" fmla="val 17650499"/>
            <a:gd name="adj2" fmla="val 1856807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739630" y="523735"/>
        <a:ext cx="4930454" cy="4930454"/>
      </dsp:txXfrm>
    </dsp:sp>
    <dsp:sp modelId="{E4E89CAE-C5F6-4B1E-BCE4-3D92FFEBEDC4}">
      <dsp:nvSpPr>
        <dsp:cNvPr id="5" name="圆角矩形 4"/>
        <dsp:cNvSpPr/>
      </dsp:nvSpPr>
      <dsp:spPr bwMode="white">
        <a:xfrm>
          <a:off x="7534059" y="1232614"/>
          <a:ext cx="1611494" cy="1047471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object</a:t>
          </a:r>
          <a:endParaRPr lang="zh-CN" altLang="en-US" sz="3200" b="1" dirty="0">
            <a:latin typeface="+mn-ea"/>
            <a:ea typeface="+mn-ea"/>
          </a:endParaRPr>
        </a:p>
      </dsp:txBody>
      <dsp:txXfrm>
        <a:off x="7534059" y="1232614"/>
        <a:ext cx="1611494" cy="1047471"/>
      </dsp:txXfrm>
    </dsp:sp>
    <dsp:sp modelId="{0086E5E9-DDD7-4187-AB98-A1165387AB9B}">
      <dsp:nvSpPr>
        <dsp:cNvPr id="6" name="弧形 5"/>
        <dsp:cNvSpPr/>
      </dsp:nvSpPr>
      <dsp:spPr bwMode="white">
        <a:xfrm>
          <a:off x="3739630" y="523735"/>
          <a:ext cx="4930454" cy="4930454"/>
        </a:xfrm>
        <a:prstGeom prst="arc">
          <a:avLst>
            <a:gd name="adj1" fmla="val 20998390"/>
            <a:gd name="adj2" fmla="val 601609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739630" y="523735"/>
        <a:ext cx="4930454" cy="4930454"/>
      </dsp:txXfrm>
    </dsp:sp>
    <dsp:sp modelId="{C18D75BB-E5D3-4E7D-9CD1-A26DF2F63957}">
      <dsp:nvSpPr>
        <dsp:cNvPr id="7" name="圆角矩形 6"/>
        <dsp:cNvSpPr/>
      </dsp:nvSpPr>
      <dsp:spPr bwMode="white">
        <a:xfrm>
          <a:off x="7534059" y="3697841"/>
          <a:ext cx="1611494" cy="1047471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inject</a:t>
          </a:r>
          <a:endParaRPr lang="zh-CN" altLang="en-US" sz="3200" b="1" dirty="0">
            <a:latin typeface="+mn-ea"/>
            <a:ea typeface="+mn-ea"/>
          </a:endParaRPr>
        </a:p>
      </dsp:txBody>
      <dsp:txXfrm>
        <a:off x="7534059" y="3697841"/>
        <a:ext cx="1611494" cy="1047471"/>
      </dsp:txXfrm>
    </dsp:sp>
    <dsp:sp modelId="{C0A9BC2A-C7DB-455D-BAB5-464DAA16D225}">
      <dsp:nvSpPr>
        <dsp:cNvPr id="8" name="弧形 7"/>
        <dsp:cNvSpPr/>
      </dsp:nvSpPr>
      <dsp:spPr bwMode="white">
        <a:xfrm>
          <a:off x="3739630" y="523735"/>
          <a:ext cx="4930454" cy="4930454"/>
        </a:xfrm>
        <a:prstGeom prst="arc">
          <a:avLst>
            <a:gd name="adj1" fmla="val 3031929"/>
            <a:gd name="adj2" fmla="val 394950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739630" y="523735"/>
        <a:ext cx="4930454" cy="4930454"/>
      </dsp:txXfrm>
    </dsp:sp>
    <dsp:sp modelId="{320D107D-54AD-4368-9B70-D31664FB2482}">
      <dsp:nvSpPr>
        <dsp:cNvPr id="9" name="圆角矩形 8"/>
        <dsp:cNvSpPr/>
      </dsp:nvSpPr>
      <dsp:spPr bwMode="white">
        <a:xfrm>
          <a:off x="5399110" y="4930454"/>
          <a:ext cx="1611494" cy="1047471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subject</a:t>
          </a:r>
          <a:endParaRPr lang="zh-CN" altLang="en-US" sz="3200" b="1" dirty="0">
            <a:latin typeface="+mn-ea"/>
            <a:ea typeface="+mn-ea"/>
          </a:endParaRPr>
        </a:p>
      </dsp:txBody>
      <dsp:txXfrm>
        <a:off x="5399110" y="4930454"/>
        <a:ext cx="1611494" cy="1047471"/>
      </dsp:txXfrm>
    </dsp:sp>
    <dsp:sp modelId="{3C379CB1-A5DF-47D5-B3C7-C1CD3324AA6D}">
      <dsp:nvSpPr>
        <dsp:cNvPr id="10" name="弧形 9"/>
        <dsp:cNvSpPr/>
      </dsp:nvSpPr>
      <dsp:spPr bwMode="white">
        <a:xfrm>
          <a:off x="3739630" y="523735"/>
          <a:ext cx="4930454" cy="4930454"/>
        </a:xfrm>
        <a:prstGeom prst="arc">
          <a:avLst>
            <a:gd name="adj1" fmla="val 6850499"/>
            <a:gd name="adj2" fmla="val 776807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739630" y="523735"/>
        <a:ext cx="4930454" cy="4930454"/>
      </dsp:txXfrm>
    </dsp:sp>
    <dsp:sp modelId="{BDE9E4A0-FE83-46C6-BAEA-7016FC35BE01}">
      <dsp:nvSpPr>
        <dsp:cNvPr id="11" name="圆角矩形 10"/>
        <dsp:cNvSpPr/>
      </dsp:nvSpPr>
      <dsp:spPr bwMode="white">
        <a:xfrm>
          <a:off x="3264161" y="3697841"/>
          <a:ext cx="1611494" cy="1047471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eject 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3264161" y="3697841"/>
        <a:ext cx="1611494" cy="1047471"/>
      </dsp:txXfrm>
    </dsp:sp>
    <dsp:sp modelId="{DBE64401-4C4E-44D5-A6A2-E56A59B9D1E2}">
      <dsp:nvSpPr>
        <dsp:cNvPr id="12" name="弧形 11"/>
        <dsp:cNvSpPr/>
      </dsp:nvSpPr>
      <dsp:spPr bwMode="white">
        <a:xfrm>
          <a:off x="3739630" y="523735"/>
          <a:ext cx="4930454" cy="4930454"/>
        </a:xfrm>
        <a:prstGeom prst="arc">
          <a:avLst>
            <a:gd name="adj1" fmla="val 10198390"/>
            <a:gd name="adj2" fmla="val 11401609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739630" y="523735"/>
        <a:ext cx="4930454" cy="4930454"/>
      </dsp:txXfrm>
    </dsp:sp>
    <dsp:sp modelId="{5932F415-2137-477C-9BA7-35BAA872B3BE}">
      <dsp:nvSpPr>
        <dsp:cNvPr id="13" name="圆角矩形 12"/>
        <dsp:cNvSpPr/>
      </dsp:nvSpPr>
      <dsp:spPr bwMode="white">
        <a:xfrm>
          <a:off x="3264161" y="1232614"/>
          <a:ext cx="1611494" cy="1047471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reject</a:t>
          </a:r>
          <a:endParaRPr lang="zh-CN" altLang="en-US" sz="3200" b="1" dirty="0">
            <a:latin typeface="+mn-ea"/>
            <a:ea typeface="+mn-ea"/>
          </a:endParaRPr>
        </a:p>
      </dsp:txBody>
      <dsp:txXfrm>
        <a:off x="3264161" y="1232614"/>
        <a:ext cx="1611494" cy="1047471"/>
      </dsp:txXfrm>
    </dsp:sp>
    <dsp:sp modelId="{54DEB7C6-73E6-4428-8B40-4A17D74C883F}">
      <dsp:nvSpPr>
        <dsp:cNvPr id="14" name="弧形 13"/>
        <dsp:cNvSpPr/>
      </dsp:nvSpPr>
      <dsp:spPr bwMode="white">
        <a:xfrm>
          <a:off x="3739630" y="523735"/>
          <a:ext cx="4930454" cy="4930454"/>
        </a:xfrm>
        <a:prstGeom prst="arc">
          <a:avLst>
            <a:gd name="adj1" fmla="val 13831929"/>
            <a:gd name="adj2" fmla="val 1474950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739630" y="523735"/>
        <a:ext cx="4930454" cy="49304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977F4-E668-41F5-83CB-1F1EC56793E8}">
      <dsp:nvSpPr>
        <dsp:cNvPr id="0" name=""/>
        <dsp:cNvSpPr/>
      </dsp:nvSpPr>
      <dsp:spPr>
        <a:xfrm>
          <a:off x="4756758" y="3914"/>
          <a:ext cx="2575896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project 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4807805" y="54961"/>
        <a:ext cx="2473802" cy="943612"/>
      </dsp:txXfrm>
    </dsp:sp>
    <dsp:sp modelId="{38C33B0D-EA57-4EBC-98F1-941EEE1881FD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3844049" y="424333"/>
              </a:moveTo>
              <a:arcTo wR="2462194" hR="2462194" stAng="18248450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89CAE-C5F6-4B1E-BCE4-3D92FFEBEDC4}">
      <dsp:nvSpPr>
        <dsp:cNvPr id="0" name=""/>
        <dsp:cNvSpPr/>
      </dsp:nvSpPr>
      <dsp:spPr>
        <a:xfrm>
          <a:off x="6482374" y="1235011"/>
          <a:ext cx="3389310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object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6533421" y="1286058"/>
        <a:ext cx="3287216" cy="943612"/>
      </dsp:txXfrm>
    </dsp:sp>
    <dsp:sp modelId="{0086E5E9-DDD7-4187-AB98-A1165387AB9B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4886046" y="2029359"/>
              </a:moveTo>
              <a:arcTo wR="2462194" hR="2462194" stAng="20992514" swAng="12149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D75BB-E5D3-4E7D-9CD1-A26DF2F63957}">
      <dsp:nvSpPr>
        <dsp:cNvPr id="0" name=""/>
        <dsp:cNvSpPr/>
      </dsp:nvSpPr>
      <dsp:spPr>
        <a:xfrm>
          <a:off x="6596372" y="3697206"/>
          <a:ext cx="3161314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inject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6647419" y="3748253"/>
        <a:ext cx="3059220" cy="943612"/>
      </dsp:txXfrm>
    </dsp:sp>
    <dsp:sp modelId="{C0A9BC2A-C7DB-455D-BAB5-464DAA16D225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4108838" y="4292760"/>
              </a:moveTo>
              <a:arcTo wR="2462194" hR="2462194" stAng="2881665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D107D-54AD-4368-9B70-D31664FB2482}">
      <dsp:nvSpPr>
        <dsp:cNvPr id="0" name=""/>
        <dsp:cNvSpPr/>
      </dsp:nvSpPr>
      <dsp:spPr>
        <a:xfrm>
          <a:off x="4756758" y="4928304"/>
          <a:ext cx="2575896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subject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4807805" y="4979351"/>
        <a:ext cx="2473802" cy="943612"/>
      </dsp:txXfrm>
    </dsp:sp>
    <dsp:sp modelId="{3C379CB1-A5DF-47D5-B3C7-C1CD3324AA6D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1080339" y="4500056"/>
              </a:moveTo>
              <a:arcTo wR="2462194" hR="2462194" stAng="7448450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9E4A0-FE83-46C6-BAEA-7016FC35BE01}">
      <dsp:nvSpPr>
        <dsp:cNvPr id="0" name=""/>
        <dsp:cNvSpPr/>
      </dsp:nvSpPr>
      <dsp:spPr>
        <a:xfrm>
          <a:off x="2538028" y="3697206"/>
          <a:ext cx="2748711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eject 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2589075" y="3748253"/>
        <a:ext cx="2646617" cy="943612"/>
      </dsp:txXfrm>
    </dsp:sp>
    <dsp:sp modelId="{DBE64401-4C4E-44D5-A6A2-E56A59B9D1E2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38343" y="2895030"/>
              </a:moveTo>
              <a:arcTo wR="2462194" hR="2462194" stAng="10192514" swAng="12149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2F415-2137-477C-9BA7-35BAA872B3BE}">
      <dsp:nvSpPr>
        <dsp:cNvPr id="0" name=""/>
        <dsp:cNvSpPr/>
      </dsp:nvSpPr>
      <dsp:spPr>
        <a:xfrm>
          <a:off x="2649307" y="1235011"/>
          <a:ext cx="2526152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reject</a:t>
          </a:r>
          <a:endParaRPr lang="zh-CN" altLang="en-US" sz="3200" b="1" kern="1200" dirty="0">
            <a:latin typeface="+mn-ea"/>
            <a:ea typeface="+mn-ea"/>
          </a:endParaRPr>
        </a:p>
      </dsp:txBody>
      <dsp:txXfrm>
        <a:off x="2700354" y="1286058"/>
        <a:ext cx="2424058" cy="943612"/>
      </dsp:txXfrm>
    </dsp:sp>
    <dsp:sp modelId="{54DEB7C6-73E6-4428-8B40-4A17D74C883F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815551" y="631629"/>
              </a:moveTo>
              <a:arcTo wR="2462194" hR="2462194" stAng="13681665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60000" y="2627998"/>
            <a:ext cx="12960000" cy="2346751"/>
          </a:xfrm>
        </p:spPr>
        <p:txBody>
          <a:bodyPr anchor="b">
            <a:normAutofit/>
          </a:bodyPr>
          <a:lstStyle>
            <a:lvl1pPr algn="ctr">
              <a:defRPr sz="10205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000" y="5105250"/>
            <a:ext cx="12960000" cy="2346749"/>
          </a:xfrm>
        </p:spPr>
        <p:txBody>
          <a:bodyPr>
            <a:normAutofit/>
          </a:bodyPr>
          <a:lstStyle>
            <a:lvl1pPr marL="0" indent="0" algn="ctr">
              <a:buNone/>
              <a:defRPr sz="2550"/>
            </a:lvl1pPr>
            <a:lvl2pPr marL="647700" indent="0" algn="ctr">
              <a:buNone/>
              <a:defRPr sz="2835"/>
            </a:lvl2pPr>
            <a:lvl3pPr marL="1296035" indent="0" algn="ctr">
              <a:buNone/>
              <a:defRPr sz="2550"/>
            </a:lvl3pPr>
            <a:lvl4pPr marL="1943735" indent="0" algn="ctr">
              <a:buNone/>
              <a:defRPr sz="2270"/>
            </a:lvl4pPr>
            <a:lvl5pPr marL="2592070" indent="0" algn="ctr">
              <a:buNone/>
              <a:defRPr sz="2270"/>
            </a:lvl5pPr>
            <a:lvl6pPr marL="3239770" indent="0" algn="ctr">
              <a:buNone/>
              <a:defRPr sz="2270"/>
            </a:lvl6pPr>
            <a:lvl7pPr marL="3888105" indent="0" algn="ctr">
              <a:buNone/>
              <a:defRPr sz="2270"/>
            </a:lvl7pPr>
            <a:lvl8pPr marL="4535805" indent="0" algn="ctr">
              <a:buNone/>
              <a:defRPr sz="2270"/>
            </a:lvl8pPr>
            <a:lvl9pPr marL="5184140" indent="0" algn="ctr">
              <a:buNone/>
              <a:defRPr sz="227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188000" y="781714"/>
            <a:ext cx="14904000" cy="78788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680" y="719455"/>
            <a:ext cx="15792450" cy="828929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3400"/>
            </a:lvl1pPr>
            <a:lvl2pPr eaLnBrk="1" fontAlgn="auto" latinLnBrk="0" hangingPunct="1">
              <a:lnSpc>
                <a:spcPct val="150000"/>
              </a:lnSpc>
              <a:defRPr sz="2835"/>
            </a:lvl2pPr>
            <a:lvl3pPr eaLnBrk="1" fontAlgn="auto" latinLnBrk="0" hangingPunct="1">
              <a:lnSpc>
                <a:spcPct val="150000"/>
              </a:lnSpc>
              <a:defRPr sz="2550"/>
            </a:lvl3pPr>
            <a:lvl4pPr eaLnBrk="1" fontAlgn="auto" latinLnBrk="0" hangingPunct="1">
              <a:lnSpc>
                <a:spcPct val="150000"/>
              </a:lnSpc>
              <a:defRPr sz="2550"/>
            </a:lvl4pPr>
            <a:lvl5pPr eaLnBrk="1" fontAlgn="auto" latinLnBrk="0" hangingPunct="1">
              <a:lnSpc>
                <a:spcPct val="150000"/>
              </a:lnSpc>
              <a:defRPr sz="25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1188000" y="3100313"/>
            <a:ext cx="14904000" cy="3519375"/>
          </a:xfrm>
        </p:spPr>
        <p:txBody>
          <a:bodyPr>
            <a:normAutofit/>
          </a:bodyPr>
          <a:lstStyle>
            <a:lvl1pPr algn="ctr">
              <a:defRPr sz="8505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000" y="517500"/>
            <a:ext cx="14904000" cy="1878751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8000" y="2587500"/>
            <a:ext cx="7344000" cy="61672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8000" y="2587500"/>
            <a:ext cx="7344000" cy="61672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0251" y="517500"/>
            <a:ext cx="14904000" cy="1878751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0251" y="2473173"/>
            <a:ext cx="7310249" cy="1167749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7700" indent="0">
              <a:buNone/>
              <a:defRPr sz="2835" b="1"/>
            </a:lvl2pPr>
            <a:lvl3pPr marL="1296035" indent="0">
              <a:buNone/>
              <a:defRPr sz="2550" b="1"/>
            </a:lvl3pPr>
            <a:lvl4pPr marL="1943735" indent="0">
              <a:buNone/>
              <a:defRPr sz="2270" b="1"/>
            </a:lvl4pPr>
            <a:lvl5pPr marL="2592070" indent="0">
              <a:buNone/>
              <a:defRPr sz="2270" b="1"/>
            </a:lvl5pPr>
            <a:lvl6pPr marL="3239770" indent="0">
              <a:buNone/>
              <a:defRPr sz="2270" b="1"/>
            </a:lvl6pPr>
            <a:lvl7pPr marL="3888105" indent="0">
              <a:buNone/>
              <a:defRPr sz="2270" b="1"/>
            </a:lvl7pPr>
            <a:lvl8pPr marL="4535805" indent="0">
              <a:buNone/>
              <a:defRPr sz="2270" b="1"/>
            </a:lvl8pPr>
            <a:lvl9pPr marL="5184140" indent="0">
              <a:buNone/>
              <a:defRPr sz="227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90251" y="3707162"/>
            <a:ext cx="7310249" cy="5065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748000" y="2473173"/>
            <a:ext cx="7346251" cy="1167749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7700" indent="0">
              <a:buNone/>
              <a:defRPr sz="2835" b="1"/>
            </a:lvl2pPr>
            <a:lvl3pPr marL="1296035" indent="0">
              <a:buNone/>
              <a:defRPr sz="2550" b="1"/>
            </a:lvl3pPr>
            <a:lvl4pPr marL="1943735" indent="0">
              <a:buNone/>
              <a:defRPr sz="2270" b="1"/>
            </a:lvl4pPr>
            <a:lvl5pPr marL="2592070" indent="0">
              <a:buNone/>
              <a:defRPr sz="2270" b="1"/>
            </a:lvl5pPr>
            <a:lvl6pPr marL="3239770" indent="0">
              <a:buNone/>
              <a:defRPr sz="2270" b="1"/>
            </a:lvl6pPr>
            <a:lvl7pPr marL="3888105" indent="0">
              <a:buNone/>
              <a:defRPr sz="2270" b="1"/>
            </a:lvl7pPr>
            <a:lvl8pPr marL="4535805" indent="0">
              <a:buNone/>
              <a:defRPr sz="2270" b="1"/>
            </a:lvl8pPr>
            <a:lvl9pPr marL="5184140" indent="0">
              <a:buNone/>
              <a:defRPr sz="227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748000" y="3707162"/>
            <a:ext cx="7346251" cy="5065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90000" y="3060000"/>
            <a:ext cx="8100000" cy="1959378"/>
          </a:xfrm>
        </p:spPr>
        <p:txBody>
          <a:bodyPr anchor="b" anchorCtr="0">
            <a:normAutofit/>
          </a:bodyPr>
          <a:lstStyle>
            <a:lvl1pPr algn="ctr">
              <a:defRPr sz="1134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4590000" y="5291151"/>
            <a:ext cx="8100000" cy="1680856"/>
          </a:xfrm>
        </p:spPr>
        <p:txBody>
          <a:bodyPr>
            <a:normAutofit/>
          </a:bodyPr>
          <a:lstStyle>
            <a:lvl1pPr marL="0" indent="0" algn="ctr">
              <a:buNone/>
              <a:defRPr sz="453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88000" y="1011505"/>
            <a:ext cx="6635415" cy="2024165"/>
          </a:xfrm>
        </p:spPr>
        <p:txBody>
          <a:bodyPr anchor="t" anchorCtr="0">
            <a:normAutofit/>
          </a:bodyPr>
          <a:lstStyle>
            <a:lvl1pPr>
              <a:defRPr sz="51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997268" y="1011505"/>
            <a:ext cx="8095581" cy="7658645"/>
          </a:xfrm>
        </p:spPr>
        <p:txBody>
          <a:bodyPr/>
          <a:lstStyle>
            <a:lvl1pPr marL="0" indent="0">
              <a:buNone/>
              <a:defRPr sz="4535"/>
            </a:lvl1pPr>
            <a:lvl2pPr marL="647700" indent="0">
              <a:buNone/>
              <a:defRPr sz="3970"/>
            </a:lvl2pPr>
            <a:lvl3pPr marL="1296035" indent="0">
              <a:buNone/>
              <a:defRPr sz="3400"/>
            </a:lvl3pPr>
            <a:lvl4pPr marL="1943735" indent="0">
              <a:buNone/>
              <a:defRPr sz="2835"/>
            </a:lvl4pPr>
            <a:lvl5pPr marL="2592070" indent="0">
              <a:buNone/>
              <a:defRPr sz="2835"/>
            </a:lvl5pPr>
            <a:lvl6pPr marL="3239770" indent="0">
              <a:buNone/>
              <a:defRPr sz="2835"/>
            </a:lvl6pPr>
            <a:lvl7pPr marL="3888105" indent="0">
              <a:buNone/>
              <a:defRPr sz="2835"/>
            </a:lvl7pPr>
            <a:lvl8pPr marL="4535805" indent="0">
              <a:buNone/>
              <a:defRPr sz="2835"/>
            </a:lvl8pPr>
            <a:lvl9pPr marL="5184140" indent="0">
              <a:buNone/>
              <a:defRPr sz="283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88000" y="3279505"/>
            <a:ext cx="6635415" cy="5402250"/>
          </a:xfrm>
        </p:spPr>
        <p:txBody>
          <a:bodyPr>
            <a:normAutofit/>
          </a:bodyPr>
          <a:lstStyle>
            <a:lvl1pPr marL="0" indent="0">
              <a:buNone/>
              <a:defRPr sz="2550"/>
            </a:lvl1pPr>
            <a:lvl2pPr marL="647700" indent="0">
              <a:buNone/>
              <a:defRPr sz="1985"/>
            </a:lvl2pPr>
            <a:lvl3pPr marL="1296035" indent="0">
              <a:buNone/>
              <a:defRPr sz="1700"/>
            </a:lvl3pPr>
            <a:lvl4pPr marL="1943735" indent="0">
              <a:buNone/>
              <a:defRPr sz="1415"/>
            </a:lvl4pPr>
            <a:lvl5pPr marL="2592070" indent="0">
              <a:buNone/>
              <a:defRPr sz="1415"/>
            </a:lvl5pPr>
            <a:lvl6pPr marL="3239770" indent="0">
              <a:buNone/>
              <a:defRPr sz="1415"/>
            </a:lvl6pPr>
            <a:lvl7pPr marL="3888105" indent="0">
              <a:buNone/>
              <a:defRPr sz="1415"/>
            </a:lvl7pPr>
            <a:lvl8pPr marL="4535805" indent="0">
              <a:buNone/>
              <a:defRPr sz="1415"/>
            </a:lvl8pPr>
            <a:lvl9pPr marL="5184140" indent="0">
              <a:buNone/>
              <a:defRPr sz="141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4803792" y="517500"/>
            <a:ext cx="1288206" cy="8237250"/>
          </a:xfrm>
        </p:spPr>
        <p:txBody>
          <a:bodyPr vert="eaVert">
            <a:normAutofit/>
          </a:bodyPr>
          <a:lstStyle>
            <a:lvl1pPr>
              <a:defRPr sz="623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999" y="517500"/>
            <a:ext cx="13388659" cy="823725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14680" y="719455"/>
            <a:ext cx="13182600" cy="828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黑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3387070" y="468630"/>
            <a:ext cx="2954020" cy="1014095"/>
          </a:xfrm>
          <a:prstGeom prst="rect">
            <a:avLst/>
          </a:prstGeom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56870" y="468630"/>
            <a:ext cx="16394430" cy="878268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296035" rtl="0" eaLnBrk="1" latinLnBrk="0" hangingPunct="1">
        <a:lnSpc>
          <a:spcPct val="90000"/>
        </a:lnSpc>
        <a:spcBef>
          <a:spcPct val="0"/>
        </a:spcBef>
        <a:buNone/>
        <a:defRPr sz="6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1296035" rtl="0" eaLnBrk="1" fontAlgn="auto" latinLnBrk="0" hangingPunct="1">
        <a:lnSpc>
          <a:spcPct val="150000"/>
        </a:lnSpc>
        <a:spcBef>
          <a:spcPct val="284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972185" indent="-323850" algn="l" defTabSz="1296035" rtl="0" eaLnBrk="1" fontAlgn="auto" latinLnBrk="0" hangingPunct="1">
        <a:lnSpc>
          <a:spcPct val="150000"/>
        </a:lnSpc>
        <a:spcBef>
          <a:spcPts val="71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619885" indent="-323850" algn="l" defTabSz="1296035" rtl="0" eaLnBrk="1" fontAlgn="auto" latinLnBrk="0" hangingPunct="1">
        <a:lnSpc>
          <a:spcPct val="15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2268220" indent="-323850" algn="l" defTabSz="1296035" rtl="0" eaLnBrk="1" fontAlgn="auto" latinLnBrk="0" hangingPunct="1">
        <a:lnSpc>
          <a:spcPct val="15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4pPr>
      <a:lvl5pPr marL="2915920" indent="-323850" algn="l" defTabSz="1296035" rtl="0" eaLnBrk="1" fontAlgn="auto" latinLnBrk="0" hangingPunct="1">
        <a:lnSpc>
          <a:spcPct val="15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5pPr>
      <a:lvl6pPr marL="3564255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6pPr>
      <a:lvl7pPr marL="4211955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7pPr>
      <a:lvl8pPr marL="4860290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8pPr>
      <a:lvl9pPr marL="5507990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194373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5pPr>
      <a:lvl6pPr marL="323977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6pPr>
      <a:lvl7pPr marL="388810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7pPr>
      <a:lvl8pPr marL="453580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8pPr>
      <a:lvl9pPr marL="518414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160010" y="3789680"/>
            <a:ext cx="6129020" cy="16052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7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4228267" y="3456960"/>
            <a:ext cx="7992888" cy="19380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词霸养成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核心词根词汇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63914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cap-/-cop-/-cup-/-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cab-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109862" y="7311009"/>
            <a:ext cx="2671066" cy="4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箭头 58"/>
          <p:cNvSpPr/>
          <p:nvPr/>
        </p:nvSpPr>
        <p:spPr>
          <a:xfrm>
            <a:off x="6662055" y="5358384"/>
            <a:ext cx="1427189" cy="477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33544" y="7784592"/>
            <a:ext cx="9933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cop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93822" y="7790688"/>
            <a:ext cx="13088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cope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08250" y="2607564"/>
            <a:ext cx="15646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cabin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33429" y="2625378"/>
            <a:ext cx="21010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cabinet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4626863" y="4787537"/>
            <a:ext cx="1915015" cy="1748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558391" y="5623560"/>
            <a:ext cx="695431" cy="62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558391" y="5043530"/>
            <a:ext cx="703040" cy="612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下箭头 41"/>
          <p:cNvSpPr/>
          <p:nvPr/>
        </p:nvSpPr>
        <p:spPr>
          <a:xfrm>
            <a:off x="5257945" y="6557772"/>
            <a:ext cx="484632" cy="702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箭头 42"/>
          <p:cNvSpPr/>
          <p:nvPr/>
        </p:nvSpPr>
        <p:spPr>
          <a:xfrm>
            <a:off x="3882769" y="5350764"/>
            <a:ext cx="70359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箭头 43"/>
          <p:cNvSpPr/>
          <p:nvPr/>
        </p:nvSpPr>
        <p:spPr>
          <a:xfrm>
            <a:off x="5276233" y="4131525"/>
            <a:ext cx="484632" cy="6050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109862" y="7311009"/>
            <a:ext cx="0" cy="47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6767718" y="7311009"/>
            <a:ext cx="13210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4327576" y="3568066"/>
            <a:ext cx="0" cy="56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6733319" y="3519298"/>
            <a:ext cx="0" cy="56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4626864" y="5390988"/>
            <a:ext cx="87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cup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773781" y="5354465"/>
            <a:ext cx="85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+mn-ea"/>
              </a:rPr>
              <a:t>hes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4861708" y="5652598"/>
            <a:ext cx="695431" cy="61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94366" y="5024845"/>
            <a:ext cx="695431" cy="62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207725" y="4853724"/>
            <a:ext cx="85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cab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42413" y="5898750"/>
            <a:ext cx="85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cop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327576" y="4082757"/>
            <a:ext cx="2405743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56816" y="3572254"/>
            <a:ext cx="2510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cupboard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292476" y="5108493"/>
            <a:ext cx="20665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occupy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6816" y="6625700"/>
            <a:ext cx="250904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occupation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633545" y="8509904"/>
            <a:ext cx="278638" cy="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233059" y="4045456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243074" y="5536801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301857" y="7072994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99987" y="4098868"/>
            <a:ext cx="0" cy="293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695359" y="2530928"/>
            <a:ext cx="2112845" cy="760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capable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695360" y="3707456"/>
            <a:ext cx="2112844" cy="78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capacity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95360" y="4826834"/>
            <a:ext cx="2112844" cy="82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capsule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695070" y="5985913"/>
            <a:ext cx="2193834" cy="727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captive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8201729" y="524288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8195633" y="415779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699424" y="7147124"/>
            <a:ext cx="2108780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capture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8201729" y="6358454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8195633" y="7539554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2315464" y="6026499"/>
            <a:ext cx="13210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183296" y="291108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688539" y="8148606"/>
            <a:ext cx="2108780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handicap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8184748" y="8541036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195633" y="2911088"/>
            <a:ext cx="0" cy="56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071986" y="7347604"/>
            <a:ext cx="2298193" cy="6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exception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97910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2.2.2 -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ceive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cept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cip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拿；抓，容纳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s-E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83479" y="4864608"/>
            <a:ext cx="1275209" cy="1140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ept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ceive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6898509" y="5192526"/>
            <a:ext cx="5830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45053" y="5041392"/>
            <a:ext cx="20327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conceive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5499" y="3170455"/>
            <a:ext cx="1679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receive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79672" y="3183433"/>
            <a:ext cx="16397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accept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65178" y="6510528"/>
            <a:ext cx="1578864" cy="519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except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24105" y="4555750"/>
            <a:ext cx="2034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perceive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右箭头 38"/>
          <p:cNvSpPr/>
          <p:nvPr/>
        </p:nvSpPr>
        <p:spPr>
          <a:xfrm rot="16200000">
            <a:off x="5900225" y="4360976"/>
            <a:ext cx="4307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 rot="10800000">
            <a:off x="4960601" y="5192525"/>
            <a:ext cx="5830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 rot="5400000">
            <a:off x="5956289" y="6042872"/>
            <a:ext cx="441455" cy="457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639488" y="4356940"/>
            <a:ext cx="3166870" cy="1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550896" y="5072693"/>
            <a:ext cx="491955" cy="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45584" y="4028094"/>
            <a:ext cx="0" cy="31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806358" y="4054868"/>
            <a:ext cx="0" cy="31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115614" y="7029352"/>
            <a:ext cx="2" cy="33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007530" y="5713734"/>
            <a:ext cx="2606040" cy="8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susceptible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044743" y="6851648"/>
            <a:ext cx="1752397" cy="920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deceive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550896" y="5072693"/>
            <a:ext cx="0" cy="227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endCxn id="49" idx="1"/>
          </p:cNvCxnSpPr>
          <p:nvPr/>
        </p:nvCxnSpPr>
        <p:spPr>
          <a:xfrm flipV="1">
            <a:off x="7550896" y="6160899"/>
            <a:ext cx="45663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538704" y="7346501"/>
            <a:ext cx="491955" cy="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139485" y="2118738"/>
            <a:ext cx="2519113" cy="8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acceptable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02477" y="3467786"/>
            <a:ext cx="2486768" cy="8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acceptance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>
            <a:endCxn id="36" idx="1"/>
          </p:cNvCxnSpPr>
          <p:nvPr/>
        </p:nvCxnSpPr>
        <p:spPr>
          <a:xfrm>
            <a:off x="8703512" y="3583809"/>
            <a:ext cx="498965" cy="297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1"/>
          </p:cNvCxnSpPr>
          <p:nvPr/>
        </p:nvCxnSpPr>
        <p:spPr>
          <a:xfrm flipV="1">
            <a:off x="8703512" y="2523690"/>
            <a:ext cx="435973" cy="106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170892" y="2855432"/>
            <a:ext cx="726686" cy="30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1"/>
          </p:cNvCxnSpPr>
          <p:nvPr/>
        </p:nvCxnSpPr>
        <p:spPr>
          <a:xfrm flipH="1" flipV="1">
            <a:off x="3051483" y="3583809"/>
            <a:ext cx="794016" cy="43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3170892" y="4084855"/>
            <a:ext cx="674607" cy="12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814286" y="2401767"/>
            <a:ext cx="1832435" cy="627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receipt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94951" y="3300996"/>
            <a:ext cx="2519113" cy="59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reception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116723" y="4073879"/>
            <a:ext cx="2519113" cy="59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recipient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264210" y="6906984"/>
            <a:ext cx="1462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deceit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>
            <a:endCxn id="61" idx="1"/>
          </p:cNvCxnSpPr>
          <p:nvPr/>
        </p:nvCxnSpPr>
        <p:spPr>
          <a:xfrm flipV="1">
            <a:off x="9756210" y="7364184"/>
            <a:ext cx="508000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663054" y="6291693"/>
            <a:ext cx="2466290" cy="80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conception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3786067" y="5973441"/>
            <a:ext cx="1" cy="476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38289" y="5044625"/>
            <a:ext cx="1998086" cy="920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concept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 flipV="1">
            <a:off x="2495444" y="5557161"/>
            <a:ext cx="508000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770116" y="8251117"/>
            <a:ext cx="2719805" cy="77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exceptional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6104728" y="7932865"/>
            <a:ext cx="2" cy="33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97910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2.2.2 -ceive-/-cept-/-cip- </a:t>
            </a:r>
            <a:r>
              <a:rPr lang="zh-CN" altLang="en-US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拿；抓，容纳</a:t>
            </a:r>
            <a:endParaRPr lang="zh-CN" altLang="en-US" sz="4000" b="1" dirty="0">
              <a:solidFill>
                <a:srgbClr val="000000"/>
              </a:solidFill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608576" y="4998720"/>
            <a:ext cx="1664208" cy="101828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latin typeface="+mn-ea"/>
              </a:rPr>
              <a:t>cip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0" y="2732341"/>
          <a:ext cx="11382947" cy="5551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071986" y="7347604"/>
            <a:ext cx="2298193" cy="6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exception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5169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ceive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cept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cip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endParaRPr lang="zh-CN" altLang="es-E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83479" y="4864608"/>
            <a:ext cx="1275209" cy="1140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ept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ceive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6898509" y="5192526"/>
            <a:ext cx="5830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45053" y="5041392"/>
            <a:ext cx="20327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conceive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5499" y="3170455"/>
            <a:ext cx="1679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receive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79672" y="3183433"/>
            <a:ext cx="16397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accept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65178" y="6510528"/>
            <a:ext cx="1578864" cy="519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except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24105" y="4555750"/>
            <a:ext cx="2034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perceive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右箭头 38"/>
          <p:cNvSpPr/>
          <p:nvPr/>
        </p:nvSpPr>
        <p:spPr>
          <a:xfrm rot="16200000">
            <a:off x="5900225" y="4360976"/>
            <a:ext cx="4307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 rot="10800000">
            <a:off x="4960601" y="5192525"/>
            <a:ext cx="5830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 rot="5400000">
            <a:off x="5956289" y="6042872"/>
            <a:ext cx="441455" cy="457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639488" y="4356940"/>
            <a:ext cx="3166870" cy="1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550896" y="5072693"/>
            <a:ext cx="491955" cy="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45584" y="4028094"/>
            <a:ext cx="0" cy="31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806358" y="4054868"/>
            <a:ext cx="0" cy="31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115614" y="7029352"/>
            <a:ext cx="2" cy="33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007530" y="5713734"/>
            <a:ext cx="2606040" cy="8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susceptible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044743" y="6851648"/>
            <a:ext cx="1752397" cy="920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deceive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550896" y="5072693"/>
            <a:ext cx="0" cy="227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endCxn id="49" idx="1"/>
          </p:cNvCxnSpPr>
          <p:nvPr/>
        </p:nvCxnSpPr>
        <p:spPr>
          <a:xfrm flipV="1">
            <a:off x="7550896" y="6160899"/>
            <a:ext cx="45663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538704" y="7346501"/>
            <a:ext cx="491955" cy="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139485" y="2118738"/>
            <a:ext cx="2519113" cy="8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acceptable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02477" y="3467786"/>
            <a:ext cx="2486768" cy="8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acceptance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>
            <a:endCxn id="36" idx="1"/>
          </p:cNvCxnSpPr>
          <p:nvPr/>
        </p:nvCxnSpPr>
        <p:spPr>
          <a:xfrm>
            <a:off x="8703512" y="3583809"/>
            <a:ext cx="498965" cy="297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1"/>
          </p:cNvCxnSpPr>
          <p:nvPr/>
        </p:nvCxnSpPr>
        <p:spPr>
          <a:xfrm flipV="1">
            <a:off x="8703512" y="2523690"/>
            <a:ext cx="435973" cy="106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170892" y="2855432"/>
            <a:ext cx="726686" cy="30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1"/>
          </p:cNvCxnSpPr>
          <p:nvPr/>
        </p:nvCxnSpPr>
        <p:spPr>
          <a:xfrm flipH="1" flipV="1">
            <a:off x="3051483" y="3583809"/>
            <a:ext cx="794016" cy="43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3170892" y="4084855"/>
            <a:ext cx="674607" cy="12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814286" y="2401767"/>
            <a:ext cx="1832435" cy="627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receipt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94951" y="3300996"/>
            <a:ext cx="2519113" cy="59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reception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116723" y="4073879"/>
            <a:ext cx="2519113" cy="59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recipient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264210" y="6906984"/>
            <a:ext cx="1462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deceit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>
            <a:endCxn id="61" idx="1"/>
          </p:cNvCxnSpPr>
          <p:nvPr/>
        </p:nvCxnSpPr>
        <p:spPr>
          <a:xfrm flipV="1">
            <a:off x="9756210" y="7364184"/>
            <a:ext cx="508000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663054" y="6291693"/>
            <a:ext cx="2466290" cy="80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conception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3786067" y="5973441"/>
            <a:ext cx="1" cy="476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38289" y="5044625"/>
            <a:ext cx="1998086" cy="920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concept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 flipV="1">
            <a:off x="2495444" y="5557161"/>
            <a:ext cx="508000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770116" y="8251117"/>
            <a:ext cx="2719805" cy="77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exceptional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6104728" y="7932865"/>
            <a:ext cx="2" cy="33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5169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 smtClean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-</a:t>
            </a:r>
            <a:r>
              <a:rPr lang="es-ES" altLang="zh-CN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ceive-/-cept-/-</a:t>
            </a:r>
            <a:r>
              <a:rPr lang="es-ES" altLang="zh-CN" sz="4000" b="1" dirty="0" smtClean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cip-</a:t>
            </a:r>
            <a:endParaRPr lang="zh-CN" altLang="en-US" sz="4000" b="1" dirty="0">
              <a:solidFill>
                <a:srgbClr val="000000"/>
              </a:solidFill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608576" y="4998720"/>
            <a:ext cx="1664208" cy="101828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latin typeface="+mn-ea"/>
              </a:rPr>
              <a:t>cip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0" y="2732341"/>
          <a:ext cx="11382947" cy="5551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271488" y="5198364"/>
            <a:ext cx="20784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presume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60872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2.2.3 -sum-/-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sumpt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拿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7184572" y="5358384"/>
            <a:ext cx="757938" cy="486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87549" y="7436671"/>
            <a:ext cx="2042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assume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80539" y="5165707"/>
            <a:ext cx="24350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consume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33272" y="3016445"/>
            <a:ext cx="20218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resume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5162733" y="4754880"/>
            <a:ext cx="1966976" cy="1748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5845775" y="6590429"/>
            <a:ext cx="484632" cy="702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箭头 42"/>
          <p:cNvSpPr/>
          <p:nvPr/>
        </p:nvSpPr>
        <p:spPr>
          <a:xfrm>
            <a:off x="4405285" y="5350764"/>
            <a:ext cx="70359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箭头 43"/>
          <p:cNvSpPr/>
          <p:nvPr/>
        </p:nvSpPr>
        <p:spPr>
          <a:xfrm>
            <a:off x="5943599" y="3984172"/>
            <a:ext cx="450669" cy="7053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286684" y="5067736"/>
            <a:ext cx="1719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ea"/>
              </a:rPr>
              <a:t>s</a:t>
            </a:r>
            <a:r>
              <a:rPr lang="en-US" altLang="zh-CN" sz="3200" b="1" dirty="0" smtClean="0">
                <a:solidFill>
                  <a:schemeClr val="bg1"/>
                </a:solidFill>
                <a:latin typeface="+mn-ea"/>
              </a:rPr>
              <a:t>um</a:t>
            </a:r>
            <a:endParaRPr lang="en-US" altLang="zh-CN" sz="32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3200" b="1" dirty="0" err="1" smtClean="0">
                <a:solidFill>
                  <a:schemeClr val="bg1"/>
                </a:solidFill>
                <a:latin typeface="+mn-ea"/>
              </a:rPr>
              <a:t>sumpt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790220" y="6324350"/>
            <a:ext cx="2986637" cy="80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consumption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9174490" y="6006098"/>
            <a:ext cx="1" cy="476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932684" y="3833080"/>
            <a:ext cx="27303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presumably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98240" y="4765129"/>
            <a:ext cx="1" cy="476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271488" y="5198364"/>
            <a:ext cx="20784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presume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40305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sum-/-</a:t>
            </a:r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sumpt</a:t>
            </a:r>
            <a:r>
              <a:rPr lang="en-US" altLang="zh-CN" sz="40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7184572" y="5358384"/>
            <a:ext cx="757938" cy="486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87549" y="7436671"/>
            <a:ext cx="2042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assume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80539" y="5165707"/>
            <a:ext cx="24350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consume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33272" y="3016445"/>
            <a:ext cx="20218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resume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5162733" y="4754880"/>
            <a:ext cx="1966976" cy="1748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5845775" y="6590429"/>
            <a:ext cx="484632" cy="702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箭头 42"/>
          <p:cNvSpPr/>
          <p:nvPr/>
        </p:nvSpPr>
        <p:spPr>
          <a:xfrm>
            <a:off x="4405285" y="5350764"/>
            <a:ext cx="70359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箭头 43"/>
          <p:cNvSpPr/>
          <p:nvPr/>
        </p:nvSpPr>
        <p:spPr>
          <a:xfrm>
            <a:off x="5943599" y="3984172"/>
            <a:ext cx="450669" cy="7053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286684" y="5067736"/>
            <a:ext cx="1719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ea"/>
              </a:rPr>
              <a:t>s</a:t>
            </a:r>
            <a:r>
              <a:rPr lang="en-US" altLang="zh-CN" sz="3200" b="1" dirty="0" smtClean="0">
                <a:solidFill>
                  <a:schemeClr val="bg1"/>
                </a:solidFill>
                <a:latin typeface="+mn-ea"/>
              </a:rPr>
              <a:t>um</a:t>
            </a:r>
            <a:endParaRPr lang="en-US" altLang="zh-CN" sz="32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3200" b="1" dirty="0" err="1" smtClean="0">
                <a:solidFill>
                  <a:schemeClr val="bg1"/>
                </a:solidFill>
                <a:latin typeface="+mn-ea"/>
              </a:rPr>
              <a:t>sumpt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790220" y="6324350"/>
            <a:ext cx="2986637" cy="80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consumption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9174490" y="6006098"/>
            <a:ext cx="1" cy="476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932684" y="3833080"/>
            <a:ext cx="27303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presumably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98240" y="4765129"/>
            <a:ext cx="1" cy="476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80450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2.2.4 -pris-/-prehend- </a:t>
            </a:r>
            <a:r>
              <a:rPr lang="zh-CN" altLang="en-US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抓，保持</a:t>
            </a:r>
            <a:endParaRPr lang="zh-CN" altLang="en-US" sz="4000" b="1" dirty="0">
              <a:solidFill>
                <a:srgbClr val="000000"/>
              </a:solidFill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180113" y="4702629"/>
            <a:ext cx="2481943" cy="131437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latin typeface="+mn-ea"/>
              </a:rPr>
              <a:t>prehend</a:t>
            </a:r>
            <a:endParaRPr lang="en-US" altLang="zh-CN" sz="2800" b="1" dirty="0">
              <a:latin typeface="+mn-ea"/>
            </a:endParaRPr>
          </a:p>
          <a:p>
            <a:pPr algn="ctr"/>
            <a:r>
              <a:rPr lang="en-US" altLang="zh-CN" sz="2800" b="1" dirty="0" err="1">
                <a:latin typeface="+mn-ea"/>
              </a:rPr>
              <a:t>pris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9" name="内容占位符 11"/>
          <p:cNvGraphicFramePr>
            <a:graphicFrameLocks noGrp="1"/>
          </p:cNvGraphicFramePr>
          <p:nvPr>
            <p:ph idx="1"/>
          </p:nvPr>
        </p:nvGraphicFramePr>
        <p:xfrm>
          <a:off x="-489856" y="2305459"/>
          <a:ext cx="12409714" cy="597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矩形 9"/>
          <p:cNvSpPr/>
          <p:nvPr/>
        </p:nvSpPr>
        <p:spPr>
          <a:xfrm>
            <a:off x="9596684" y="2944599"/>
            <a:ext cx="3433519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comprehension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96684" y="3988884"/>
            <a:ext cx="33705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comprehensive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>
            <a:endCxn id="11" idx="1"/>
          </p:cNvCxnSpPr>
          <p:nvPr/>
        </p:nvCxnSpPr>
        <p:spPr>
          <a:xfrm>
            <a:off x="9097720" y="4007934"/>
            <a:ext cx="498964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10" idx="1"/>
          </p:cNvCxnSpPr>
          <p:nvPr/>
        </p:nvCxnSpPr>
        <p:spPr>
          <a:xfrm flipV="1">
            <a:off x="9160711" y="3412086"/>
            <a:ext cx="435973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22673" y="2354668"/>
            <a:ext cx="29920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entrepreneur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798823" y="2782976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46017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 smtClean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-</a:t>
            </a:r>
            <a:r>
              <a:rPr lang="es-ES" altLang="zh-CN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pris-/-</a:t>
            </a:r>
            <a:r>
              <a:rPr lang="es-ES" altLang="zh-CN" sz="4000" b="1" dirty="0" smtClean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prehend-</a:t>
            </a:r>
            <a:endParaRPr lang="zh-CN" altLang="en-US" sz="4000" b="1" dirty="0">
              <a:solidFill>
                <a:srgbClr val="000000"/>
              </a:solidFill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180113" y="4702629"/>
            <a:ext cx="2481943" cy="131437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latin typeface="+mn-ea"/>
              </a:rPr>
              <a:t>prehend</a:t>
            </a:r>
            <a:endParaRPr lang="en-US" altLang="zh-CN" sz="2800" b="1" dirty="0">
              <a:latin typeface="+mn-ea"/>
            </a:endParaRPr>
          </a:p>
          <a:p>
            <a:pPr algn="ctr"/>
            <a:r>
              <a:rPr lang="en-US" altLang="zh-CN" sz="2800" b="1" dirty="0" err="1">
                <a:latin typeface="+mn-ea"/>
              </a:rPr>
              <a:t>pris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9" name="内容占位符 11"/>
          <p:cNvGraphicFramePr>
            <a:graphicFrameLocks noGrp="1"/>
          </p:cNvGraphicFramePr>
          <p:nvPr>
            <p:ph idx="1"/>
          </p:nvPr>
        </p:nvGraphicFramePr>
        <p:xfrm>
          <a:off x="-489856" y="2305459"/>
          <a:ext cx="12409714" cy="597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矩形 9"/>
          <p:cNvSpPr/>
          <p:nvPr/>
        </p:nvSpPr>
        <p:spPr>
          <a:xfrm>
            <a:off x="9596684" y="2944599"/>
            <a:ext cx="3433519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comprehension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96684" y="3988884"/>
            <a:ext cx="33705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comprehensive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>
            <a:endCxn id="11" idx="1"/>
          </p:cNvCxnSpPr>
          <p:nvPr/>
        </p:nvCxnSpPr>
        <p:spPr>
          <a:xfrm>
            <a:off x="9097720" y="4007934"/>
            <a:ext cx="498964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10" idx="1"/>
          </p:cNvCxnSpPr>
          <p:nvPr/>
        </p:nvCxnSpPr>
        <p:spPr>
          <a:xfrm flipV="1">
            <a:off x="9160711" y="3412086"/>
            <a:ext cx="435973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22673" y="2354668"/>
            <a:ext cx="29920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entrepreneur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798823" y="2782976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04252" y="2184984"/>
            <a:ext cx="19101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pose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1949" y="3874054"/>
            <a:ext cx="19177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propose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9345" y="5813192"/>
            <a:ext cx="19903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purpose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72816" y="2051523"/>
            <a:ext cx="2046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suppose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54527" y="3498345"/>
            <a:ext cx="208479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compose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7680" y="4931669"/>
            <a:ext cx="20116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expose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53222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2.2.5 -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pos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pon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放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98569" y="2639900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974820" y="4331254"/>
            <a:ext cx="550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7" idx="1"/>
          </p:cNvCxnSpPr>
          <p:nvPr/>
        </p:nvCxnSpPr>
        <p:spPr>
          <a:xfrm flipV="1">
            <a:off x="6854351" y="5388869"/>
            <a:ext cx="473329" cy="3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08729" y="6248294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831872" y="2579970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616446" y="3755572"/>
            <a:ext cx="1095246" cy="2743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pose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40304" y="7636983"/>
            <a:ext cx="2042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dispose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6854351" y="2579970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6828824" y="8144856"/>
            <a:ext cx="3708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6870735" y="3933319"/>
            <a:ext cx="421385" cy="2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5449385" y="2634399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079345" y="7636983"/>
            <a:ext cx="2042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oppose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5121360" y="8162244"/>
            <a:ext cx="3708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633854" y="2659605"/>
            <a:ext cx="2775859" cy="681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composition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31531" y="4294202"/>
            <a:ext cx="2712867" cy="749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component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>
            <a:endCxn id="33" idx="1"/>
          </p:cNvCxnSpPr>
          <p:nvPr/>
        </p:nvCxnSpPr>
        <p:spPr>
          <a:xfrm>
            <a:off x="9132567" y="4147898"/>
            <a:ext cx="498964" cy="52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30" idx="1"/>
          </p:cNvCxnSpPr>
          <p:nvPr/>
        </p:nvCxnSpPr>
        <p:spPr>
          <a:xfrm flipV="1">
            <a:off x="9197881" y="3000410"/>
            <a:ext cx="435973" cy="72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645907" y="3487518"/>
            <a:ext cx="2371924" cy="66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composite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9227442" y="3859919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590312" y="7253371"/>
            <a:ext cx="2775859" cy="681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disposal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587989" y="8169514"/>
            <a:ext cx="2712867" cy="749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disposition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>
            <a:endCxn id="43" idx="1"/>
          </p:cNvCxnSpPr>
          <p:nvPr/>
        </p:nvCxnSpPr>
        <p:spPr>
          <a:xfrm>
            <a:off x="9089025" y="8023210"/>
            <a:ext cx="498964" cy="52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42" idx="1"/>
          </p:cNvCxnSpPr>
          <p:nvPr/>
        </p:nvCxnSpPr>
        <p:spPr>
          <a:xfrm flipV="1">
            <a:off x="9154339" y="7594176"/>
            <a:ext cx="435973" cy="72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316794" y="6194410"/>
            <a:ext cx="20116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impose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>
            <a:endCxn id="46" idx="1"/>
          </p:cNvCxnSpPr>
          <p:nvPr/>
        </p:nvCxnSpPr>
        <p:spPr>
          <a:xfrm flipV="1">
            <a:off x="6843465" y="6651610"/>
            <a:ext cx="473329" cy="3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771117" y="4305379"/>
            <a:ext cx="384048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705801" y="3791302"/>
            <a:ext cx="44704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87363" y="3553207"/>
            <a:ext cx="2611678" cy="71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proposition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47709" y="4535173"/>
            <a:ext cx="2642524" cy="66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proposal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2772806" y="8178057"/>
            <a:ext cx="384048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740147" y="7696637"/>
            <a:ext cx="44704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9276" y="7280041"/>
            <a:ext cx="2295981" cy="84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opponent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91898" y="8360209"/>
            <a:ext cx="2178513" cy="74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opposite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Contents</a:t>
            </a:r>
            <a:endParaRPr lang="en-US" altLang="zh-CN" sz="4000" u="sng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主体课：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听说睹写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手足相连（一）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3.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政治法律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86700" y="2879725"/>
            <a:ext cx="42595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拓展课：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手足相连（二）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生命史诗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精神世界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92160" y="1692275"/>
            <a:ext cx="442913" cy="604520"/>
            <a:chOff x="5409930" y="2460622"/>
            <a:chExt cx="590728" cy="604325"/>
          </a:xfrm>
        </p:grpSpPr>
        <p:sp>
          <p:nvSpPr>
            <p:cNvPr id="6" name="六边形 5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53222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2.2.5 -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pos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pon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放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475488" y="2542031"/>
          <a:ext cx="9820656" cy="6231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04252" y="2184984"/>
            <a:ext cx="19101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pose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1949" y="3874054"/>
            <a:ext cx="19177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propose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9345" y="5813192"/>
            <a:ext cx="19903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purpose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72816" y="2051523"/>
            <a:ext cx="2046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suppose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54527" y="3498345"/>
            <a:ext cx="208479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compose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7680" y="4931669"/>
            <a:ext cx="20116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expose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32656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pos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/-</a:t>
            </a:r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pon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98569" y="2639900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974820" y="4331254"/>
            <a:ext cx="550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7" idx="1"/>
          </p:cNvCxnSpPr>
          <p:nvPr/>
        </p:nvCxnSpPr>
        <p:spPr>
          <a:xfrm flipV="1">
            <a:off x="6854351" y="5388869"/>
            <a:ext cx="473329" cy="3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08729" y="6248294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831872" y="2579970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616446" y="3755572"/>
            <a:ext cx="1095246" cy="2743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pose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40304" y="7636983"/>
            <a:ext cx="2042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dispose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6854351" y="2579970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6828824" y="8144856"/>
            <a:ext cx="3708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6870735" y="3933319"/>
            <a:ext cx="421385" cy="2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5449385" y="2634399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079345" y="7636983"/>
            <a:ext cx="2042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oppose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5121360" y="8162244"/>
            <a:ext cx="3708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633854" y="2659605"/>
            <a:ext cx="2775859" cy="681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composition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31531" y="4294202"/>
            <a:ext cx="2712867" cy="749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component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>
            <a:endCxn id="33" idx="1"/>
          </p:cNvCxnSpPr>
          <p:nvPr/>
        </p:nvCxnSpPr>
        <p:spPr>
          <a:xfrm>
            <a:off x="9132567" y="4147898"/>
            <a:ext cx="498964" cy="52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30" idx="1"/>
          </p:cNvCxnSpPr>
          <p:nvPr/>
        </p:nvCxnSpPr>
        <p:spPr>
          <a:xfrm flipV="1">
            <a:off x="9197881" y="3000410"/>
            <a:ext cx="435973" cy="72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645907" y="3487518"/>
            <a:ext cx="2371924" cy="66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composite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9227442" y="3859919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590312" y="7253371"/>
            <a:ext cx="2775859" cy="681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disposal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587989" y="8169514"/>
            <a:ext cx="2712867" cy="749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disposition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>
            <a:endCxn id="43" idx="1"/>
          </p:cNvCxnSpPr>
          <p:nvPr/>
        </p:nvCxnSpPr>
        <p:spPr>
          <a:xfrm>
            <a:off x="9089025" y="8023210"/>
            <a:ext cx="498964" cy="52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42" idx="1"/>
          </p:cNvCxnSpPr>
          <p:nvPr/>
        </p:nvCxnSpPr>
        <p:spPr>
          <a:xfrm flipV="1">
            <a:off x="9154339" y="7594176"/>
            <a:ext cx="435973" cy="72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316794" y="6194410"/>
            <a:ext cx="20116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impose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>
            <a:endCxn id="46" idx="1"/>
          </p:cNvCxnSpPr>
          <p:nvPr/>
        </p:nvCxnSpPr>
        <p:spPr>
          <a:xfrm flipV="1">
            <a:off x="6843465" y="6651610"/>
            <a:ext cx="473329" cy="3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771117" y="4305379"/>
            <a:ext cx="384048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705801" y="3791302"/>
            <a:ext cx="44704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87363" y="3553207"/>
            <a:ext cx="2611678" cy="71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proposition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47709" y="4535173"/>
            <a:ext cx="2642524" cy="66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proposal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2772806" y="8178057"/>
            <a:ext cx="384048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740147" y="7696637"/>
            <a:ext cx="44704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9276" y="7280041"/>
            <a:ext cx="2295981" cy="84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opponent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91898" y="8360209"/>
            <a:ext cx="2178513" cy="74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opposite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53222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2.2.5 -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pos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pon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放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475488" y="2542031"/>
          <a:ext cx="9820656" cy="6231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32656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pos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pon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475488" y="2542031"/>
          <a:ext cx="9820656" cy="6231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74517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2.2.6 -set-/-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thet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thes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放置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6662056" y="5358384"/>
            <a:ext cx="706698" cy="477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4626863" y="4787537"/>
            <a:ext cx="1915015" cy="1748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558391" y="5623560"/>
            <a:ext cx="695431" cy="62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558391" y="5043530"/>
            <a:ext cx="703040" cy="612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左箭头 42"/>
          <p:cNvSpPr/>
          <p:nvPr/>
        </p:nvSpPr>
        <p:spPr>
          <a:xfrm>
            <a:off x="3882769" y="5350764"/>
            <a:ext cx="70359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4626864" y="5390988"/>
            <a:ext cx="87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cup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773781" y="5354465"/>
            <a:ext cx="85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cap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4861708" y="5652598"/>
            <a:ext cx="695431" cy="61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94366" y="5024845"/>
            <a:ext cx="695431" cy="62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207725" y="4853724"/>
            <a:ext cx="85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cab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42413" y="5898750"/>
            <a:ext cx="85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cop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6816" y="3572254"/>
            <a:ext cx="2510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synthetic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292476" y="5108493"/>
            <a:ext cx="20665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thesis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9473" y="6593043"/>
            <a:ext cx="250904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hypothesis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233059" y="4045456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243074" y="5536801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334514" y="7040337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99987" y="4098868"/>
            <a:ext cx="0" cy="293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107533" y="2530928"/>
            <a:ext cx="2112845" cy="760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offset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107534" y="3707456"/>
            <a:ext cx="2112844" cy="78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outset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107534" y="4826834"/>
            <a:ext cx="2112844" cy="82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setback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107244" y="5985913"/>
            <a:ext cx="2193834" cy="727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settle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7613903" y="524288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607807" y="415779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111598" y="7147124"/>
            <a:ext cx="2108780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asset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7613903" y="6358454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7607807" y="7539554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2315464" y="6026499"/>
            <a:ext cx="13210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595470" y="291108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100713" y="8148606"/>
            <a:ext cx="2545516" cy="82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aesthetics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7596922" y="8541036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607807" y="2911088"/>
            <a:ext cx="0" cy="56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24374" y="2396167"/>
            <a:ext cx="27303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synthesis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1989930" y="3328216"/>
            <a:ext cx="1" cy="476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50343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set-/-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thet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thes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6662056" y="5358384"/>
            <a:ext cx="706698" cy="477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4626863" y="4787537"/>
            <a:ext cx="1915015" cy="1748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558391" y="5623560"/>
            <a:ext cx="695431" cy="62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558391" y="5043530"/>
            <a:ext cx="703040" cy="612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左箭头 42"/>
          <p:cNvSpPr/>
          <p:nvPr/>
        </p:nvSpPr>
        <p:spPr>
          <a:xfrm>
            <a:off x="3882769" y="5350764"/>
            <a:ext cx="70359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4626864" y="5390988"/>
            <a:ext cx="87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cup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773781" y="5354465"/>
            <a:ext cx="85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cap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4861708" y="5652598"/>
            <a:ext cx="695431" cy="61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94366" y="5024845"/>
            <a:ext cx="695431" cy="62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207725" y="4853724"/>
            <a:ext cx="85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cab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42413" y="5898750"/>
            <a:ext cx="85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cop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6816" y="3572254"/>
            <a:ext cx="2510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synthetic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292476" y="5108493"/>
            <a:ext cx="20665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thesis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9473" y="6593043"/>
            <a:ext cx="250904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hypothesis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233059" y="4045456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243074" y="5536801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334514" y="7040337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99987" y="4098868"/>
            <a:ext cx="0" cy="293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107533" y="2530928"/>
            <a:ext cx="2112845" cy="760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offset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107534" y="3707456"/>
            <a:ext cx="2112844" cy="78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outset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107534" y="4826834"/>
            <a:ext cx="2112844" cy="82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setback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107244" y="5985913"/>
            <a:ext cx="2193834" cy="727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settle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7613903" y="524288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607807" y="415779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111598" y="7147124"/>
            <a:ext cx="2108780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asset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7613903" y="6358454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7607807" y="7539554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2315464" y="6026499"/>
            <a:ext cx="13210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595470" y="291108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100713" y="8148606"/>
            <a:ext cx="2545516" cy="82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aesthetics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7596922" y="8541036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607807" y="2911088"/>
            <a:ext cx="0" cy="56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24374" y="2396167"/>
            <a:ext cx="27303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synthesis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1989930" y="3328216"/>
            <a:ext cx="1" cy="476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2.3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手上动作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抛，扔”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2.3.1 -cast-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2.3.2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ject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2.3.3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-miss-/-mess-/-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扔，送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76693" y="1363218"/>
            <a:ext cx="442913" cy="604520"/>
            <a:chOff x="5409930" y="2460622"/>
            <a:chExt cx="590728" cy="604325"/>
          </a:xfrm>
        </p:grpSpPr>
        <p:sp>
          <p:nvSpPr>
            <p:cNvPr id="4" name="六边形 3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323840" y="3662172"/>
            <a:ext cx="2513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broadcast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36923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2.3.1 -cast-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扔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777487" y="4119372"/>
            <a:ext cx="0" cy="289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562606" y="4949952"/>
            <a:ext cx="1296162" cy="13228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cast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3913632" y="5358384"/>
            <a:ext cx="8412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19344" y="6541008"/>
            <a:ext cx="20787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forecast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4777487" y="4119372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796043" y="6998208"/>
            <a:ext cx="639952" cy="20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323840" y="3662172"/>
            <a:ext cx="2513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broadcast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16357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-cast-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777487" y="4119372"/>
            <a:ext cx="0" cy="289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562606" y="4949952"/>
            <a:ext cx="1296162" cy="13228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cast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3913632" y="5358384"/>
            <a:ext cx="8412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19344" y="6541008"/>
            <a:ext cx="20787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forecast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4777487" y="4119372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796043" y="6998208"/>
            <a:ext cx="639952" cy="20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35961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2.3.2 -ject- </a:t>
            </a:r>
            <a:r>
              <a:rPr lang="zh-CN" altLang="en-US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扔</a:t>
            </a:r>
            <a:endParaRPr lang="zh-CN" altLang="en-US" sz="4000" b="1" dirty="0">
              <a:solidFill>
                <a:srgbClr val="000000"/>
              </a:solidFill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180113" y="4702629"/>
            <a:ext cx="2481943" cy="131437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latin typeface="+mn-ea"/>
              </a:rPr>
              <a:t>ject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31371" y="2944599"/>
            <a:ext cx="2323174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31371" y="3988884"/>
            <a:ext cx="23231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objection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032406" y="4007934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10" idx="1"/>
          </p:cNvCxnSpPr>
          <p:nvPr/>
        </p:nvCxnSpPr>
        <p:spPr>
          <a:xfrm flipV="1">
            <a:off x="9095397" y="3412086"/>
            <a:ext cx="435974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22673" y="2354668"/>
            <a:ext cx="29920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projector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798823" y="2782976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348584" y="7287116"/>
            <a:ext cx="2513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subjective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802231" y="7744316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内容占位符 11"/>
          <p:cNvGraphicFramePr>
            <a:graphicFrameLocks noGrp="1"/>
          </p:cNvGraphicFramePr>
          <p:nvPr>
            <p:ph idx="1"/>
          </p:nvPr>
        </p:nvGraphicFramePr>
        <p:xfrm>
          <a:off x="-489856" y="2305459"/>
          <a:ext cx="12409714" cy="597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2.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手足相连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手足同情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手，足”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手上动作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拿，抓，放”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手上动作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抛，扔”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手上动作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悬挂，折叠”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始于足下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走，运”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始于足下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滑，移动，跳”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始于足下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坐，站，跟随”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76693" y="1363218"/>
            <a:ext cx="442913" cy="604520"/>
            <a:chOff x="5409930" y="2460622"/>
            <a:chExt cx="590728" cy="604325"/>
          </a:xfrm>
        </p:grpSpPr>
        <p:sp>
          <p:nvSpPr>
            <p:cNvPr id="4" name="六边形 3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15395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 smtClean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-ject-</a:t>
            </a:r>
            <a:endParaRPr lang="zh-CN" altLang="en-US" sz="4000" b="1" dirty="0">
              <a:solidFill>
                <a:srgbClr val="000000"/>
              </a:solidFill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180113" y="4702629"/>
            <a:ext cx="2481943" cy="131437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latin typeface="+mn-ea"/>
              </a:rPr>
              <a:t>ject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31371" y="2944599"/>
            <a:ext cx="2323174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31371" y="3988884"/>
            <a:ext cx="23231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objection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032406" y="4007934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10" idx="1"/>
          </p:cNvCxnSpPr>
          <p:nvPr/>
        </p:nvCxnSpPr>
        <p:spPr>
          <a:xfrm flipV="1">
            <a:off x="9095397" y="3412086"/>
            <a:ext cx="435974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22673" y="2354668"/>
            <a:ext cx="29920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projector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798823" y="2782976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348584" y="7287116"/>
            <a:ext cx="2513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subjective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802231" y="7744316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内容占位符 11"/>
          <p:cNvGraphicFramePr>
            <a:graphicFrameLocks noGrp="1"/>
          </p:cNvGraphicFramePr>
          <p:nvPr>
            <p:ph idx="1"/>
          </p:nvPr>
        </p:nvGraphicFramePr>
        <p:xfrm>
          <a:off x="-489856" y="2305459"/>
          <a:ext cx="12409714" cy="597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84115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2.3.3 -miss-/-mess-/-</a:t>
            </a:r>
            <a:r>
              <a:rPr lang="en-US" altLang="zh-CN" sz="4000" b="1" dirty="0" err="1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mit</a:t>
            </a:r>
            <a:r>
              <a:rPr lang="en-US" altLang="zh-CN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扔，送</a:t>
            </a:r>
            <a:endParaRPr lang="zh-CN" altLang="en-US" sz="4000" b="1" dirty="0">
              <a:solidFill>
                <a:srgbClr val="000000"/>
              </a:solidFill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343399" y="4446085"/>
            <a:ext cx="2318657" cy="157092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n-ea"/>
              </a:rPr>
              <a:t>m</a:t>
            </a:r>
            <a:r>
              <a:rPr lang="en-US" altLang="zh-CN" sz="2800" b="1" dirty="0" smtClean="0">
                <a:latin typeface="+mn-ea"/>
              </a:rPr>
              <a:t>iss</a:t>
            </a:r>
            <a:endParaRPr lang="en-US" altLang="zh-CN" sz="2800" b="1" dirty="0" smtClean="0">
              <a:latin typeface="+mn-ea"/>
            </a:endParaRPr>
          </a:p>
          <a:p>
            <a:pPr algn="ctr"/>
            <a:r>
              <a:rPr lang="en-US" altLang="zh-CN" sz="2800" b="1" dirty="0">
                <a:latin typeface="+mn-ea"/>
              </a:rPr>
              <a:t>m</a:t>
            </a:r>
            <a:r>
              <a:rPr lang="en-US" altLang="zh-CN" sz="2800" b="1" dirty="0" smtClean="0">
                <a:latin typeface="+mn-ea"/>
              </a:rPr>
              <a:t>ess</a:t>
            </a:r>
            <a:endParaRPr lang="en-US" altLang="zh-CN" sz="2800" b="1" dirty="0" smtClean="0">
              <a:latin typeface="+mn-ea"/>
            </a:endParaRPr>
          </a:p>
          <a:p>
            <a:pPr algn="ctr"/>
            <a:r>
              <a:rPr lang="en-US" altLang="zh-CN" sz="2800" b="1" dirty="0" err="1" smtClean="0">
                <a:latin typeface="+mn-ea"/>
              </a:rPr>
              <a:t>mit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2673" y="2354668"/>
            <a:ext cx="29920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missionary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798823" y="2782976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348584" y="7287116"/>
            <a:ext cx="2513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promising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802231" y="7744316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内容占位符 11"/>
          <p:cNvGraphicFramePr>
            <a:graphicFrameLocks noGrp="1"/>
          </p:cNvGraphicFramePr>
          <p:nvPr>
            <p:ph idx="1"/>
          </p:nvPr>
        </p:nvGraphicFramePr>
        <p:xfrm>
          <a:off x="-489856" y="2305459"/>
          <a:ext cx="12409714" cy="597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84115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2.3.3 -miss-/-mess-/-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mit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扔，送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5747660" y="5358384"/>
            <a:ext cx="495916" cy="529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3777781" y="4787537"/>
            <a:ext cx="1915015" cy="1748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箭头 42"/>
          <p:cNvSpPr/>
          <p:nvPr/>
        </p:nvSpPr>
        <p:spPr>
          <a:xfrm>
            <a:off x="3225117" y="5383421"/>
            <a:ext cx="512167" cy="537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34459" y="3606121"/>
            <a:ext cx="17807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permit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6679" y="5108493"/>
            <a:ext cx="20665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submit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6679" y="6593043"/>
            <a:ext cx="21060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transmit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2581129" y="4079323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557277" y="5536801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648717" y="7040337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14190" y="4098868"/>
            <a:ext cx="0" cy="293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833910" y="2530928"/>
            <a:ext cx="2112845" cy="760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admit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33911" y="3707456"/>
            <a:ext cx="2112844" cy="78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33911" y="4826834"/>
            <a:ext cx="2480344" cy="82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committee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33621" y="5985913"/>
            <a:ext cx="1526611" cy="80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6340280" y="524288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334184" y="415779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837975" y="7147124"/>
            <a:ext cx="2108780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intermit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340280" y="6358454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6334184" y="7539554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321847" y="291108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827090" y="8148606"/>
            <a:ext cx="1533142" cy="82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323299" y="8541036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334184" y="2911088"/>
            <a:ext cx="0" cy="56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328561" y="5303301"/>
            <a:ext cx="8787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370283" y="2520042"/>
            <a:ext cx="2353635" cy="771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admission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8858220" y="290020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92055" y="3717466"/>
            <a:ext cx="2821720" cy="73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commitment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8879992" y="4097626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9381169" y="7135583"/>
            <a:ext cx="2832605" cy="735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intermittent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8869107" y="751574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5481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miss-/-mess-/-</a:t>
            </a:r>
            <a:r>
              <a:rPr lang="en-US" altLang="zh-CN" sz="4000" b="1" dirty="0" err="1" smtClean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mit</a:t>
            </a:r>
            <a:r>
              <a:rPr lang="en-US" altLang="zh-CN" sz="4000" b="1" dirty="0" smtClean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-</a:t>
            </a:r>
            <a:endParaRPr lang="zh-CN" altLang="en-US" sz="4000" b="1" dirty="0">
              <a:solidFill>
                <a:srgbClr val="000000"/>
              </a:solidFill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343399" y="4446085"/>
            <a:ext cx="2318657" cy="157092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n-ea"/>
              </a:rPr>
              <a:t>m</a:t>
            </a:r>
            <a:r>
              <a:rPr lang="en-US" altLang="zh-CN" sz="2800" b="1" dirty="0" smtClean="0">
                <a:latin typeface="+mn-ea"/>
              </a:rPr>
              <a:t>iss</a:t>
            </a:r>
            <a:endParaRPr lang="en-US" altLang="zh-CN" sz="2800" b="1" dirty="0" smtClean="0">
              <a:latin typeface="+mn-ea"/>
            </a:endParaRPr>
          </a:p>
          <a:p>
            <a:pPr algn="ctr"/>
            <a:r>
              <a:rPr lang="en-US" altLang="zh-CN" sz="2800" b="1" dirty="0">
                <a:latin typeface="+mn-ea"/>
              </a:rPr>
              <a:t>m</a:t>
            </a:r>
            <a:r>
              <a:rPr lang="en-US" altLang="zh-CN" sz="2800" b="1" dirty="0" smtClean="0">
                <a:latin typeface="+mn-ea"/>
              </a:rPr>
              <a:t>ess</a:t>
            </a:r>
            <a:endParaRPr lang="en-US" altLang="zh-CN" sz="2800" b="1" dirty="0" smtClean="0">
              <a:latin typeface="+mn-ea"/>
            </a:endParaRPr>
          </a:p>
          <a:p>
            <a:pPr algn="ctr"/>
            <a:r>
              <a:rPr lang="en-US" altLang="zh-CN" sz="2800" b="1" dirty="0" err="1" smtClean="0">
                <a:latin typeface="+mn-ea"/>
              </a:rPr>
              <a:t>mit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2673" y="2354668"/>
            <a:ext cx="29920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missionary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798823" y="2782976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348584" y="7287116"/>
            <a:ext cx="2513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promising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802231" y="7744316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内容占位符 11"/>
          <p:cNvGraphicFramePr>
            <a:graphicFrameLocks noGrp="1"/>
          </p:cNvGraphicFramePr>
          <p:nvPr>
            <p:ph idx="1"/>
          </p:nvPr>
        </p:nvGraphicFramePr>
        <p:xfrm>
          <a:off x="-489856" y="2305459"/>
          <a:ext cx="12409714" cy="597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84115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2.3.3 -miss-/-mess-/-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mit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扔，送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5747660" y="5358384"/>
            <a:ext cx="495916" cy="529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3777781" y="4787537"/>
            <a:ext cx="1915015" cy="1748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箭头 42"/>
          <p:cNvSpPr/>
          <p:nvPr/>
        </p:nvSpPr>
        <p:spPr>
          <a:xfrm>
            <a:off x="3225117" y="5383421"/>
            <a:ext cx="512167" cy="537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34459" y="3606121"/>
            <a:ext cx="17807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permit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6679" y="5108493"/>
            <a:ext cx="20665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submit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6679" y="6593043"/>
            <a:ext cx="21060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transmit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2581129" y="4079323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557277" y="5536801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648717" y="7040337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14190" y="4098868"/>
            <a:ext cx="0" cy="293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833910" y="2530928"/>
            <a:ext cx="2112845" cy="760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admit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33911" y="3707456"/>
            <a:ext cx="2112844" cy="78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33911" y="4826834"/>
            <a:ext cx="2480344" cy="82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committee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33621" y="5985913"/>
            <a:ext cx="1526611" cy="80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6340280" y="524288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334184" y="415779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837975" y="7147124"/>
            <a:ext cx="2108780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intermit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340280" y="6358454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6334184" y="7539554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321847" y="291108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827090" y="8148606"/>
            <a:ext cx="1533142" cy="82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323299" y="8541036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334184" y="2911088"/>
            <a:ext cx="0" cy="56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328561" y="5303301"/>
            <a:ext cx="8787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370283" y="2520042"/>
            <a:ext cx="2353635" cy="771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admission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8858220" y="290020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92055" y="3717466"/>
            <a:ext cx="2821720" cy="73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commitment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8879992" y="4097626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9381169" y="7135583"/>
            <a:ext cx="2832605" cy="735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intermittent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8869107" y="751574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53290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miss-/-mess-/-</a:t>
            </a:r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mit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5747660" y="5358384"/>
            <a:ext cx="495916" cy="529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3777781" y="4787537"/>
            <a:ext cx="1915015" cy="1748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箭头 42"/>
          <p:cNvSpPr/>
          <p:nvPr/>
        </p:nvSpPr>
        <p:spPr>
          <a:xfrm>
            <a:off x="3225117" y="5383421"/>
            <a:ext cx="512167" cy="537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34459" y="3606121"/>
            <a:ext cx="17807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permit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6679" y="5108493"/>
            <a:ext cx="20665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submit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6679" y="6593043"/>
            <a:ext cx="21060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transmit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2581129" y="4079323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557277" y="5536801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648717" y="7040337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14190" y="4098868"/>
            <a:ext cx="0" cy="293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833910" y="2530928"/>
            <a:ext cx="2112845" cy="760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admit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33911" y="3707456"/>
            <a:ext cx="2112844" cy="78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33911" y="4826834"/>
            <a:ext cx="2480344" cy="82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committee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33621" y="5985913"/>
            <a:ext cx="1526611" cy="80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6340280" y="524288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334184" y="415779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837975" y="7147124"/>
            <a:ext cx="2108780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intermit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340280" y="6358454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6334184" y="7539554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321847" y="291108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827090" y="8148606"/>
            <a:ext cx="1533142" cy="82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323299" y="8541036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334184" y="2911088"/>
            <a:ext cx="0" cy="56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328561" y="5303301"/>
            <a:ext cx="8787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370283" y="2520042"/>
            <a:ext cx="2353635" cy="771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admission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8858220" y="290020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92055" y="3717466"/>
            <a:ext cx="2821720" cy="73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commitment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8879992" y="4097626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9381169" y="7135583"/>
            <a:ext cx="2832605" cy="735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intermittent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8869107" y="751574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2.1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手足同情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手，足”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2.1.1 -hand-/-man-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2.1.2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-pass-/-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ped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-/-pet-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脚；走；通过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200"/>
              </a:spcBef>
              <a:buNone/>
            </a:pP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75600" y="1524635"/>
            <a:ext cx="442913" cy="604520"/>
            <a:chOff x="5409930" y="2460622"/>
            <a:chExt cx="590728" cy="604325"/>
          </a:xfrm>
        </p:grpSpPr>
        <p:sp>
          <p:nvSpPr>
            <p:cNvPr id="4" name="六边形 3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5814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2.1.1 -hand-/-man- 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67660" y="2607310"/>
            <a:ext cx="11544300" cy="6115685"/>
            <a:chOff x="876" y="4106"/>
            <a:chExt cx="18180" cy="9631"/>
          </a:xfrm>
        </p:grpSpPr>
        <p:sp>
          <p:nvSpPr>
            <p:cNvPr id="17" name="矩形 16"/>
            <p:cNvSpPr/>
            <p:nvPr/>
          </p:nvSpPr>
          <p:spPr>
            <a:xfrm>
              <a:off x="5049" y="4106"/>
              <a:ext cx="4536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</a:rPr>
                <a:t>manufacture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876" y="4135"/>
              <a:ext cx="18181" cy="9602"/>
              <a:chOff x="876" y="4135"/>
              <a:chExt cx="18181" cy="9602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6987" y="11513"/>
                <a:ext cx="4206" cy="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/>
              <p:cNvSpPr/>
              <p:nvPr/>
            </p:nvSpPr>
            <p:spPr>
              <a:xfrm>
                <a:off x="4930" y="12259"/>
                <a:ext cx="4183" cy="1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manipulate</a:t>
                </a:r>
                <a:endPara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>
                <a:off x="12115" y="7339"/>
                <a:ext cx="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12048" y="10208"/>
                <a:ext cx="908" cy="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9585" y="12269"/>
                <a:ext cx="3216" cy="1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mandate</a:t>
                </a:r>
                <a:endPara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2446" y="6552"/>
                <a:ext cx="2859" cy="1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hand</a:t>
                </a:r>
                <a:endPara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372" y="9442"/>
                <a:ext cx="3015" cy="1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handle</a:t>
                </a:r>
                <a:endPara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172" y="4135"/>
                <a:ext cx="2834" cy="1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manner</a:t>
                </a:r>
                <a:endPara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2" name="下箭头 41"/>
              <p:cNvSpPr/>
              <p:nvPr/>
            </p:nvSpPr>
            <p:spPr>
              <a:xfrm>
                <a:off x="8161" y="10281"/>
                <a:ext cx="763" cy="110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上箭头 43"/>
              <p:cNvSpPr/>
              <p:nvPr/>
            </p:nvSpPr>
            <p:spPr>
              <a:xfrm>
                <a:off x="8161" y="6506"/>
                <a:ext cx="763" cy="10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 flipV="1">
                <a:off x="6987" y="11513"/>
                <a:ext cx="0" cy="7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V="1">
                <a:off x="11172" y="11513"/>
                <a:ext cx="21" cy="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V="1">
                <a:off x="7227" y="6485"/>
                <a:ext cx="3858" cy="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V="1">
                <a:off x="7227" y="5619"/>
                <a:ext cx="0" cy="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V="1">
                <a:off x="11067" y="5542"/>
                <a:ext cx="0" cy="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12100" y="7339"/>
                <a:ext cx="29" cy="29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8507" y="9355"/>
                <a:ext cx="2000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  <a:latin typeface="+mn-ea"/>
                  </a:rPr>
                  <a:t>spec</a:t>
                </a:r>
                <a:endParaRPr lang="zh-CN" altLang="en-US" sz="28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09" y="8414"/>
                <a:ext cx="2000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  <a:latin typeface="+mn-ea"/>
                  </a:rPr>
                  <a:t>spic</a:t>
                </a:r>
                <a:endParaRPr lang="zh-CN" altLang="en-US" sz="28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3297" y="12297"/>
                <a:ext cx="3914" cy="1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manage</a:t>
                </a:r>
                <a:endPara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flipV="1">
                <a:off x="2804" y="11496"/>
                <a:ext cx="4206" cy="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/>
              <p:cNvSpPr/>
              <p:nvPr/>
            </p:nvSpPr>
            <p:spPr>
              <a:xfrm>
                <a:off x="1011" y="12242"/>
                <a:ext cx="3507" cy="1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manifest</a:t>
                </a:r>
                <a:endPara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 flipV="1">
                <a:off x="2804" y="11496"/>
                <a:ext cx="0" cy="7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V="1">
                <a:off x="3558" y="6491"/>
                <a:ext cx="3858" cy="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876" y="4187"/>
                <a:ext cx="3278" cy="1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manual</a:t>
                </a:r>
                <a:endPara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 flipV="1">
                <a:off x="3609" y="5602"/>
                <a:ext cx="0" cy="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6987" y="7696"/>
                <a:ext cx="4237" cy="229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9" name="右箭头 58"/>
              <p:cNvSpPr/>
              <p:nvPr/>
            </p:nvSpPr>
            <p:spPr>
              <a:xfrm>
                <a:off x="11006" y="8438"/>
                <a:ext cx="1009" cy="76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7690" y="8303"/>
                <a:ext cx="2306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+mn-ea"/>
                  </a:rPr>
                  <a:t>man</a:t>
                </a:r>
                <a:endParaRPr lang="zh-CN" altLang="en-US" sz="32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9281" y="8371"/>
                <a:ext cx="2306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70C0"/>
                    </a:solidFill>
                    <a:latin typeface="+mn-ea"/>
                  </a:rPr>
                  <a:t>hand</a:t>
                </a:r>
                <a:endParaRPr lang="zh-CN" altLang="en-US" sz="3200" dirty="0">
                  <a:solidFill>
                    <a:srgbClr val="0070C0"/>
                  </a:solidFill>
                  <a:latin typeface="+mn-ea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flipV="1">
                <a:off x="11187" y="11496"/>
                <a:ext cx="4206" cy="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V="1">
                <a:off x="15387" y="11516"/>
                <a:ext cx="0" cy="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15936" y="5563"/>
                <a:ext cx="3121" cy="14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handful</a:t>
                </a:r>
                <a:endPara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6035" y="7208"/>
                <a:ext cx="3022" cy="1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handy</a:t>
                </a:r>
                <a:endPara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cxnSp>
            <p:nvCxnSpPr>
              <p:cNvPr id="50" name="直接连接符 49"/>
              <p:cNvCxnSpPr>
                <a:endCxn id="49" idx="1"/>
              </p:cNvCxnSpPr>
              <p:nvPr/>
            </p:nvCxnSpPr>
            <p:spPr>
              <a:xfrm>
                <a:off x="15249" y="7238"/>
                <a:ext cx="786" cy="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endCxn id="48" idx="1"/>
              </p:cNvCxnSpPr>
              <p:nvPr/>
            </p:nvCxnSpPr>
            <p:spPr>
              <a:xfrm flipV="1">
                <a:off x="15249" y="6299"/>
                <a:ext cx="687" cy="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878105" y="1241862"/>
            <a:ext cx="94314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2.1.2 -pass-/-ped-/-pet-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脚；走；通过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26030" y="1950085"/>
            <a:ext cx="10509250" cy="6907530"/>
            <a:chOff x="1004" y="3282"/>
            <a:chExt cx="16550" cy="10878"/>
          </a:xfrm>
        </p:grpSpPr>
        <p:sp>
          <p:nvSpPr>
            <p:cNvPr id="44" name="矩形 43"/>
            <p:cNvSpPr/>
            <p:nvPr/>
          </p:nvSpPr>
          <p:spPr>
            <a:xfrm>
              <a:off x="1004" y="3282"/>
              <a:ext cx="3616" cy="1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</a:rPr>
                <a:t>passage</a:t>
              </a:r>
              <a:endPara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  <a:p>
              <a:pPr algn="ctr"/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086" y="3944"/>
              <a:ext cx="16468" cy="10216"/>
              <a:chOff x="1086" y="3944"/>
              <a:chExt cx="16468" cy="1021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5143" y="3955"/>
                <a:ext cx="2434" cy="1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pass</a:t>
                </a:r>
                <a:endPara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3438" y="4500"/>
                <a:ext cx="2799" cy="1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bipedal</a:t>
                </a:r>
                <a:endPara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3490" y="8116"/>
                <a:ext cx="4064" cy="1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latin typeface="+mn-ea"/>
                  </a:rPr>
                  <a:t>expedition</a:t>
                </a:r>
                <a:endParaRPr lang="zh-CN" altLang="en-US" sz="3200" b="1" dirty="0">
                  <a:solidFill>
                    <a:srgbClr val="FFFFFF"/>
                  </a:solidFill>
                  <a:latin typeface="+mn-ea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 flipV="1">
                <a:off x="7548" y="4648"/>
                <a:ext cx="838" cy="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7608" y="6737"/>
                <a:ext cx="803" cy="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12661" y="8771"/>
                <a:ext cx="80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endCxn id="14" idx="1"/>
              </p:cNvCxnSpPr>
              <p:nvPr/>
            </p:nvCxnSpPr>
            <p:spPr>
              <a:xfrm flipV="1">
                <a:off x="12638" y="5220"/>
                <a:ext cx="800" cy="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9699" y="6480"/>
                <a:ext cx="1821" cy="452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3200" b="1" dirty="0" err="1" smtClean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passped</a:t>
                </a:r>
                <a:endPara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32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pet</a:t>
                </a:r>
                <a:endPara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  <a:p>
                <a:pPr algn="ctr"/>
                <a:endPara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8" name="左箭头 57"/>
              <p:cNvSpPr/>
              <p:nvPr/>
            </p:nvSpPr>
            <p:spPr>
              <a:xfrm>
                <a:off x="8681" y="8454"/>
                <a:ext cx="829" cy="763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右箭头 58"/>
              <p:cNvSpPr/>
              <p:nvPr/>
            </p:nvSpPr>
            <p:spPr>
              <a:xfrm>
                <a:off x="11685" y="8438"/>
                <a:ext cx="806" cy="76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3496" y="11770"/>
                <a:ext cx="3629" cy="1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latin typeface="+mn-ea"/>
                    <a:sym typeface="Arial" panose="020B0604020202020204" pitchFamily="34" charset="0"/>
                  </a:rPr>
                  <a:t>perpetual</a:t>
                </a:r>
                <a:endParaRPr lang="zh-CN" altLang="en-US" sz="3200" b="1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039" y="12720"/>
                <a:ext cx="3569" cy="1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compass</a:t>
                </a:r>
                <a:endPara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flipV="1">
                <a:off x="12651" y="12388"/>
                <a:ext cx="778" cy="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7548" y="13427"/>
                <a:ext cx="947" cy="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/>
              <p:cNvSpPr/>
              <p:nvPr/>
            </p:nvSpPr>
            <p:spPr>
              <a:xfrm>
                <a:off x="4593" y="10594"/>
                <a:ext cx="3056" cy="1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bypass</a:t>
                </a:r>
                <a:endPara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7534" y="11288"/>
                <a:ext cx="903" cy="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8386" y="4648"/>
                <a:ext cx="109" cy="8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2587" y="5292"/>
                <a:ext cx="0" cy="7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V="1">
                <a:off x="4521" y="4702"/>
                <a:ext cx="605" cy="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4469" y="3944"/>
                <a:ext cx="704" cy="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1086" y="4989"/>
                <a:ext cx="3431" cy="14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passport</a:t>
                </a:r>
                <a:endPara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610" y="6017"/>
                <a:ext cx="2998" cy="1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surpass</a:t>
                </a:r>
                <a:endPara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7624" y="8863"/>
                <a:ext cx="77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/>
              <p:cNvSpPr/>
              <p:nvPr/>
            </p:nvSpPr>
            <p:spPr>
              <a:xfrm>
                <a:off x="4039" y="8158"/>
                <a:ext cx="3569" cy="1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passenger</a:t>
                </a:r>
                <a:endPara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4962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s-E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pass-/-ped-/-</a:t>
            </a:r>
            <a:r>
              <a:rPr lang="es-ES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pet-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03525" y="2049145"/>
            <a:ext cx="10509250" cy="6907530"/>
            <a:chOff x="1004" y="3282"/>
            <a:chExt cx="16550" cy="10878"/>
          </a:xfrm>
        </p:grpSpPr>
        <p:sp>
          <p:nvSpPr>
            <p:cNvPr id="3" name="矩形 2"/>
            <p:cNvSpPr/>
            <p:nvPr/>
          </p:nvSpPr>
          <p:spPr>
            <a:xfrm>
              <a:off x="5143" y="3955"/>
              <a:ext cx="2434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pass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438" y="4500"/>
              <a:ext cx="2799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bipedal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3490" y="8116"/>
              <a:ext cx="4064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+mn-ea"/>
                </a:rPr>
                <a:t>expedition</a:t>
              </a:r>
              <a:endParaRPr lang="zh-CN" altLang="en-US" sz="3200" b="1" dirty="0">
                <a:solidFill>
                  <a:srgbClr val="FFFFFF"/>
                </a:solidFill>
                <a:latin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7548" y="4648"/>
              <a:ext cx="838" cy="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7608" y="6737"/>
              <a:ext cx="803" cy="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2661" y="8771"/>
              <a:ext cx="8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4" idx="1"/>
            </p:cNvCxnSpPr>
            <p:nvPr/>
          </p:nvCxnSpPr>
          <p:spPr>
            <a:xfrm flipV="1">
              <a:off x="12638" y="5220"/>
              <a:ext cx="800" cy="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9699" y="6480"/>
              <a:ext cx="1821" cy="452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32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</a:rPr>
                <a:t>passped</a:t>
              </a:r>
              <a:endPara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</a:rPr>
                <a:t>pet</a:t>
              </a:r>
              <a:endPara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  <a:p>
              <a:pPr algn="ctr"/>
              <a:endPara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8" name="左箭头 57"/>
            <p:cNvSpPr/>
            <p:nvPr/>
          </p:nvSpPr>
          <p:spPr>
            <a:xfrm>
              <a:off x="8681" y="8454"/>
              <a:ext cx="829" cy="76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9" name="右箭头 58"/>
            <p:cNvSpPr/>
            <p:nvPr/>
          </p:nvSpPr>
          <p:spPr>
            <a:xfrm>
              <a:off x="11685" y="8438"/>
              <a:ext cx="806" cy="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3496" y="11770"/>
              <a:ext cx="3629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+mn-ea"/>
                  <a:sym typeface="Arial" panose="020B0604020202020204" pitchFamily="34" charset="0"/>
                </a:rPr>
                <a:t>perpetual</a:t>
              </a:r>
              <a:endParaRPr lang="zh-CN" altLang="en-US" sz="3200" b="1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039" y="12720"/>
              <a:ext cx="3569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compass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12651" y="12388"/>
              <a:ext cx="778" cy="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548" y="13427"/>
              <a:ext cx="947" cy="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4593" y="10594"/>
              <a:ext cx="3056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bypass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7534" y="11288"/>
              <a:ext cx="9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8386" y="4648"/>
              <a:ext cx="109" cy="8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2587" y="5292"/>
              <a:ext cx="0" cy="7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4521" y="4702"/>
              <a:ext cx="605" cy="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469" y="3944"/>
              <a:ext cx="704" cy="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004" y="3282"/>
              <a:ext cx="3616" cy="1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</a:rPr>
                <a:t>passage</a:t>
              </a:r>
              <a:endPara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  <a:p>
              <a:pPr algn="ctr"/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086" y="4989"/>
              <a:ext cx="3431" cy="1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passport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610" y="6017"/>
              <a:ext cx="2998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surpass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7624" y="8863"/>
              <a:ext cx="7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4039" y="8158"/>
              <a:ext cx="3569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passenger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2.2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手上动作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拿，抓，放”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2.2.1 -cap-/-cop-/-cup-/-cab-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抓取；控制；容纳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2.2.2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ceive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拿；抓，容纳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2.2.3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-sum-/-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sumpt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2.2.4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prehend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抓，保持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2.2.5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2.2.6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-set-/-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放置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76693" y="1363218"/>
            <a:ext cx="442913" cy="604520"/>
            <a:chOff x="5409930" y="2460622"/>
            <a:chExt cx="590728" cy="604325"/>
          </a:xfrm>
        </p:grpSpPr>
        <p:sp>
          <p:nvSpPr>
            <p:cNvPr id="4" name="六边形 3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118865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2.2.1 -cap-/-cop-/-cup-/-cab-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抓取；控制；容纳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109862" y="7311009"/>
            <a:ext cx="2671066" cy="4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箭头 58"/>
          <p:cNvSpPr/>
          <p:nvPr/>
        </p:nvSpPr>
        <p:spPr>
          <a:xfrm>
            <a:off x="6662055" y="5358384"/>
            <a:ext cx="1427189" cy="477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33544" y="7784592"/>
            <a:ext cx="9933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cop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93822" y="7790688"/>
            <a:ext cx="13088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cope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08250" y="2607564"/>
            <a:ext cx="15646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cabin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33429" y="2625378"/>
            <a:ext cx="21010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cabinet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4626863" y="4787537"/>
            <a:ext cx="1915015" cy="1748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558391" y="5623560"/>
            <a:ext cx="695431" cy="62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558391" y="5043530"/>
            <a:ext cx="703040" cy="612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下箭头 41"/>
          <p:cNvSpPr/>
          <p:nvPr/>
        </p:nvSpPr>
        <p:spPr>
          <a:xfrm>
            <a:off x="5257945" y="6557772"/>
            <a:ext cx="484632" cy="702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箭头 42"/>
          <p:cNvSpPr/>
          <p:nvPr/>
        </p:nvSpPr>
        <p:spPr>
          <a:xfrm>
            <a:off x="3882769" y="5350764"/>
            <a:ext cx="70359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箭头 43"/>
          <p:cNvSpPr/>
          <p:nvPr/>
        </p:nvSpPr>
        <p:spPr>
          <a:xfrm>
            <a:off x="5276233" y="4131525"/>
            <a:ext cx="484632" cy="6050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109862" y="7311009"/>
            <a:ext cx="0" cy="47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6767718" y="7311009"/>
            <a:ext cx="13210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4327576" y="3568066"/>
            <a:ext cx="0" cy="56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6733319" y="3519298"/>
            <a:ext cx="0" cy="56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4626864" y="5390988"/>
            <a:ext cx="87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cup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773781" y="5354465"/>
            <a:ext cx="85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+mn-ea"/>
              </a:rPr>
              <a:t>hes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4861708" y="5652598"/>
            <a:ext cx="695431" cy="61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94366" y="5024845"/>
            <a:ext cx="695431" cy="62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207725" y="4853724"/>
            <a:ext cx="85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cab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42413" y="5898750"/>
            <a:ext cx="85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cop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327576" y="4082757"/>
            <a:ext cx="2405743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56816" y="3572254"/>
            <a:ext cx="2510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cupboard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292476" y="5108493"/>
            <a:ext cx="20665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occupy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6816" y="6625700"/>
            <a:ext cx="250904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occupation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633545" y="8509904"/>
            <a:ext cx="278638" cy="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233059" y="4045456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243074" y="5536801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301857" y="7072994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99987" y="4098868"/>
            <a:ext cx="0" cy="293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695359" y="2530928"/>
            <a:ext cx="2112845" cy="760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capable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695360" y="3707456"/>
            <a:ext cx="2112844" cy="78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capacity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95360" y="4826834"/>
            <a:ext cx="2112844" cy="82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capsule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695070" y="5985913"/>
            <a:ext cx="2193834" cy="727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captive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8201729" y="524288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8195633" y="415779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699424" y="7147124"/>
            <a:ext cx="2108780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capture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8201729" y="6358454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8195633" y="7539554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2315464" y="6026499"/>
            <a:ext cx="13210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183296" y="291108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688539" y="8148606"/>
            <a:ext cx="2108780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handicap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8184748" y="8541036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195633" y="2911088"/>
            <a:ext cx="0" cy="56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p="http://schemas.openxmlformats.org/presentationml/2006/main">
  <p:tag name="KSO_WM_DOC_GUID" val="{45a02a45-50c6-42bc-924c-2d1ef2a3463f}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3408</Words>
  <Application>WPS 演示</Application>
  <PresentationFormat>自定义</PresentationFormat>
  <Paragraphs>652</Paragraphs>
  <Slides>35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Arial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祝琴</cp:lastModifiedBy>
  <cp:revision>13</cp:revision>
  <dcterms:created xsi:type="dcterms:W3CDTF">2018-03-01T02:03:00Z</dcterms:created>
  <dcterms:modified xsi:type="dcterms:W3CDTF">2019-04-02T07:40:51Z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