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59" r:id="rId4"/>
    <p:sldId id="341" r:id="rId5"/>
    <p:sldId id="266" r:id="rId6"/>
    <p:sldId id="331" r:id="rId7"/>
    <p:sldId id="342" r:id="rId8"/>
    <p:sldId id="339" r:id="rId9"/>
    <p:sldId id="343" r:id="rId10"/>
    <p:sldId id="261" r:id="rId11"/>
    <p:sldId id="294" r:id="rId12"/>
    <p:sldId id="340" r:id="rId13"/>
    <p:sldId id="270" r:id="rId14"/>
    <p:sldId id="290" r:id="rId15"/>
    <p:sldId id="288" r:id="rId16"/>
    <p:sldId id="308" r:id="rId17"/>
    <p:sldId id="311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341"/>
            <p14:sldId id="266"/>
            <p14:sldId id="331"/>
            <p14:sldId id="342"/>
            <p14:sldId id="339"/>
            <p14:sldId id="343"/>
            <p14:sldId id="261"/>
            <p14:sldId id="294"/>
            <p14:sldId id="340"/>
            <p14:sldId id="270"/>
            <p14:sldId id="290"/>
            <p14:sldId id="288"/>
            <p14:sldId id="308"/>
            <p14:sldId id="31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>
      <p:cViewPr varScale="1">
        <p:scale>
          <a:sx n="68" d="100"/>
          <a:sy n="68" d="100"/>
        </p:scale>
        <p:origin x="96" y="4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7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3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5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9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8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3" y="1689704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</a:rPr>
              <a:t>数据操作和邮件配置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20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9656" y="3286875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班主任老师：卡卡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632232258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结果处理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CF69A3-76C2-4063-BED2-0F7F724E71D9}"/>
              </a:ext>
            </a:extLst>
          </p:cNvPr>
          <p:cNvGrpSpPr/>
          <p:nvPr/>
        </p:nvGrpSpPr>
        <p:grpSpPr>
          <a:xfrm>
            <a:off x="911424" y="1614208"/>
            <a:ext cx="8856984" cy="2822904"/>
            <a:chOff x="911424" y="2096209"/>
            <a:chExt cx="8856984" cy="28229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9ECB0-C325-4A8D-B421-DF9F1772EC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98F735D-D33D-4521-8F83-C089BF48B6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282290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需求：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测试报告内容？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Excel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结果统计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存储结果的数据结构？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7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结果处理库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EA2F97-3B1F-4DE4-81CF-8F76144887B0}"/>
              </a:ext>
            </a:extLst>
          </p:cNvPr>
          <p:cNvGrpSpPr/>
          <p:nvPr/>
        </p:nvGrpSpPr>
        <p:grpSpPr>
          <a:xfrm>
            <a:off x="911424" y="1614207"/>
            <a:ext cx="8856984" cy="1814793"/>
            <a:chOff x="911424" y="2096208"/>
            <a:chExt cx="8856984" cy="181479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66665D-85D6-4EEA-81D8-1C7FC6341DD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MH_SubTitle_1">
              <a:extLst>
                <a:ext uri="{FF2B5EF4-FFF2-40B4-BE49-F238E27FC236}">
                  <a16:creationId xmlns:a16="http://schemas.microsoft.com/office/drawing/2014/main" id="{2E920B42-A4E6-47BD-964D-350A1D53889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8"/>
              <a:ext cx="8064896" cy="181479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Excelresult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编程实现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12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>
                <a:solidFill>
                  <a:prstClr val="white"/>
                </a:solidFill>
                <a:latin typeface="+mn-ea"/>
              </a:rPr>
              <a:t>邮件发送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邮件发送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EA2F97-3B1F-4DE4-81CF-8F76144887B0}"/>
              </a:ext>
            </a:extLst>
          </p:cNvPr>
          <p:cNvGrpSpPr/>
          <p:nvPr/>
        </p:nvGrpSpPr>
        <p:grpSpPr>
          <a:xfrm>
            <a:off x="911424" y="1614207"/>
            <a:ext cx="8856984" cy="1814793"/>
            <a:chOff x="911424" y="2096208"/>
            <a:chExt cx="8856984" cy="181479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66665D-85D6-4EEA-81D8-1C7FC6341D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MH_SubTitle_1">
              <a:extLst>
                <a:ext uri="{FF2B5EF4-FFF2-40B4-BE49-F238E27FC236}">
                  <a16:creationId xmlns:a16="http://schemas.microsoft.com/office/drawing/2014/main" id="{2E920B42-A4E6-47BD-964D-350A1D53889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8"/>
              <a:ext cx="8064896" cy="181479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分析：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代码发送邮件，需要配色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smtp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服务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需要哪些必要信息？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配置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发送内容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B711F1-6239-4991-B09C-62F8A7863EE6}"/>
              </a:ext>
            </a:extLst>
          </p:cNvPr>
          <p:cNvGrpSpPr/>
          <p:nvPr/>
        </p:nvGrpSpPr>
        <p:grpSpPr>
          <a:xfrm>
            <a:off x="911424" y="3871400"/>
            <a:ext cx="8833710" cy="1372393"/>
            <a:chOff x="911424" y="3406944"/>
            <a:chExt cx="8833710" cy="137239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3EE673-12AA-4EA5-9998-F138271365A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B368EBBD-AE8B-4E62-AE2E-A02A495263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37239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Mail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编程实现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00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84030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邮件模板</a:t>
            </a: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配置模板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598768"/>
            <a:chOff x="911424" y="2096209"/>
            <a:chExt cx="8856984" cy="15987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59876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模板获取：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自己积累素材、自己写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Copy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别人的邮件，改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288062"/>
            <a:ext cx="9448859" cy="2433084"/>
            <a:chOff x="911424" y="3410022"/>
            <a:chExt cx="9448859" cy="243308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96049" y="3682866"/>
              <a:ext cx="8664234" cy="216024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模板使用：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配置邮件内容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发送邮件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16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567244"/>
            <a:ext cx="6816700" cy="1213683"/>
            <a:chOff x="911424" y="2096209"/>
            <a:chExt cx="6816700" cy="121368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1" y="2096209"/>
              <a:ext cx="6024613" cy="12136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课堂作业：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实现课程实例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2851984"/>
            <a:ext cx="7706426" cy="1513120"/>
            <a:chOff x="911424" y="3406946"/>
            <a:chExt cx="7706426" cy="15131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6"/>
              <a:ext cx="6937612" cy="151312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数据初始化实现：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搭建自己的项目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Pysql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还原数据库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在自己的测试环境测试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11F918-38A9-4D21-BD86-E5F95AB7654A}"/>
              </a:ext>
            </a:extLst>
          </p:cNvPr>
          <p:cNvGrpSpPr/>
          <p:nvPr/>
        </p:nvGrpSpPr>
        <p:grpSpPr>
          <a:xfrm>
            <a:off x="2423592" y="4581128"/>
            <a:ext cx="6816700" cy="1213683"/>
            <a:chOff x="911424" y="2096209"/>
            <a:chExt cx="6816700" cy="12136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6DAFF8-581D-4504-85DD-8AD61346C19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C06F670C-FC13-4FDE-A736-D62AC3E2E44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1" y="2096209"/>
              <a:ext cx="6024613" cy="12136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结果分析：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结果分析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生成邮件报告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646331"/>
            <a:chOff x="3923928" y="267494"/>
            <a:chExt cx="4752528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Part.1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Pysql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操作数据库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7" y="2195572"/>
            <a:ext cx="6765828" cy="646331"/>
            <a:chOff x="3923928" y="267494"/>
            <a:chExt cx="4752528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结果处理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43672" y="3525663"/>
            <a:ext cx="6765828" cy="646331"/>
            <a:chOff x="3923928" y="267494"/>
            <a:chExt cx="4752528" cy="646331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邮件发送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2713086" y="4917310"/>
            <a:ext cx="6765828" cy="646331"/>
            <a:chOff x="3923928" y="267494"/>
            <a:chExt cx="4752528" cy="646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模板配置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567244"/>
            <a:ext cx="6816700" cy="1213683"/>
            <a:chOff x="911424" y="2096209"/>
            <a:chExt cx="6816700" cy="121368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1" y="2096209"/>
              <a:ext cx="6024613" cy="121368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课堂作业：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实现课程实例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3861048"/>
            <a:ext cx="7706426" cy="1652338"/>
            <a:chOff x="911424" y="3406946"/>
            <a:chExt cx="7706426" cy="165233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6"/>
              <a:ext cx="6937612" cy="165233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数据驱动实现：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数据驱动实现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用脚本执行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excel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用例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以后用例用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excel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1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err="1">
                <a:solidFill>
                  <a:prstClr val="white"/>
                </a:solidFill>
                <a:latin typeface="+mn-ea"/>
              </a:rPr>
              <a:t>Pysql</a:t>
            </a:r>
            <a:r>
              <a:rPr lang="zh-CN" altLang="en-US" sz="3600" noProof="0">
                <a:solidFill>
                  <a:prstClr val="white"/>
                </a:solidFill>
                <a:latin typeface="+mn-ea"/>
              </a:rPr>
              <a:t>操作数据库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CF69A3-76C2-4063-BED2-0F7F724E71D9}"/>
              </a:ext>
            </a:extLst>
          </p:cNvPr>
          <p:cNvGrpSpPr/>
          <p:nvPr/>
        </p:nvGrpSpPr>
        <p:grpSpPr>
          <a:xfrm>
            <a:off x="911424" y="1614208"/>
            <a:ext cx="8856984" cy="2606880"/>
            <a:chOff x="911424" y="2096209"/>
            <a:chExt cx="8856984" cy="260688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9ECB0-C325-4A8D-B421-DF9F1772EC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98F735D-D33D-4521-8F83-C089BF48B6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260688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logger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需求分析：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希望能格式化输出日志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希望能将日志输出到文件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希望能输出异常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希望能在所有地方使用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9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Txt</a:t>
            </a:r>
            <a:r>
              <a:rPr lang="zh-CN" altLang="en-US" dirty="0"/>
              <a:t>文件读取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CF69A3-76C2-4063-BED2-0F7F724E71D9}"/>
              </a:ext>
            </a:extLst>
          </p:cNvPr>
          <p:cNvGrpSpPr/>
          <p:nvPr/>
        </p:nvGrpSpPr>
        <p:grpSpPr>
          <a:xfrm>
            <a:off x="911424" y="1614208"/>
            <a:ext cx="8856984" cy="2606880"/>
            <a:chOff x="911424" y="2096209"/>
            <a:chExt cx="8856984" cy="260688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9ECB0-C325-4A8D-B421-DF9F1772EC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98F735D-D33D-4521-8F83-C089BF48B6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260688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Txt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需求分析：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打开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txt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读，写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读出来用什么数据结构？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怎么写入？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6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r>
              <a:rPr lang="zh-CN" altLang="en-US" dirty="0"/>
              <a:t>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CF69A3-76C2-4063-BED2-0F7F724E71D9}"/>
              </a:ext>
            </a:extLst>
          </p:cNvPr>
          <p:cNvGrpSpPr/>
          <p:nvPr/>
        </p:nvGrpSpPr>
        <p:grpSpPr>
          <a:xfrm>
            <a:off x="911424" y="1614208"/>
            <a:ext cx="8856984" cy="3542984"/>
            <a:chOff x="911424" y="2096209"/>
            <a:chExt cx="8856984" cy="35429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9ECB0-C325-4A8D-B421-DF9F1772EC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98F735D-D33D-4521-8F83-C089BF48B6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354298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Config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需求分析：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全局都会使用配置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内容：注释，键值对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txt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读取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使用什么数据结构存储？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CF69A3-76C2-4063-BED2-0F7F724E71D9}"/>
              </a:ext>
            </a:extLst>
          </p:cNvPr>
          <p:cNvGrpSpPr/>
          <p:nvPr/>
        </p:nvGrpSpPr>
        <p:grpSpPr>
          <a:xfrm>
            <a:off x="911424" y="1614208"/>
            <a:ext cx="8856984" cy="2822904"/>
            <a:chOff x="911424" y="2096209"/>
            <a:chExt cx="8856984" cy="28229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9ECB0-C325-4A8D-B421-DF9F1772EC5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298F735D-D33D-4521-8F83-C089BF48B6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064896" cy="282290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库：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需求分析：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我们希望能操作数据库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导出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文件，直接使用，恢复数据库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的地址可以配置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350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</TotalTime>
  <Words>352</Words>
  <Application>Microsoft Office PowerPoint</Application>
  <PresentationFormat>宽屏</PresentationFormat>
  <Paragraphs>120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PowerPoint 演示文稿</vt:lpstr>
      <vt:lpstr>PowerPoint 演示文稿</vt:lpstr>
      <vt:lpstr>日志库</vt:lpstr>
      <vt:lpstr>Txt文件读取</vt:lpstr>
      <vt:lpstr>Config库</vt:lpstr>
      <vt:lpstr>Mysql库</vt:lpstr>
      <vt:lpstr>PowerPoint 演示文稿</vt:lpstr>
      <vt:lpstr>需求分析</vt:lpstr>
      <vt:lpstr>Excel结果处理库</vt:lpstr>
      <vt:lpstr>PowerPoint 演示文稿</vt:lpstr>
      <vt:lpstr>邮件发送</vt:lpstr>
      <vt:lpstr>PowerPoint 演示文稿</vt:lpstr>
      <vt:lpstr>配置模板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1294</cp:revision>
  <dcterms:created xsi:type="dcterms:W3CDTF">2018-07-16T01:52:55Z</dcterms:created>
  <dcterms:modified xsi:type="dcterms:W3CDTF">2018-12-22T12:50:49Z</dcterms:modified>
</cp:coreProperties>
</file>