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8" r:id="rId3"/>
    <p:sldId id="257" r:id="rId4"/>
    <p:sldId id="271" r:id="rId5"/>
    <p:sldId id="272" r:id="rId6"/>
    <p:sldId id="259" r:id="rId7"/>
    <p:sldId id="260" r:id="rId8"/>
    <p:sldId id="261" r:id="rId9"/>
    <p:sldId id="266" r:id="rId10"/>
    <p:sldId id="262" r:id="rId11"/>
    <p:sldId id="263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157ADC-4738-3A07-1936-F1B516799412}" v="372" dt="2024-02-27T03:00:12.348"/>
    <p1510:client id="{5C02849D-A3EE-6A27-E8E0-4529AB579D0A}" v="143" dt="2024-02-27T08:39:21.244"/>
    <p1510:client id="{61130A38-B2E3-FC3D-3C69-23C2F1F0AA70}" v="2" dt="2024-02-27T00:27:03.787"/>
    <p1510:client id="{7C890894-0D04-0F74-6FEC-7CFF13BF2BF8}" v="181" dt="2024-02-27T05:19:29.326"/>
    <p1510:client id="{830DC7AF-4981-C634-356C-0ED371E3AE1A}" v="25" dt="2024-02-27T08:59:40.240"/>
    <p1510:client id="{8DF39B24-17C4-4222-01EC-4564D3867C93}" v="58" dt="2024-02-27T09:03:24.587"/>
    <p1510:client id="{C422A76D-AC11-811A-A639-FED9144024A1}" v="73" dt="2024-02-27T09:14:08.946"/>
    <p1510:client id="{C8A133F6-B1A0-41AB-89EB-3F1FABC29D02}" v="38" dt="2024-02-27T00:26:48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1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18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62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6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7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88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0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8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57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4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5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7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86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7" r:id="rId6"/>
    <p:sldLayoutId id="2147483763" r:id="rId7"/>
    <p:sldLayoutId id="2147483764" r:id="rId8"/>
    <p:sldLayoutId id="2147483765" r:id="rId9"/>
    <p:sldLayoutId id="2147483766" r:id="rId10"/>
    <p:sldLayoutId id="21474837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olored pencils inside a pencil holder which is on top of a wood table">
            <a:extLst>
              <a:ext uri="{FF2B5EF4-FFF2-40B4-BE49-F238E27FC236}">
                <a16:creationId xmlns:a16="http://schemas.microsoft.com/office/drawing/2014/main" id="{F4A6E09F-6B16-5E1E-8539-D8E974B753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ThinkItThru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6377" y="4201721"/>
            <a:ext cx="6165026" cy="1949813"/>
          </a:xfrm>
        </p:spPr>
        <p:txBody>
          <a:bodyPr anchor="b">
            <a:normAutofit/>
          </a:bodyPr>
          <a:lstStyle/>
          <a:p>
            <a:pPr algn="r"/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By Jensen Schmidt, Zachary Travis, and Levi Wright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F947749-1FFF-946F-E7DC-205C95DDF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223"/>
            <a:ext cx="12192000" cy="644155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11AEDC7-ED5B-C753-8A09-7B012AD9F330}"/>
              </a:ext>
            </a:extLst>
          </p:cNvPr>
          <p:cNvSpPr txBox="1">
            <a:spLocks/>
          </p:cNvSpPr>
          <p:nvPr/>
        </p:nvSpPr>
        <p:spPr>
          <a:xfrm>
            <a:off x="7904607" y="409447"/>
            <a:ext cx="4287393" cy="24505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Component Diagram</a:t>
            </a:r>
          </a:p>
        </p:txBody>
      </p:sp>
    </p:spTree>
    <p:extLst>
      <p:ext uri="{BB962C8B-B14F-4D97-AF65-F5344CB8AC3E}">
        <p14:creationId xmlns:p14="http://schemas.microsoft.com/office/powerpoint/2010/main" val="870489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00724-D1C3-3C94-2103-F24BD5150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9388CE7B-8890-E5A6-A5DB-B99986A69F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5" t="-3058" r="35675" b="-16698"/>
          <a:stretch/>
        </p:blipFill>
        <p:spPr>
          <a:xfrm>
            <a:off x="5354320" y="-1127760"/>
            <a:ext cx="7315200" cy="9131217"/>
          </a:xfrm>
          <a:prstGeom prst="rect">
            <a:avLst/>
          </a:prstGeom>
          <a:effectLst>
            <a:softEdge rad="381000"/>
          </a:effectLst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68FE0D0-16C3-E124-A2FC-B275513DE36A}"/>
              </a:ext>
            </a:extLst>
          </p:cNvPr>
          <p:cNvSpPr txBox="1">
            <a:spLocks/>
          </p:cNvSpPr>
          <p:nvPr/>
        </p:nvSpPr>
        <p:spPr>
          <a:xfrm>
            <a:off x="606552" y="1280160"/>
            <a:ext cx="4287393" cy="48463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TaskList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Inventory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Garden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Graphs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082F37-22EF-B3CA-23D3-6A9A1230F89D}"/>
              </a:ext>
            </a:extLst>
          </p:cNvPr>
          <p:cNvSpPr txBox="1">
            <a:spLocks/>
          </p:cNvSpPr>
          <p:nvPr/>
        </p:nvSpPr>
        <p:spPr>
          <a:xfrm>
            <a:off x="515112" y="480567"/>
            <a:ext cx="4287393" cy="24505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Component Diagram</a:t>
            </a:r>
          </a:p>
        </p:txBody>
      </p:sp>
    </p:spTree>
    <p:extLst>
      <p:ext uri="{BB962C8B-B14F-4D97-AF65-F5344CB8AC3E}">
        <p14:creationId xmlns:p14="http://schemas.microsoft.com/office/powerpoint/2010/main" val="3493982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1F741-DBB6-67C7-2DAF-D2F48FFE9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E1AFB45C-EEB8-EFE8-322B-FEA5D65E79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49" t="33600" r="-2343" b="-30190"/>
          <a:stretch/>
        </p:blipFill>
        <p:spPr>
          <a:xfrm>
            <a:off x="3049730" y="0"/>
            <a:ext cx="9708143" cy="8499226"/>
          </a:xfrm>
          <a:prstGeom prst="rect">
            <a:avLst/>
          </a:prstGeom>
          <a:effectLst>
            <a:softEdge rad="177800"/>
          </a:effectLst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FE01F00-167A-91D2-3753-5C4DC6402C5E}"/>
              </a:ext>
            </a:extLst>
          </p:cNvPr>
          <p:cNvSpPr txBox="1">
            <a:spLocks/>
          </p:cNvSpPr>
          <p:nvPr/>
        </p:nvSpPr>
        <p:spPr>
          <a:xfrm>
            <a:off x="606552" y="1280160"/>
            <a:ext cx="2443178" cy="48463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TaskList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taskList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SubTask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Automatic ordering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12A021-0025-7751-38A1-DDF13E612D69}"/>
              </a:ext>
            </a:extLst>
          </p:cNvPr>
          <p:cNvSpPr txBox="1">
            <a:spLocks/>
          </p:cNvSpPr>
          <p:nvPr/>
        </p:nvSpPr>
        <p:spPr>
          <a:xfrm>
            <a:off x="515112" y="480567"/>
            <a:ext cx="4287393" cy="24505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Component Diagram</a:t>
            </a:r>
          </a:p>
        </p:txBody>
      </p:sp>
    </p:spTree>
    <p:extLst>
      <p:ext uri="{BB962C8B-B14F-4D97-AF65-F5344CB8AC3E}">
        <p14:creationId xmlns:p14="http://schemas.microsoft.com/office/powerpoint/2010/main" val="3266450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13915-A0B4-CCD3-1518-DEC7E3622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E0858D8-8202-F540-9841-EE4C1245E9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" t="74553" r="39856" b="-23167"/>
          <a:stretch/>
        </p:blipFill>
        <p:spPr>
          <a:xfrm>
            <a:off x="606552" y="4238560"/>
            <a:ext cx="9860280" cy="4277746"/>
          </a:xfrm>
          <a:prstGeom prst="rect">
            <a:avLst/>
          </a:prstGeom>
          <a:effectLst>
            <a:softEdge rad="177800"/>
          </a:effectLst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600A5869-19A6-C031-7F1D-7707926B8CCF}"/>
              </a:ext>
            </a:extLst>
          </p:cNvPr>
          <p:cNvSpPr txBox="1">
            <a:spLocks/>
          </p:cNvSpPr>
          <p:nvPr/>
        </p:nvSpPr>
        <p:spPr>
          <a:xfrm>
            <a:off x="606552" y="1280160"/>
            <a:ext cx="5489448" cy="48463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Graphs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Daily Graph</a:t>
            </a:r>
          </a:p>
          <a:p>
            <a:pPr marL="1028700" lvl="1" indent="-342900"/>
            <a:r>
              <a:rPr lang="en-US" dirty="0"/>
              <a:t>Specific items and types</a:t>
            </a:r>
          </a:p>
          <a:p>
            <a:pPr marL="1028700" lvl="1" indent="-342900"/>
            <a:r>
              <a:rPr lang="en-US" dirty="0"/>
              <a:t>Displays info over last 7 days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Weekly Graph</a:t>
            </a:r>
          </a:p>
          <a:p>
            <a:pPr marL="1028700" lvl="1" indent="-342900"/>
            <a:r>
              <a:rPr lang="en-US" dirty="0"/>
              <a:t>Amount of time worked per week</a:t>
            </a:r>
          </a:p>
          <a:p>
            <a:pPr marL="1028700" lvl="1" indent="-342900"/>
            <a:r>
              <a:rPr lang="en-US" dirty="0"/>
              <a:t>Displays info over past 52 weeks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D77A84-BE98-92D0-4CD0-4683591F3007}"/>
              </a:ext>
            </a:extLst>
          </p:cNvPr>
          <p:cNvSpPr txBox="1">
            <a:spLocks/>
          </p:cNvSpPr>
          <p:nvPr/>
        </p:nvSpPr>
        <p:spPr>
          <a:xfrm>
            <a:off x="515112" y="480567"/>
            <a:ext cx="4287393" cy="24505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Component Diagram</a:t>
            </a:r>
          </a:p>
        </p:txBody>
      </p:sp>
    </p:spTree>
    <p:extLst>
      <p:ext uri="{BB962C8B-B14F-4D97-AF65-F5344CB8AC3E}">
        <p14:creationId xmlns:p14="http://schemas.microsoft.com/office/powerpoint/2010/main" val="2351279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F34C9-5700-4FAF-B59B-9BE8626A3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9B56E25E-932D-C758-3188-30F938AD2E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17" t="27192" r="68132" b="27431"/>
          <a:stretch/>
        </p:blipFill>
        <p:spPr>
          <a:xfrm>
            <a:off x="606552" y="320040"/>
            <a:ext cx="11803263" cy="6537960"/>
          </a:xfrm>
          <a:prstGeom prst="rect">
            <a:avLst/>
          </a:prstGeom>
          <a:effectLst>
            <a:softEdge rad="177800"/>
          </a:effectLst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2858424F-55B1-0247-10A5-E8EA40ECB7ED}"/>
              </a:ext>
            </a:extLst>
          </p:cNvPr>
          <p:cNvSpPr txBox="1">
            <a:spLocks/>
          </p:cNvSpPr>
          <p:nvPr/>
        </p:nvSpPr>
        <p:spPr>
          <a:xfrm>
            <a:off x="606552" y="1280160"/>
            <a:ext cx="3609848" cy="48463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Weekly 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Daily Objectives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4B7D0B-84D0-A1DD-AEFD-EDC4A9402988}"/>
              </a:ext>
            </a:extLst>
          </p:cNvPr>
          <p:cNvSpPr txBox="1">
            <a:spLocks/>
          </p:cNvSpPr>
          <p:nvPr/>
        </p:nvSpPr>
        <p:spPr>
          <a:xfrm>
            <a:off x="515112" y="480567"/>
            <a:ext cx="4287393" cy="24505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Component Diagram</a:t>
            </a:r>
          </a:p>
        </p:txBody>
      </p:sp>
    </p:spTree>
    <p:extLst>
      <p:ext uri="{BB962C8B-B14F-4D97-AF65-F5344CB8AC3E}">
        <p14:creationId xmlns:p14="http://schemas.microsoft.com/office/powerpoint/2010/main" val="2092714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C9B89-9610-4C62-AFF6-9C9E42A04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89D95D3-2054-204B-47F0-FB248C5AFB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3" t="-10144" r="39030" b="63816"/>
          <a:stretch/>
        </p:blipFill>
        <p:spPr>
          <a:xfrm>
            <a:off x="515112" y="2193337"/>
            <a:ext cx="11602341" cy="4593948"/>
          </a:xfrm>
          <a:prstGeom prst="rect">
            <a:avLst/>
          </a:prstGeom>
          <a:effectLst>
            <a:softEdge rad="177800"/>
          </a:effectLst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2674073-C5E6-F6F9-1517-A8CC7DF85BB0}"/>
              </a:ext>
            </a:extLst>
          </p:cNvPr>
          <p:cNvSpPr txBox="1">
            <a:spLocks/>
          </p:cNvSpPr>
          <p:nvPr/>
        </p:nvSpPr>
        <p:spPr>
          <a:xfrm>
            <a:off x="606552" y="1280160"/>
            <a:ext cx="3609848" cy="48463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Inventory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Garden display</a:t>
            </a:r>
          </a:p>
          <a:p>
            <a:pPr marL="1028700" lvl="1" indent="-342900"/>
            <a:r>
              <a:rPr lang="en-US" dirty="0" err="1"/>
              <a:t>Xp</a:t>
            </a:r>
            <a:r>
              <a:rPr lang="en-US" dirty="0"/>
              <a:t> multiplier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96B0F0-2C13-C8FC-172A-79C43839A910}"/>
              </a:ext>
            </a:extLst>
          </p:cNvPr>
          <p:cNvSpPr txBox="1">
            <a:spLocks/>
          </p:cNvSpPr>
          <p:nvPr/>
        </p:nvSpPr>
        <p:spPr>
          <a:xfrm>
            <a:off x="515112" y="480567"/>
            <a:ext cx="4287393" cy="24505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Component Diagram</a:t>
            </a:r>
          </a:p>
        </p:txBody>
      </p:sp>
    </p:spTree>
    <p:extLst>
      <p:ext uri="{BB962C8B-B14F-4D97-AF65-F5344CB8AC3E}">
        <p14:creationId xmlns:p14="http://schemas.microsoft.com/office/powerpoint/2010/main" val="7566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hild writing the word 100% on a blackboard">
            <a:extLst>
              <a:ext uri="{FF2B5EF4-FFF2-40B4-BE49-F238E27FC236}">
                <a16:creationId xmlns:a16="http://schemas.microsoft.com/office/drawing/2014/main" id="{23CF51F9-FFC4-D0B9-9BD1-A5A4E8E41B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777" r="-1" b="193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7B5CB5-BF8B-F13E-6EFE-0B385709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99418"/>
            <a:ext cx="11148680" cy="2929357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Discussion Outline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5621B39-C22A-C90E-DB9B-1D3136CAF962}"/>
              </a:ext>
            </a:extLst>
          </p:cNvPr>
          <p:cNvSpPr txBox="1"/>
          <p:nvPr/>
        </p:nvSpPr>
        <p:spPr>
          <a:xfrm>
            <a:off x="966095" y="2309128"/>
            <a:ext cx="955469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Seaford Display"/>
                <a:ea typeface="+mn-lt"/>
                <a:cs typeface="+mn-lt"/>
              </a:rPr>
              <a:t>Introduction</a:t>
            </a:r>
          </a:p>
          <a:p>
            <a:pPr marL="514350" indent="-514350">
              <a:buAutoNum type="arabicPeriod"/>
            </a:pPr>
            <a:endParaRPr lang="en-US" sz="2800">
              <a:solidFill>
                <a:schemeClr val="bg1"/>
              </a:solidFill>
              <a:latin typeface="Seaford Display"/>
              <a:cs typeface="Arial"/>
            </a:endParaRPr>
          </a:p>
          <a:p>
            <a:pPr marL="514350" indent="-514350"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Seaford Display"/>
                <a:cs typeface="Arial"/>
              </a:rPr>
              <a:t>Block Diagram </a:t>
            </a:r>
          </a:p>
          <a:p>
            <a:pPr marL="342900" indent="-342900">
              <a:buFontTx/>
              <a:buAutoNum type="arabicPeriod"/>
            </a:pPr>
            <a:endParaRPr lang="en-US" sz="2800">
              <a:solidFill>
                <a:srgbClr val="000000"/>
              </a:solidFill>
              <a:latin typeface="Seaford Display"/>
              <a:cs typeface="Arial"/>
            </a:endParaRPr>
          </a:p>
          <a:p>
            <a:pPr marL="514350" indent="-514350"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Seaford Display"/>
                <a:cs typeface="Arial"/>
              </a:rPr>
              <a:t>Message and Storage (Server Interaction)</a:t>
            </a:r>
          </a:p>
          <a:p>
            <a:pPr marL="342900" indent="-342900">
              <a:buFontTx/>
              <a:buAutoNum type="arabicPeriod"/>
            </a:pPr>
            <a:endParaRPr lang="en-US" sz="2800">
              <a:solidFill>
                <a:srgbClr val="000000"/>
              </a:solidFill>
              <a:latin typeface="Seaford Display"/>
              <a:cs typeface="Arial"/>
            </a:endParaRPr>
          </a:p>
          <a:p>
            <a:pPr marL="514350" indent="-514350"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Seaford Display"/>
                <a:cs typeface="Arial"/>
              </a:rPr>
              <a:t>Component diagram and Feature List </a:t>
            </a:r>
          </a:p>
          <a:p>
            <a:pPr marL="342900" indent="-342900">
              <a:buFontTx/>
              <a:buAutoNum type="arabicPeriod"/>
            </a:pPr>
            <a:endParaRPr lang="en-US" sz="2800">
              <a:solidFill>
                <a:srgbClr val="000000"/>
              </a:solidFill>
              <a:latin typeface="Seaford Display"/>
              <a:cs typeface="Arial"/>
            </a:endParaRPr>
          </a:p>
          <a:p>
            <a:pPr marL="514350" indent="-514350"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Seaford Display"/>
                <a:cs typeface="Arial"/>
              </a:rPr>
              <a:t>Storyboard </a:t>
            </a:r>
          </a:p>
        </p:txBody>
      </p:sp>
    </p:spTree>
    <p:extLst>
      <p:ext uri="{BB962C8B-B14F-4D97-AF65-F5344CB8AC3E}">
        <p14:creationId xmlns:p14="http://schemas.microsoft.com/office/powerpoint/2010/main" val="14898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6"/>
            <a:ext cx="11147071" cy="147664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B5CB5-BF8B-F13E-6EFE-0B385709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0221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Introduction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2CDD0E7-BDD6-41F4-8AAB-088A2E8D0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199351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ontent Placeholder 7">
            <a:extLst>
              <a:ext uri="{FF2B5EF4-FFF2-40B4-BE49-F238E27FC236}">
                <a16:creationId xmlns:a16="http://schemas.microsoft.com/office/drawing/2014/main" id="{A9EE76D5-A6F9-2EDA-E862-D355EA79A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05" y="2146856"/>
            <a:ext cx="5164103" cy="401795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ea typeface="+mn-lt"/>
                <a:cs typeface="+mn-lt"/>
              </a:rPr>
              <a:t>ThinkItThru</a:t>
            </a:r>
            <a:r>
              <a:rPr lang="en-US" dirty="0">
                <a:ea typeface="+mn-lt"/>
                <a:cs typeface="+mn-lt"/>
              </a:rPr>
              <a:t>! motivates users to organize their day and satisfy academic deadlines 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ea typeface="+mn-lt"/>
                <a:cs typeface="+mn-lt"/>
              </a:rPr>
              <a:t>Users may accomplish this by: </a:t>
            </a:r>
            <a:endParaRPr lang="en-US" dirty="0"/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dirty="0">
                <a:ea typeface="+mn-lt"/>
                <a:cs typeface="+mn-lt"/>
              </a:rPr>
              <a:t>Creating tasks for themselves 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dirty="0">
                <a:ea typeface="+mn-lt"/>
                <a:cs typeface="+mn-lt"/>
              </a:rPr>
              <a:t>Which will be scheduled into goals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dirty="0">
                <a:ea typeface="+mn-lt"/>
                <a:cs typeface="+mn-lt"/>
              </a:rPr>
              <a:t>Enjoy their rewards for accomplishing their goals!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8B45F5-E162-4AF7-9E46-A4290969B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08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CE507A-030E-980C-D864-93A161F5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60" y="953729"/>
            <a:ext cx="8521640" cy="5392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19A8F6-5FCD-3B74-5A27-383F2D2E45DD}"/>
              </a:ext>
            </a:extLst>
          </p:cNvPr>
          <p:cNvSpPr txBox="1"/>
          <p:nvPr/>
        </p:nvSpPr>
        <p:spPr>
          <a:xfrm>
            <a:off x="505444" y="532868"/>
            <a:ext cx="4455450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dirty="0"/>
              <a:t>Block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3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DA04F-B234-7772-0748-8D12D238D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792A74-7636-2079-E9B3-525825791589}"/>
              </a:ext>
            </a:extLst>
          </p:cNvPr>
          <p:cNvSpPr txBox="1"/>
          <p:nvPr/>
        </p:nvSpPr>
        <p:spPr>
          <a:xfrm>
            <a:off x="505444" y="532868"/>
            <a:ext cx="4455450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/>
              <a:t>ERD Diagram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AD27B-B7DE-81E7-1A6C-EC404636A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161" y="-127819"/>
            <a:ext cx="7414507" cy="6985819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46639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C9BC5DA-669F-9CA0-3158-562D26025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926" y="2822"/>
            <a:ext cx="8824590" cy="68523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F16D2C-E511-66DA-4069-C8FA24FF6B5F}"/>
              </a:ext>
            </a:extLst>
          </p:cNvPr>
          <p:cNvSpPr txBox="1"/>
          <p:nvPr/>
        </p:nvSpPr>
        <p:spPr>
          <a:xfrm>
            <a:off x="505444" y="532868"/>
            <a:ext cx="4455450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dirty="0"/>
              <a:t>Storyboard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9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ign-in application&#10;&#10;Description automatically generated">
            <a:extLst>
              <a:ext uri="{FF2B5EF4-FFF2-40B4-BE49-F238E27FC236}">
                <a16:creationId xmlns:a16="http://schemas.microsoft.com/office/drawing/2014/main" id="{347A2332-5396-0A1A-AF3D-1EEC1B568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26" y="62782"/>
            <a:ext cx="5453808" cy="7004648"/>
          </a:xfrm>
          <a:prstGeom prst="rect">
            <a:avLst/>
          </a:prstGeom>
        </p:spPr>
      </p:pic>
      <p:pic>
        <p:nvPicPr>
          <p:cNvPr id="3" name="Picture 2" descr="A screenshot of a diagram&#10;&#10;Description automatically generated">
            <a:extLst>
              <a:ext uri="{FF2B5EF4-FFF2-40B4-BE49-F238E27FC236}">
                <a16:creationId xmlns:a16="http://schemas.microsoft.com/office/drawing/2014/main" id="{AAB3F215-9666-0671-B685-5C1742894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061" y="3676"/>
            <a:ext cx="5540072" cy="71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2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166DD20-CFE4-2396-3232-7164A2549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" y="1672900"/>
            <a:ext cx="4159847" cy="5351252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3905651-CD7F-2D28-25B6-EEC692508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977" y="1671766"/>
            <a:ext cx="4159847" cy="536563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F316144-27D7-EA74-EC22-CEB68C310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606" y="1976887"/>
            <a:ext cx="3929809" cy="50637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C4E843-196C-FE0A-9800-2CAF393B73C4}"/>
              </a:ext>
            </a:extLst>
          </p:cNvPr>
          <p:cNvSpPr txBox="1"/>
          <p:nvPr/>
        </p:nvSpPr>
        <p:spPr>
          <a:xfrm>
            <a:off x="505444" y="532868"/>
            <a:ext cx="993322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dirty="0"/>
              <a:t>Storyboard Cont.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18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4F6E-6DC4-9318-6247-0CB267E8DC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92756-F7BF-7354-F3CD-B839C42CBB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63043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137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Seaford</vt:lpstr>
      <vt:lpstr>Seaford Display</vt:lpstr>
      <vt:lpstr>LevelVTI</vt:lpstr>
      <vt:lpstr>ThinkItThru</vt:lpstr>
      <vt:lpstr>Discussion Outline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Wright, Levi C.</cp:lastModifiedBy>
  <cp:revision>220</cp:revision>
  <dcterms:created xsi:type="dcterms:W3CDTF">2024-02-27T00:25:05Z</dcterms:created>
  <dcterms:modified xsi:type="dcterms:W3CDTF">2024-02-27T18:47:20Z</dcterms:modified>
</cp:coreProperties>
</file>