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62" r:id="rId5"/>
    <p:sldId id="266" r:id="rId6"/>
    <p:sldId id="264" r:id="rId7"/>
    <p:sldId id="267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2359DC81-BB17-CBB3-BDFB-E86B5E922CB9}" v="47" dt="2024-02-27T18:30:16.885"/>
    <p1510:client id="{3D5B96F5-1999-2D8F-ECC5-CCE46EFA3AE1}" v="1273" dt="2024-02-27T18:28:09.994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Storyboard Cont.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Discussion Outline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Block Diagram Information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Message and Storage (Server Setup)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Client Interaction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n-lt"/>
                <a:cs typeface="+mn-lt"/>
              </a:rPr>
              <a:t>ThinkItThru</a:t>
            </a:r>
            <a:r>
              <a:rPr lang="en-US">
                <a:ea typeface="+mn-lt"/>
                <a:cs typeface="+mn-lt"/>
              </a:rPr>
              <a:t>! motivates users to organize their day and satisfy academic deadlines 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Users may accomplish this by: </a:t>
            </a: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diagram of a computer&#10;&#10;Description automatically generated">
            <a:extLst>
              <a:ext uri="{FF2B5EF4-FFF2-40B4-BE49-F238E27FC236}">
                <a16:creationId xmlns:a16="http://schemas.microsoft.com/office/drawing/2014/main" id="{B8A481C1-5A1D-DC96-91AA-3D18D2DB9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82" y="1634547"/>
            <a:ext cx="7433094" cy="45658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850501" y="532868"/>
            <a:ext cx="104795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Block Diagram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take-aways: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Using Firebase for federated Authentication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Using Firebase Realtime Database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Various reasons to push/pull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Login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Editing info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Creating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4795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Block Diagram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Firebase Realtime Database: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Set up as a large JSON tree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JSON incorporates a lot of data objects in nodes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User, Gameboard,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Can create arrays of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Can update quite a bit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Drawback of pulling all the child nodes of the tree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Not much of an issue currently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Separated design to make individual pieces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Server Setup</a:t>
            </a:r>
          </a:p>
        </p:txBody>
      </p:sp>
    </p:spTree>
    <p:extLst>
      <p:ext uri="{BB962C8B-B14F-4D97-AF65-F5344CB8AC3E}">
        <p14:creationId xmlns:p14="http://schemas.microsoft.com/office/powerpoint/2010/main" val="974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476689" y="518490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Server Setup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301C625-3A75-CF0B-1ED2-5509BAE2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811" y="5415"/>
            <a:ext cx="5356681" cy="684649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0D00-ABB7-EFB0-2DAE-380C5FF2B01A}"/>
              </a:ext>
            </a:extLst>
          </p:cNvPr>
          <p:cNvSpPr txBox="1">
            <a:spLocks/>
          </p:cNvSpPr>
          <p:nvPr/>
        </p:nvSpPr>
        <p:spPr>
          <a:xfrm>
            <a:off x="482600" y="1624720"/>
            <a:ext cx="6265671" cy="4254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Users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Tasks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Subtasks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Gameboard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/>
          </a:p>
          <a:p>
            <a:r>
              <a:rPr lang="en-US"/>
              <a:t>(To prevent too much data from being pulled at once, we utilize several data objects that are called to, such as difficulty, priority, pictures, game items, etc.)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client interacts with login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Firebase Auth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Account data? If not, registration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Registration communicates new objects to database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Login page communicates data to database (update streak/exp)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Edit information pages overwrite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New tasks pages updates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Game updates data in Gameboard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Client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6322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Storyboard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2024-02-27T00:25:05Z</dcterms:created>
  <dcterms:modified xsi:type="dcterms:W3CDTF">2024-02-27T18:44:27Z</dcterms:modified>
</cp:coreProperties>
</file>