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6"/>
  </p:notesMasterIdLst>
  <p:sldIdLst>
    <p:sldId id="257" r:id="rId2"/>
    <p:sldId id="258" r:id="rId3"/>
    <p:sldId id="259" r:id="rId4"/>
    <p:sldId id="314" r:id="rId5"/>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A08764-EF43-C858-EB9D-06948B16FB68}" v="46" dt="2024-04-04T17:07:04.855"/>
    <p1510:client id="{290DC2CD-68A1-2B54-F92D-F0FA1E632583}" v="3" dt="2024-04-04T17:19:20.782"/>
    <p1510:client id="{62C73653-12C0-E712-AA34-9E4D9E796E73}" v="1229" dt="2024-04-04T17:49:43.624"/>
    <p1510:client id="{702B4431-A27E-C637-FF72-242C3475D988}" v="76" dt="2024-04-04T15:41:18.170"/>
    <p1510:client id="{7DFF9E01-5A0D-5248-6244-93206C79DAD3}" v="4" dt="2024-04-04T17:16:07.311"/>
    <p1510:client id="{B2355FAD-9472-B3EF-6E55-AB09E9D5A1D5}" v="3089" dt="2024-04-04T16:37:18.182"/>
    <p1510:client id="{B69E290C-2F32-BE39-1B50-2CC763B69BAE}" v="2" dt="2024-04-04T17:09:42.9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4/4/2024</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extLst>
      <p:ext uri="{BB962C8B-B14F-4D97-AF65-F5344CB8AC3E}">
        <p14:creationId xmlns:p14="http://schemas.microsoft.com/office/powerpoint/2010/main" val="346305592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4135253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2</a:t>
            </a:fld>
            <a:endParaRPr lang="en-US"/>
          </a:p>
        </p:txBody>
      </p:sp>
    </p:spTree>
    <p:extLst>
      <p:ext uri="{BB962C8B-B14F-4D97-AF65-F5344CB8AC3E}">
        <p14:creationId xmlns:p14="http://schemas.microsoft.com/office/powerpoint/2010/main" val="2435163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3</a:t>
            </a:fld>
            <a:endParaRPr lang="en-US"/>
          </a:p>
        </p:txBody>
      </p:sp>
    </p:spTree>
    <p:extLst>
      <p:ext uri="{BB962C8B-B14F-4D97-AF65-F5344CB8AC3E}">
        <p14:creationId xmlns:p14="http://schemas.microsoft.com/office/powerpoint/2010/main" val="3075982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p>
        </p:txBody>
      </p:sp>
      <p:sp>
        <p:nvSpPr>
          <p:cNvPr id="4" name="Date Placeholder 3"/>
          <p:cNvSpPr>
            <a:spLocks noGrp="1"/>
          </p:cNvSpPr>
          <p:nvPr>
            <p:ph type="dt" sz="half" idx="10"/>
          </p:nvPr>
        </p:nvSpPr>
        <p:spPr/>
        <p:txBody>
          <a:bodyPr/>
          <a:lstStyle/>
          <a:p>
            <a:fld id="{41C03D7F-B796-4B92-B0C7-6D4C9CC8C787}"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C03D7F-B796-4B92-B0C7-6D4C9CC8C787}"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C03D7F-B796-4B92-B0C7-6D4C9CC8C787}" type="datetimeFigureOut">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C03D7F-B796-4B92-B0C7-6D4C9CC8C787}" type="datetimeFigureOut">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4/4/2024</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371600" y="7315200"/>
            <a:ext cx="7543800" cy="143731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a:t> Lorem ipsum dolor sit </a:t>
            </a:r>
            <a:r>
              <a:rPr lang="en-US" sz="3200" err="1"/>
              <a:t>amet</a:t>
            </a:r>
            <a:r>
              <a:rPr lang="en-US" sz="3200"/>
              <a:t>, </a:t>
            </a:r>
            <a:r>
              <a:rPr lang="en-US" sz="3200" err="1"/>
              <a:t>consectetur</a:t>
            </a:r>
            <a:r>
              <a:rPr lang="en-US" sz="3200"/>
              <a:t> </a:t>
            </a:r>
            <a:r>
              <a:rPr lang="en-US" sz="3200" err="1"/>
              <a:t>adipiscing</a:t>
            </a:r>
            <a:r>
              <a:rPr lang="en-US" sz="3200"/>
              <a:t> </a:t>
            </a:r>
            <a:r>
              <a:rPr lang="en-US" sz="3200" err="1"/>
              <a:t>elit</a:t>
            </a:r>
            <a:r>
              <a:rPr lang="en-US" sz="3200"/>
              <a:t>. </a:t>
            </a:r>
            <a:r>
              <a:rPr lang="en-US" sz="3200" err="1"/>
              <a:t>Aliquam</a:t>
            </a:r>
            <a:r>
              <a:rPr lang="en-US" sz="3200"/>
              <a:t> </a:t>
            </a:r>
            <a:r>
              <a:rPr lang="en-US" sz="3200" err="1"/>
              <a:t>hendrerit</a:t>
            </a:r>
            <a:r>
              <a:rPr lang="en-US" sz="3200"/>
              <a:t> </a:t>
            </a:r>
            <a:r>
              <a:rPr lang="en-US" sz="3200" err="1"/>
              <a:t>laoreet</a:t>
            </a:r>
            <a:r>
              <a:rPr lang="en-US" sz="3200"/>
              <a:t> ante </a:t>
            </a:r>
            <a:r>
              <a:rPr lang="en-US" sz="3200" err="1"/>
              <a:t>eget</a:t>
            </a:r>
            <a:r>
              <a:rPr lang="en-US" sz="3200"/>
              <a:t> </a:t>
            </a:r>
            <a:r>
              <a:rPr lang="en-US" sz="3200" err="1"/>
              <a:t>commodo</a:t>
            </a:r>
            <a:r>
              <a:rPr lang="en-US" sz="3200"/>
              <a:t>. </a:t>
            </a:r>
            <a:r>
              <a:rPr lang="en-US" sz="3200" err="1"/>
              <a:t>Aliquam</a:t>
            </a:r>
            <a:r>
              <a:rPr lang="en-US" sz="3200"/>
              <a:t> </a:t>
            </a:r>
            <a:r>
              <a:rPr lang="en-US" sz="3200" err="1"/>
              <a:t>erat</a:t>
            </a:r>
            <a:r>
              <a:rPr lang="en-US" sz="3200"/>
              <a:t> </a:t>
            </a:r>
            <a:r>
              <a:rPr lang="en-US" sz="3200" err="1"/>
              <a:t>volutpat</a:t>
            </a:r>
            <a:r>
              <a:rPr lang="en-US" sz="3200"/>
              <a:t>. </a:t>
            </a:r>
            <a:r>
              <a:rPr lang="en-US" sz="3200" err="1"/>
              <a:t>Curabitur</a:t>
            </a:r>
            <a:r>
              <a:rPr lang="en-US" sz="3200"/>
              <a:t> </a:t>
            </a:r>
            <a:r>
              <a:rPr lang="en-US" sz="3200" err="1"/>
              <a:t>nunc</a:t>
            </a:r>
            <a:r>
              <a:rPr lang="en-US" sz="3200"/>
              <a:t> </a:t>
            </a:r>
            <a:r>
              <a:rPr lang="en-US" sz="3200" err="1"/>
              <a:t>nibh</a:t>
            </a:r>
            <a:r>
              <a:rPr lang="en-US" sz="3200"/>
              <a:t>, </a:t>
            </a:r>
            <a:r>
              <a:rPr lang="en-US" sz="3200" err="1"/>
              <a:t>luctus</a:t>
            </a:r>
            <a:r>
              <a:rPr lang="en-US" sz="3200"/>
              <a:t> </a:t>
            </a:r>
            <a:r>
              <a:rPr lang="en-US" sz="3200" err="1"/>
              <a:t>quis</a:t>
            </a:r>
            <a:r>
              <a:rPr lang="en-US" sz="3200"/>
              <a:t> eros vel, </a:t>
            </a:r>
            <a:r>
              <a:rPr lang="en-US" sz="3200" err="1"/>
              <a:t>aliquet</a:t>
            </a:r>
            <a:r>
              <a:rPr lang="en-US" sz="3200"/>
              <a:t> </a:t>
            </a:r>
            <a:r>
              <a:rPr lang="en-US" sz="3200" err="1"/>
              <a:t>laoreet</a:t>
            </a:r>
            <a:r>
              <a:rPr lang="en-US" sz="3200"/>
              <a:t> </a:t>
            </a:r>
            <a:r>
              <a:rPr lang="en-US" sz="3200" err="1"/>
              <a:t>urna</a:t>
            </a:r>
            <a:r>
              <a:rPr lang="en-US" sz="3200"/>
              <a:t>. </a:t>
            </a:r>
            <a:r>
              <a:rPr lang="en-US" sz="3200" err="1"/>
              <a:t>Aliquam</a:t>
            </a:r>
            <a:r>
              <a:rPr lang="en-US" sz="3200"/>
              <a:t> </a:t>
            </a:r>
            <a:r>
              <a:rPr lang="en-US" sz="3200" err="1"/>
              <a:t>erat</a:t>
            </a:r>
            <a:r>
              <a:rPr lang="en-US" sz="3200"/>
              <a:t> </a:t>
            </a:r>
            <a:r>
              <a:rPr lang="en-US" sz="3200" err="1"/>
              <a:t>volutpat</a:t>
            </a:r>
            <a:r>
              <a:rPr lang="en-US" sz="3200"/>
              <a:t>. Mauris </a:t>
            </a:r>
            <a:r>
              <a:rPr lang="en-US" sz="3200" err="1"/>
              <a:t>ultrices</a:t>
            </a:r>
            <a:r>
              <a:rPr lang="en-US" sz="3200"/>
              <a:t> mi id </a:t>
            </a:r>
            <a:r>
              <a:rPr lang="en-US" sz="3200" err="1"/>
              <a:t>erat</a:t>
            </a:r>
            <a:r>
              <a:rPr lang="en-US" sz="3200"/>
              <a:t> </a:t>
            </a:r>
            <a:r>
              <a:rPr lang="en-US" sz="3200" err="1"/>
              <a:t>efficitur</a:t>
            </a:r>
            <a:r>
              <a:rPr lang="en-US" sz="3200"/>
              <a:t>, at </a:t>
            </a:r>
            <a:r>
              <a:rPr lang="en-US" sz="3200" err="1"/>
              <a:t>mattis</a:t>
            </a:r>
            <a:r>
              <a:rPr lang="en-US" sz="3200"/>
              <a:t> lorem </a:t>
            </a:r>
            <a:r>
              <a:rPr lang="en-US" sz="3200" err="1"/>
              <a:t>mattis</a:t>
            </a:r>
            <a:r>
              <a:rPr lang="en-US" sz="3200"/>
              <a:t>. </a:t>
            </a:r>
            <a:r>
              <a:rPr lang="en-US" sz="3200" err="1"/>
              <a:t>Aliquam</a:t>
            </a:r>
            <a:r>
              <a:rPr lang="en-US" sz="3200"/>
              <a:t> </a:t>
            </a:r>
            <a:r>
              <a:rPr lang="en-US" sz="3200" err="1"/>
              <a:t>eu</a:t>
            </a:r>
            <a:r>
              <a:rPr lang="en-US" sz="3200"/>
              <a:t> lacinia eros. Sed </a:t>
            </a:r>
            <a:r>
              <a:rPr lang="en-US" sz="3200" err="1"/>
              <a:t>facilisis</a:t>
            </a:r>
            <a:r>
              <a:rPr lang="en-US" sz="3200"/>
              <a:t> </a:t>
            </a:r>
            <a:r>
              <a:rPr lang="en-US" sz="3200" err="1"/>
              <a:t>neque</a:t>
            </a:r>
            <a:r>
              <a:rPr lang="en-US" sz="3200"/>
              <a:t> </a:t>
            </a:r>
            <a:r>
              <a:rPr lang="en-US" sz="3200" err="1"/>
              <a:t>tortor</a:t>
            </a:r>
            <a:r>
              <a:rPr lang="en-US" sz="3200"/>
              <a:t>, id porta </a:t>
            </a:r>
            <a:r>
              <a:rPr lang="en-US" sz="3200" err="1"/>
              <a:t>sem</a:t>
            </a:r>
            <a:r>
              <a:rPr lang="en-US" sz="3200"/>
              <a:t> </a:t>
            </a:r>
            <a:r>
              <a:rPr lang="en-US" sz="3200" err="1"/>
              <a:t>pellentesque</a:t>
            </a:r>
            <a:r>
              <a:rPr lang="en-US" sz="3200"/>
              <a:t> dictum. </a:t>
            </a:r>
            <a:r>
              <a:rPr lang="en-US" sz="3200" err="1"/>
              <a:t>Pellentesque</a:t>
            </a:r>
            <a:r>
              <a:rPr lang="en-US" sz="3200"/>
              <a:t> habitant </a:t>
            </a:r>
            <a:r>
              <a:rPr lang="en-US" sz="3200" err="1"/>
              <a:t>morbi</a:t>
            </a:r>
            <a:r>
              <a:rPr lang="en-US" sz="3200"/>
              <a:t> </a:t>
            </a:r>
            <a:r>
              <a:rPr lang="en-US" sz="3200" err="1"/>
              <a:t>tristique</a:t>
            </a:r>
            <a:r>
              <a:rPr lang="en-US" sz="3200"/>
              <a:t> </a:t>
            </a:r>
            <a:r>
              <a:rPr lang="en-US" sz="3200" err="1"/>
              <a:t>senectus</a:t>
            </a:r>
            <a:r>
              <a:rPr lang="en-US" sz="3200"/>
              <a:t> et </a:t>
            </a:r>
            <a:r>
              <a:rPr lang="en-US" sz="3200" err="1"/>
              <a:t>netus</a:t>
            </a:r>
            <a:r>
              <a:rPr lang="en-US" sz="3200"/>
              <a:t> et </a:t>
            </a:r>
            <a:r>
              <a:rPr lang="en-US" sz="3200" err="1"/>
              <a:t>malesuada</a:t>
            </a:r>
            <a:r>
              <a:rPr lang="en-US" sz="3200"/>
              <a:t> fames ac </a:t>
            </a:r>
            <a:r>
              <a:rPr lang="en-US" sz="3200" err="1"/>
              <a:t>turpis</a:t>
            </a:r>
            <a:r>
              <a:rPr lang="en-US" sz="3200"/>
              <a:t> </a:t>
            </a:r>
            <a:r>
              <a:rPr lang="en-US" sz="3200" err="1"/>
              <a:t>egestas</a:t>
            </a:r>
            <a:r>
              <a:rPr lang="en-US" sz="3200"/>
              <a:t>. Vestibulum </a:t>
            </a:r>
            <a:r>
              <a:rPr lang="en-US" sz="3200" err="1"/>
              <a:t>sem</a:t>
            </a:r>
            <a:r>
              <a:rPr lang="en-US" sz="3200"/>
              <a:t> </a:t>
            </a:r>
            <a:r>
              <a:rPr lang="en-US" sz="3200" err="1"/>
              <a:t>turpis</a:t>
            </a:r>
            <a:r>
              <a:rPr lang="en-US" sz="3200"/>
              <a:t>, </a:t>
            </a:r>
            <a:r>
              <a:rPr lang="en-US" sz="3200" err="1"/>
              <a:t>iaculis</a:t>
            </a:r>
            <a:r>
              <a:rPr lang="en-US" sz="3200"/>
              <a:t> et </a:t>
            </a:r>
            <a:r>
              <a:rPr lang="en-US" sz="3200" err="1"/>
              <a:t>lacus</a:t>
            </a:r>
            <a:r>
              <a:rPr lang="en-US" sz="3200"/>
              <a:t> </a:t>
            </a:r>
            <a:r>
              <a:rPr lang="en-US" sz="3200" err="1"/>
              <a:t>nec</a:t>
            </a:r>
            <a:r>
              <a:rPr lang="en-US" sz="3200"/>
              <a:t>, </a:t>
            </a:r>
            <a:r>
              <a:rPr lang="en-US" sz="3200" err="1"/>
              <a:t>rutrum</a:t>
            </a:r>
            <a:r>
              <a:rPr lang="en-US" sz="3200"/>
              <a:t> </a:t>
            </a:r>
            <a:r>
              <a:rPr lang="en-US" sz="3200" err="1"/>
              <a:t>laoreet</a:t>
            </a:r>
            <a:r>
              <a:rPr lang="en-US" sz="3200"/>
              <a:t> mi. Donec ligula </a:t>
            </a:r>
            <a:r>
              <a:rPr lang="en-US" sz="3200" err="1"/>
              <a:t>felis</a:t>
            </a:r>
            <a:r>
              <a:rPr lang="en-US" sz="3200"/>
              <a:t>, </a:t>
            </a:r>
            <a:r>
              <a:rPr lang="en-US" sz="3200" err="1"/>
              <a:t>eleifend</a:t>
            </a:r>
            <a:r>
              <a:rPr lang="en-US" sz="3200"/>
              <a:t> </a:t>
            </a:r>
            <a:r>
              <a:rPr lang="en-US" sz="3200" err="1"/>
              <a:t>imperdiet</a:t>
            </a:r>
            <a:r>
              <a:rPr lang="en-US" sz="3200"/>
              <a:t> </a:t>
            </a:r>
            <a:r>
              <a:rPr lang="en-US" sz="3200" err="1"/>
              <a:t>ullamcorper</a:t>
            </a:r>
            <a:r>
              <a:rPr lang="en-US" sz="3200"/>
              <a:t> non, </a:t>
            </a:r>
            <a:r>
              <a:rPr lang="en-US" sz="3200" err="1"/>
              <a:t>tincidunt</a:t>
            </a:r>
            <a:r>
              <a:rPr lang="en-US" sz="3200"/>
              <a:t> vel </a:t>
            </a:r>
            <a:r>
              <a:rPr lang="en-US" sz="3200" err="1"/>
              <a:t>nunc</a:t>
            </a:r>
            <a:r>
              <a:rPr lang="en-US" sz="3200"/>
              <a:t>. Sed </a:t>
            </a:r>
            <a:r>
              <a:rPr lang="en-US" sz="3200" err="1"/>
              <a:t>sed</a:t>
            </a:r>
            <a:r>
              <a:rPr lang="en-US" sz="3200"/>
              <a:t> </a:t>
            </a:r>
            <a:r>
              <a:rPr lang="en-US" sz="3200" err="1"/>
              <a:t>congue</a:t>
            </a:r>
            <a:r>
              <a:rPr lang="en-US" sz="3200"/>
              <a:t> </a:t>
            </a:r>
            <a:r>
              <a:rPr lang="en-US" sz="3200" err="1"/>
              <a:t>lacus</a:t>
            </a:r>
            <a:r>
              <a:rPr lang="en-US" sz="3200"/>
              <a:t>, sit </a:t>
            </a:r>
            <a:r>
              <a:rPr lang="en-US" sz="3200" err="1"/>
              <a:t>amet</a:t>
            </a:r>
            <a:r>
              <a:rPr lang="en-US" sz="3200"/>
              <a:t> </a:t>
            </a:r>
            <a:r>
              <a:rPr lang="en-US" sz="3200" err="1"/>
              <a:t>elementum</a:t>
            </a:r>
            <a:r>
              <a:rPr lang="en-US" sz="3200"/>
              <a:t> </a:t>
            </a:r>
            <a:r>
              <a:rPr lang="en-US" sz="3200" err="1"/>
              <a:t>purus</a:t>
            </a:r>
            <a:r>
              <a:rPr lang="en-US" sz="3200"/>
              <a:t>. Orci </a:t>
            </a:r>
            <a:r>
              <a:rPr lang="en-US" sz="3200" err="1"/>
              <a:t>varius</a:t>
            </a:r>
            <a:r>
              <a:rPr lang="en-US" sz="3200"/>
              <a:t> </a:t>
            </a:r>
            <a:r>
              <a:rPr lang="en-US" sz="3200" err="1"/>
              <a:t>natoque</a:t>
            </a:r>
            <a:r>
              <a:rPr lang="en-US" sz="3200"/>
              <a:t> </a:t>
            </a:r>
            <a:r>
              <a:rPr lang="en-US" sz="3200" err="1"/>
              <a:t>penatibus</a:t>
            </a:r>
            <a:r>
              <a:rPr lang="en-US" sz="3200"/>
              <a:t> et </a:t>
            </a:r>
            <a:r>
              <a:rPr lang="en-US" sz="3200" err="1"/>
              <a:t>magnis</a:t>
            </a:r>
            <a:r>
              <a:rPr lang="en-US" sz="3200"/>
              <a:t> dis parturient </a:t>
            </a:r>
            <a:r>
              <a:rPr lang="en-US" sz="3200" err="1"/>
              <a:t>montes</a:t>
            </a:r>
            <a:r>
              <a:rPr lang="en-US" sz="3200"/>
              <a:t>, </a:t>
            </a:r>
            <a:r>
              <a:rPr lang="en-US" sz="3200" err="1"/>
              <a:t>nascetur</a:t>
            </a:r>
            <a:r>
              <a:rPr lang="en-US" sz="3200"/>
              <a:t> </a:t>
            </a:r>
            <a:r>
              <a:rPr lang="en-US" sz="3200" err="1"/>
              <a:t>ridiculus</a:t>
            </a:r>
            <a:r>
              <a:rPr lang="en-US" sz="3200"/>
              <a:t> mus. In vel </a:t>
            </a:r>
            <a:r>
              <a:rPr lang="en-US" sz="3200" err="1"/>
              <a:t>ultrices</a:t>
            </a:r>
            <a:r>
              <a:rPr lang="en-US" sz="3200"/>
              <a:t> magna. In vel </a:t>
            </a:r>
            <a:r>
              <a:rPr lang="en-US" sz="3200" err="1"/>
              <a:t>justo</a:t>
            </a:r>
            <a:r>
              <a:rPr lang="en-US" sz="3200"/>
              <a:t> </a:t>
            </a:r>
            <a:r>
              <a:rPr lang="en-US" sz="3200" err="1"/>
              <a:t>nec</a:t>
            </a:r>
            <a:r>
              <a:rPr lang="en-US" sz="3200"/>
              <a:t> </a:t>
            </a:r>
            <a:r>
              <a:rPr lang="en-US" sz="3200" err="1"/>
              <a:t>turpis</a:t>
            </a:r>
            <a:r>
              <a:rPr lang="en-US" sz="3200"/>
              <a:t> </a:t>
            </a:r>
            <a:r>
              <a:rPr lang="en-US" sz="3200" err="1"/>
              <a:t>malesuada</a:t>
            </a:r>
            <a:r>
              <a:rPr lang="en-US" sz="3200"/>
              <a:t> </a:t>
            </a:r>
            <a:r>
              <a:rPr lang="en-US" sz="3200" err="1"/>
              <a:t>elementum</a:t>
            </a:r>
            <a:r>
              <a:rPr lang="en-US" sz="3200"/>
              <a:t>. Sed </a:t>
            </a:r>
            <a:r>
              <a:rPr lang="en-US" sz="3200" err="1"/>
              <a:t>ultricies</a:t>
            </a:r>
            <a:r>
              <a:rPr lang="en-US" sz="3200"/>
              <a:t> ipsum </a:t>
            </a:r>
            <a:r>
              <a:rPr lang="en-US" sz="3200" err="1"/>
              <a:t>ut</a:t>
            </a:r>
            <a:r>
              <a:rPr lang="en-US" sz="3200"/>
              <a:t> </a:t>
            </a:r>
            <a:r>
              <a:rPr lang="en-US" sz="3200" err="1"/>
              <a:t>malesuada</a:t>
            </a:r>
            <a:r>
              <a:rPr lang="en-US" sz="3200"/>
              <a:t> </a:t>
            </a:r>
            <a:r>
              <a:rPr lang="en-US" sz="3200" err="1"/>
              <a:t>eleifend</a:t>
            </a:r>
            <a:r>
              <a:rPr lang="en-US" sz="3200"/>
              <a:t>.</a:t>
            </a:r>
          </a:p>
          <a:p>
            <a:pPr algn="just"/>
            <a:endParaRPr lang="en-US" sz="3200"/>
          </a:p>
          <a:p>
            <a:pPr algn="just"/>
            <a:r>
              <a:rPr lang="en-US" sz="3200" err="1"/>
              <a:t>Nulla</a:t>
            </a:r>
            <a:r>
              <a:rPr lang="en-US" sz="3200"/>
              <a:t> </a:t>
            </a:r>
            <a:r>
              <a:rPr lang="en-US" sz="3200" err="1"/>
              <a:t>facilisi</a:t>
            </a:r>
            <a:r>
              <a:rPr lang="en-US" sz="3200"/>
              <a:t>. </a:t>
            </a:r>
            <a:r>
              <a:rPr lang="en-US" sz="3200" err="1"/>
              <a:t>Praesent</a:t>
            </a:r>
            <a:r>
              <a:rPr lang="en-US" sz="3200"/>
              <a:t> id dui a </a:t>
            </a:r>
            <a:r>
              <a:rPr lang="en-US" sz="3200" err="1"/>
              <a:t>orci</a:t>
            </a:r>
            <a:r>
              <a:rPr lang="en-US" sz="3200"/>
              <a:t> </a:t>
            </a:r>
            <a:r>
              <a:rPr lang="en-US" sz="3200" err="1"/>
              <a:t>molestie</a:t>
            </a:r>
            <a:r>
              <a:rPr lang="en-US" sz="3200"/>
              <a:t> </a:t>
            </a:r>
            <a:r>
              <a:rPr lang="en-US" sz="3200" err="1"/>
              <a:t>hendrerit</a:t>
            </a:r>
            <a:r>
              <a:rPr lang="en-US" sz="3200"/>
              <a:t>. Donec eros </a:t>
            </a:r>
            <a:r>
              <a:rPr lang="en-US" sz="3200" err="1"/>
              <a:t>turpis</a:t>
            </a:r>
            <a:r>
              <a:rPr lang="en-US" sz="3200"/>
              <a:t>, </a:t>
            </a:r>
            <a:r>
              <a:rPr lang="en-US" sz="3200" err="1"/>
              <a:t>eleifend</a:t>
            </a:r>
            <a:r>
              <a:rPr lang="en-US" sz="3200"/>
              <a:t> </a:t>
            </a:r>
            <a:r>
              <a:rPr lang="en-US" sz="3200" err="1"/>
              <a:t>nec</a:t>
            </a:r>
            <a:r>
              <a:rPr lang="en-US" sz="3200"/>
              <a:t> convallis vitae, </a:t>
            </a:r>
            <a:r>
              <a:rPr lang="en-US" sz="3200" err="1"/>
              <a:t>venenatis</a:t>
            </a:r>
            <a:r>
              <a:rPr lang="en-US" sz="3200"/>
              <a:t> </a:t>
            </a:r>
            <a:r>
              <a:rPr lang="en-US" sz="3200" err="1"/>
              <a:t>quis</a:t>
            </a:r>
            <a:r>
              <a:rPr lang="en-US" sz="3200"/>
              <a:t> </a:t>
            </a:r>
            <a:r>
              <a:rPr lang="en-US" sz="3200" err="1"/>
              <a:t>justo</a:t>
            </a:r>
            <a:r>
              <a:rPr lang="en-US" sz="3200"/>
              <a:t>. Cras vel </a:t>
            </a:r>
            <a:r>
              <a:rPr lang="en-US" sz="3200" err="1"/>
              <a:t>malesuada</a:t>
            </a:r>
            <a:r>
              <a:rPr lang="en-US" sz="3200"/>
              <a:t> </a:t>
            </a:r>
            <a:r>
              <a:rPr lang="en-US" sz="3200" err="1"/>
              <a:t>metus</a:t>
            </a:r>
            <a:r>
              <a:rPr lang="en-US" sz="3200"/>
              <a:t>. Donec </a:t>
            </a:r>
            <a:r>
              <a:rPr lang="en-US" sz="3200" err="1"/>
              <a:t>ut</a:t>
            </a:r>
            <a:r>
              <a:rPr lang="en-US" sz="3200"/>
              <a:t> </a:t>
            </a:r>
            <a:r>
              <a:rPr lang="en-US" sz="3200" err="1"/>
              <a:t>elit</a:t>
            </a:r>
            <a:r>
              <a:rPr lang="en-US" sz="3200"/>
              <a:t> id ex </a:t>
            </a:r>
            <a:r>
              <a:rPr lang="en-US" sz="3200" err="1"/>
              <a:t>tincidunt</a:t>
            </a:r>
            <a:r>
              <a:rPr lang="en-US" sz="3200"/>
              <a:t> </a:t>
            </a:r>
            <a:r>
              <a:rPr lang="en-US" sz="3200" err="1"/>
              <a:t>tristique</a:t>
            </a:r>
            <a:r>
              <a:rPr lang="en-US" sz="3200"/>
              <a:t>. Cras </a:t>
            </a:r>
            <a:r>
              <a:rPr lang="en-US" sz="3200" err="1"/>
              <a:t>facilisis</a:t>
            </a:r>
            <a:r>
              <a:rPr lang="en-US" sz="3200"/>
              <a:t> </a:t>
            </a:r>
            <a:r>
              <a:rPr lang="en-US" sz="3200" err="1"/>
              <a:t>sapien</a:t>
            </a:r>
            <a:r>
              <a:rPr lang="en-US" sz="3200"/>
              <a:t> </a:t>
            </a:r>
            <a:r>
              <a:rPr lang="en-US" sz="3200" err="1"/>
              <a:t>lacus</a:t>
            </a:r>
            <a:r>
              <a:rPr lang="en-US" sz="3200"/>
              <a:t>, </a:t>
            </a:r>
            <a:r>
              <a:rPr lang="en-US" sz="3200" err="1"/>
              <a:t>quis</a:t>
            </a:r>
            <a:r>
              <a:rPr lang="en-US" sz="3200"/>
              <a:t> </a:t>
            </a:r>
            <a:r>
              <a:rPr lang="en-US" sz="3200" err="1"/>
              <a:t>commodo</a:t>
            </a:r>
            <a:r>
              <a:rPr lang="en-US" sz="3200"/>
              <a:t> </a:t>
            </a:r>
            <a:r>
              <a:rPr lang="en-US" sz="3200" err="1"/>
              <a:t>est</a:t>
            </a:r>
            <a:r>
              <a:rPr lang="en-US" sz="3200"/>
              <a:t> </a:t>
            </a:r>
            <a:r>
              <a:rPr lang="en-US" sz="3200" err="1"/>
              <a:t>posuere</a:t>
            </a:r>
            <a:r>
              <a:rPr lang="en-US" sz="3200"/>
              <a:t> ac. </a:t>
            </a:r>
            <a:r>
              <a:rPr lang="en-US" sz="3200" err="1"/>
              <a:t>Fusce</a:t>
            </a:r>
            <a:r>
              <a:rPr lang="en-US" sz="3200"/>
              <a:t> </a:t>
            </a:r>
            <a:r>
              <a:rPr lang="en-US" sz="3200" err="1"/>
              <a:t>tincidunt</a:t>
            </a:r>
            <a:r>
              <a:rPr lang="en-US" sz="3200"/>
              <a:t> </a:t>
            </a:r>
            <a:r>
              <a:rPr lang="en-US" sz="3200" err="1"/>
              <a:t>ullamcorper</a:t>
            </a:r>
            <a:r>
              <a:rPr lang="en-US" sz="3200"/>
              <a:t> </a:t>
            </a:r>
            <a:r>
              <a:rPr lang="en-US" sz="3200" err="1"/>
              <a:t>leo</a:t>
            </a:r>
            <a:r>
              <a:rPr lang="en-US" sz="3200"/>
              <a:t> at </a:t>
            </a:r>
            <a:r>
              <a:rPr lang="en-US" sz="3200" err="1"/>
              <a:t>egestas</a:t>
            </a:r>
            <a:r>
              <a:rPr lang="en-US" sz="3200"/>
              <a:t>. </a:t>
            </a:r>
          </a:p>
        </p:txBody>
      </p:sp>
      <p:sp>
        <p:nvSpPr>
          <p:cNvPr id="42" name="TextBox 41"/>
          <p:cNvSpPr txBox="1"/>
          <p:nvPr/>
        </p:nvSpPr>
        <p:spPr>
          <a:xfrm>
            <a:off x="1371600" y="6400800"/>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Abstract</a:t>
            </a:r>
          </a:p>
        </p:txBody>
      </p:sp>
      <p:sp>
        <p:nvSpPr>
          <p:cNvPr id="9" name="TextBox 8"/>
          <p:cNvSpPr txBox="1"/>
          <p:nvPr/>
        </p:nvSpPr>
        <p:spPr>
          <a:xfrm>
            <a:off x="7772400" y="914400"/>
            <a:ext cx="22860000" cy="1446550"/>
          </a:xfrm>
          <a:prstGeom prst="rect">
            <a:avLst/>
          </a:prstGeom>
          <a:solidFill>
            <a:schemeClr val="bg1"/>
          </a:solidFill>
        </p:spPr>
        <p:txBody>
          <a:bodyPr wrap="square" rtlCol="0">
            <a:spAutoFit/>
          </a:bodyPr>
          <a:lstStyle/>
          <a:p>
            <a:pPr algn="ctr"/>
            <a:r>
              <a:rPr lang="en-US" sz="8800" b="1">
                <a:solidFill>
                  <a:srgbClr val="BB1C3F"/>
                </a:solidFill>
              </a:rPr>
              <a:t>This is the title of the poster</a:t>
            </a:r>
          </a:p>
        </p:txBody>
      </p:sp>
      <p:sp>
        <p:nvSpPr>
          <p:cNvPr id="11" name="TextBox 10"/>
          <p:cNvSpPr txBox="1"/>
          <p:nvPr/>
        </p:nvSpPr>
        <p:spPr>
          <a:xfrm>
            <a:off x="7772400" y="2543144"/>
            <a:ext cx="22860000" cy="923330"/>
          </a:xfrm>
          <a:prstGeom prst="rect">
            <a:avLst/>
          </a:prstGeom>
          <a:noFill/>
        </p:spPr>
        <p:txBody>
          <a:bodyPr wrap="square" rtlCol="0">
            <a:spAutoFit/>
          </a:bodyPr>
          <a:lstStyle/>
          <a:p>
            <a:pPr algn="ctr"/>
            <a:r>
              <a:rPr lang="en-US" sz="5400"/>
              <a:t>Comma separated list of authors</a:t>
            </a:r>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730135"/>
            <a:ext cx="22860000" cy="923330"/>
          </a:xfrm>
          <a:prstGeom prst="rect">
            <a:avLst/>
          </a:prstGeom>
          <a:noFill/>
        </p:spPr>
        <p:txBody>
          <a:bodyPr wrap="square" rtlCol="0">
            <a:spAutoFit/>
          </a:bodyPr>
          <a:lstStyle/>
          <a:p>
            <a:pPr algn="ctr"/>
            <a:r>
              <a:rPr lang="en-US" sz="5400"/>
              <a:t>Dept. Of Computer Science and 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sp>
        <p:nvSpPr>
          <p:cNvPr id="50" name="TextBox 49">
            <a:extLst>
              <a:ext uri="{FF2B5EF4-FFF2-40B4-BE49-F238E27FC236}">
                <a16:creationId xmlns:a16="http://schemas.microsoft.com/office/drawing/2014/main" id="{D52D404C-22B6-5E44-8D47-70D924BED731}"/>
              </a:ext>
            </a:extLst>
          </p:cNvPr>
          <p:cNvSpPr txBox="1"/>
          <p:nvPr/>
        </p:nvSpPr>
        <p:spPr>
          <a:xfrm>
            <a:off x="10744200" y="7315200"/>
            <a:ext cx="7543800" cy="1831270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a:t> Lorem ipsum dolor sit </a:t>
            </a:r>
            <a:r>
              <a:rPr lang="en-US" sz="3200" err="1"/>
              <a:t>amet</a:t>
            </a:r>
            <a:r>
              <a:rPr lang="en-US" sz="3200"/>
              <a:t>, </a:t>
            </a:r>
            <a:r>
              <a:rPr lang="en-US" sz="3200" err="1"/>
              <a:t>consectetur</a:t>
            </a:r>
            <a:r>
              <a:rPr lang="en-US" sz="3200"/>
              <a:t> </a:t>
            </a:r>
            <a:r>
              <a:rPr lang="en-US" sz="3200" err="1"/>
              <a:t>adipiscing</a:t>
            </a:r>
            <a:r>
              <a:rPr lang="en-US" sz="3200"/>
              <a:t> </a:t>
            </a:r>
            <a:r>
              <a:rPr lang="en-US" sz="3200" err="1"/>
              <a:t>elit</a:t>
            </a:r>
            <a:r>
              <a:rPr lang="en-US" sz="3200"/>
              <a:t>. </a:t>
            </a:r>
            <a:r>
              <a:rPr lang="en-US" sz="3200" err="1"/>
              <a:t>Aliquam</a:t>
            </a:r>
            <a:r>
              <a:rPr lang="en-US" sz="3200"/>
              <a:t> </a:t>
            </a:r>
            <a:r>
              <a:rPr lang="en-US" sz="3200" err="1"/>
              <a:t>hendrerit</a:t>
            </a:r>
            <a:r>
              <a:rPr lang="en-US" sz="3200"/>
              <a:t> </a:t>
            </a:r>
            <a:r>
              <a:rPr lang="en-US" sz="3200" err="1"/>
              <a:t>laoreet</a:t>
            </a:r>
            <a:r>
              <a:rPr lang="en-US" sz="3200"/>
              <a:t> ante </a:t>
            </a:r>
            <a:r>
              <a:rPr lang="en-US" sz="3200" err="1"/>
              <a:t>eget</a:t>
            </a:r>
            <a:r>
              <a:rPr lang="en-US" sz="3200"/>
              <a:t> </a:t>
            </a:r>
            <a:r>
              <a:rPr lang="en-US" sz="3200" err="1"/>
              <a:t>commodo</a:t>
            </a:r>
            <a:r>
              <a:rPr lang="en-US" sz="3200"/>
              <a:t>. </a:t>
            </a:r>
            <a:r>
              <a:rPr lang="en-US" sz="3200" err="1"/>
              <a:t>Aliquam</a:t>
            </a:r>
            <a:r>
              <a:rPr lang="en-US" sz="3200"/>
              <a:t> </a:t>
            </a:r>
            <a:r>
              <a:rPr lang="en-US" sz="3200" err="1"/>
              <a:t>erat</a:t>
            </a:r>
            <a:r>
              <a:rPr lang="en-US" sz="3200"/>
              <a:t> </a:t>
            </a:r>
            <a:r>
              <a:rPr lang="en-US" sz="3200" err="1"/>
              <a:t>volutpat</a:t>
            </a:r>
            <a:r>
              <a:rPr lang="en-US" sz="3200"/>
              <a:t>. </a:t>
            </a:r>
            <a:r>
              <a:rPr lang="en-US" sz="3200" err="1"/>
              <a:t>Curabitur</a:t>
            </a:r>
            <a:r>
              <a:rPr lang="en-US" sz="3200"/>
              <a:t> </a:t>
            </a:r>
            <a:r>
              <a:rPr lang="en-US" sz="3200" err="1"/>
              <a:t>nunc</a:t>
            </a:r>
            <a:r>
              <a:rPr lang="en-US" sz="3200"/>
              <a:t> </a:t>
            </a:r>
            <a:r>
              <a:rPr lang="en-US" sz="3200" err="1"/>
              <a:t>nibh</a:t>
            </a:r>
            <a:r>
              <a:rPr lang="en-US" sz="3200"/>
              <a:t>, </a:t>
            </a:r>
            <a:r>
              <a:rPr lang="en-US" sz="3200" err="1"/>
              <a:t>luctus</a:t>
            </a:r>
            <a:r>
              <a:rPr lang="en-US" sz="3200"/>
              <a:t> </a:t>
            </a:r>
            <a:r>
              <a:rPr lang="en-US" sz="3200" err="1"/>
              <a:t>quis</a:t>
            </a:r>
            <a:r>
              <a:rPr lang="en-US" sz="3200"/>
              <a:t> eros vel, </a:t>
            </a:r>
            <a:r>
              <a:rPr lang="en-US" sz="3200" err="1"/>
              <a:t>aliquet</a:t>
            </a:r>
            <a:r>
              <a:rPr lang="en-US" sz="3200"/>
              <a:t> </a:t>
            </a:r>
            <a:r>
              <a:rPr lang="en-US" sz="3200" err="1"/>
              <a:t>laoreet</a:t>
            </a:r>
            <a:r>
              <a:rPr lang="en-US" sz="3200"/>
              <a:t> </a:t>
            </a:r>
            <a:r>
              <a:rPr lang="en-US" sz="3200" err="1"/>
              <a:t>urna</a:t>
            </a:r>
            <a:r>
              <a:rPr lang="en-US" sz="3200"/>
              <a:t>. </a:t>
            </a:r>
            <a:r>
              <a:rPr lang="en-US" sz="3200" err="1"/>
              <a:t>Aliquam</a:t>
            </a:r>
            <a:r>
              <a:rPr lang="en-US" sz="3200"/>
              <a:t> </a:t>
            </a:r>
            <a:r>
              <a:rPr lang="en-US" sz="3200" err="1"/>
              <a:t>erat</a:t>
            </a:r>
            <a:r>
              <a:rPr lang="en-US" sz="3200"/>
              <a:t> </a:t>
            </a:r>
            <a:r>
              <a:rPr lang="en-US" sz="3200" err="1"/>
              <a:t>volutpat</a:t>
            </a:r>
            <a:r>
              <a:rPr lang="en-US" sz="3200"/>
              <a:t>. </a:t>
            </a:r>
            <a:r>
              <a:rPr lang="en-US" sz="3200" err="1"/>
              <a:t>Mauris</a:t>
            </a:r>
            <a:r>
              <a:rPr lang="en-US" sz="3200"/>
              <a:t> </a:t>
            </a:r>
            <a:r>
              <a:rPr lang="en-US" sz="3200" err="1"/>
              <a:t>ultrices</a:t>
            </a:r>
            <a:r>
              <a:rPr lang="en-US" sz="3200"/>
              <a:t> mi id </a:t>
            </a:r>
            <a:r>
              <a:rPr lang="en-US" sz="3200" err="1"/>
              <a:t>erat</a:t>
            </a:r>
            <a:r>
              <a:rPr lang="en-US" sz="3200"/>
              <a:t> </a:t>
            </a:r>
            <a:r>
              <a:rPr lang="en-US" sz="3200" err="1"/>
              <a:t>efficitur</a:t>
            </a:r>
            <a:r>
              <a:rPr lang="en-US" sz="3200"/>
              <a:t>, at </a:t>
            </a:r>
            <a:r>
              <a:rPr lang="en-US" sz="3200" err="1"/>
              <a:t>mattis</a:t>
            </a:r>
            <a:r>
              <a:rPr lang="en-US" sz="3200"/>
              <a:t> lorem </a:t>
            </a:r>
            <a:r>
              <a:rPr lang="en-US" sz="3200" err="1"/>
              <a:t>mattis</a:t>
            </a:r>
            <a:r>
              <a:rPr lang="en-US" sz="3200"/>
              <a:t>. </a:t>
            </a:r>
            <a:r>
              <a:rPr lang="en-US" sz="3200" err="1"/>
              <a:t>Aliquam</a:t>
            </a:r>
            <a:r>
              <a:rPr lang="en-US" sz="3200"/>
              <a:t> </a:t>
            </a:r>
            <a:r>
              <a:rPr lang="en-US" sz="3200" err="1"/>
              <a:t>eu</a:t>
            </a:r>
            <a:r>
              <a:rPr lang="en-US" sz="3200"/>
              <a:t> lacinia eros. Sed </a:t>
            </a:r>
            <a:r>
              <a:rPr lang="en-US" sz="3200" err="1"/>
              <a:t>facilisis</a:t>
            </a:r>
            <a:r>
              <a:rPr lang="en-US" sz="3200"/>
              <a:t> </a:t>
            </a:r>
            <a:r>
              <a:rPr lang="en-US" sz="3200" err="1"/>
              <a:t>neque</a:t>
            </a:r>
            <a:r>
              <a:rPr lang="en-US" sz="3200"/>
              <a:t> </a:t>
            </a:r>
            <a:r>
              <a:rPr lang="en-US" sz="3200" err="1"/>
              <a:t>tortor</a:t>
            </a:r>
            <a:r>
              <a:rPr lang="en-US" sz="3200"/>
              <a:t>, id porta </a:t>
            </a:r>
            <a:r>
              <a:rPr lang="en-US" sz="3200" err="1"/>
              <a:t>sem</a:t>
            </a:r>
            <a:r>
              <a:rPr lang="en-US" sz="3200"/>
              <a:t> </a:t>
            </a:r>
            <a:r>
              <a:rPr lang="en-US" sz="3200" err="1"/>
              <a:t>pellentesque</a:t>
            </a:r>
            <a:r>
              <a:rPr lang="en-US" sz="3200"/>
              <a:t> dictum. </a:t>
            </a:r>
            <a:r>
              <a:rPr lang="en-US" sz="3200" err="1"/>
              <a:t>Pellentesque</a:t>
            </a:r>
            <a:r>
              <a:rPr lang="en-US" sz="3200"/>
              <a:t> habitant </a:t>
            </a:r>
            <a:r>
              <a:rPr lang="en-US" sz="3200" err="1"/>
              <a:t>morbi</a:t>
            </a:r>
            <a:r>
              <a:rPr lang="en-US" sz="3200"/>
              <a:t> </a:t>
            </a:r>
            <a:r>
              <a:rPr lang="en-US" sz="3200" err="1"/>
              <a:t>tristique</a:t>
            </a:r>
            <a:r>
              <a:rPr lang="en-US" sz="3200"/>
              <a:t> </a:t>
            </a:r>
            <a:r>
              <a:rPr lang="en-US" sz="3200" err="1"/>
              <a:t>senectus</a:t>
            </a:r>
            <a:r>
              <a:rPr lang="en-US" sz="3200"/>
              <a:t> et </a:t>
            </a:r>
            <a:r>
              <a:rPr lang="en-US" sz="3200" err="1"/>
              <a:t>netus</a:t>
            </a:r>
            <a:r>
              <a:rPr lang="en-US" sz="3200"/>
              <a:t> et </a:t>
            </a:r>
            <a:r>
              <a:rPr lang="en-US" sz="3200" err="1"/>
              <a:t>malesuada</a:t>
            </a:r>
            <a:r>
              <a:rPr lang="en-US" sz="3200"/>
              <a:t> fames ac </a:t>
            </a:r>
            <a:r>
              <a:rPr lang="en-US" sz="3200" err="1"/>
              <a:t>turpis</a:t>
            </a:r>
            <a:r>
              <a:rPr lang="en-US" sz="3200"/>
              <a:t> </a:t>
            </a:r>
            <a:r>
              <a:rPr lang="en-US" sz="3200" err="1"/>
              <a:t>egestas</a:t>
            </a:r>
            <a:r>
              <a:rPr lang="en-US" sz="3200"/>
              <a:t>. Vestibulum </a:t>
            </a:r>
            <a:r>
              <a:rPr lang="en-US" sz="3200" err="1"/>
              <a:t>sem</a:t>
            </a:r>
            <a:r>
              <a:rPr lang="en-US" sz="3200"/>
              <a:t> </a:t>
            </a:r>
            <a:r>
              <a:rPr lang="en-US" sz="3200" err="1"/>
              <a:t>turpis</a:t>
            </a:r>
            <a:r>
              <a:rPr lang="en-US" sz="3200"/>
              <a:t>, </a:t>
            </a:r>
            <a:r>
              <a:rPr lang="en-US" sz="3200" err="1"/>
              <a:t>iaculis</a:t>
            </a:r>
            <a:r>
              <a:rPr lang="en-US" sz="3200"/>
              <a:t> et </a:t>
            </a:r>
            <a:r>
              <a:rPr lang="en-US" sz="3200" err="1"/>
              <a:t>lacus</a:t>
            </a:r>
            <a:r>
              <a:rPr lang="en-US" sz="3200"/>
              <a:t> </a:t>
            </a:r>
            <a:r>
              <a:rPr lang="en-US" sz="3200" err="1"/>
              <a:t>nec</a:t>
            </a:r>
            <a:r>
              <a:rPr lang="en-US" sz="3200"/>
              <a:t>, </a:t>
            </a:r>
            <a:r>
              <a:rPr lang="en-US" sz="3200" err="1"/>
              <a:t>rutrum</a:t>
            </a:r>
            <a:r>
              <a:rPr lang="en-US" sz="3200"/>
              <a:t> </a:t>
            </a:r>
            <a:r>
              <a:rPr lang="en-US" sz="3200" err="1"/>
              <a:t>laoreet</a:t>
            </a:r>
            <a:r>
              <a:rPr lang="en-US" sz="3200"/>
              <a:t> mi. Donec ligula </a:t>
            </a:r>
            <a:r>
              <a:rPr lang="en-US" sz="3200" err="1"/>
              <a:t>felis</a:t>
            </a:r>
            <a:r>
              <a:rPr lang="en-US" sz="3200"/>
              <a:t>, </a:t>
            </a:r>
            <a:r>
              <a:rPr lang="en-US" sz="3200" err="1"/>
              <a:t>eleifend</a:t>
            </a:r>
            <a:r>
              <a:rPr lang="en-US" sz="3200"/>
              <a:t> </a:t>
            </a:r>
            <a:r>
              <a:rPr lang="en-US" sz="3200" err="1"/>
              <a:t>imperdiet</a:t>
            </a:r>
            <a:r>
              <a:rPr lang="en-US" sz="3200"/>
              <a:t> </a:t>
            </a:r>
            <a:r>
              <a:rPr lang="en-US" sz="3200" err="1"/>
              <a:t>ullamcorper</a:t>
            </a:r>
            <a:r>
              <a:rPr lang="en-US" sz="3200"/>
              <a:t> non, </a:t>
            </a:r>
            <a:r>
              <a:rPr lang="en-US" sz="3200" err="1"/>
              <a:t>tincidunt</a:t>
            </a:r>
            <a:r>
              <a:rPr lang="en-US" sz="3200"/>
              <a:t> vel </a:t>
            </a:r>
            <a:r>
              <a:rPr lang="en-US" sz="3200" err="1"/>
              <a:t>nunc</a:t>
            </a:r>
            <a:r>
              <a:rPr lang="en-US" sz="3200"/>
              <a:t>. Sed sed </a:t>
            </a:r>
            <a:r>
              <a:rPr lang="en-US" sz="3200" err="1"/>
              <a:t>congue</a:t>
            </a:r>
            <a:r>
              <a:rPr lang="en-US" sz="3200"/>
              <a:t> </a:t>
            </a:r>
            <a:r>
              <a:rPr lang="en-US" sz="3200" err="1"/>
              <a:t>lacus</a:t>
            </a:r>
            <a:r>
              <a:rPr lang="en-US" sz="3200"/>
              <a:t>, sit </a:t>
            </a:r>
            <a:r>
              <a:rPr lang="en-US" sz="3200" err="1"/>
              <a:t>amet</a:t>
            </a:r>
            <a:r>
              <a:rPr lang="en-US" sz="3200"/>
              <a:t> </a:t>
            </a:r>
            <a:r>
              <a:rPr lang="en-US" sz="3200" err="1"/>
              <a:t>elementum</a:t>
            </a:r>
            <a:r>
              <a:rPr lang="en-US" sz="3200"/>
              <a:t> </a:t>
            </a:r>
            <a:r>
              <a:rPr lang="en-US" sz="3200" err="1"/>
              <a:t>purus</a:t>
            </a:r>
            <a:r>
              <a:rPr lang="en-US" sz="3200"/>
              <a:t>. </a:t>
            </a:r>
            <a:r>
              <a:rPr lang="en-US" sz="3200" err="1"/>
              <a:t>Orci</a:t>
            </a:r>
            <a:r>
              <a:rPr lang="en-US" sz="3200"/>
              <a:t> </a:t>
            </a:r>
            <a:r>
              <a:rPr lang="en-US" sz="3200" err="1"/>
              <a:t>varius</a:t>
            </a:r>
            <a:r>
              <a:rPr lang="en-US" sz="3200"/>
              <a:t> </a:t>
            </a:r>
            <a:r>
              <a:rPr lang="en-US" sz="3200" err="1"/>
              <a:t>natoque</a:t>
            </a:r>
            <a:r>
              <a:rPr lang="en-US" sz="3200"/>
              <a:t> </a:t>
            </a:r>
            <a:r>
              <a:rPr lang="en-US" sz="3200" err="1"/>
              <a:t>penatibus</a:t>
            </a:r>
            <a:r>
              <a:rPr lang="en-US" sz="3200"/>
              <a:t> et </a:t>
            </a:r>
            <a:r>
              <a:rPr lang="en-US" sz="3200" err="1"/>
              <a:t>magnis</a:t>
            </a:r>
            <a:r>
              <a:rPr lang="en-US" sz="3200"/>
              <a:t> dis parturient </a:t>
            </a:r>
            <a:r>
              <a:rPr lang="en-US" sz="3200" err="1"/>
              <a:t>montes</a:t>
            </a:r>
            <a:r>
              <a:rPr lang="en-US" sz="3200"/>
              <a:t>, </a:t>
            </a:r>
            <a:r>
              <a:rPr lang="en-US" sz="3200" err="1"/>
              <a:t>nascetur</a:t>
            </a:r>
            <a:r>
              <a:rPr lang="en-US" sz="3200"/>
              <a:t> </a:t>
            </a:r>
            <a:r>
              <a:rPr lang="en-US" sz="3200" err="1"/>
              <a:t>ridiculus</a:t>
            </a:r>
            <a:r>
              <a:rPr lang="en-US" sz="3200"/>
              <a:t> mus. In vel </a:t>
            </a:r>
            <a:r>
              <a:rPr lang="en-US" sz="3200" err="1"/>
              <a:t>ultrices</a:t>
            </a:r>
            <a:r>
              <a:rPr lang="en-US" sz="3200"/>
              <a:t> magna. In vel </a:t>
            </a:r>
            <a:r>
              <a:rPr lang="en-US" sz="3200" err="1"/>
              <a:t>justo</a:t>
            </a:r>
            <a:r>
              <a:rPr lang="en-US" sz="3200"/>
              <a:t> </a:t>
            </a:r>
            <a:r>
              <a:rPr lang="en-US" sz="3200" err="1"/>
              <a:t>nec</a:t>
            </a:r>
            <a:r>
              <a:rPr lang="en-US" sz="3200"/>
              <a:t> </a:t>
            </a:r>
            <a:r>
              <a:rPr lang="en-US" sz="3200" err="1"/>
              <a:t>turpis</a:t>
            </a:r>
            <a:r>
              <a:rPr lang="en-US" sz="3200"/>
              <a:t> </a:t>
            </a:r>
            <a:r>
              <a:rPr lang="en-US" sz="3200" err="1"/>
              <a:t>malesuada</a:t>
            </a:r>
            <a:r>
              <a:rPr lang="en-US" sz="3200"/>
              <a:t> </a:t>
            </a:r>
            <a:r>
              <a:rPr lang="en-US" sz="3200" err="1"/>
              <a:t>elementum</a:t>
            </a:r>
            <a:r>
              <a:rPr lang="en-US" sz="3200"/>
              <a:t>. Sed </a:t>
            </a:r>
            <a:r>
              <a:rPr lang="en-US" sz="3200" err="1"/>
              <a:t>ultricies</a:t>
            </a:r>
            <a:r>
              <a:rPr lang="en-US" sz="3200"/>
              <a:t> ipsum </a:t>
            </a:r>
            <a:r>
              <a:rPr lang="en-US" sz="3200" err="1"/>
              <a:t>ut</a:t>
            </a:r>
            <a:r>
              <a:rPr lang="en-US" sz="3200"/>
              <a:t> </a:t>
            </a:r>
            <a:r>
              <a:rPr lang="en-US" sz="3200" err="1"/>
              <a:t>malesuada</a:t>
            </a:r>
            <a:r>
              <a:rPr lang="en-US" sz="3200"/>
              <a:t> </a:t>
            </a:r>
            <a:r>
              <a:rPr lang="en-US" sz="3200" err="1"/>
              <a:t>eleifend</a:t>
            </a:r>
            <a:r>
              <a:rPr lang="en-US" sz="3200"/>
              <a:t>.</a:t>
            </a:r>
          </a:p>
          <a:p>
            <a:pPr algn="just"/>
            <a:endParaRPr lang="en-US" sz="3200"/>
          </a:p>
          <a:p>
            <a:pPr algn="just"/>
            <a:r>
              <a:rPr lang="en-US" sz="3200" err="1"/>
              <a:t>Nulla</a:t>
            </a:r>
            <a:r>
              <a:rPr lang="en-US" sz="3200"/>
              <a:t> </a:t>
            </a:r>
            <a:r>
              <a:rPr lang="en-US" sz="3200" err="1"/>
              <a:t>facilisi</a:t>
            </a:r>
            <a:r>
              <a:rPr lang="en-US" sz="3200"/>
              <a:t>. </a:t>
            </a:r>
            <a:r>
              <a:rPr lang="en-US" sz="3200" err="1"/>
              <a:t>Praesent</a:t>
            </a:r>
            <a:r>
              <a:rPr lang="en-US" sz="3200"/>
              <a:t> id dui a </a:t>
            </a:r>
            <a:r>
              <a:rPr lang="en-US" sz="3200" err="1"/>
              <a:t>orci</a:t>
            </a:r>
            <a:r>
              <a:rPr lang="en-US" sz="3200"/>
              <a:t> </a:t>
            </a:r>
            <a:r>
              <a:rPr lang="en-US" sz="3200" err="1"/>
              <a:t>molestie</a:t>
            </a:r>
            <a:r>
              <a:rPr lang="en-US" sz="3200"/>
              <a:t> </a:t>
            </a:r>
            <a:r>
              <a:rPr lang="en-US" sz="3200" err="1"/>
              <a:t>hendrerit</a:t>
            </a:r>
            <a:r>
              <a:rPr lang="en-US" sz="3200"/>
              <a:t>. Donec eros </a:t>
            </a:r>
            <a:r>
              <a:rPr lang="en-US" sz="3200" err="1"/>
              <a:t>turpis</a:t>
            </a:r>
            <a:r>
              <a:rPr lang="en-US" sz="3200"/>
              <a:t>, </a:t>
            </a:r>
            <a:r>
              <a:rPr lang="en-US" sz="3200" err="1"/>
              <a:t>eleifend</a:t>
            </a:r>
            <a:r>
              <a:rPr lang="en-US" sz="3200"/>
              <a:t> </a:t>
            </a:r>
            <a:r>
              <a:rPr lang="en-US" sz="3200" err="1"/>
              <a:t>nec</a:t>
            </a:r>
            <a:r>
              <a:rPr lang="en-US" sz="3200"/>
              <a:t> convallis vitae, </a:t>
            </a:r>
            <a:r>
              <a:rPr lang="en-US" sz="3200" err="1"/>
              <a:t>venenatis</a:t>
            </a:r>
            <a:r>
              <a:rPr lang="en-US" sz="3200"/>
              <a:t> </a:t>
            </a:r>
            <a:r>
              <a:rPr lang="en-US" sz="3200" err="1"/>
              <a:t>quis</a:t>
            </a:r>
            <a:r>
              <a:rPr lang="en-US" sz="3200"/>
              <a:t> </a:t>
            </a:r>
            <a:r>
              <a:rPr lang="en-US" sz="3200" err="1"/>
              <a:t>justo</a:t>
            </a:r>
            <a:r>
              <a:rPr lang="en-US" sz="3200"/>
              <a:t>. Cras vel </a:t>
            </a:r>
            <a:r>
              <a:rPr lang="en-US" sz="3200" err="1"/>
              <a:t>malesuada</a:t>
            </a:r>
            <a:r>
              <a:rPr lang="en-US" sz="3200"/>
              <a:t> </a:t>
            </a:r>
            <a:r>
              <a:rPr lang="en-US" sz="3200" err="1"/>
              <a:t>metus</a:t>
            </a:r>
            <a:r>
              <a:rPr lang="en-US" sz="3200"/>
              <a:t>. Donec </a:t>
            </a:r>
            <a:r>
              <a:rPr lang="en-US" sz="3200" err="1"/>
              <a:t>ut</a:t>
            </a:r>
            <a:r>
              <a:rPr lang="en-US" sz="3200"/>
              <a:t> </a:t>
            </a:r>
            <a:r>
              <a:rPr lang="en-US" sz="3200" err="1"/>
              <a:t>elit</a:t>
            </a:r>
            <a:r>
              <a:rPr lang="en-US" sz="3200"/>
              <a:t> id ex </a:t>
            </a:r>
            <a:r>
              <a:rPr lang="en-US" sz="3200" err="1"/>
              <a:t>tincidunt</a:t>
            </a:r>
            <a:r>
              <a:rPr lang="en-US" sz="3200"/>
              <a:t> </a:t>
            </a:r>
            <a:r>
              <a:rPr lang="en-US" sz="3200" err="1"/>
              <a:t>tristique</a:t>
            </a:r>
            <a:r>
              <a:rPr lang="en-US" sz="3200"/>
              <a:t>. Cras </a:t>
            </a:r>
            <a:r>
              <a:rPr lang="en-US" sz="3200" err="1"/>
              <a:t>facilisis</a:t>
            </a:r>
            <a:r>
              <a:rPr lang="en-US" sz="3200"/>
              <a:t> </a:t>
            </a:r>
            <a:r>
              <a:rPr lang="en-US" sz="3200" err="1"/>
              <a:t>sapien</a:t>
            </a:r>
            <a:r>
              <a:rPr lang="en-US" sz="3200"/>
              <a:t> </a:t>
            </a:r>
            <a:r>
              <a:rPr lang="en-US" sz="3200" err="1"/>
              <a:t>lacus</a:t>
            </a:r>
            <a:r>
              <a:rPr lang="en-US" sz="3200"/>
              <a:t>, </a:t>
            </a:r>
            <a:r>
              <a:rPr lang="en-US" sz="3200" err="1"/>
              <a:t>quis</a:t>
            </a:r>
            <a:r>
              <a:rPr lang="en-US" sz="3200"/>
              <a:t> </a:t>
            </a:r>
            <a:r>
              <a:rPr lang="en-US" sz="3200" err="1"/>
              <a:t>commodo</a:t>
            </a:r>
            <a:r>
              <a:rPr lang="en-US" sz="3200"/>
              <a:t> </a:t>
            </a:r>
            <a:r>
              <a:rPr lang="en-US" sz="3200" err="1"/>
              <a:t>est</a:t>
            </a:r>
            <a:r>
              <a:rPr lang="en-US" sz="3200"/>
              <a:t> </a:t>
            </a:r>
            <a:r>
              <a:rPr lang="en-US" sz="3200" err="1"/>
              <a:t>posuere</a:t>
            </a:r>
            <a:r>
              <a:rPr lang="en-US" sz="3200"/>
              <a:t> ac. </a:t>
            </a:r>
            <a:r>
              <a:rPr lang="en-US" sz="3200" err="1"/>
              <a:t>Fusce</a:t>
            </a:r>
            <a:r>
              <a:rPr lang="en-US" sz="3200"/>
              <a:t> </a:t>
            </a:r>
            <a:r>
              <a:rPr lang="en-US" sz="3200" err="1"/>
              <a:t>tincidunt</a:t>
            </a:r>
            <a:r>
              <a:rPr lang="en-US" sz="3200"/>
              <a:t> </a:t>
            </a:r>
            <a:r>
              <a:rPr lang="en-US" sz="3200" err="1"/>
              <a:t>ullamcorper</a:t>
            </a:r>
            <a:r>
              <a:rPr lang="en-US" sz="3200"/>
              <a:t> </a:t>
            </a:r>
            <a:r>
              <a:rPr lang="en-US" sz="3200" err="1"/>
              <a:t>leo</a:t>
            </a:r>
            <a:r>
              <a:rPr lang="en-US" sz="3200"/>
              <a:t> at </a:t>
            </a:r>
            <a:r>
              <a:rPr lang="en-US" sz="3200" err="1"/>
              <a:t>egestas</a:t>
            </a:r>
            <a:r>
              <a:rPr lang="en-US" sz="3200"/>
              <a:t>.</a:t>
            </a:r>
          </a:p>
          <a:p>
            <a:pPr algn="just"/>
            <a:endParaRPr lang="en-US" sz="3200"/>
          </a:p>
          <a:p>
            <a:pPr algn="just"/>
            <a:r>
              <a:rPr lang="en-US" sz="3200" err="1"/>
              <a:t>Vivamus</a:t>
            </a:r>
            <a:r>
              <a:rPr lang="en-US" sz="3200"/>
              <a:t> </a:t>
            </a:r>
            <a:r>
              <a:rPr lang="en-US" sz="3200" err="1"/>
              <a:t>pellentesque</a:t>
            </a:r>
            <a:r>
              <a:rPr lang="en-US" sz="3200"/>
              <a:t> </a:t>
            </a:r>
            <a:r>
              <a:rPr lang="en-US" sz="3200" err="1"/>
              <a:t>fringilla</a:t>
            </a:r>
            <a:r>
              <a:rPr lang="en-US" sz="3200"/>
              <a:t> </a:t>
            </a:r>
            <a:r>
              <a:rPr lang="en-US" sz="3200" err="1"/>
              <a:t>sapien</a:t>
            </a:r>
            <a:r>
              <a:rPr lang="en-US" sz="3200"/>
              <a:t> </a:t>
            </a:r>
            <a:r>
              <a:rPr lang="en-US" sz="3200" err="1"/>
              <a:t>ut</a:t>
            </a:r>
            <a:r>
              <a:rPr lang="en-US" sz="3200"/>
              <a:t> </a:t>
            </a:r>
            <a:r>
              <a:rPr lang="en-US" sz="3200" err="1"/>
              <a:t>vehicula</a:t>
            </a:r>
            <a:r>
              <a:rPr lang="en-US" sz="3200"/>
              <a:t>. </a:t>
            </a:r>
            <a:r>
              <a:rPr lang="en-US" sz="3200" err="1"/>
              <a:t>Phasellus</a:t>
            </a:r>
            <a:r>
              <a:rPr lang="en-US" sz="3200"/>
              <a:t> id </a:t>
            </a:r>
            <a:r>
              <a:rPr lang="en-US" sz="3200" err="1"/>
              <a:t>est</a:t>
            </a:r>
            <a:r>
              <a:rPr lang="en-US" sz="3200"/>
              <a:t> </a:t>
            </a:r>
            <a:r>
              <a:rPr lang="en-US" sz="3200" err="1"/>
              <a:t>accumsan</a:t>
            </a:r>
            <a:r>
              <a:rPr lang="en-US" sz="3200"/>
              <a:t>, vestibulum </a:t>
            </a:r>
            <a:r>
              <a:rPr lang="en-US" sz="3200" err="1"/>
              <a:t>leo</a:t>
            </a:r>
            <a:r>
              <a:rPr lang="en-US" sz="3200"/>
              <a:t> </a:t>
            </a:r>
            <a:r>
              <a:rPr lang="en-US" sz="3200" err="1"/>
              <a:t>eu</a:t>
            </a:r>
            <a:r>
              <a:rPr lang="en-US" sz="3200"/>
              <a:t>, fermentum </a:t>
            </a:r>
            <a:r>
              <a:rPr lang="en-US" sz="3200" err="1"/>
              <a:t>erat</a:t>
            </a:r>
            <a:r>
              <a:rPr lang="en-US" sz="3200"/>
              <a:t>. Aenean </a:t>
            </a:r>
            <a:r>
              <a:rPr lang="en-US" sz="3200" err="1"/>
              <a:t>ullamcorper</a:t>
            </a:r>
            <a:r>
              <a:rPr lang="en-US" sz="3200"/>
              <a:t> </a:t>
            </a:r>
            <a:r>
              <a:rPr lang="en-US" sz="3200" err="1"/>
              <a:t>neque</a:t>
            </a:r>
            <a:r>
              <a:rPr lang="en-US" sz="3200"/>
              <a:t> vel </a:t>
            </a:r>
            <a:r>
              <a:rPr lang="en-US" sz="3200" err="1"/>
              <a:t>elit</a:t>
            </a:r>
            <a:r>
              <a:rPr lang="en-US" sz="3200"/>
              <a:t> </a:t>
            </a:r>
            <a:r>
              <a:rPr lang="en-US" sz="3200" err="1"/>
              <a:t>elementum</a:t>
            </a:r>
            <a:r>
              <a:rPr lang="en-US" sz="3200"/>
              <a:t>, id </a:t>
            </a:r>
            <a:r>
              <a:rPr lang="en-US" sz="3200" err="1"/>
              <a:t>congue</a:t>
            </a:r>
            <a:r>
              <a:rPr lang="en-US" sz="3200"/>
              <a:t> </a:t>
            </a:r>
            <a:r>
              <a:rPr lang="en-US" sz="3200" err="1"/>
              <a:t>nibh</a:t>
            </a:r>
            <a:r>
              <a:rPr lang="en-US" sz="3200"/>
              <a:t> </a:t>
            </a:r>
            <a:r>
              <a:rPr lang="en-US" sz="3200" err="1"/>
              <a:t>tristique</a:t>
            </a:r>
            <a:r>
              <a:rPr lang="en-US" sz="3200"/>
              <a:t>. Lorem ipsum dolor sit </a:t>
            </a:r>
            <a:r>
              <a:rPr lang="en-US" sz="3200" err="1"/>
              <a:t>amet</a:t>
            </a:r>
            <a:r>
              <a:rPr lang="en-US" sz="3200"/>
              <a:t>, </a:t>
            </a:r>
            <a:r>
              <a:rPr lang="en-US" sz="3200" err="1"/>
              <a:t>consectetur</a:t>
            </a:r>
            <a:r>
              <a:rPr lang="en-US" sz="3200"/>
              <a:t> </a:t>
            </a:r>
            <a:r>
              <a:rPr lang="en-US" sz="3200" err="1"/>
              <a:t>adipiscing</a:t>
            </a:r>
            <a:r>
              <a:rPr lang="en-US" sz="3200"/>
              <a:t> </a:t>
            </a:r>
            <a:r>
              <a:rPr lang="en-US" sz="3200" err="1"/>
              <a:t>elit</a:t>
            </a:r>
            <a:r>
              <a:rPr lang="en-US" sz="3200"/>
              <a:t>. </a:t>
            </a:r>
          </a:p>
        </p:txBody>
      </p:sp>
      <p:sp>
        <p:nvSpPr>
          <p:cNvPr id="51" name="TextBox 50">
            <a:extLst>
              <a:ext uri="{FF2B5EF4-FFF2-40B4-BE49-F238E27FC236}">
                <a16:creationId xmlns:a16="http://schemas.microsoft.com/office/drawing/2014/main" id="{5F260FA1-F34C-E848-8BF8-421439B9412C}"/>
              </a:ext>
            </a:extLst>
          </p:cNvPr>
          <p:cNvSpPr txBox="1"/>
          <p:nvPr/>
        </p:nvSpPr>
        <p:spPr>
          <a:xfrm>
            <a:off x="107442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Technology</a:t>
            </a:r>
          </a:p>
        </p:txBody>
      </p:sp>
      <p:sp>
        <p:nvSpPr>
          <p:cNvPr id="52" name="TextBox 51">
            <a:extLst>
              <a:ext uri="{FF2B5EF4-FFF2-40B4-BE49-F238E27FC236}">
                <a16:creationId xmlns:a16="http://schemas.microsoft.com/office/drawing/2014/main" id="{122B8F71-E134-414F-9A2A-89B6A9482606}"/>
              </a:ext>
            </a:extLst>
          </p:cNvPr>
          <p:cNvSpPr txBox="1"/>
          <p:nvPr/>
        </p:nvSpPr>
        <p:spPr>
          <a:xfrm>
            <a:off x="20116800" y="7315200"/>
            <a:ext cx="7543800" cy="104336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a:t> Lorem ipsum dolor sit </a:t>
            </a:r>
            <a:r>
              <a:rPr lang="en-US" sz="3200" err="1"/>
              <a:t>amet</a:t>
            </a:r>
            <a:r>
              <a:rPr lang="en-US" sz="3200"/>
              <a:t>, </a:t>
            </a:r>
            <a:r>
              <a:rPr lang="en-US" sz="3200" err="1"/>
              <a:t>consectetur</a:t>
            </a:r>
            <a:r>
              <a:rPr lang="en-US" sz="3200"/>
              <a:t> </a:t>
            </a:r>
            <a:r>
              <a:rPr lang="en-US" sz="3200" err="1"/>
              <a:t>adipiscing</a:t>
            </a:r>
            <a:r>
              <a:rPr lang="en-US" sz="3200"/>
              <a:t> </a:t>
            </a:r>
            <a:r>
              <a:rPr lang="en-US" sz="3200" err="1"/>
              <a:t>elit</a:t>
            </a:r>
            <a:r>
              <a:rPr lang="en-US" sz="3200"/>
              <a:t>. </a:t>
            </a:r>
            <a:r>
              <a:rPr lang="en-US" sz="3200" err="1"/>
              <a:t>Aliquam</a:t>
            </a:r>
            <a:r>
              <a:rPr lang="en-US" sz="3200"/>
              <a:t> </a:t>
            </a:r>
            <a:r>
              <a:rPr lang="en-US" sz="3200" err="1"/>
              <a:t>hendrerit</a:t>
            </a:r>
            <a:r>
              <a:rPr lang="en-US" sz="3200"/>
              <a:t> </a:t>
            </a:r>
            <a:r>
              <a:rPr lang="en-US" sz="3200" err="1"/>
              <a:t>laoreet</a:t>
            </a:r>
            <a:r>
              <a:rPr lang="en-US" sz="3200"/>
              <a:t> ante </a:t>
            </a:r>
            <a:r>
              <a:rPr lang="en-US" sz="3200" err="1"/>
              <a:t>eget</a:t>
            </a:r>
            <a:r>
              <a:rPr lang="en-US" sz="3200"/>
              <a:t> </a:t>
            </a:r>
            <a:r>
              <a:rPr lang="en-US" sz="3200" err="1"/>
              <a:t>commodo</a:t>
            </a:r>
            <a:r>
              <a:rPr lang="en-US" sz="3200"/>
              <a:t>. </a:t>
            </a:r>
            <a:r>
              <a:rPr lang="en-US" sz="3200" err="1"/>
              <a:t>Aliquam</a:t>
            </a:r>
            <a:r>
              <a:rPr lang="en-US" sz="3200"/>
              <a:t> </a:t>
            </a:r>
            <a:r>
              <a:rPr lang="en-US" sz="3200" err="1"/>
              <a:t>erat</a:t>
            </a:r>
            <a:r>
              <a:rPr lang="en-US" sz="3200"/>
              <a:t> </a:t>
            </a:r>
            <a:r>
              <a:rPr lang="en-US" sz="3200" err="1"/>
              <a:t>volutpat</a:t>
            </a:r>
            <a:r>
              <a:rPr lang="en-US" sz="3200"/>
              <a:t>. </a:t>
            </a:r>
            <a:r>
              <a:rPr lang="en-US" sz="3200" err="1"/>
              <a:t>Curabitur</a:t>
            </a:r>
            <a:r>
              <a:rPr lang="en-US" sz="3200"/>
              <a:t> </a:t>
            </a:r>
            <a:r>
              <a:rPr lang="en-US" sz="3200" err="1"/>
              <a:t>nunc</a:t>
            </a:r>
            <a:r>
              <a:rPr lang="en-US" sz="3200"/>
              <a:t> </a:t>
            </a:r>
            <a:r>
              <a:rPr lang="en-US" sz="3200" err="1"/>
              <a:t>nibh</a:t>
            </a:r>
            <a:r>
              <a:rPr lang="en-US" sz="3200"/>
              <a:t>, </a:t>
            </a:r>
            <a:r>
              <a:rPr lang="en-US" sz="3200" err="1"/>
              <a:t>luctus</a:t>
            </a:r>
            <a:r>
              <a:rPr lang="en-US" sz="3200"/>
              <a:t> </a:t>
            </a:r>
            <a:r>
              <a:rPr lang="en-US" sz="3200" err="1"/>
              <a:t>quis</a:t>
            </a:r>
            <a:r>
              <a:rPr lang="en-US" sz="3200"/>
              <a:t> eros vel, </a:t>
            </a:r>
            <a:r>
              <a:rPr lang="en-US" sz="3200" err="1"/>
              <a:t>aliquet</a:t>
            </a:r>
            <a:r>
              <a:rPr lang="en-US" sz="3200"/>
              <a:t> </a:t>
            </a:r>
            <a:r>
              <a:rPr lang="en-US" sz="3200" err="1"/>
              <a:t>laoreet</a:t>
            </a:r>
            <a:r>
              <a:rPr lang="en-US" sz="3200"/>
              <a:t> </a:t>
            </a:r>
            <a:r>
              <a:rPr lang="en-US" sz="3200" err="1"/>
              <a:t>urna</a:t>
            </a:r>
            <a:r>
              <a:rPr lang="en-US" sz="3200"/>
              <a:t>. </a:t>
            </a:r>
            <a:r>
              <a:rPr lang="en-US" sz="3200" err="1"/>
              <a:t>Aliquam</a:t>
            </a:r>
            <a:r>
              <a:rPr lang="en-US" sz="3200"/>
              <a:t> </a:t>
            </a:r>
            <a:r>
              <a:rPr lang="en-US" sz="3200" err="1"/>
              <a:t>erat</a:t>
            </a:r>
            <a:r>
              <a:rPr lang="en-US" sz="3200"/>
              <a:t> </a:t>
            </a:r>
            <a:r>
              <a:rPr lang="en-US" sz="3200" err="1"/>
              <a:t>volutpat</a:t>
            </a:r>
            <a:r>
              <a:rPr lang="en-US" sz="3200"/>
              <a:t>. </a:t>
            </a:r>
            <a:r>
              <a:rPr lang="en-US" sz="3200" err="1"/>
              <a:t>Mauris</a:t>
            </a:r>
            <a:r>
              <a:rPr lang="en-US" sz="3200"/>
              <a:t> </a:t>
            </a:r>
            <a:r>
              <a:rPr lang="en-US" sz="3200" err="1"/>
              <a:t>ultrices</a:t>
            </a:r>
            <a:r>
              <a:rPr lang="en-US" sz="3200"/>
              <a:t> mi id </a:t>
            </a:r>
            <a:r>
              <a:rPr lang="en-US" sz="3200" err="1"/>
              <a:t>erat</a:t>
            </a:r>
            <a:r>
              <a:rPr lang="en-US" sz="3200"/>
              <a:t> </a:t>
            </a:r>
            <a:r>
              <a:rPr lang="en-US" sz="3200" err="1"/>
              <a:t>efficitur</a:t>
            </a:r>
            <a:r>
              <a:rPr lang="en-US" sz="3200"/>
              <a:t>, at </a:t>
            </a:r>
            <a:r>
              <a:rPr lang="en-US" sz="3200" err="1"/>
              <a:t>mattis</a:t>
            </a:r>
            <a:r>
              <a:rPr lang="en-US" sz="3200"/>
              <a:t> lorem </a:t>
            </a:r>
            <a:r>
              <a:rPr lang="en-US" sz="3200" err="1"/>
              <a:t>mattis</a:t>
            </a:r>
            <a:r>
              <a:rPr lang="en-US" sz="3200"/>
              <a:t>. </a:t>
            </a:r>
            <a:r>
              <a:rPr lang="en-US" sz="3200" err="1"/>
              <a:t>Aliquam</a:t>
            </a:r>
            <a:r>
              <a:rPr lang="en-US" sz="3200"/>
              <a:t> </a:t>
            </a:r>
            <a:r>
              <a:rPr lang="en-US" sz="3200" err="1"/>
              <a:t>eu</a:t>
            </a:r>
            <a:r>
              <a:rPr lang="en-US" sz="3200"/>
              <a:t> lacinia eros. Sed </a:t>
            </a:r>
            <a:r>
              <a:rPr lang="en-US" sz="3200" err="1"/>
              <a:t>facilisis</a:t>
            </a:r>
            <a:r>
              <a:rPr lang="en-US" sz="3200"/>
              <a:t> </a:t>
            </a:r>
            <a:r>
              <a:rPr lang="en-US" sz="3200" err="1"/>
              <a:t>neque</a:t>
            </a:r>
            <a:r>
              <a:rPr lang="en-US" sz="3200"/>
              <a:t> </a:t>
            </a:r>
            <a:r>
              <a:rPr lang="en-US" sz="3200" err="1"/>
              <a:t>tortor</a:t>
            </a:r>
            <a:r>
              <a:rPr lang="en-US" sz="3200"/>
              <a:t>, id porta </a:t>
            </a:r>
            <a:r>
              <a:rPr lang="en-US" sz="3200" err="1"/>
              <a:t>sem</a:t>
            </a:r>
            <a:r>
              <a:rPr lang="en-US" sz="3200"/>
              <a:t> </a:t>
            </a:r>
            <a:r>
              <a:rPr lang="en-US" sz="3200" err="1"/>
              <a:t>pellentesque</a:t>
            </a:r>
            <a:r>
              <a:rPr lang="en-US" sz="3200"/>
              <a:t> dictum. </a:t>
            </a:r>
            <a:r>
              <a:rPr lang="en-US" sz="3200" err="1"/>
              <a:t>Pellentesque</a:t>
            </a:r>
            <a:r>
              <a:rPr lang="en-US" sz="3200"/>
              <a:t> habitant </a:t>
            </a:r>
            <a:r>
              <a:rPr lang="en-US" sz="3200" err="1"/>
              <a:t>morbi</a:t>
            </a:r>
            <a:r>
              <a:rPr lang="en-US" sz="3200"/>
              <a:t> </a:t>
            </a:r>
            <a:r>
              <a:rPr lang="en-US" sz="3200" err="1"/>
              <a:t>tristique</a:t>
            </a:r>
            <a:r>
              <a:rPr lang="en-US" sz="3200"/>
              <a:t> </a:t>
            </a:r>
            <a:r>
              <a:rPr lang="en-US" sz="3200" err="1"/>
              <a:t>senectus</a:t>
            </a:r>
            <a:r>
              <a:rPr lang="en-US" sz="3200"/>
              <a:t> et </a:t>
            </a:r>
            <a:r>
              <a:rPr lang="en-US" sz="3200" err="1"/>
              <a:t>netus</a:t>
            </a:r>
            <a:r>
              <a:rPr lang="en-US" sz="3200"/>
              <a:t> et </a:t>
            </a:r>
            <a:r>
              <a:rPr lang="en-US" sz="3200" err="1"/>
              <a:t>malesuada</a:t>
            </a:r>
            <a:r>
              <a:rPr lang="en-US" sz="3200"/>
              <a:t> fames ac </a:t>
            </a:r>
            <a:r>
              <a:rPr lang="en-US" sz="3200" err="1"/>
              <a:t>turpis</a:t>
            </a:r>
            <a:r>
              <a:rPr lang="en-US" sz="3200"/>
              <a:t> </a:t>
            </a:r>
            <a:r>
              <a:rPr lang="en-US" sz="3200" err="1"/>
              <a:t>egestas</a:t>
            </a:r>
            <a:r>
              <a:rPr lang="en-US" sz="3200"/>
              <a:t>. Vestibulum </a:t>
            </a:r>
            <a:r>
              <a:rPr lang="en-US" sz="3200" err="1"/>
              <a:t>sem</a:t>
            </a:r>
            <a:r>
              <a:rPr lang="en-US" sz="3200"/>
              <a:t> </a:t>
            </a:r>
            <a:r>
              <a:rPr lang="en-US" sz="3200" err="1"/>
              <a:t>turpis</a:t>
            </a:r>
            <a:r>
              <a:rPr lang="en-US" sz="3200"/>
              <a:t>, </a:t>
            </a:r>
            <a:r>
              <a:rPr lang="en-US" sz="3200" err="1"/>
              <a:t>iaculis</a:t>
            </a:r>
            <a:r>
              <a:rPr lang="en-US" sz="3200"/>
              <a:t> et </a:t>
            </a:r>
            <a:r>
              <a:rPr lang="en-US" sz="3200" err="1"/>
              <a:t>lacus</a:t>
            </a:r>
            <a:r>
              <a:rPr lang="en-US" sz="3200"/>
              <a:t> </a:t>
            </a:r>
            <a:r>
              <a:rPr lang="en-US" sz="3200" err="1"/>
              <a:t>nec</a:t>
            </a:r>
            <a:r>
              <a:rPr lang="en-US" sz="3200"/>
              <a:t>, </a:t>
            </a:r>
            <a:r>
              <a:rPr lang="en-US" sz="3200" err="1"/>
              <a:t>rutrum</a:t>
            </a:r>
            <a:r>
              <a:rPr lang="en-US" sz="3200"/>
              <a:t> </a:t>
            </a:r>
            <a:r>
              <a:rPr lang="en-US" sz="3200" err="1"/>
              <a:t>laoreet</a:t>
            </a:r>
            <a:r>
              <a:rPr lang="en-US" sz="3200"/>
              <a:t> mi. Donec ligula </a:t>
            </a:r>
            <a:r>
              <a:rPr lang="en-US" sz="3200" err="1"/>
              <a:t>felis</a:t>
            </a:r>
            <a:r>
              <a:rPr lang="en-US" sz="3200"/>
              <a:t>, </a:t>
            </a:r>
            <a:r>
              <a:rPr lang="en-US" sz="3200" err="1"/>
              <a:t>eleifend</a:t>
            </a:r>
            <a:r>
              <a:rPr lang="en-US" sz="3200"/>
              <a:t> </a:t>
            </a:r>
            <a:r>
              <a:rPr lang="en-US" sz="3200" err="1"/>
              <a:t>imperdiet</a:t>
            </a:r>
            <a:r>
              <a:rPr lang="en-US" sz="3200"/>
              <a:t> </a:t>
            </a:r>
            <a:r>
              <a:rPr lang="en-US" sz="3200" err="1"/>
              <a:t>ullamcorper</a:t>
            </a:r>
            <a:r>
              <a:rPr lang="en-US" sz="3200"/>
              <a:t> non, </a:t>
            </a:r>
            <a:r>
              <a:rPr lang="en-US" sz="3200" err="1"/>
              <a:t>tincidunt</a:t>
            </a:r>
            <a:r>
              <a:rPr lang="en-US" sz="3200"/>
              <a:t> vel </a:t>
            </a:r>
            <a:r>
              <a:rPr lang="en-US" sz="3200" err="1"/>
              <a:t>nunc</a:t>
            </a:r>
            <a:r>
              <a:rPr lang="en-US" sz="3200"/>
              <a:t>. Sed sed </a:t>
            </a:r>
            <a:r>
              <a:rPr lang="en-US" sz="3200" err="1"/>
              <a:t>congue</a:t>
            </a:r>
            <a:r>
              <a:rPr lang="en-US" sz="3200"/>
              <a:t> </a:t>
            </a:r>
            <a:r>
              <a:rPr lang="en-US" sz="3200" err="1"/>
              <a:t>lacus</a:t>
            </a:r>
            <a:r>
              <a:rPr lang="en-US" sz="3200"/>
              <a:t>, sit </a:t>
            </a:r>
            <a:r>
              <a:rPr lang="en-US" sz="3200" err="1"/>
              <a:t>amet</a:t>
            </a:r>
            <a:r>
              <a:rPr lang="en-US" sz="3200"/>
              <a:t> </a:t>
            </a:r>
            <a:r>
              <a:rPr lang="en-US" sz="3200" err="1"/>
              <a:t>elementum</a:t>
            </a:r>
            <a:r>
              <a:rPr lang="en-US" sz="3200"/>
              <a:t> </a:t>
            </a:r>
            <a:r>
              <a:rPr lang="en-US" sz="3200" err="1"/>
              <a:t>purus</a:t>
            </a:r>
            <a:r>
              <a:rPr lang="en-US" sz="3200"/>
              <a:t>. </a:t>
            </a:r>
            <a:r>
              <a:rPr lang="en-US" sz="3200" err="1"/>
              <a:t>Orci</a:t>
            </a:r>
            <a:r>
              <a:rPr lang="en-US" sz="3200"/>
              <a:t> </a:t>
            </a:r>
            <a:r>
              <a:rPr lang="en-US" sz="3200" err="1"/>
              <a:t>varius</a:t>
            </a:r>
            <a:r>
              <a:rPr lang="en-US" sz="3200"/>
              <a:t> </a:t>
            </a:r>
            <a:r>
              <a:rPr lang="en-US" sz="3200" err="1"/>
              <a:t>natoque</a:t>
            </a:r>
            <a:r>
              <a:rPr lang="en-US" sz="3200"/>
              <a:t> </a:t>
            </a:r>
            <a:r>
              <a:rPr lang="en-US" sz="3200" err="1"/>
              <a:t>penatibus</a:t>
            </a:r>
            <a:r>
              <a:rPr lang="en-US" sz="3200"/>
              <a:t> et </a:t>
            </a:r>
            <a:r>
              <a:rPr lang="en-US" sz="3200" err="1"/>
              <a:t>magnis</a:t>
            </a:r>
            <a:r>
              <a:rPr lang="en-US" sz="3200"/>
              <a:t> dis parturient </a:t>
            </a:r>
            <a:r>
              <a:rPr lang="en-US" sz="3200" err="1"/>
              <a:t>montes</a:t>
            </a:r>
            <a:r>
              <a:rPr lang="en-US" sz="3200"/>
              <a:t>, </a:t>
            </a:r>
            <a:r>
              <a:rPr lang="en-US" sz="3200" err="1"/>
              <a:t>nascetur</a:t>
            </a:r>
            <a:r>
              <a:rPr lang="en-US" sz="3200"/>
              <a:t> </a:t>
            </a:r>
            <a:r>
              <a:rPr lang="en-US" sz="3200" err="1"/>
              <a:t>ridiculus</a:t>
            </a:r>
            <a:r>
              <a:rPr lang="en-US" sz="3200"/>
              <a:t> mus. In vel </a:t>
            </a:r>
            <a:r>
              <a:rPr lang="en-US" sz="3200" err="1"/>
              <a:t>ultrices</a:t>
            </a:r>
            <a:r>
              <a:rPr lang="en-US" sz="3200"/>
              <a:t> magna. In vel </a:t>
            </a:r>
            <a:r>
              <a:rPr lang="en-US" sz="3200" err="1"/>
              <a:t>justo</a:t>
            </a:r>
            <a:r>
              <a:rPr lang="en-US" sz="3200"/>
              <a:t> </a:t>
            </a:r>
            <a:r>
              <a:rPr lang="en-US" sz="3200" err="1"/>
              <a:t>nec</a:t>
            </a:r>
            <a:r>
              <a:rPr lang="en-US" sz="3200"/>
              <a:t> </a:t>
            </a:r>
            <a:r>
              <a:rPr lang="en-US" sz="3200" err="1"/>
              <a:t>turpis</a:t>
            </a:r>
            <a:r>
              <a:rPr lang="en-US" sz="3200"/>
              <a:t> </a:t>
            </a:r>
            <a:r>
              <a:rPr lang="en-US" sz="3200" err="1"/>
              <a:t>malesuada</a:t>
            </a:r>
            <a:r>
              <a:rPr lang="en-US" sz="3200"/>
              <a:t> </a:t>
            </a:r>
            <a:r>
              <a:rPr lang="en-US" sz="3200" err="1"/>
              <a:t>elementum</a:t>
            </a:r>
            <a:r>
              <a:rPr lang="en-US" sz="3200"/>
              <a:t>. Sed </a:t>
            </a:r>
            <a:r>
              <a:rPr lang="en-US" sz="3200" err="1"/>
              <a:t>ultricies</a:t>
            </a:r>
            <a:r>
              <a:rPr lang="en-US" sz="3200"/>
              <a:t> ipsum </a:t>
            </a:r>
            <a:r>
              <a:rPr lang="en-US" sz="3200" err="1"/>
              <a:t>ut</a:t>
            </a:r>
            <a:r>
              <a:rPr lang="en-US" sz="3200"/>
              <a:t> </a:t>
            </a:r>
            <a:r>
              <a:rPr lang="en-US" sz="3200" err="1"/>
              <a:t>malesuada</a:t>
            </a:r>
            <a:r>
              <a:rPr lang="en-US" sz="3200"/>
              <a:t> </a:t>
            </a:r>
            <a:r>
              <a:rPr lang="en-US" sz="3200" err="1"/>
              <a:t>eleifend</a:t>
            </a:r>
            <a:r>
              <a:rPr lang="en-US" sz="3200"/>
              <a:t>.</a:t>
            </a:r>
          </a:p>
        </p:txBody>
      </p:sp>
      <p:sp>
        <p:nvSpPr>
          <p:cNvPr id="53" name="TextBox 52">
            <a:extLst>
              <a:ext uri="{FF2B5EF4-FFF2-40B4-BE49-F238E27FC236}">
                <a16:creationId xmlns:a16="http://schemas.microsoft.com/office/drawing/2014/main" id="{9ADEE2E9-7AD4-AF4A-A8DE-2DD6E398169D}"/>
              </a:ext>
            </a:extLst>
          </p:cNvPr>
          <p:cNvSpPr txBox="1"/>
          <p:nvPr/>
        </p:nvSpPr>
        <p:spPr>
          <a:xfrm>
            <a:off x="201168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Design</a:t>
            </a:r>
          </a:p>
        </p:txBody>
      </p:sp>
      <p:sp>
        <p:nvSpPr>
          <p:cNvPr id="54" name="TextBox 53">
            <a:extLst>
              <a:ext uri="{FF2B5EF4-FFF2-40B4-BE49-F238E27FC236}">
                <a16:creationId xmlns:a16="http://schemas.microsoft.com/office/drawing/2014/main" id="{D25BFCBA-8F53-DD46-A2ED-0F4416500F31}"/>
              </a:ext>
            </a:extLst>
          </p:cNvPr>
          <p:cNvSpPr txBox="1"/>
          <p:nvPr/>
        </p:nvSpPr>
        <p:spPr>
          <a:xfrm>
            <a:off x="29489400" y="7278624"/>
            <a:ext cx="7543800" cy="1929759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a:t>Lorem ipsum dolor sit </a:t>
            </a:r>
            <a:r>
              <a:rPr lang="en-US" sz="3200" err="1"/>
              <a:t>amet</a:t>
            </a:r>
            <a:r>
              <a:rPr lang="en-US" sz="3200"/>
              <a:t>, </a:t>
            </a:r>
            <a:r>
              <a:rPr lang="en-US" sz="3200" err="1"/>
              <a:t>consectetur</a:t>
            </a:r>
            <a:r>
              <a:rPr lang="en-US" sz="3200"/>
              <a:t> </a:t>
            </a:r>
            <a:r>
              <a:rPr lang="en-US" sz="3200" err="1"/>
              <a:t>adipiscing</a:t>
            </a:r>
            <a:r>
              <a:rPr lang="en-US" sz="3200"/>
              <a:t> </a:t>
            </a:r>
            <a:r>
              <a:rPr lang="en-US" sz="3200" err="1"/>
              <a:t>elit</a:t>
            </a:r>
            <a:r>
              <a:rPr lang="en-US" sz="3200"/>
              <a:t>. </a:t>
            </a:r>
            <a:r>
              <a:rPr lang="en-US" sz="3200" err="1"/>
              <a:t>Aliquam</a:t>
            </a:r>
            <a:r>
              <a:rPr lang="en-US" sz="3200"/>
              <a:t> </a:t>
            </a:r>
            <a:r>
              <a:rPr lang="en-US" sz="3200" err="1"/>
              <a:t>hendrerit</a:t>
            </a:r>
            <a:r>
              <a:rPr lang="en-US" sz="3200"/>
              <a:t> </a:t>
            </a:r>
            <a:r>
              <a:rPr lang="en-US" sz="3200" err="1"/>
              <a:t>laoreet</a:t>
            </a:r>
            <a:r>
              <a:rPr lang="en-US" sz="3200"/>
              <a:t> ante </a:t>
            </a:r>
            <a:r>
              <a:rPr lang="en-US" sz="3200" err="1"/>
              <a:t>eget</a:t>
            </a:r>
            <a:r>
              <a:rPr lang="en-US" sz="3200"/>
              <a:t> </a:t>
            </a:r>
            <a:r>
              <a:rPr lang="en-US" sz="3200" err="1"/>
              <a:t>commodo</a:t>
            </a:r>
            <a:r>
              <a:rPr lang="en-US" sz="3200"/>
              <a:t>. </a:t>
            </a:r>
            <a:r>
              <a:rPr lang="en-US" sz="3200" err="1"/>
              <a:t>Aliquam</a:t>
            </a:r>
            <a:r>
              <a:rPr lang="en-US" sz="3200"/>
              <a:t> </a:t>
            </a:r>
            <a:r>
              <a:rPr lang="en-US" sz="3200" err="1"/>
              <a:t>erat</a:t>
            </a:r>
            <a:r>
              <a:rPr lang="en-US" sz="3200"/>
              <a:t> </a:t>
            </a:r>
            <a:r>
              <a:rPr lang="en-US" sz="3200" err="1"/>
              <a:t>volutpat</a:t>
            </a:r>
            <a:r>
              <a:rPr lang="en-US" sz="3200"/>
              <a:t>. </a:t>
            </a:r>
            <a:r>
              <a:rPr lang="en-US" sz="3200" err="1"/>
              <a:t>Curabitur</a:t>
            </a:r>
            <a:r>
              <a:rPr lang="en-US" sz="3200"/>
              <a:t> </a:t>
            </a:r>
            <a:r>
              <a:rPr lang="en-US" sz="3200" err="1"/>
              <a:t>nunc</a:t>
            </a:r>
            <a:r>
              <a:rPr lang="en-US" sz="3200"/>
              <a:t> </a:t>
            </a:r>
            <a:r>
              <a:rPr lang="en-US" sz="3200" err="1"/>
              <a:t>nibh</a:t>
            </a:r>
            <a:r>
              <a:rPr lang="en-US" sz="3200"/>
              <a:t>, </a:t>
            </a:r>
            <a:r>
              <a:rPr lang="en-US" sz="3200" err="1"/>
              <a:t>luctus</a:t>
            </a:r>
            <a:r>
              <a:rPr lang="en-US" sz="3200"/>
              <a:t> </a:t>
            </a:r>
            <a:r>
              <a:rPr lang="en-US" sz="3200" err="1"/>
              <a:t>quis</a:t>
            </a:r>
            <a:r>
              <a:rPr lang="en-US" sz="3200"/>
              <a:t> eros vel, </a:t>
            </a:r>
            <a:r>
              <a:rPr lang="en-US" sz="3200" err="1"/>
              <a:t>aliquet</a:t>
            </a:r>
            <a:r>
              <a:rPr lang="en-US" sz="3200"/>
              <a:t> </a:t>
            </a:r>
            <a:r>
              <a:rPr lang="en-US" sz="3200" err="1"/>
              <a:t>laoreet</a:t>
            </a:r>
            <a:r>
              <a:rPr lang="en-US" sz="3200"/>
              <a:t> </a:t>
            </a:r>
            <a:r>
              <a:rPr lang="en-US" sz="3200" err="1"/>
              <a:t>urna</a:t>
            </a:r>
            <a:r>
              <a:rPr lang="en-US" sz="3200"/>
              <a:t>. </a:t>
            </a:r>
            <a:r>
              <a:rPr lang="en-US" sz="3200" err="1"/>
              <a:t>Aliquam</a:t>
            </a:r>
            <a:r>
              <a:rPr lang="en-US" sz="3200"/>
              <a:t> </a:t>
            </a:r>
            <a:r>
              <a:rPr lang="en-US" sz="3200" err="1"/>
              <a:t>erat</a:t>
            </a:r>
            <a:r>
              <a:rPr lang="en-US" sz="3200"/>
              <a:t> </a:t>
            </a:r>
            <a:r>
              <a:rPr lang="en-US" sz="3200" err="1"/>
              <a:t>volutpat</a:t>
            </a:r>
            <a:r>
              <a:rPr lang="en-US" sz="3200"/>
              <a:t>. </a:t>
            </a:r>
            <a:r>
              <a:rPr lang="en-US" sz="3200" err="1"/>
              <a:t>Mauris</a:t>
            </a:r>
            <a:r>
              <a:rPr lang="en-US" sz="3200"/>
              <a:t> </a:t>
            </a:r>
            <a:r>
              <a:rPr lang="en-US" sz="3200" err="1"/>
              <a:t>ultrices</a:t>
            </a:r>
            <a:r>
              <a:rPr lang="en-US" sz="3200"/>
              <a:t> mi id </a:t>
            </a:r>
            <a:r>
              <a:rPr lang="en-US" sz="3200" err="1"/>
              <a:t>erat</a:t>
            </a:r>
            <a:r>
              <a:rPr lang="en-US" sz="3200"/>
              <a:t> </a:t>
            </a:r>
            <a:r>
              <a:rPr lang="en-US" sz="3200" err="1"/>
              <a:t>efficitur</a:t>
            </a:r>
            <a:r>
              <a:rPr lang="en-US" sz="3200"/>
              <a:t>, at </a:t>
            </a:r>
            <a:r>
              <a:rPr lang="en-US" sz="3200" err="1"/>
              <a:t>mattis</a:t>
            </a:r>
            <a:r>
              <a:rPr lang="en-US" sz="3200"/>
              <a:t> lorem </a:t>
            </a:r>
            <a:r>
              <a:rPr lang="en-US" sz="3200" err="1"/>
              <a:t>mattis</a:t>
            </a:r>
            <a:r>
              <a:rPr lang="en-US" sz="3200"/>
              <a:t>. </a:t>
            </a:r>
            <a:r>
              <a:rPr lang="en-US" sz="3200" err="1"/>
              <a:t>Aliquam</a:t>
            </a:r>
            <a:r>
              <a:rPr lang="en-US" sz="3200"/>
              <a:t> </a:t>
            </a:r>
            <a:r>
              <a:rPr lang="en-US" sz="3200" err="1"/>
              <a:t>eu</a:t>
            </a:r>
            <a:r>
              <a:rPr lang="en-US" sz="3200"/>
              <a:t> lacinia eros. Sed </a:t>
            </a:r>
            <a:r>
              <a:rPr lang="en-US" sz="3200" err="1"/>
              <a:t>facilisis</a:t>
            </a:r>
            <a:r>
              <a:rPr lang="en-US" sz="3200"/>
              <a:t> </a:t>
            </a:r>
            <a:r>
              <a:rPr lang="en-US" sz="3200" err="1"/>
              <a:t>neque</a:t>
            </a:r>
            <a:r>
              <a:rPr lang="en-US" sz="3200"/>
              <a:t> </a:t>
            </a:r>
            <a:r>
              <a:rPr lang="en-US" sz="3200" err="1"/>
              <a:t>tortor</a:t>
            </a:r>
            <a:r>
              <a:rPr lang="en-US" sz="3200"/>
              <a:t>, id porta </a:t>
            </a:r>
            <a:r>
              <a:rPr lang="en-US" sz="3200" err="1"/>
              <a:t>sem</a:t>
            </a:r>
            <a:r>
              <a:rPr lang="en-US" sz="3200"/>
              <a:t> </a:t>
            </a:r>
            <a:r>
              <a:rPr lang="en-US" sz="3200" err="1"/>
              <a:t>pellentesque</a:t>
            </a:r>
            <a:r>
              <a:rPr lang="en-US" sz="3200"/>
              <a:t> dictum. </a:t>
            </a:r>
            <a:r>
              <a:rPr lang="en-US" sz="3200" err="1"/>
              <a:t>Pellentesque</a:t>
            </a:r>
            <a:r>
              <a:rPr lang="en-US" sz="3200"/>
              <a:t> habitant </a:t>
            </a:r>
            <a:r>
              <a:rPr lang="en-US" sz="3200" err="1"/>
              <a:t>morbi</a:t>
            </a:r>
            <a:r>
              <a:rPr lang="en-US" sz="3200"/>
              <a:t> </a:t>
            </a:r>
            <a:r>
              <a:rPr lang="en-US" sz="3200" err="1"/>
              <a:t>tristique</a:t>
            </a:r>
            <a:r>
              <a:rPr lang="en-US" sz="3200"/>
              <a:t> </a:t>
            </a:r>
            <a:r>
              <a:rPr lang="en-US" sz="3200" err="1"/>
              <a:t>senectus</a:t>
            </a:r>
            <a:r>
              <a:rPr lang="en-US" sz="3200"/>
              <a:t> et </a:t>
            </a:r>
            <a:r>
              <a:rPr lang="en-US" sz="3200" err="1"/>
              <a:t>netus</a:t>
            </a:r>
            <a:r>
              <a:rPr lang="en-US" sz="3200"/>
              <a:t> et </a:t>
            </a:r>
            <a:r>
              <a:rPr lang="en-US" sz="3200" err="1"/>
              <a:t>malesuada</a:t>
            </a:r>
            <a:r>
              <a:rPr lang="en-US" sz="3200"/>
              <a:t> fames ac </a:t>
            </a:r>
            <a:r>
              <a:rPr lang="en-US" sz="3200" err="1"/>
              <a:t>turpis</a:t>
            </a:r>
            <a:r>
              <a:rPr lang="en-US" sz="3200"/>
              <a:t> </a:t>
            </a:r>
            <a:r>
              <a:rPr lang="en-US" sz="3200" err="1"/>
              <a:t>egestas</a:t>
            </a:r>
            <a:r>
              <a:rPr lang="en-US" sz="3200"/>
              <a:t>. Vestibulum </a:t>
            </a:r>
            <a:r>
              <a:rPr lang="en-US" sz="3200" err="1"/>
              <a:t>sem</a:t>
            </a:r>
            <a:r>
              <a:rPr lang="en-US" sz="3200"/>
              <a:t> </a:t>
            </a:r>
            <a:r>
              <a:rPr lang="en-US" sz="3200" err="1"/>
              <a:t>turpis</a:t>
            </a:r>
            <a:r>
              <a:rPr lang="en-US" sz="3200"/>
              <a:t>, </a:t>
            </a:r>
            <a:r>
              <a:rPr lang="en-US" sz="3200" err="1"/>
              <a:t>iaculis</a:t>
            </a:r>
            <a:r>
              <a:rPr lang="en-US" sz="3200"/>
              <a:t> et </a:t>
            </a:r>
            <a:r>
              <a:rPr lang="en-US" sz="3200" err="1"/>
              <a:t>lacus</a:t>
            </a:r>
            <a:r>
              <a:rPr lang="en-US" sz="3200"/>
              <a:t> </a:t>
            </a:r>
            <a:r>
              <a:rPr lang="en-US" sz="3200" err="1"/>
              <a:t>nec</a:t>
            </a:r>
            <a:r>
              <a:rPr lang="en-US" sz="3200"/>
              <a:t>, </a:t>
            </a:r>
            <a:r>
              <a:rPr lang="en-US" sz="3200" err="1"/>
              <a:t>rutrum</a:t>
            </a:r>
            <a:r>
              <a:rPr lang="en-US" sz="3200"/>
              <a:t> </a:t>
            </a:r>
            <a:r>
              <a:rPr lang="en-US" sz="3200" err="1"/>
              <a:t>laoreet</a:t>
            </a:r>
            <a:r>
              <a:rPr lang="en-US" sz="3200"/>
              <a:t> mi. Donec ligula </a:t>
            </a:r>
            <a:r>
              <a:rPr lang="en-US" sz="3200" err="1"/>
              <a:t>felis</a:t>
            </a:r>
            <a:r>
              <a:rPr lang="en-US" sz="3200"/>
              <a:t>, </a:t>
            </a:r>
            <a:r>
              <a:rPr lang="en-US" sz="3200" err="1"/>
              <a:t>eleifend</a:t>
            </a:r>
            <a:r>
              <a:rPr lang="en-US" sz="3200"/>
              <a:t> </a:t>
            </a:r>
            <a:r>
              <a:rPr lang="en-US" sz="3200" err="1"/>
              <a:t>imperdiet</a:t>
            </a:r>
            <a:r>
              <a:rPr lang="en-US" sz="3200"/>
              <a:t> </a:t>
            </a:r>
            <a:r>
              <a:rPr lang="en-US" sz="3200" err="1"/>
              <a:t>ullamcorper</a:t>
            </a:r>
            <a:r>
              <a:rPr lang="en-US" sz="3200"/>
              <a:t> non, </a:t>
            </a:r>
            <a:r>
              <a:rPr lang="en-US" sz="3200" err="1"/>
              <a:t>tincidunt</a:t>
            </a:r>
            <a:r>
              <a:rPr lang="en-US" sz="3200"/>
              <a:t> vel </a:t>
            </a:r>
            <a:r>
              <a:rPr lang="en-US" sz="3200" err="1"/>
              <a:t>nunc</a:t>
            </a:r>
            <a:r>
              <a:rPr lang="en-US" sz="3200"/>
              <a:t>. Sed sed </a:t>
            </a:r>
            <a:r>
              <a:rPr lang="en-US" sz="3200" err="1"/>
              <a:t>congue</a:t>
            </a:r>
            <a:r>
              <a:rPr lang="en-US" sz="3200"/>
              <a:t> </a:t>
            </a:r>
            <a:r>
              <a:rPr lang="en-US" sz="3200" err="1"/>
              <a:t>lacus</a:t>
            </a:r>
            <a:r>
              <a:rPr lang="en-US" sz="3200"/>
              <a:t>, sit </a:t>
            </a:r>
            <a:r>
              <a:rPr lang="en-US" sz="3200" err="1"/>
              <a:t>amet</a:t>
            </a:r>
            <a:r>
              <a:rPr lang="en-US" sz="3200"/>
              <a:t> </a:t>
            </a:r>
            <a:r>
              <a:rPr lang="en-US" sz="3200" err="1"/>
              <a:t>elementum</a:t>
            </a:r>
            <a:r>
              <a:rPr lang="en-US" sz="3200"/>
              <a:t> </a:t>
            </a:r>
            <a:r>
              <a:rPr lang="en-US" sz="3200" err="1"/>
              <a:t>purus</a:t>
            </a:r>
            <a:r>
              <a:rPr lang="en-US" sz="3200"/>
              <a:t>. </a:t>
            </a:r>
            <a:r>
              <a:rPr lang="en-US" sz="3200" err="1"/>
              <a:t>Orci</a:t>
            </a:r>
            <a:r>
              <a:rPr lang="en-US" sz="3200"/>
              <a:t> </a:t>
            </a:r>
            <a:r>
              <a:rPr lang="en-US" sz="3200" err="1"/>
              <a:t>varius</a:t>
            </a:r>
            <a:r>
              <a:rPr lang="en-US" sz="3200"/>
              <a:t> </a:t>
            </a:r>
            <a:r>
              <a:rPr lang="en-US" sz="3200" err="1"/>
              <a:t>natoque</a:t>
            </a:r>
            <a:r>
              <a:rPr lang="en-US" sz="3200"/>
              <a:t> </a:t>
            </a:r>
            <a:r>
              <a:rPr lang="en-US" sz="3200" err="1"/>
              <a:t>penatibus</a:t>
            </a:r>
            <a:r>
              <a:rPr lang="en-US" sz="3200"/>
              <a:t> et </a:t>
            </a:r>
            <a:r>
              <a:rPr lang="en-US" sz="3200" err="1"/>
              <a:t>magnis</a:t>
            </a:r>
            <a:r>
              <a:rPr lang="en-US" sz="3200"/>
              <a:t> dis parturient </a:t>
            </a:r>
            <a:r>
              <a:rPr lang="en-US" sz="3200" err="1"/>
              <a:t>montes</a:t>
            </a:r>
            <a:r>
              <a:rPr lang="en-US" sz="3200"/>
              <a:t>, </a:t>
            </a:r>
            <a:r>
              <a:rPr lang="en-US" sz="3200" err="1"/>
              <a:t>nascetur</a:t>
            </a:r>
            <a:r>
              <a:rPr lang="en-US" sz="3200"/>
              <a:t> </a:t>
            </a:r>
            <a:r>
              <a:rPr lang="en-US" sz="3200" err="1"/>
              <a:t>ridiculus</a:t>
            </a:r>
            <a:r>
              <a:rPr lang="en-US" sz="3200"/>
              <a:t> mus. In vel </a:t>
            </a:r>
            <a:r>
              <a:rPr lang="en-US" sz="3200" err="1"/>
              <a:t>ultrices</a:t>
            </a:r>
            <a:r>
              <a:rPr lang="en-US" sz="3200"/>
              <a:t> magna. In vel </a:t>
            </a:r>
            <a:r>
              <a:rPr lang="en-US" sz="3200" err="1"/>
              <a:t>justo</a:t>
            </a:r>
            <a:r>
              <a:rPr lang="en-US" sz="3200"/>
              <a:t> </a:t>
            </a:r>
            <a:r>
              <a:rPr lang="en-US" sz="3200" err="1"/>
              <a:t>nec</a:t>
            </a:r>
            <a:r>
              <a:rPr lang="en-US" sz="3200"/>
              <a:t> </a:t>
            </a:r>
            <a:r>
              <a:rPr lang="en-US" sz="3200" err="1"/>
              <a:t>turpis</a:t>
            </a:r>
            <a:r>
              <a:rPr lang="en-US" sz="3200"/>
              <a:t> </a:t>
            </a:r>
            <a:r>
              <a:rPr lang="en-US" sz="3200" err="1"/>
              <a:t>malesuada</a:t>
            </a:r>
            <a:r>
              <a:rPr lang="en-US" sz="3200"/>
              <a:t> </a:t>
            </a:r>
            <a:r>
              <a:rPr lang="en-US" sz="3200" err="1"/>
              <a:t>elementum</a:t>
            </a:r>
            <a:r>
              <a:rPr lang="en-US" sz="3200"/>
              <a:t>. Sed </a:t>
            </a:r>
            <a:r>
              <a:rPr lang="en-US" sz="3200" err="1"/>
              <a:t>ultricies</a:t>
            </a:r>
            <a:r>
              <a:rPr lang="en-US" sz="3200"/>
              <a:t> ipsum </a:t>
            </a:r>
            <a:r>
              <a:rPr lang="en-US" sz="3200" err="1"/>
              <a:t>ut</a:t>
            </a:r>
            <a:r>
              <a:rPr lang="en-US" sz="3200"/>
              <a:t> </a:t>
            </a:r>
            <a:r>
              <a:rPr lang="en-US" sz="3200" err="1"/>
              <a:t>malesuada</a:t>
            </a:r>
            <a:r>
              <a:rPr lang="en-US" sz="3200"/>
              <a:t> </a:t>
            </a:r>
            <a:r>
              <a:rPr lang="en-US" sz="3200" err="1"/>
              <a:t>eleifend</a:t>
            </a:r>
            <a:r>
              <a:rPr lang="en-US" sz="3200"/>
              <a:t>.</a:t>
            </a:r>
          </a:p>
          <a:p>
            <a:pPr algn="just"/>
            <a:endParaRPr lang="en-US" sz="3200"/>
          </a:p>
          <a:p>
            <a:pPr algn="just"/>
            <a:r>
              <a:rPr lang="en-US" sz="3200"/>
              <a:t>Lorem ipsum dolor sit </a:t>
            </a:r>
            <a:r>
              <a:rPr lang="en-US" sz="3200" err="1"/>
              <a:t>amet</a:t>
            </a:r>
            <a:r>
              <a:rPr lang="en-US" sz="3200"/>
              <a:t>, </a:t>
            </a:r>
            <a:r>
              <a:rPr lang="en-US" sz="3200" err="1"/>
              <a:t>consectetur</a:t>
            </a:r>
            <a:r>
              <a:rPr lang="en-US" sz="3200"/>
              <a:t> </a:t>
            </a:r>
            <a:r>
              <a:rPr lang="en-US" sz="3200" err="1"/>
              <a:t>adipiscing</a:t>
            </a:r>
            <a:r>
              <a:rPr lang="en-US" sz="3200"/>
              <a:t> </a:t>
            </a:r>
            <a:r>
              <a:rPr lang="en-US" sz="3200" err="1"/>
              <a:t>elit</a:t>
            </a:r>
            <a:r>
              <a:rPr lang="en-US" sz="3200"/>
              <a:t>. </a:t>
            </a:r>
            <a:r>
              <a:rPr lang="en-US" sz="3200" err="1"/>
              <a:t>Aliquam</a:t>
            </a:r>
            <a:r>
              <a:rPr lang="en-US" sz="3200"/>
              <a:t> </a:t>
            </a:r>
            <a:r>
              <a:rPr lang="en-US" sz="3200" err="1"/>
              <a:t>hendrerit</a:t>
            </a:r>
            <a:r>
              <a:rPr lang="en-US" sz="3200"/>
              <a:t> </a:t>
            </a:r>
            <a:r>
              <a:rPr lang="en-US" sz="3200" err="1"/>
              <a:t>laoreet</a:t>
            </a:r>
            <a:r>
              <a:rPr lang="en-US" sz="3200"/>
              <a:t> ante </a:t>
            </a:r>
            <a:r>
              <a:rPr lang="en-US" sz="3200" err="1"/>
              <a:t>eget</a:t>
            </a:r>
            <a:r>
              <a:rPr lang="en-US" sz="3200"/>
              <a:t> </a:t>
            </a:r>
            <a:r>
              <a:rPr lang="en-US" sz="3200" err="1"/>
              <a:t>commodo</a:t>
            </a:r>
            <a:r>
              <a:rPr lang="en-US" sz="3200"/>
              <a:t>. </a:t>
            </a:r>
            <a:r>
              <a:rPr lang="en-US" sz="3200" err="1"/>
              <a:t>Aliquam</a:t>
            </a:r>
            <a:r>
              <a:rPr lang="en-US" sz="3200"/>
              <a:t> </a:t>
            </a:r>
            <a:r>
              <a:rPr lang="en-US" sz="3200" err="1"/>
              <a:t>erat</a:t>
            </a:r>
            <a:r>
              <a:rPr lang="en-US" sz="3200"/>
              <a:t> </a:t>
            </a:r>
            <a:r>
              <a:rPr lang="en-US" sz="3200" err="1"/>
              <a:t>volutpat</a:t>
            </a:r>
            <a:r>
              <a:rPr lang="en-US" sz="3200"/>
              <a:t>. </a:t>
            </a:r>
            <a:r>
              <a:rPr lang="en-US" sz="3200" err="1"/>
              <a:t>Curabitur</a:t>
            </a:r>
            <a:r>
              <a:rPr lang="en-US" sz="3200"/>
              <a:t> </a:t>
            </a:r>
            <a:r>
              <a:rPr lang="en-US" sz="3200" err="1"/>
              <a:t>nunc</a:t>
            </a:r>
            <a:r>
              <a:rPr lang="en-US" sz="3200"/>
              <a:t> </a:t>
            </a:r>
            <a:r>
              <a:rPr lang="en-US" sz="3200" err="1"/>
              <a:t>nibh</a:t>
            </a:r>
            <a:r>
              <a:rPr lang="en-US" sz="3200"/>
              <a:t>, </a:t>
            </a:r>
            <a:r>
              <a:rPr lang="en-US" sz="3200" err="1"/>
              <a:t>luctus</a:t>
            </a:r>
            <a:r>
              <a:rPr lang="en-US" sz="3200"/>
              <a:t> </a:t>
            </a:r>
            <a:r>
              <a:rPr lang="en-US" sz="3200" err="1"/>
              <a:t>quis</a:t>
            </a:r>
            <a:r>
              <a:rPr lang="en-US" sz="3200"/>
              <a:t> eros vel, </a:t>
            </a:r>
            <a:r>
              <a:rPr lang="en-US" sz="3200" err="1"/>
              <a:t>aliquet</a:t>
            </a:r>
            <a:r>
              <a:rPr lang="en-US" sz="3200"/>
              <a:t> </a:t>
            </a:r>
            <a:r>
              <a:rPr lang="en-US" sz="3200" err="1"/>
              <a:t>laoreet</a:t>
            </a:r>
            <a:r>
              <a:rPr lang="en-US" sz="3200"/>
              <a:t> </a:t>
            </a:r>
            <a:r>
              <a:rPr lang="en-US" sz="3200" err="1"/>
              <a:t>urna</a:t>
            </a:r>
            <a:r>
              <a:rPr lang="en-US" sz="3200"/>
              <a:t>. </a:t>
            </a:r>
            <a:r>
              <a:rPr lang="en-US" sz="3200" err="1"/>
              <a:t>Aliquam</a:t>
            </a:r>
            <a:r>
              <a:rPr lang="en-US" sz="3200"/>
              <a:t> </a:t>
            </a:r>
            <a:r>
              <a:rPr lang="en-US" sz="3200" err="1"/>
              <a:t>erat</a:t>
            </a:r>
            <a:r>
              <a:rPr lang="en-US" sz="3200"/>
              <a:t> </a:t>
            </a:r>
            <a:r>
              <a:rPr lang="en-US" sz="3200" err="1"/>
              <a:t>volutpat</a:t>
            </a:r>
            <a:r>
              <a:rPr lang="en-US" sz="3200"/>
              <a:t>. </a:t>
            </a:r>
            <a:r>
              <a:rPr lang="en-US" sz="3200" err="1"/>
              <a:t>Mauris</a:t>
            </a:r>
            <a:r>
              <a:rPr lang="en-US" sz="3200"/>
              <a:t> </a:t>
            </a:r>
            <a:r>
              <a:rPr lang="en-US" sz="3200" err="1"/>
              <a:t>ultrices</a:t>
            </a:r>
            <a:r>
              <a:rPr lang="en-US" sz="3200"/>
              <a:t> mi id </a:t>
            </a:r>
            <a:r>
              <a:rPr lang="en-US" sz="3200" err="1"/>
              <a:t>erat</a:t>
            </a:r>
            <a:r>
              <a:rPr lang="en-US" sz="3200"/>
              <a:t> </a:t>
            </a:r>
            <a:r>
              <a:rPr lang="en-US" sz="3200" err="1"/>
              <a:t>efficitur</a:t>
            </a:r>
            <a:r>
              <a:rPr lang="en-US" sz="3200"/>
              <a:t>, at </a:t>
            </a:r>
            <a:r>
              <a:rPr lang="en-US" sz="3200" err="1"/>
              <a:t>mattis</a:t>
            </a:r>
            <a:r>
              <a:rPr lang="en-US" sz="3200"/>
              <a:t> lorem </a:t>
            </a:r>
            <a:r>
              <a:rPr lang="en-US" sz="3200" err="1"/>
              <a:t>mattis</a:t>
            </a:r>
            <a:r>
              <a:rPr lang="en-US" sz="3200"/>
              <a:t>. </a:t>
            </a:r>
            <a:r>
              <a:rPr lang="en-US" sz="3200" err="1"/>
              <a:t>Aliquam</a:t>
            </a:r>
            <a:r>
              <a:rPr lang="en-US" sz="3200"/>
              <a:t> </a:t>
            </a:r>
            <a:r>
              <a:rPr lang="en-US" sz="3200" err="1"/>
              <a:t>eu</a:t>
            </a:r>
            <a:r>
              <a:rPr lang="en-US" sz="3200"/>
              <a:t> lacinia eros. Sed </a:t>
            </a:r>
            <a:r>
              <a:rPr lang="en-US" sz="3200" err="1"/>
              <a:t>facilisis</a:t>
            </a:r>
            <a:r>
              <a:rPr lang="en-US" sz="3200"/>
              <a:t> </a:t>
            </a:r>
            <a:r>
              <a:rPr lang="en-US" sz="3200" err="1"/>
              <a:t>neque</a:t>
            </a:r>
            <a:r>
              <a:rPr lang="en-US" sz="3200"/>
              <a:t> </a:t>
            </a:r>
            <a:r>
              <a:rPr lang="en-US" sz="3200" err="1"/>
              <a:t>tortor</a:t>
            </a:r>
            <a:r>
              <a:rPr lang="en-US" sz="3200"/>
              <a:t>, id porta </a:t>
            </a:r>
            <a:r>
              <a:rPr lang="en-US" sz="3200" err="1"/>
              <a:t>sem</a:t>
            </a:r>
            <a:r>
              <a:rPr lang="en-US" sz="3200"/>
              <a:t> </a:t>
            </a:r>
            <a:r>
              <a:rPr lang="en-US" sz="3200" err="1"/>
              <a:t>pellentesque</a:t>
            </a:r>
            <a:r>
              <a:rPr lang="en-US" sz="3200"/>
              <a:t> dictum. </a:t>
            </a:r>
            <a:r>
              <a:rPr lang="en-US" sz="3200" err="1"/>
              <a:t>Pellentesque</a:t>
            </a:r>
            <a:r>
              <a:rPr lang="en-US" sz="3200"/>
              <a:t> habitant </a:t>
            </a:r>
            <a:r>
              <a:rPr lang="en-US" sz="3200" err="1"/>
              <a:t>morbi</a:t>
            </a:r>
            <a:r>
              <a:rPr lang="en-US" sz="3200"/>
              <a:t> </a:t>
            </a:r>
            <a:r>
              <a:rPr lang="en-US" sz="3200" err="1"/>
              <a:t>tristique</a:t>
            </a:r>
            <a:r>
              <a:rPr lang="en-US" sz="3200"/>
              <a:t> </a:t>
            </a:r>
            <a:r>
              <a:rPr lang="en-US" sz="3200" err="1"/>
              <a:t>senectus</a:t>
            </a:r>
            <a:r>
              <a:rPr lang="en-US" sz="3200"/>
              <a:t> et </a:t>
            </a:r>
            <a:r>
              <a:rPr lang="en-US" sz="3200" err="1"/>
              <a:t>netus</a:t>
            </a:r>
            <a:r>
              <a:rPr lang="en-US" sz="3200"/>
              <a:t> et </a:t>
            </a:r>
            <a:r>
              <a:rPr lang="en-US" sz="3200" err="1"/>
              <a:t>malesuada</a:t>
            </a:r>
            <a:r>
              <a:rPr lang="en-US" sz="3200"/>
              <a:t> fames ac </a:t>
            </a:r>
            <a:r>
              <a:rPr lang="en-US" sz="3200" err="1"/>
              <a:t>turpis</a:t>
            </a:r>
            <a:r>
              <a:rPr lang="en-US" sz="3200"/>
              <a:t> </a:t>
            </a:r>
            <a:r>
              <a:rPr lang="en-US" sz="3200" err="1"/>
              <a:t>egestas</a:t>
            </a:r>
            <a:r>
              <a:rPr lang="en-US" sz="3200"/>
              <a:t>. Vestibulum </a:t>
            </a:r>
            <a:r>
              <a:rPr lang="en-US" sz="3200" err="1"/>
              <a:t>sem</a:t>
            </a:r>
            <a:r>
              <a:rPr lang="en-US" sz="3200"/>
              <a:t> </a:t>
            </a:r>
            <a:r>
              <a:rPr lang="en-US" sz="3200" err="1"/>
              <a:t>turpis</a:t>
            </a:r>
            <a:r>
              <a:rPr lang="en-US" sz="3200"/>
              <a:t>, </a:t>
            </a:r>
            <a:r>
              <a:rPr lang="en-US" sz="3200" err="1"/>
              <a:t>iaculis</a:t>
            </a:r>
            <a:r>
              <a:rPr lang="en-US" sz="3200"/>
              <a:t> et </a:t>
            </a:r>
            <a:r>
              <a:rPr lang="en-US" sz="3200" err="1"/>
              <a:t>lacus</a:t>
            </a:r>
            <a:r>
              <a:rPr lang="en-US" sz="3200"/>
              <a:t> </a:t>
            </a:r>
            <a:r>
              <a:rPr lang="en-US" sz="3200" err="1"/>
              <a:t>nec</a:t>
            </a:r>
            <a:r>
              <a:rPr lang="en-US" sz="3200"/>
              <a:t>, </a:t>
            </a:r>
            <a:r>
              <a:rPr lang="en-US" sz="3200" err="1"/>
              <a:t>rutrum</a:t>
            </a:r>
            <a:r>
              <a:rPr lang="en-US" sz="3200"/>
              <a:t> </a:t>
            </a:r>
            <a:r>
              <a:rPr lang="en-US" sz="3200" err="1"/>
              <a:t>laoreet</a:t>
            </a:r>
            <a:r>
              <a:rPr lang="en-US" sz="3200"/>
              <a:t> mi. Donec ligula </a:t>
            </a:r>
            <a:r>
              <a:rPr lang="en-US" sz="3200" err="1"/>
              <a:t>felis</a:t>
            </a:r>
            <a:r>
              <a:rPr lang="en-US" sz="3200"/>
              <a:t>, </a:t>
            </a:r>
            <a:r>
              <a:rPr lang="en-US" sz="3200" err="1"/>
              <a:t>eleifend</a:t>
            </a:r>
            <a:r>
              <a:rPr lang="en-US" sz="3200"/>
              <a:t> </a:t>
            </a:r>
            <a:r>
              <a:rPr lang="en-US" sz="3200" err="1"/>
              <a:t>imperdiet</a:t>
            </a:r>
            <a:r>
              <a:rPr lang="en-US" sz="3200"/>
              <a:t> </a:t>
            </a:r>
            <a:r>
              <a:rPr lang="en-US" sz="3200" err="1"/>
              <a:t>ullamcorper</a:t>
            </a:r>
            <a:r>
              <a:rPr lang="en-US" sz="3200"/>
              <a:t> non, </a:t>
            </a:r>
            <a:r>
              <a:rPr lang="en-US" sz="3200" err="1"/>
              <a:t>tincidunt</a:t>
            </a:r>
            <a:r>
              <a:rPr lang="en-US" sz="3200"/>
              <a:t> vel </a:t>
            </a:r>
            <a:r>
              <a:rPr lang="en-US" sz="3200" err="1"/>
              <a:t>nunc</a:t>
            </a:r>
            <a:r>
              <a:rPr lang="en-US" sz="3200"/>
              <a:t>. Sed sed </a:t>
            </a:r>
            <a:r>
              <a:rPr lang="en-US" sz="3200" err="1"/>
              <a:t>congue</a:t>
            </a:r>
            <a:r>
              <a:rPr lang="en-US" sz="3200"/>
              <a:t> </a:t>
            </a:r>
            <a:r>
              <a:rPr lang="en-US" sz="3200" err="1"/>
              <a:t>lacus</a:t>
            </a:r>
            <a:r>
              <a:rPr lang="en-US" sz="3200"/>
              <a:t>, sit </a:t>
            </a:r>
            <a:r>
              <a:rPr lang="en-US" sz="3200" err="1"/>
              <a:t>amet</a:t>
            </a:r>
            <a:r>
              <a:rPr lang="en-US" sz="3200"/>
              <a:t> </a:t>
            </a:r>
            <a:r>
              <a:rPr lang="en-US" sz="3200" err="1"/>
              <a:t>elementum</a:t>
            </a:r>
            <a:r>
              <a:rPr lang="en-US" sz="3200"/>
              <a:t> </a:t>
            </a:r>
            <a:r>
              <a:rPr lang="en-US" sz="3200" err="1"/>
              <a:t>purus</a:t>
            </a:r>
            <a:r>
              <a:rPr lang="en-US" sz="3200"/>
              <a:t>. </a:t>
            </a:r>
            <a:r>
              <a:rPr lang="en-US" sz="3200" err="1"/>
              <a:t>Orci</a:t>
            </a:r>
            <a:r>
              <a:rPr lang="en-US" sz="3200"/>
              <a:t> </a:t>
            </a:r>
            <a:r>
              <a:rPr lang="en-US" sz="3200" err="1"/>
              <a:t>varius</a:t>
            </a:r>
            <a:r>
              <a:rPr lang="en-US" sz="3200"/>
              <a:t> </a:t>
            </a:r>
            <a:r>
              <a:rPr lang="en-US" sz="3200" err="1"/>
              <a:t>natoque</a:t>
            </a:r>
            <a:r>
              <a:rPr lang="en-US" sz="3200"/>
              <a:t>. Sed sed </a:t>
            </a:r>
            <a:r>
              <a:rPr lang="en-US" sz="3200" err="1"/>
              <a:t>congue</a:t>
            </a:r>
            <a:r>
              <a:rPr lang="en-US" sz="3200"/>
              <a:t> </a:t>
            </a:r>
            <a:r>
              <a:rPr lang="en-US" sz="3200" err="1"/>
              <a:t>lacus</a:t>
            </a:r>
            <a:r>
              <a:rPr lang="en-US" sz="3200"/>
              <a:t>, sit </a:t>
            </a:r>
            <a:endParaRPr lang="en-US" sz="3200" b="1"/>
          </a:p>
        </p:txBody>
      </p:sp>
      <p:sp>
        <p:nvSpPr>
          <p:cNvPr id="55" name="TextBox 54">
            <a:extLst>
              <a:ext uri="{FF2B5EF4-FFF2-40B4-BE49-F238E27FC236}">
                <a16:creationId xmlns:a16="http://schemas.microsoft.com/office/drawing/2014/main" id="{4168701F-1D5B-6345-99A6-4CEE0D810E8D}"/>
              </a:ext>
            </a:extLst>
          </p:cNvPr>
          <p:cNvSpPr txBox="1"/>
          <p:nvPr/>
        </p:nvSpPr>
        <p:spPr>
          <a:xfrm>
            <a:off x="29489400" y="6364223"/>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Future Work</a:t>
            </a:r>
          </a:p>
        </p:txBody>
      </p:sp>
      <p:sp>
        <p:nvSpPr>
          <p:cNvPr id="58" name="TextBox 57">
            <a:extLst>
              <a:ext uri="{FF2B5EF4-FFF2-40B4-BE49-F238E27FC236}">
                <a16:creationId xmlns:a16="http://schemas.microsoft.com/office/drawing/2014/main" id="{B4B17A3E-B8F5-AD47-BF90-C798FB9A5795}"/>
              </a:ext>
            </a:extLst>
          </p:cNvPr>
          <p:cNvSpPr txBox="1"/>
          <p:nvPr/>
        </p:nvSpPr>
        <p:spPr>
          <a:xfrm>
            <a:off x="1371600" y="21945599"/>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Background</a:t>
            </a:r>
          </a:p>
        </p:txBody>
      </p:sp>
      <p:sp>
        <p:nvSpPr>
          <p:cNvPr id="62" name="TextBox 61">
            <a:extLst>
              <a:ext uri="{FF2B5EF4-FFF2-40B4-BE49-F238E27FC236}">
                <a16:creationId xmlns:a16="http://schemas.microsoft.com/office/drawing/2014/main" id="{23E96BFD-241F-9947-B610-650FA9088939}"/>
              </a:ext>
            </a:extLst>
          </p:cNvPr>
          <p:cNvSpPr txBox="1"/>
          <p:nvPr/>
        </p:nvSpPr>
        <p:spPr>
          <a:xfrm>
            <a:off x="1371600" y="22860000"/>
            <a:ext cx="7543800" cy="143731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a:t> Lorem ipsum dolor sit </a:t>
            </a:r>
            <a:r>
              <a:rPr lang="en-US" sz="3200" err="1"/>
              <a:t>amet</a:t>
            </a:r>
            <a:r>
              <a:rPr lang="en-US" sz="3200"/>
              <a:t>, </a:t>
            </a:r>
            <a:r>
              <a:rPr lang="en-US" sz="3200" err="1"/>
              <a:t>consectetur</a:t>
            </a:r>
            <a:r>
              <a:rPr lang="en-US" sz="3200"/>
              <a:t> </a:t>
            </a:r>
            <a:r>
              <a:rPr lang="en-US" sz="3200" err="1"/>
              <a:t>adipiscing</a:t>
            </a:r>
            <a:r>
              <a:rPr lang="en-US" sz="3200"/>
              <a:t> </a:t>
            </a:r>
            <a:r>
              <a:rPr lang="en-US" sz="3200" err="1"/>
              <a:t>elit</a:t>
            </a:r>
            <a:r>
              <a:rPr lang="en-US" sz="3200"/>
              <a:t>. </a:t>
            </a:r>
            <a:r>
              <a:rPr lang="en-US" sz="3200" err="1"/>
              <a:t>Aliquam</a:t>
            </a:r>
            <a:r>
              <a:rPr lang="en-US" sz="3200"/>
              <a:t> </a:t>
            </a:r>
            <a:r>
              <a:rPr lang="en-US" sz="3200" err="1"/>
              <a:t>hendrerit</a:t>
            </a:r>
            <a:r>
              <a:rPr lang="en-US" sz="3200"/>
              <a:t> </a:t>
            </a:r>
            <a:r>
              <a:rPr lang="en-US" sz="3200" err="1"/>
              <a:t>laoreet</a:t>
            </a:r>
            <a:r>
              <a:rPr lang="en-US" sz="3200"/>
              <a:t> ante </a:t>
            </a:r>
            <a:r>
              <a:rPr lang="en-US" sz="3200" err="1"/>
              <a:t>eget</a:t>
            </a:r>
            <a:r>
              <a:rPr lang="en-US" sz="3200"/>
              <a:t> </a:t>
            </a:r>
            <a:r>
              <a:rPr lang="en-US" sz="3200" err="1"/>
              <a:t>commodo</a:t>
            </a:r>
            <a:r>
              <a:rPr lang="en-US" sz="3200"/>
              <a:t>. </a:t>
            </a:r>
            <a:r>
              <a:rPr lang="en-US" sz="3200" err="1"/>
              <a:t>Aliquam</a:t>
            </a:r>
            <a:r>
              <a:rPr lang="en-US" sz="3200"/>
              <a:t> </a:t>
            </a:r>
            <a:r>
              <a:rPr lang="en-US" sz="3200" err="1"/>
              <a:t>erat</a:t>
            </a:r>
            <a:r>
              <a:rPr lang="en-US" sz="3200"/>
              <a:t> </a:t>
            </a:r>
            <a:r>
              <a:rPr lang="en-US" sz="3200" err="1"/>
              <a:t>volutpat</a:t>
            </a:r>
            <a:r>
              <a:rPr lang="en-US" sz="3200"/>
              <a:t>. </a:t>
            </a:r>
            <a:r>
              <a:rPr lang="en-US" sz="3200" err="1"/>
              <a:t>Curabitur</a:t>
            </a:r>
            <a:r>
              <a:rPr lang="en-US" sz="3200"/>
              <a:t> </a:t>
            </a:r>
            <a:r>
              <a:rPr lang="en-US" sz="3200" err="1"/>
              <a:t>nunc</a:t>
            </a:r>
            <a:r>
              <a:rPr lang="en-US" sz="3200"/>
              <a:t> </a:t>
            </a:r>
            <a:r>
              <a:rPr lang="en-US" sz="3200" err="1"/>
              <a:t>nibh</a:t>
            </a:r>
            <a:r>
              <a:rPr lang="en-US" sz="3200"/>
              <a:t>, </a:t>
            </a:r>
            <a:r>
              <a:rPr lang="en-US" sz="3200" err="1"/>
              <a:t>luctus</a:t>
            </a:r>
            <a:r>
              <a:rPr lang="en-US" sz="3200"/>
              <a:t> </a:t>
            </a:r>
            <a:r>
              <a:rPr lang="en-US" sz="3200" err="1"/>
              <a:t>quis</a:t>
            </a:r>
            <a:r>
              <a:rPr lang="en-US" sz="3200"/>
              <a:t> eros vel, </a:t>
            </a:r>
            <a:r>
              <a:rPr lang="en-US" sz="3200" err="1"/>
              <a:t>aliquet</a:t>
            </a:r>
            <a:r>
              <a:rPr lang="en-US" sz="3200"/>
              <a:t> </a:t>
            </a:r>
            <a:r>
              <a:rPr lang="en-US" sz="3200" err="1"/>
              <a:t>laoreet</a:t>
            </a:r>
            <a:r>
              <a:rPr lang="en-US" sz="3200"/>
              <a:t> </a:t>
            </a:r>
            <a:r>
              <a:rPr lang="en-US" sz="3200" err="1"/>
              <a:t>urna</a:t>
            </a:r>
            <a:r>
              <a:rPr lang="en-US" sz="3200"/>
              <a:t>. </a:t>
            </a:r>
            <a:r>
              <a:rPr lang="en-US" sz="3200" err="1"/>
              <a:t>Aliquam</a:t>
            </a:r>
            <a:r>
              <a:rPr lang="en-US" sz="3200"/>
              <a:t> </a:t>
            </a:r>
            <a:r>
              <a:rPr lang="en-US" sz="3200" err="1"/>
              <a:t>erat</a:t>
            </a:r>
            <a:r>
              <a:rPr lang="en-US" sz="3200"/>
              <a:t> </a:t>
            </a:r>
            <a:r>
              <a:rPr lang="en-US" sz="3200" err="1"/>
              <a:t>volutpat</a:t>
            </a:r>
            <a:r>
              <a:rPr lang="en-US" sz="3200"/>
              <a:t>. </a:t>
            </a:r>
            <a:r>
              <a:rPr lang="en-US" sz="3200" err="1"/>
              <a:t>Mauris</a:t>
            </a:r>
            <a:r>
              <a:rPr lang="en-US" sz="3200"/>
              <a:t> </a:t>
            </a:r>
            <a:r>
              <a:rPr lang="en-US" sz="3200" err="1"/>
              <a:t>ultrices</a:t>
            </a:r>
            <a:r>
              <a:rPr lang="en-US" sz="3200"/>
              <a:t> mi id </a:t>
            </a:r>
            <a:r>
              <a:rPr lang="en-US" sz="3200" err="1"/>
              <a:t>erat</a:t>
            </a:r>
            <a:r>
              <a:rPr lang="en-US" sz="3200"/>
              <a:t> </a:t>
            </a:r>
            <a:r>
              <a:rPr lang="en-US" sz="3200" err="1"/>
              <a:t>efficitur</a:t>
            </a:r>
            <a:r>
              <a:rPr lang="en-US" sz="3200"/>
              <a:t>, at </a:t>
            </a:r>
            <a:r>
              <a:rPr lang="en-US" sz="3200" err="1"/>
              <a:t>mattis</a:t>
            </a:r>
            <a:r>
              <a:rPr lang="en-US" sz="3200"/>
              <a:t> lorem </a:t>
            </a:r>
            <a:r>
              <a:rPr lang="en-US" sz="3200" err="1"/>
              <a:t>mattis</a:t>
            </a:r>
            <a:r>
              <a:rPr lang="en-US" sz="3200"/>
              <a:t>. </a:t>
            </a:r>
            <a:r>
              <a:rPr lang="en-US" sz="3200" err="1"/>
              <a:t>Aliquam</a:t>
            </a:r>
            <a:r>
              <a:rPr lang="en-US" sz="3200"/>
              <a:t> </a:t>
            </a:r>
            <a:r>
              <a:rPr lang="en-US" sz="3200" err="1"/>
              <a:t>eu</a:t>
            </a:r>
            <a:r>
              <a:rPr lang="en-US" sz="3200"/>
              <a:t> lacinia eros. Sed </a:t>
            </a:r>
            <a:r>
              <a:rPr lang="en-US" sz="3200" err="1"/>
              <a:t>facilisis</a:t>
            </a:r>
            <a:r>
              <a:rPr lang="en-US" sz="3200"/>
              <a:t> </a:t>
            </a:r>
            <a:r>
              <a:rPr lang="en-US" sz="3200" err="1"/>
              <a:t>neque</a:t>
            </a:r>
            <a:r>
              <a:rPr lang="en-US" sz="3200"/>
              <a:t> </a:t>
            </a:r>
            <a:r>
              <a:rPr lang="en-US" sz="3200" err="1"/>
              <a:t>tortor</a:t>
            </a:r>
            <a:r>
              <a:rPr lang="en-US" sz="3200"/>
              <a:t>, id porta </a:t>
            </a:r>
            <a:r>
              <a:rPr lang="en-US" sz="3200" err="1"/>
              <a:t>sem</a:t>
            </a:r>
            <a:r>
              <a:rPr lang="en-US" sz="3200"/>
              <a:t> </a:t>
            </a:r>
            <a:r>
              <a:rPr lang="en-US" sz="3200" err="1"/>
              <a:t>pellentesque</a:t>
            </a:r>
            <a:r>
              <a:rPr lang="en-US" sz="3200"/>
              <a:t> dictum. </a:t>
            </a:r>
            <a:r>
              <a:rPr lang="en-US" sz="3200" err="1"/>
              <a:t>Pellentesque</a:t>
            </a:r>
            <a:r>
              <a:rPr lang="en-US" sz="3200"/>
              <a:t> habitant </a:t>
            </a:r>
            <a:r>
              <a:rPr lang="en-US" sz="3200" err="1"/>
              <a:t>morbi</a:t>
            </a:r>
            <a:r>
              <a:rPr lang="en-US" sz="3200"/>
              <a:t> </a:t>
            </a:r>
            <a:r>
              <a:rPr lang="en-US" sz="3200" err="1"/>
              <a:t>tristique</a:t>
            </a:r>
            <a:r>
              <a:rPr lang="en-US" sz="3200"/>
              <a:t> </a:t>
            </a:r>
            <a:r>
              <a:rPr lang="en-US" sz="3200" err="1"/>
              <a:t>senectus</a:t>
            </a:r>
            <a:r>
              <a:rPr lang="en-US" sz="3200"/>
              <a:t> et </a:t>
            </a:r>
            <a:r>
              <a:rPr lang="en-US" sz="3200" err="1"/>
              <a:t>netus</a:t>
            </a:r>
            <a:r>
              <a:rPr lang="en-US" sz="3200"/>
              <a:t> et </a:t>
            </a:r>
            <a:r>
              <a:rPr lang="en-US" sz="3200" err="1"/>
              <a:t>malesuada</a:t>
            </a:r>
            <a:r>
              <a:rPr lang="en-US" sz="3200"/>
              <a:t> fames ac </a:t>
            </a:r>
            <a:r>
              <a:rPr lang="en-US" sz="3200" err="1"/>
              <a:t>turpis</a:t>
            </a:r>
            <a:r>
              <a:rPr lang="en-US" sz="3200"/>
              <a:t> </a:t>
            </a:r>
            <a:r>
              <a:rPr lang="en-US" sz="3200" err="1"/>
              <a:t>egestas</a:t>
            </a:r>
            <a:r>
              <a:rPr lang="en-US" sz="3200"/>
              <a:t>. Vestibulum </a:t>
            </a:r>
            <a:r>
              <a:rPr lang="en-US" sz="3200" err="1"/>
              <a:t>sem</a:t>
            </a:r>
            <a:r>
              <a:rPr lang="en-US" sz="3200"/>
              <a:t> </a:t>
            </a:r>
            <a:r>
              <a:rPr lang="en-US" sz="3200" err="1"/>
              <a:t>turpis</a:t>
            </a:r>
            <a:r>
              <a:rPr lang="en-US" sz="3200"/>
              <a:t>, </a:t>
            </a:r>
            <a:r>
              <a:rPr lang="en-US" sz="3200" err="1"/>
              <a:t>iaculis</a:t>
            </a:r>
            <a:r>
              <a:rPr lang="en-US" sz="3200"/>
              <a:t> et </a:t>
            </a:r>
            <a:r>
              <a:rPr lang="en-US" sz="3200" err="1"/>
              <a:t>lacus</a:t>
            </a:r>
            <a:r>
              <a:rPr lang="en-US" sz="3200"/>
              <a:t> </a:t>
            </a:r>
            <a:r>
              <a:rPr lang="en-US" sz="3200" err="1"/>
              <a:t>nec</a:t>
            </a:r>
            <a:r>
              <a:rPr lang="en-US" sz="3200"/>
              <a:t>, </a:t>
            </a:r>
            <a:r>
              <a:rPr lang="en-US" sz="3200" err="1"/>
              <a:t>rutrum</a:t>
            </a:r>
            <a:r>
              <a:rPr lang="en-US" sz="3200"/>
              <a:t> </a:t>
            </a:r>
            <a:r>
              <a:rPr lang="en-US" sz="3200" err="1"/>
              <a:t>laoreet</a:t>
            </a:r>
            <a:r>
              <a:rPr lang="en-US" sz="3200"/>
              <a:t> mi. Donec ligula </a:t>
            </a:r>
            <a:r>
              <a:rPr lang="en-US" sz="3200" err="1"/>
              <a:t>felis</a:t>
            </a:r>
            <a:r>
              <a:rPr lang="en-US" sz="3200"/>
              <a:t>, </a:t>
            </a:r>
            <a:r>
              <a:rPr lang="en-US" sz="3200" err="1"/>
              <a:t>eleifend</a:t>
            </a:r>
            <a:r>
              <a:rPr lang="en-US" sz="3200"/>
              <a:t> </a:t>
            </a:r>
            <a:r>
              <a:rPr lang="en-US" sz="3200" err="1"/>
              <a:t>imperdiet</a:t>
            </a:r>
            <a:r>
              <a:rPr lang="en-US" sz="3200"/>
              <a:t> </a:t>
            </a:r>
            <a:r>
              <a:rPr lang="en-US" sz="3200" err="1"/>
              <a:t>ullamcorper</a:t>
            </a:r>
            <a:r>
              <a:rPr lang="en-US" sz="3200"/>
              <a:t> non, </a:t>
            </a:r>
            <a:r>
              <a:rPr lang="en-US" sz="3200" err="1"/>
              <a:t>tincidunt</a:t>
            </a:r>
            <a:r>
              <a:rPr lang="en-US" sz="3200"/>
              <a:t> vel </a:t>
            </a:r>
            <a:r>
              <a:rPr lang="en-US" sz="3200" err="1"/>
              <a:t>nunc</a:t>
            </a:r>
            <a:r>
              <a:rPr lang="en-US" sz="3200"/>
              <a:t>. Sed sed </a:t>
            </a:r>
            <a:r>
              <a:rPr lang="en-US" sz="3200" err="1"/>
              <a:t>congue</a:t>
            </a:r>
            <a:r>
              <a:rPr lang="en-US" sz="3200"/>
              <a:t> </a:t>
            </a:r>
            <a:r>
              <a:rPr lang="en-US" sz="3200" err="1"/>
              <a:t>lacus</a:t>
            </a:r>
            <a:r>
              <a:rPr lang="en-US" sz="3200"/>
              <a:t>, sit </a:t>
            </a:r>
            <a:r>
              <a:rPr lang="en-US" sz="3200" err="1"/>
              <a:t>amet</a:t>
            </a:r>
            <a:r>
              <a:rPr lang="en-US" sz="3200"/>
              <a:t> </a:t>
            </a:r>
            <a:r>
              <a:rPr lang="en-US" sz="3200" err="1"/>
              <a:t>elementum</a:t>
            </a:r>
            <a:r>
              <a:rPr lang="en-US" sz="3200"/>
              <a:t> </a:t>
            </a:r>
            <a:r>
              <a:rPr lang="en-US" sz="3200" err="1"/>
              <a:t>purus</a:t>
            </a:r>
            <a:r>
              <a:rPr lang="en-US" sz="3200"/>
              <a:t>. </a:t>
            </a:r>
            <a:r>
              <a:rPr lang="en-US" sz="3200" err="1"/>
              <a:t>Orci</a:t>
            </a:r>
            <a:r>
              <a:rPr lang="en-US" sz="3200"/>
              <a:t> </a:t>
            </a:r>
            <a:r>
              <a:rPr lang="en-US" sz="3200" err="1"/>
              <a:t>varius</a:t>
            </a:r>
            <a:r>
              <a:rPr lang="en-US" sz="3200"/>
              <a:t> </a:t>
            </a:r>
            <a:r>
              <a:rPr lang="en-US" sz="3200" err="1"/>
              <a:t>natoque</a:t>
            </a:r>
            <a:r>
              <a:rPr lang="en-US" sz="3200"/>
              <a:t> </a:t>
            </a:r>
            <a:r>
              <a:rPr lang="en-US" sz="3200" err="1"/>
              <a:t>penatibus</a:t>
            </a:r>
            <a:r>
              <a:rPr lang="en-US" sz="3200"/>
              <a:t> et </a:t>
            </a:r>
            <a:r>
              <a:rPr lang="en-US" sz="3200" err="1"/>
              <a:t>magnis</a:t>
            </a:r>
            <a:r>
              <a:rPr lang="en-US" sz="3200"/>
              <a:t> dis parturient </a:t>
            </a:r>
            <a:r>
              <a:rPr lang="en-US" sz="3200" err="1"/>
              <a:t>montes</a:t>
            </a:r>
            <a:r>
              <a:rPr lang="en-US" sz="3200"/>
              <a:t>, </a:t>
            </a:r>
            <a:r>
              <a:rPr lang="en-US" sz="3200" err="1"/>
              <a:t>nascetur</a:t>
            </a:r>
            <a:r>
              <a:rPr lang="en-US" sz="3200"/>
              <a:t> </a:t>
            </a:r>
            <a:r>
              <a:rPr lang="en-US" sz="3200" err="1"/>
              <a:t>ridiculus</a:t>
            </a:r>
            <a:r>
              <a:rPr lang="en-US" sz="3200"/>
              <a:t> mus. In vel </a:t>
            </a:r>
            <a:r>
              <a:rPr lang="en-US" sz="3200" err="1"/>
              <a:t>ultrices</a:t>
            </a:r>
            <a:r>
              <a:rPr lang="en-US" sz="3200"/>
              <a:t> magna. In vel </a:t>
            </a:r>
            <a:r>
              <a:rPr lang="en-US" sz="3200" err="1"/>
              <a:t>justo</a:t>
            </a:r>
            <a:r>
              <a:rPr lang="en-US" sz="3200"/>
              <a:t> </a:t>
            </a:r>
            <a:r>
              <a:rPr lang="en-US" sz="3200" err="1"/>
              <a:t>nec</a:t>
            </a:r>
            <a:r>
              <a:rPr lang="en-US" sz="3200"/>
              <a:t> </a:t>
            </a:r>
            <a:r>
              <a:rPr lang="en-US" sz="3200" err="1"/>
              <a:t>turpis</a:t>
            </a:r>
            <a:r>
              <a:rPr lang="en-US" sz="3200"/>
              <a:t> </a:t>
            </a:r>
            <a:r>
              <a:rPr lang="en-US" sz="3200" err="1"/>
              <a:t>malesuada</a:t>
            </a:r>
            <a:r>
              <a:rPr lang="en-US" sz="3200"/>
              <a:t> </a:t>
            </a:r>
            <a:r>
              <a:rPr lang="en-US" sz="3200" err="1"/>
              <a:t>elementum</a:t>
            </a:r>
            <a:r>
              <a:rPr lang="en-US" sz="3200"/>
              <a:t>. Sed </a:t>
            </a:r>
            <a:r>
              <a:rPr lang="en-US" sz="3200" err="1"/>
              <a:t>ultricies</a:t>
            </a:r>
            <a:r>
              <a:rPr lang="en-US" sz="3200"/>
              <a:t> ipsum </a:t>
            </a:r>
            <a:r>
              <a:rPr lang="en-US" sz="3200" err="1"/>
              <a:t>ut</a:t>
            </a:r>
            <a:r>
              <a:rPr lang="en-US" sz="3200"/>
              <a:t> </a:t>
            </a:r>
            <a:r>
              <a:rPr lang="en-US" sz="3200" err="1"/>
              <a:t>malesuada</a:t>
            </a:r>
            <a:r>
              <a:rPr lang="en-US" sz="3200"/>
              <a:t> </a:t>
            </a:r>
            <a:r>
              <a:rPr lang="en-US" sz="3200" err="1"/>
              <a:t>eleifend</a:t>
            </a:r>
            <a:r>
              <a:rPr lang="en-US" sz="3200"/>
              <a:t>.</a:t>
            </a:r>
          </a:p>
          <a:p>
            <a:pPr algn="just"/>
            <a:endParaRPr lang="en-US" sz="3200"/>
          </a:p>
          <a:p>
            <a:pPr algn="just"/>
            <a:r>
              <a:rPr lang="en-US" sz="3200" err="1"/>
              <a:t>Nulla</a:t>
            </a:r>
            <a:r>
              <a:rPr lang="en-US" sz="3200"/>
              <a:t> </a:t>
            </a:r>
            <a:r>
              <a:rPr lang="en-US" sz="3200" err="1"/>
              <a:t>facilisi</a:t>
            </a:r>
            <a:r>
              <a:rPr lang="en-US" sz="3200"/>
              <a:t>. </a:t>
            </a:r>
            <a:r>
              <a:rPr lang="en-US" sz="3200" err="1"/>
              <a:t>Praesent</a:t>
            </a:r>
            <a:r>
              <a:rPr lang="en-US" sz="3200"/>
              <a:t> id dui a </a:t>
            </a:r>
            <a:r>
              <a:rPr lang="en-US" sz="3200" err="1"/>
              <a:t>orci</a:t>
            </a:r>
            <a:r>
              <a:rPr lang="en-US" sz="3200"/>
              <a:t> </a:t>
            </a:r>
            <a:r>
              <a:rPr lang="en-US" sz="3200" err="1"/>
              <a:t>molestie</a:t>
            </a:r>
            <a:r>
              <a:rPr lang="en-US" sz="3200"/>
              <a:t> </a:t>
            </a:r>
            <a:r>
              <a:rPr lang="en-US" sz="3200" err="1"/>
              <a:t>hendrerit</a:t>
            </a:r>
            <a:r>
              <a:rPr lang="en-US" sz="3200"/>
              <a:t>. Donec eros </a:t>
            </a:r>
            <a:r>
              <a:rPr lang="en-US" sz="3200" err="1"/>
              <a:t>turpis</a:t>
            </a:r>
            <a:r>
              <a:rPr lang="en-US" sz="3200"/>
              <a:t>, </a:t>
            </a:r>
            <a:r>
              <a:rPr lang="en-US" sz="3200" err="1"/>
              <a:t>eleifend</a:t>
            </a:r>
            <a:r>
              <a:rPr lang="en-US" sz="3200"/>
              <a:t> </a:t>
            </a:r>
            <a:r>
              <a:rPr lang="en-US" sz="3200" err="1"/>
              <a:t>nec</a:t>
            </a:r>
            <a:r>
              <a:rPr lang="en-US" sz="3200"/>
              <a:t> convallis vitae, </a:t>
            </a:r>
            <a:r>
              <a:rPr lang="en-US" sz="3200" err="1"/>
              <a:t>venenatis</a:t>
            </a:r>
            <a:r>
              <a:rPr lang="en-US" sz="3200"/>
              <a:t> </a:t>
            </a:r>
            <a:r>
              <a:rPr lang="en-US" sz="3200" err="1"/>
              <a:t>quis</a:t>
            </a:r>
            <a:r>
              <a:rPr lang="en-US" sz="3200"/>
              <a:t> </a:t>
            </a:r>
            <a:r>
              <a:rPr lang="en-US" sz="3200" err="1"/>
              <a:t>justo</a:t>
            </a:r>
            <a:r>
              <a:rPr lang="en-US" sz="3200"/>
              <a:t>. Cras vel </a:t>
            </a:r>
            <a:r>
              <a:rPr lang="en-US" sz="3200" err="1"/>
              <a:t>malesuada</a:t>
            </a:r>
            <a:r>
              <a:rPr lang="en-US" sz="3200"/>
              <a:t> </a:t>
            </a:r>
            <a:r>
              <a:rPr lang="en-US" sz="3200" err="1"/>
              <a:t>metus</a:t>
            </a:r>
            <a:r>
              <a:rPr lang="en-US" sz="3200"/>
              <a:t>. Donec </a:t>
            </a:r>
            <a:r>
              <a:rPr lang="en-US" sz="3200" err="1"/>
              <a:t>ut</a:t>
            </a:r>
            <a:r>
              <a:rPr lang="en-US" sz="3200"/>
              <a:t> </a:t>
            </a:r>
            <a:r>
              <a:rPr lang="en-US" sz="3200" err="1"/>
              <a:t>elit</a:t>
            </a:r>
            <a:r>
              <a:rPr lang="en-US" sz="3200"/>
              <a:t> id ex </a:t>
            </a:r>
            <a:r>
              <a:rPr lang="en-US" sz="3200" err="1"/>
              <a:t>tincidunt</a:t>
            </a:r>
            <a:r>
              <a:rPr lang="en-US" sz="3200"/>
              <a:t> </a:t>
            </a:r>
            <a:r>
              <a:rPr lang="en-US" sz="3200" err="1"/>
              <a:t>tristique</a:t>
            </a:r>
            <a:r>
              <a:rPr lang="en-US" sz="3200"/>
              <a:t>. Cras </a:t>
            </a:r>
            <a:r>
              <a:rPr lang="en-US" sz="3200" err="1"/>
              <a:t>facilisis</a:t>
            </a:r>
            <a:r>
              <a:rPr lang="en-US" sz="3200"/>
              <a:t> </a:t>
            </a:r>
            <a:r>
              <a:rPr lang="en-US" sz="3200" err="1"/>
              <a:t>sapien</a:t>
            </a:r>
            <a:r>
              <a:rPr lang="en-US" sz="3200"/>
              <a:t> </a:t>
            </a:r>
            <a:r>
              <a:rPr lang="en-US" sz="3200" err="1"/>
              <a:t>lacus</a:t>
            </a:r>
            <a:r>
              <a:rPr lang="en-US" sz="3200"/>
              <a:t>, </a:t>
            </a:r>
            <a:r>
              <a:rPr lang="en-US" sz="3200" err="1"/>
              <a:t>quis</a:t>
            </a:r>
            <a:r>
              <a:rPr lang="en-US" sz="3200"/>
              <a:t> </a:t>
            </a:r>
            <a:r>
              <a:rPr lang="en-US" sz="3200" err="1"/>
              <a:t>commodo</a:t>
            </a:r>
            <a:r>
              <a:rPr lang="en-US" sz="3200"/>
              <a:t> </a:t>
            </a:r>
            <a:r>
              <a:rPr lang="en-US" sz="3200" err="1"/>
              <a:t>est</a:t>
            </a:r>
            <a:r>
              <a:rPr lang="en-US" sz="3200"/>
              <a:t> </a:t>
            </a:r>
            <a:r>
              <a:rPr lang="en-US" sz="3200" err="1"/>
              <a:t>posuere</a:t>
            </a:r>
            <a:r>
              <a:rPr lang="en-US" sz="3200"/>
              <a:t> ac. </a:t>
            </a:r>
            <a:r>
              <a:rPr lang="en-US" sz="3200" err="1"/>
              <a:t>Fusce</a:t>
            </a:r>
            <a:r>
              <a:rPr lang="en-US" sz="3200"/>
              <a:t> </a:t>
            </a:r>
            <a:r>
              <a:rPr lang="en-US" sz="3200" err="1"/>
              <a:t>tincidunt</a:t>
            </a:r>
            <a:r>
              <a:rPr lang="en-US" sz="3200"/>
              <a:t> </a:t>
            </a:r>
            <a:r>
              <a:rPr lang="en-US" sz="3200" err="1"/>
              <a:t>ullamcorper</a:t>
            </a:r>
            <a:r>
              <a:rPr lang="en-US" sz="3200"/>
              <a:t> </a:t>
            </a:r>
            <a:r>
              <a:rPr lang="en-US" sz="3200" err="1"/>
              <a:t>leo</a:t>
            </a:r>
            <a:r>
              <a:rPr lang="en-US" sz="3200"/>
              <a:t> at </a:t>
            </a:r>
            <a:r>
              <a:rPr lang="en-US" sz="3200" err="1"/>
              <a:t>egestas</a:t>
            </a:r>
            <a:r>
              <a:rPr lang="en-US" sz="3200"/>
              <a:t>. </a:t>
            </a:r>
          </a:p>
        </p:txBody>
      </p:sp>
      <p:pic>
        <p:nvPicPr>
          <p:cNvPr id="30" name="Picture 29" descr="Graphical user interface, application&#10;&#10;Description automatically generated">
            <a:extLst>
              <a:ext uri="{FF2B5EF4-FFF2-40B4-BE49-F238E27FC236}">
                <a16:creationId xmlns:a16="http://schemas.microsoft.com/office/drawing/2014/main" id="{EECFDFCC-AA95-CA4D-825E-848FFE7C83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4200" y="26325576"/>
            <a:ext cx="7543800" cy="4956464"/>
          </a:xfrm>
          <a:prstGeom prst="rect">
            <a:avLst/>
          </a:prstGeom>
        </p:spPr>
      </p:pic>
      <p:sp>
        <p:nvSpPr>
          <p:cNvPr id="63" name="TextBox 62">
            <a:extLst>
              <a:ext uri="{FF2B5EF4-FFF2-40B4-BE49-F238E27FC236}">
                <a16:creationId xmlns:a16="http://schemas.microsoft.com/office/drawing/2014/main" id="{9A32D62A-0501-F949-A5B2-821CB6B360C1}"/>
              </a:ext>
            </a:extLst>
          </p:cNvPr>
          <p:cNvSpPr txBox="1"/>
          <p:nvPr/>
        </p:nvSpPr>
        <p:spPr>
          <a:xfrm>
            <a:off x="10744200" y="31629096"/>
            <a:ext cx="7543800" cy="304698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a:solidFill>
                  <a:srgbClr val="BB1C3F"/>
                </a:solidFill>
              </a:rPr>
              <a:t>Figure 1: </a:t>
            </a:r>
            <a:r>
              <a:rPr lang="en-US" sz="3200"/>
              <a:t>Lorem ipsum dolor sit </a:t>
            </a:r>
            <a:r>
              <a:rPr lang="en-US" sz="3200" err="1"/>
              <a:t>amet</a:t>
            </a:r>
            <a:r>
              <a:rPr lang="en-US" sz="3200"/>
              <a:t>, </a:t>
            </a:r>
            <a:r>
              <a:rPr lang="en-US" sz="3200" err="1"/>
              <a:t>consectetur</a:t>
            </a:r>
            <a:r>
              <a:rPr lang="en-US" sz="3200"/>
              <a:t> </a:t>
            </a:r>
            <a:r>
              <a:rPr lang="en-US" sz="3200" err="1"/>
              <a:t>adipiscing</a:t>
            </a:r>
            <a:r>
              <a:rPr lang="en-US" sz="3200"/>
              <a:t> </a:t>
            </a:r>
            <a:r>
              <a:rPr lang="en-US" sz="3200" err="1"/>
              <a:t>elit</a:t>
            </a:r>
            <a:r>
              <a:rPr lang="en-US" sz="3200"/>
              <a:t>. </a:t>
            </a:r>
            <a:r>
              <a:rPr lang="en-US" sz="3200" err="1"/>
              <a:t>Aliquam</a:t>
            </a:r>
            <a:r>
              <a:rPr lang="en-US" sz="3200"/>
              <a:t> </a:t>
            </a:r>
            <a:r>
              <a:rPr lang="en-US" sz="3200" err="1"/>
              <a:t>hendrerit</a:t>
            </a:r>
            <a:r>
              <a:rPr lang="en-US" sz="3200"/>
              <a:t> </a:t>
            </a:r>
            <a:r>
              <a:rPr lang="en-US" sz="3200" err="1"/>
              <a:t>laoreet</a:t>
            </a:r>
            <a:r>
              <a:rPr lang="en-US" sz="3200"/>
              <a:t> ante </a:t>
            </a:r>
            <a:r>
              <a:rPr lang="en-US" sz="3200" err="1"/>
              <a:t>eget</a:t>
            </a:r>
            <a:r>
              <a:rPr lang="en-US" sz="3200"/>
              <a:t> </a:t>
            </a:r>
            <a:r>
              <a:rPr lang="en-US" sz="3200" err="1"/>
              <a:t>commodo</a:t>
            </a:r>
            <a:r>
              <a:rPr lang="en-US" sz="3200"/>
              <a:t>. </a:t>
            </a:r>
            <a:r>
              <a:rPr lang="en-US" sz="3200" err="1"/>
              <a:t>Aliquam</a:t>
            </a:r>
            <a:r>
              <a:rPr lang="en-US" sz="3200"/>
              <a:t> </a:t>
            </a:r>
            <a:r>
              <a:rPr lang="en-US" sz="3200" err="1"/>
              <a:t>erat</a:t>
            </a:r>
            <a:r>
              <a:rPr lang="en-US" sz="3200"/>
              <a:t> </a:t>
            </a:r>
            <a:r>
              <a:rPr lang="en-US" sz="3200" err="1"/>
              <a:t>volutpat</a:t>
            </a:r>
            <a:r>
              <a:rPr lang="en-US" sz="3200"/>
              <a:t>. </a:t>
            </a:r>
            <a:r>
              <a:rPr lang="en-US" sz="3200" err="1"/>
              <a:t>Curabitur</a:t>
            </a:r>
            <a:r>
              <a:rPr lang="en-US" sz="3200"/>
              <a:t> </a:t>
            </a:r>
            <a:r>
              <a:rPr lang="en-US" sz="3200" err="1"/>
              <a:t>nunc</a:t>
            </a:r>
            <a:r>
              <a:rPr lang="en-US" sz="3200"/>
              <a:t> </a:t>
            </a:r>
            <a:r>
              <a:rPr lang="en-US" sz="3200" err="1"/>
              <a:t>nibh</a:t>
            </a:r>
            <a:r>
              <a:rPr lang="en-US" sz="3200"/>
              <a:t>, </a:t>
            </a:r>
            <a:r>
              <a:rPr lang="en-US" sz="3200" err="1"/>
              <a:t>luctus</a:t>
            </a:r>
            <a:r>
              <a:rPr lang="en-US" sz="3200"/>
              <a:t> </a:t>
            </a:r>
            <a:r>
              <a:rPr lang="en-US" sz="3200" err="1"/>
              <a:t>quis</a:t>
            </a:r>
            <a:r>
              <a:rPr lang="en-US" sz="3200"/>
              <a:t> eros vel, </a:t>
            </a:r>
            <a:r>
              <a:rPr lang="en-US" sz="3200" err="1"/>
              <a:t>aliquet</a:t>
            </a:r>
            <a:r>
              <a:rPr lang="en-US" sz="3200"/>
              <a:t> </a:t>
            </a:r>
            <a:r>
              <a:rPr lang="en-US" sz="3200" err="1"/>
              <a:t>laoreet</a:t>
            </a:r>
            <a:r>
              <a:rPr lang="en-US" sz="3200"/>
              <a:t> </a:t>
            </a:r>
            <a:r>
              <a:rPr lang="en-US" sz="3200" err="1"/>
              <a:t>urna</a:t>
            </a:r>
            <a:r>
              <a:rPr lang="en-US" sz="3200"/>
              <a:t>. </a:t>
            </a:r>
            <a:r>
              <a:rPr lang="en-US" sz="3200" err="1"/>
              <a:t>Aliquam</a:t>
            </a:r>
            <a:r>
              <a:rPr lang="en-US" sz="3200"/>
              <a:t> </a:t>
            </a:r>
            <a:r>
              <a:rPr lang="en-US" sz="3200" err="1"/>
              <a:t>erat</a:t>
            </a:r>
            <a:r>
              <a:rPr lang="en-US" sz="3200"/>
              <a:t> </a:t>
            </a:r>
            <a:r>
              <a:rPr lang="en-US" sz="3200" err="1"/>
              <a:t>volutpat</a:t>
            </a:r>
            <a:r>
              <a:rPr lang="en-US" sz="3200"/>
              <a:t>. </a:t>
            </a:r>
          </a:p>
        </p:txBody>
      </p:sp>
      <p:pic>
        <p:nvPicPr>
          <p:cNvPr id="32" name="Picture 31" descr="Graphical user interface, application&#10;&#10;Description automatically generated">
            <a:extLst>
              <a:ext uri="{FF2B5EF4-FFF2-40B4-BE49-F238E27FC236}">
                <a16:creationId xmlns:a16="http://schemas.microsoft.com/office/drawing/2014/main" id="{E2A355EF-BF37-1941-A838-15E3E50CF5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16800" y="18013685"/>
            <a:ext cx="7543800" cy="3590717"/>
          </a:xfrm>
          <a:prstGeom prst="rect">
            <a:avLst/>
          </a:prstGeom>
        </p:spPr>
      </p:pic>
      <p:sp>
        <p:nvSpPr>
          <p:cNvPr id="64" name="TextBox 63">
            <a:extLst>
              <a:ext uri="{FF2B5EF4-FFF2-40B4-BE49-F238E27FC236}">
                <a16:creationId xmlns:a16="http://schemas.microsoft.com/office/drawing/2014/main" id="{FE4ABEB6-42E0-5448-8797-D240D1D728E0}"/>
              </a:ext>
            </a:extLst>
          </p:cNvPr>
          <p:cNvSpPr txBox="1"/>
          <p:nvPr/>
        </p:nvSpPr>
        <p:spPr>
          <a:xfrm>
            <a:off x="20116800" y="21919480"/>
            <a:ext cx="7543800" cy="304698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a:solidFill>
                  <a:srgbClr val="BB1C3F"/>
                </a:solidFill>
              </a:rPr>
              <a:t>Figure 2: </a:t>
            </a:r>
            <a:r>
              <a:rPr lang="en-US" sz="3200"/>
              <a:t>Lorem ipsum dolor sit </a:t>
            </a:r>
            <a:r>
              <a:rPr lang="en-US" sz="3200" err="1"/>
              <a:t>amet</a:t>
            </a:r>
            <a:r>
              <a:rPr lang="en-US" sz="3200"/>
              <a:t>, </a:t>
            </a:r>
            <a:r>
              <a:rPr lang="en-US" sz="3200" err="1"/>
              <a:t>consectetur</a:t>
            </a:r>
            <a:r>
              <a:rPr lang="en-US" sz="3200"/>
              <a:t> </a:t>
            </a:r>
            <a:r>
              <a:rPr lang="en-US" sz="3200" err="1"/>
              <a:t>adipiscing</a:t>
            </a:r>
            <a:r>
              <a:rPr lang="en-US" sz="3200"/>
              <a:t> </a:t>
            </a:r>
            <a:r>
              <a:rPr lang="en-US" sz="3200" err="1"/>
              <a:t>elit</a:t>
            </a:r>
            <a:r>
              <a:rPr lang="en-US" sz="3200"/>
              <a:t>. </a:t>
            </a:r>
            <a:r>
              <a:rPr lang="en-US" sz="3200" err="1"/>
              <a:t>Aliquam</a:t>
            </a:r>
            <a:r>
              <a:rPr lang="en-US" sz="3200"/>
              <a:t> </a:t>
            </a:r>
            <a:r>
              <a:rPr lang="en-US" sz="3200" err="1"/>
              <a:t>hendrerit</a:t>
            </a:r>
            <a:r>
              <a:rPr lang="en-US" sz="3200"/>
              <a:t> </a:t>
            </a:r>
            <a:r>
              <a:rPr lang="en-US" sz="3200" err="1"/>
              <a:t>laoreet</a:t>
            </a:r>
            <a:r>
              <a:rPr lang="en-US" sz="3200"/>
              <a:t> ante </a:t>
            </a:r>
            <a:r>
              <a:rPr lang="en-US" sz="3200" err="1"/>
              <a:t>eget</a:t>
            </a:r>
            <a:r>
              <a:rPr lang="en-US" sz="3200"/>
              <a:t> </a:t>
            </a:r>
            <a:r>
              <a:rPr lang="en-US" sz="3200" err="1"/>
              <a:t>commodo</a:t>
            </a:r>
            <a:r>
              <a:rPr lang="en-US" sz="3200"/>
              <a:t>. </a:t>
            </a:r>
            <a:r>
              <a:rPr lang="en-US" sz="3200" err="1"/>
              <a:t>Aliquam</a:t>
            </a:r>
            <a:r>
              <a:rPr lang="en-US" sz="3200"/>
              <a:t> </a:t>
            </a:r>
            <a:r>
              <a:rPr lang="en-US" sz="3200" err="1"/>
              <a:t>erat</a:t>
            </a:r>
            <a:r>
              <a:rPr lang="en-US" sz="3200"/>
              <a:t> </a:t>
            </a:r>
            <a:r>
              <a:rPr lang="en-US" sz="3200" err="1"/>
              <a:t>volutpat</a:t>
            </a:r>
            <a:r>
              <a:rPr lang="en-US" sz="3200"/>
              <a:t>. </a:t>
            </a:r>
            <a:r>
              <a:rPr lang="en-US" sz="3200" err="1"/>
              <a:t>Curabitur</a:t>
            </a:r>
            <a:r>
              <a:rPr lang="en-US" sz="3200"/>
              <a:t> </a:t>
            </a:r>
            <a:r>
              <a:rPr lang="en-US" sz="3200" err="1"/>
              <a:t>nunc</a:t>
            </a:r>
            <a:r>
              <a:rPr lang="en-US" sz="3200"/>
              <a:t> </a:t>
            </a:r>
            <a:r>
              <a:rPr lang="en-US" sz="3200" err="1"/>
              <a:t>nibh</a:t>
            </a:r>
            <a:r>
              <a:rPr lang="en-US" sz="3200"/>
              <a:t>, </a:t>
            </a:r>
            <a:r>
              <a:rPr lang="en-US" sz="3200" err="1"/>
              <a:t>luctus</a:t>
            </a:r>
            <a:r>
              <a:rPr lang="en-US" sz="3200"/>
              <a:t> </a:t>
            </a:r>
            <a:r>
              <a:rPr lang="en-US" sz="3200" err="1"/>
              <a:t>quis</a:t>
            </a:r>
            <a:r>
              <a:rPr lang="en-US" sz="3200"/>
              <a:t> eros vel, </a:t>
            </a:r>
            <a:r>
              <a:rPr lang="en-US" sz="3200" err="1"/>
              <a:t>aliquet</a:t>
            </a:r>
            <a:r>
              <a:rPr lang="en-US" sz="3200"/>
              <a:t> </a:t>
            </a:r>
            <a:r>
              <a:rPr lang="en-US" sz="3200" err="1"/>
              <a:t>laoreet</a:t>
            </a:r>
            <a:r>
              <a:rPr lang="en-US" sz="3200"/>
              <a:t> </a:t>
            </a:r>
            <a:r>
              <a:rPr lang="en-US" sz="3200" err="1"/>
              <a:t>urna</a:t>
            </a:r>
            <a:r>
              <a:rPr lang="en-US" sz="3200"/>
              <a:t>. </a:t>
            </a:r>
            <a:r>
              <a:rPr lang="en-US" sz="3200" err="1"/>
              <a:t>Aliquam</a:t>
            </a:r>
            <a:r>
              <a:rPr lang="en-US" sz="3200"/>
              <a:t> </a:t>
            </a:r>
            <a:r>
              <a:rPr lang="en-US" sz="3200" err="1"/>
              <a:t>erat</a:t>
            </a:r>
            <a:r>
              <a:rPr lang="en-US" sz="3200"/>
              <a:t> </a:t>
            </a:r>
            <a:r>
              <a:rPr lang="en-US" sz="3200" err="1"/>
              <a:t>volutpat</a:t>
            </a:r>
            <a:r>
              <a:rPr lang="en-US" sz="3200"/>
              <a:t>. </a:t>
            </a:r>
          </a:p>
        </p:txBody>
      </p:sp>
      <p:pic>
        <p:nvPicPr>
          <p:cNvPr id="65" name="Picture 64" descr="A picture containing text, monitor, electronics, screenshot&#10;&#10;Description automatically generated">
            <a:extLst>
              <a:ext uri="{FF2B5EF4-FFF2-40B4-BE49-F238E27FC236}">
                <a16:creationId xmlns:a16="http://schemas.microsoft.com/office/drawing/2014/main" id="{F6801293-8C2D-DC4C-9773-5E5463ED4BF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831300" y="25267558"/>
            <a:ext cx="4114800" cy="8509000"/>
          </a:xfrm>
          <a:prstGeom prst="rect">
            <a:avLst/>
          </a:prstGeom>
        </p:spPr>
      </p:pic>
      <p:sp>
        <p:nvSpPr>
          <p:cNvPr id="66" name="TextBox 65">
            <a:extLst>
              <a:ext uri="{FF2B5EF4-FFF2-40B4-BE49-F238E27FC236}">
                <a16:creationId xmlns:a16="http://schemas.microsoft.com/office/drawing/2014/main" id="{EC1F8AC7-7AEA-E74F-BE38-74113B20D5C9}"/>
              </a:ext>
            </a:extLst>
          </p:cNvPr>
          <p:cNvSpPr txBox="1"/>
          <p:nvPr/>
        </p:nvSpPr>
        <p:spPr>
          <a:xfrm>
            <a:off x="20116800" y="34088832"/>
            <a:ext cx="7543800" cy="304698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a:solidFill>
                  <a:srgbClr val="BB1C3F"/>
                </a:solidFill>
              </a:rPr>
              <a:t>Figure 3: </a:t>
            </a:r>
            <a:r>
              <a:rPr lang="en-US" sz="3200"/>
              <a:t>Lorem ipsum dolor sit </a:t>
            </a:r>
            <a:r>
              <a:rPr lang="en-US" sz="3200" err="1"/>
              <a:t>amet</a:t>
            </a:r>
            <a:r>
              <a:rPr lang="en-US" sz="3200"/>
              <a:t>, </a:t>
            </a:r>
            <a:r>
              <a:rPr lang="en-US" sz="3200" err="1"/>
              <a:t>consectetur</a:t>
            </a:r>
            <a:r>
              <a:rPr lang="en-US" sz="3200"/>
              <a:t> </a:t>
            </a:r>
            <a:r>
              <a:rPr lang="en-US" sz="3200" err="1"/>
              <a:t>adipiscing</a:t>
            </a:r>
            <a:r>
              <a:rPr lang="en-US" sz="3200"/>
              <a:t> </a:t>
            </a:r>
            <a:r>
              <a:rPr lang="en-US" sz="3200" err="1"/>
              <a:t>elit</a:t>
            </a:r>
            <a:r>
              <a:rPr lang="en-US" sz="3200"/>
              <a:t>. </a:t>
            </a:r>
            <a:r>
              <a:rPr lang="en-US" sz="3200" err="1"/>
              <a:t>Aliquam</a:t>
            </a:r>
            <a:r>
              <a:rPr lang="en-US" sz="3200"/>
              <a:t> </a:t>
            </a:r>
            <a:r>
              <a:rPr lang="en-US" sz="3200" err="1"/>
              <a:t>hendrerit</a:t>
            </a:r>
            <a:r>
              <a:rPr lang="en-US" sz="3200"/>
              <a:t> </a:t>
            </a:r>
            <a:r>
              <a:rPr lang="en-US" sz="3200" err="1"/>
              <a:t>laoreet</a:t>
            </a:r>
            <a:r>
              <a:rPr lang="en-US" sz="3200"/>
              <a:t> ante </a:t>
            </a:r>
            <a:r>
              <a:rPr lang="en-US" sz="3200" err="1"/>
              <a:t>eget</a:t>
            </a:r>
            <a:r>
              <a:rPr lang="en-US" sz="3200"/>
              <a:t> </a:t>
            </a:r>
            <a:r>
              <a:rPr lang="en-US" sz="3200" err="1"/>
              <a:t>commodo</a:t>
            </a:r>
            <a:r>
              <a:rPr lang="en-US" sz="3200"/>
              <a:t>. </a:t>
            </a:r>
            <a:r>
              <a:rPr lang="en-US" sz="3200" err="1"/>
              <a:t>Aliquam</a:t>
            </a:r>
            <a:r>
              <a:rPr lang="en-US" sz="3200"/>
              <a:t> </a:t>
            </a:r>
            <a:r>
              <a:rPr lang="en-US" sz="3200" err="1"/>
              <a:t>erat</a:t>
            </a:r>
            <a:r>
              <a:rPr lang="en-US" sz="3200"/>
              <a:t> </a:t>
            </a:r>
            <a:r>
              <a:rPr lang="en-US" sz="3200" err="1"/>
              <a:t>volutpat</a:t>
            </a:r>
            <a:r>
              <a:rPr lang="en-US" sz="3200"/>
              <a:t>. </a:t>
            </a:r>
            <a:r>
              <a:rPr lang="en-US" sz="3200" err="1"/>
              <a:t>Curabitur</a:t>
            </a:r>
            <a:r>
              <a:rPr lang="en-US" sz="3200"/>
              <a:t> </a:t>
            </a:r>
            <a:r>
              <a:rPr lang="en-US" sz="3200" err="1"/>
              <a:t>nunc</a:t>
            </a:r>
            <a:r>
              <a:rPr lang="en-US" sz="3200"/>
              <a:t> </a:t>
            </a:r>
            <a:r>
              <a:rPr lang="en-US" sz="3200" err="1"/>
              <a:t>nibh</a:t>
            </a:r>
            <a:r>
              <a:rPr lang="en-US" sz="3200"/>
              <a:t>, </a:t>
            </a:r>
            <a:r>
              <a:rPr lang="en-US" sz="3200" err="1"/>
              <a:t>luctus</a:t>
            </a:r>
            <a:r>
              <a:rPr lang="en-US" sz="3200"/>
              <a:t> </a:t>
            </a:r>
            <a:r>
              <a:rPr lang="en-US" sz="3200" err="1"/>
              <a:t>quis</a:t>
            </a:r>
            <a:r>
              <a:rPr lang="en-US" sz="3200"/>
              <a:t> eros vel, </a:t>
            </a:r>
            <a:r>
              <a:rPr lang="en-US" sz="3200" err="1"/>
              <a:t>aliquet</a:t>
            </a:r>
            <a:r>
              <a:rPr lang="en-US" sz="3200"/>
              <a:t> </a:t>
            </a:r>
            <a:r>
              <a:rPr lang="en-US" sz="3200" err="1"/>
              <a:t>laoreet</a:t>
            </a:r>
            <a:r>
              <a:rPr lang="en-US" sz="3200"/>
              <a:t> </a:t>
            </a:r>
            <a:r>
              <a:rPr lang="en-US" sz="3200" err="1"/>
              <a:t>urna</a:t>
            </a:r>
            <a:r>
              <a:rPr lang="en-US" sz="3200"/>
              <a:t>. </a:t>
            </a:r>
            <a:r>
              <a:rPr lang="en-US" sz="3200" err="1"/>
              <a:t>Aliquam</a:t>
            </a:r>
            <a:r>
              <a:rPr lang="en-US" sz="3200"/>
              <a:t> </a:t>
            </a:r>
            <a:r>
              <a:rPr lang="en-US" sz="3200" err="1"/>
              <a:t>erat</a:t>
            </a:r>
            <a:r>
              <a:rPr lang="en-US" sz="3200"/>
              <a:t> </a:t>
            </a:r>
            <a:r>
              <a:rPr lang="en-US" sz="3200" err="1"/>
              <a:t>volutpat</a:t>
            </a:r>
            <a:r>
              <a:rPr lang="en-US" sz="3200"/>
              <a:t>. </a:t>
            </a:r>
          </a:p>
        </p:txBody>
      </p:sp>
      <p:sp>
        <p:nvSpPr>
          <p:cNvPr id="67" name="TextBox 66">
            <a:extLst>
              <a:ext uri="{FF2B5EF4-FFF2-40B4-BE49-F238E27FC236}">
                <a16:creationId xmlns:a16="http://schemas.microsoft.com/office/drawing/2014/main" id="{8E91F93C-A7BD-B64A-849B-B4DA616BE3FB}"/>
              </a:ext>
            </a:extLst>
          </p:cNvPr>
          <p:cNvSpPr txBox="1"/>
          <p:nvPr/>
        </p:nvSpPr>
        <p:spPr>
          <a:xfrm>
            <a:off x="29489400" y="26910791"/>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References</a:t>
            </a:r>
          </a:p>
        </p:txBody>
      </p:sp>
      <p:sp>
        <p:nvSpPr>
          <p:cNvPr id="71" name="TextBox 70">
            <a:extLst>
              <a:ext uri="{FF2B5EF4-FFF2-40B4-BE49-F238E27FC236}">
                <a16:creationId xmlns:a16="http://schemas.microsoft.com/office/drawing/2014/main" id="{91F0780E-0709-FD48-B93E-B99DCFE28DBE}"/>
              </a:ext>
            </a:extLst>
          </p:cNvPr>
          <p:cNvSpPr txBox="1"/>
          <p:nvPr/>
        </p:nvSpPr>
        <p:spPr>
          <a:xfrm>
            <a:off x="29489400" y="27822144"/>
            <a:ext cx="7543800" cy="45243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514350" indent="-514350" algn="just">
              <a:buAutoNum type="arabicPeriod"/>
            </a:pPr>
            <a:r>
              <a:rPr lang="en-US" sz="3200"/>
              <a:t>Lorem ipsum dolor sit </a:t>
            </a:r>
            <a:r>
              <a:rPr lang="en-US" sz="3200" err="1"/>
              <a:t>amet</a:t>
            </a:r>
            <a:r>
              <a:rPr lang="en-US" sz="3200"/>
              <a:t>, </a:t>
            </a:r>
            <a:r>
              <a:rPr lang="en-US" sz="3200" err="1"/>
              <a:t>consectetur</a:t>
            </a:r>
            <a:r>
              <a:rPr lang="en-US" sz="3200"/>
              <a:t> </a:t>
            </a:r>
            <a:r>
              <a:rPr lang="en-US" sz="3200" err="1"/>
              <a:t>adipiscing</a:t>
            </a:r>
            <a:r>
              <a:rPr lang="en-US" sz="3200"/>
              <a:t> </a:t>
            </a:r>
            <a:r>
              <a:rPr lang="en-US" sz="3200" err="1"/>
              <a:t>elit</a:t>
            </a:r>
            <a:r>
              <a:rPr lang="en-US" sz="3200"/>
              <a:t>. </a:t>
            </a:r>
          </a:p>
          <a:p>
            <a:pPr marL="514350" indent="-514350" algn="just">
              <a:buAutoNum type="arabicPeriod"/>
            </a:pPr>
            <a:r>
              <a:rPr lang="en-US" sz="3200" err="1"/>
              <a:t>Aliquam</a:t>
            </a:r>
            <a:r>
              <a:rPr lang="en-US" sz="3200"/>
              <a:t> </a:t>
            </a:r>
            <a:r>
              <a:rPr lang="en-US" sz="3200" err="1"/>
              <a:t>hendrerit</a:t>
            </a:r>
            <a:r>
              <a:rPr lang="en-US" sz="3200"/>
              <a:t> </a:t>
            </a:r>
            <a:r>
              <a:rPr lang="en-US" sz="3200" err="1"/>
              <a:t>laoreet</a:t>
            </a:r>
            <a:r>
              <a:rPr lang="en-US" sz="3200"/>
              <a:t> ante </a:t>
            </a:r>
            <a:r>
              <a:rPr lang="en-US" sz="3200" err="1"/>
              <a:t>eget</a:t>
            </a:r>
            <a:r>
              <a:rPr lang="en-US" sz="3200"/>
              <a:t> </a:t>
            </a:r>
            <a:r>
              <a:rPr lang="en-US" sz="3200" err="1"/>
              <a:t>commodo</a:t>
            </a:r>
            <a:r>
              <a:rPr lang="en-US" sz="3200"/>
              <a:t>. </a:t>
            </a:r>
          </a:p>
          <a:p>
            <a:pPr marL="514350" indent="-514350" algn="just">
              <a:buAutoNum type="arabicPeriod"/>
            </a:pPr>
            <a:r>
              <a:rPr lang="en-US" sz="3200" err="1"/>
              <a:t>Aliquam</a:t>
            </a:r>
            <a:r>
              <a:rPr lang="en-US" sz="3200"/>
              <a:t> </a:t>
            </a:r>
            <a:r>
              <a:rPr lang="en-US" sz="3200" err="1"/>
              <a:t>erat</a:t>
            </a:r>
            <a:r>
              <a:rPr lang="en-US" sz="3200"/>
              <a:t> </a:t>
            </a:r>
            <a:r>
              <a:rPr lang="en-US" sz="3200" err="1"/>
              <a:t>volutpat</a:t>
            </a:r>
            <a:r>
              <a:rPr lang="en-US" sz="3200"/>
              <a:t>. </a:t>
            </a:r>
            <a:r>
              <a:rPr lang="en-US" sz="3200" err="1"/>
              <a:t>Curabitur</a:t>
            </a:r>
            <a:r>
              <a:rPr lang="en-US" sz="3200"/>
              <a:t> </a:t>
            </a:r>
            <a:r>
              <a:rPr lang="en-US" sz="3200" err="1"/>
              <a:t>nunc</a:t>
            </a:r>
            <a:r>
              <a:rPr lang="en-US" sz="3200"/>
              <a:t> </a:t>
            </a:r>
            <a:r>
              <a:rPr lang="en-US" sz="3200" err="1"/>
              <a:t>nibh</a:t>
            </a:r>
            <a:r>
              <a:rPr lang="en-US" sz="3200"/>
              <a:t>, </a:t>
            </a:r>
            <a:r>
              <a:rPr lang="en-US" sz="3200" err="1"/>
              <a:t>luctus</a:t>
            </a:r>
            <a:r>
              <a:rPr lang="en-US" sz="3200"/>
              <a:t> </a:t>
            </a:r>
            <a:r>
              <a:rPr lang="en-US" sz="3200" err="1"/>
              <a:t>quis</a:t>
            </a:r>
            <a:r>
              <a:rPr lang="en-US" sz="3200"/>
              <a:t> eros vel, </a:t>
            </a:r>
            <a:r>
              <a:rPr lang="en-US" sz="3200" err="1"/>
              <a:t>aliquet</a:t>
            </a:r>
            <a:r>
              <a:rPr lang="en-US" sz="3200"/>
              <a:t> </a:t>
            </a:r>
            <a:r>
              <a:rPr lang="en-US" sz="3200" err="1"/>
              <a:t>laoreet</a:t>
            </a:r>
            <a:r>
              <a:rPr lang="en-US" sz="3200"/>
              <a:t> </a:t>
            </a:r>
            <a:r>
              <a:rPr lang="en-US" sz="3200" err="1"/>
              <a:t>urna</a:t>
            </a:r>
            <a:r>
              <a:rPr lang="en-US" sz="3200"/>
              <a:t>. </a:t>
            </a:r>
          </a:p>
          <a:p>
            <a:pPr marL="514350" indent="-514350" algn="just">
              <a:buAutoNum type="arabicPeriod"/>
            </a:pPr>
            <a:r>
              <a:rPr lang="en-US" sz="3200" err="1"/>
              <a:t>Aliquam</a:t>
            </a:r>
            <a:r>
              <a:rPr lang="en-US" sz="3200"/>
              <a:t> </a:t>
            </a:r>
            <a:r>
              <a:rPr lang="en-US" sz="3200" err="1"/>
              <a:t>erat</a:t>
            </a:r>
            <a:r>
              <a:rPr lang="en-US" sz="3200"/>
              <a:t> </a:t>
            </a:r>
            <a:r>
              <a:rPr lang="en-US" sz="3200" err="1"/>
              <a:t>volutpat</a:t>
            </a:r>
            <a:r>
              <a:rPr lang="en-US" sz="3200"/>
              <a:t>. </a:t>
            </a:r>
            <a:r>
              <a:rPr lang="en-US" sz="3200" err="1"/>
              <a:t>Mauris</a:t>
            </a:r>
            <a:r>
              <a:rPr lang="en-US" sz="3200"/>
              <a:t> </a:t>
            </a:r>
            <a:r>
              <a:rPr lang="en-US" sz="3200" err="1"/>
              <a:t>ultrices</a:t>
            </a:r>
            <a:r>
              <a:rPr lang="en-US" sz="3200"/>
              <a:t> mi id </a:t>
            </a:r>
            <a:r>
              <a:rPr lang="en-US" sz="3200" err="1"/>
              <a:t>erat</a:t>
            </a:r>
            <a:r>
              <a:rPr lang="en-US" sz="3200"/>
              <a:t> </a:t>
            </a:r>
            <a:r>
              <a:rPr lang="en-US" sz="3200" err="1"/>
              <a:t>efficitur</a:t>
            </a:r>
            <a:r>
              <a:rPr lang="en-US" sz="3200"/>
              <a:t>, at </a:t>
            </a:r>
            <a:r>
              <a:rPr lang="en-US" sz="3200" err="1"/>
              <a:t>mattis</a:t>
            </a:r>
            <a:r>
              <a:rPr lang="en-US" sz="3200"/>
              <a:t> lorem </a:t>
            </a:r>
            <a:r>
              <a:rPr lang="en-US" sz="3200" err="1"/>
              <a:t>mattis</a:t>
            </a:r>
            <a:r>
              <a:rPr lang="en-US" sz="3200"/>
              <a:t>. </a:t>
            </a:r>
          </a:p>
        </p:txBody>
      </p:sp>
      <p:sp>
        <p:nvSpPr>
          <p:cNvPr id="72" name="TextBox 71">
            <a:extLst>
              <a:ext uri="{FF2B5EF4-FFF2-40B4-BE49-F238E27FC236}">
                <a16:creationId xmlns:a16="http://schemas.microsoft.com/office/drawing/2014/main" id="{5E014FC1-89AE-2C42-B656-71AC274FF794}"/>
              </a:ext>
            </a:extLst>
          </p:cNvPr>
          <p:cNvSpPr txBox="1"/>
          <p:nvPr/>
        </p:nvSpPr>
        <p:spPr>
          <a:xfrm>
            <a:off x="29489400" y="32497775"/>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Acknowledgements</a:t>
            </a:r>
          </a:p>
        </p:txBody>
      </p:sp>
      <p:sp>
        <p:nvSpPr>
          <p:cNvPr id="74" name="TextBox 73">
            <a:extLst>
              <a:ext uri="{FF2B5EF4-FFF2-40B4-BE49-F238E27FC236}">
                <a16:creationId xmlns:a16="http://schemas.microsoft.com/office/drawing/2014/main" id="{D3B353B1-5EC5-9B40-8654-50B3A5F38B70}"/>
              </a:ext>
            </a:extLst>
          </p:cNvPr>
          <p:cNvSpPr txBox="1"/>
          <p:nvPr/>
        </p:nvSpPr>
        <p:spPr>
          <a:xfrm>
            <a:off x="29413200" y="33371790"/>
            <a:ext cx="7543800" cy="35394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a:t>We would like to thank Dr. Karen Meisch for her support of students in the College of Science, Technology, Engineering &amp; Mathematics, and Dr. Leong Lee for his support of students in the Department of Computer Science and Information Technology.</a:t>
            </a:r>
          </a:p>
        </p:txBody>
      </p:sp>
      <p:pic>
        <p:nvPicPr>
          <p:cNvPr id="76" name="Picture 75" descr="A picture containing umbrella, pylon, dome, outdoor object&#10;&#10;Description automatically generated">
            <a:extLst>
              <a:ext uri="{FF2B5EF4-FFF2-40B4-BE49-F238E27FC236}">
                <a16:creationId xmlns:a16="http://schemas.microsoft.com/office/drawing/2014/main" id="{437D038A-EC4F-AB43-9790-21762BF482C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375600" y="914400"/>
            <a:ext cx="3768436" cy="3657600"/>
          </a:xfrm>
          <a:prstGeom prst="rect">
            <a:avLst/>
          </a:prstGeom>
        </p:spPr>
      </p:pic>
      <p:cxnSp>
        <p:nvCxnSpPr>
          <p:cNvPr id="78" name="Straight Connector 77">
            <a:extLst>
              <a:ext uri="{FF2B5EF4-FFF2-40B4-BE49-F238E27FC236}">
                <a16:creationId xmlns:a16="http://schemas.microsoft.com/office/drawing/2014/main" id="{13D3A641-3556-174E-81A8-FB2A256E9AF5}"/>
              </a:ext>
            </a:extLst>
          </p:cNvPr>
          <p:cNvCxnSpPr/>
          <p:nvPr/>
        </p:nvCxnSpPr>
        <p:spPr>
          <a:xfrm>
            <a:off x="1371600" y="5715000"/>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660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371600" y="7315200"/>
            <a:ext cx="11171615" cy="9941183"/>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t> Lorem ipsum dolor sit </a:t>
            </a:r>
            <a:r>
              <a:rPr lang="en-US" sz="3200" err="1"/>
              <a:t>amet</a:t>
            </a:r>
            <a:r>
              <a:rPr lang="en-US" sz="3200"/>
              <a:t>, </a:t>
            </a:r>
            <a:r>
              <a:rPr lang="en-US" sz="3200" err="1"/>
              <a:t>consectetur</a:t>
            </a:r>
            <a:r>
              <a:rPr lang="en-US" sz="3200"/>
              <a:t> </a:t>
            </a:r>
            <a:r>
              <a:rPr lang="en-US" sz="3200" err="1"/>
              <a:t>adipiscing</a:t>
            </a:r>
            <a:r>
              <a:rPr lang="en-US" sz="3200"/>
              <a:t> </a:t>
            </a:r>
            <a:r>
              <a:rPr lang="en-US" sz="3200" err="1"/>
              <a:t>elit</a:t>
            </a:r>
            <a:r>
              <a:rPr lang="en-US" sz="3200"/>
              <a:t>. </a:t>
            </a:r>
            <a:r>
              <a:rPr lang="en-US" sz="3200" err="1"/>
              <a:t>Aliquam</a:t>
            </a:r>
            <a:r>
              <a:rPr lang="en-US" sz="3200"/>
              <a:t> </a:t>
            </a:r>
            <a:r>
              <a:rPr lang="en-US" sz="3200" err="1"/>
              <a:t>hendrerit</a:t>
            </a:r>
            <a:r>
              <a:rPr lang="en-US" sz="3200"/>
              <a:t> </a:t>
            </a:r>
            <a:r>
              <a:rPr lang="en-US" sz="3200" err="1"/>
              <a:t>laoreet</a:t>
            </a:r>
            <a:r>
              <a:rPr lang="en-US" sz="3200"/>
              <a:t> ante </a:t>
            </a:r>
            <a:r>
              <a:rPr lang="en-US" sz="3200" err="1"/>
              <a:t>eget</a:t>
            </a:r>
            <a:r>
              <a:rPr lang="en-US" sz="3200"/>
              <a:t> </a:t>
            </a:r>
            <a:r>
              <a:rPr lang="en-US" sz="3200" err="1"/>
              <a:t>commodo</a:t>
            </a:r>
            <a:r>
              <a:rPr lang="en-US" sz="3200"/>
              <a:t>. </a:t>
            </a:r>
            <a:r>
              <a:rPr lang="en-US" sz="3200" err="1"/>
              <a:t>Aliquam</a:t>
            </a:r>
            <a:r>
              <a:rPr lang="en-US" sz="3200"/>
              <a:t> </a:t>
            </a:r>
            <a:r>
              <a:rPr lang="en-US" sz="3200" err="1"/>
              <a:t>erat</a:t>
            </a:r>
            <a:r>
              <a:rPr lang="en-US" sz="3200"/>
              <a:t> </a:t>
            </a:r>
            <a:r>
              <a:rPr lang="en-US" sz="3200" err="1"/>
              <a:t>volutpat</a:t>
            </a:r>
            <a:r>
              <a:rPr lang="en-US" sz="3200"/>
              <a:t>. </a:t>
            </a:r>
            <a:r>
              <a:rPr lang="en-US" sz="3200" err="1"/>
              <a:t>Curabitur</a:t>
            </a:r>
            <a:r>
              <a:rPr lang="en-US" sz="3200"/>
              <a:t> </a:t>
            </a:r>
            <a:r>
              <a:rPr lang="en-US" sz="3200" err="1"/>
              <a:t>nunc</a:t>
            </a:r>
            <a:r>
              <a:rPr lang="en-US" sz="3200"/>
              <a:t> </a:t>
            </a:r>
            <a:r>
              <a:rPr lang="en-US" sz="3200" err="1"/>
              <a:t>nibh</a:t>
            </a:r>
            <a:r>
              <a:rPr lang="en-US" sz="3200"/>
              <a:t>, </a:t>
            </a:r>
            <a:r>
              <a:rPr lang="en-US" sz="3200" err="1"/>
              <a:t>luctus</a:t>
            </a:r>
            <a:r>
              <a:rPr lang="en-US" sz="3200"/>
              <a:t> </a:t>
            </a:r>
            <a:r>
              <a:rPr lang="en-US" sz="3200" err="1"/>
              <a:t>quis</a:t>
            </a:r>
            <a:r>
              <a:rPr lang="en-US" sz="3200"/>
              <a:t> eros vel, </a:t>
            </a:r>
            <a:r>
              <a:rPr lang="en-US" sz="3200" err="1"/>
              <a:t>aliquet</a:t>
            </a:r>
            <a:r>
              <a:rPr lang="en-US" sz="3200"/>
              <a:t> </a:t>
            </a:r>
            <a:r>
              <a:rPr lang="en-US" sz="3200" err="1"/>
              <a:t>laoreet</a:t>
            </a:r>
            <a:r>
              <a:rPr lang="en-US" sz="3200"/>
              <a:t> </a:t>
            </a:r>
            <a:r>
              <a:rPr lang="en-US" sz="3200" err="1"/>
              <a:t>urna</a:t>
            </a:r>
            <a:r>
              <a:rPr lang="en-US" sz="3200"/>
              <a:t>. </a:t>
            </a:r>
            <a:r>
              <a:rPr lang="en-US" sz="3200" err="1"/>
              <a:t>Aliquam</a:t>
            </a:r>
            <a:r>
              <a:rPr lang="en-US" sz="3200"/>
              <a:t> </a:t>
            </a:r>
            <a:r>
              <a:rPr lang="en-US" sz="3200" err="1"/>
              <a:t>erat</a:t>
            </a:r>
            <a:r>
              <a:rPr lang="en-US" sz="3200"/>
              <a:t> </a:t>
            </a:r>
            <a:r>
              <a:rPr lang="en-US" sz="3200" err="1"/>
              <a:t>volutpat</a:t>
            </a:r>
            <a:r>
              <a:rPr lang="en-US" sz="3200"/>
              <a:t>. Mauris </a:t>
            </a:r>
            <a:r>
              <a:rPr lang="en-US" sz="3200" err="1"/>
              <a:t>ultrices</a:t>
            </a:r>
            <a:r>
              <a:rPr lang="en-US" sz="3200"/>
              <a:t> mi id </a:t>
            </a:r>
            <a:r>
              <a:rPr lang="en-US" sz="3200" err="1"/>
              <a:t>erat</a:t>
            </a:r>
            <a:r>
              <a:rPr lang="en-US" sz="3200"/>
              <a:t> </a:t>
            </a:r>
            <a:r>
              <a:rPr lang="en-US" sz="3200" err="1"/>
              <a:t>efficitur</a:t>
            </a:r>
            <a:r>
              <a:rPr lang="en-US" sz="3200"/>
              <a:t>, at </a:t>
            </a:r>
            <a:r>
              <a:rPr lang="en-US" sz="3200" err="1"/>
              <a:t>mattis</a:t>
            </a:r>
            <a:r>
              <a:rPr lang="en-US" sz="3200"/>
              <a:t> lorem </a:t>
            </a:r>
            <a:r>
              <a:rPr lang="en-US" sz="3200" err="1"/>
              <a:t>mattis</a:t>
            </a:r>
            <a:r>
              <a:rPr lang="en-US" sz="3200"/>
              <a:t>. </a:t>
            </a:r>
            <a:r>
              <a:rPr lang="en-US" sz="3200" err="1"/>
              <a:t>Aliquam</a:t>
            </a:r>
            <a:r>
              <a:rPr lang="en-US" sz="3200"/>
              <a:t> </a:t>
            </a:r>
            <a:r>
              <a:rPr lang="en-US" sz="3200" err="1"/>
              <a:t>eu</a:t>
            </a:r>
            <a:r>
              <a:rPr lang="en-US" sz="3200"/>
              <a:t> lacinia eros. Sed </a:t>
            </a:r>
            <a:r>
              <a:rPr lang="en-US" sz="3200" err="1"/>
              <a:t>facilisis</a:t>
            </a:r>
            <a:r>
              <a:rPr lang="en-US" sz="3200"/>
              <a:t> </a:t>
            </a:r>
            <a:r>
              <a:rPr lang="en-US" sz="3200" err="1"/>
              <a:t>neque</a:t>
            </a:r>
            <a:r>
              <a:rPr lang="en-US" sz="3200"/>
              <a:t> </a:t>
            </a:r>
            <a:r>
              <a:rPr lang="en-US" sz="3200" err="1"/>
              <a:t>tortor</a:t>
            </a:r>
            <a:r>
              <a:rPr lang="en-US" sz="3200"/>
              <a:t>, id porta </a:t>
            </a:r>
            <a:r>
              <a:rPr lang="en-US" sz="3200" err="1"/>
              <a:t>sem</a:t>
            </a:r>
            <a:r>
              <a:rPr lang="en-US" sz="3200"/>
              <a:t> </a:t>
            </a:r>
            <a:r>
              <a:rPr lang="en-US" sz="3200" err="1"/>
              <a:t>pellentesque</a:t>
            </a:r>
            <a:r>
              <a:rPr lang="en-US" sz="3200"/>
              <a:t> dictum. </a:t>
            </a:r>
            <a:r>
              <a:rPr lang="en-US" sz="3200" err="1"/>
              <a:t>Pellentesque</a:t>
            </a:r>
            <a:r>
              <a:rPr lang="en-US" sz="3200"/>
              <a:t> habitant </a:t>
            </a:r>
            <a:r>
              <a:rPr lang="en-US" sz="3200" err="1"/>
              <a:t>morbi</a:t>
            </a:r>
            <a:r>
              <a:rPr lang="en-US" sz="3200"/>
              <a:t> </a:t>
            </a:r>
            <a:r>
              <a:rPr lang="en-US" sz="3200" err="1"/>
              <a:t>tristique</a:t>
            </a:r>
            <a:r>
              <a:rPr lang="en-US" sz="3200"/>
              <a:t> </a:t>
            </a:r>
            <a:r>
              <a:rPr lang="en-US" sz="3200" err="1"/>
              <a:t>senectus</a:t>
            </a:r>
            <a:r>
              <a:rPr lang="en-US" sz="3200"/>
              <a:t> et </a:t>
            </a:r>
            <a:r>
              <a:rPr lang="en-US" sz="3200" err="1"/>
              <a:t>netus</a:t>
            </a:r>
            <a:r>
              <a:rPr lang="en-US" sz="3200"/>
              <a:t> et </a:t>
            </a:r>
            <a:r>
              <a:rPr lang="en-US" sz="3200" err="1"/>
              <a:t>malesuada</a:t>
            </a:r>
            <a:r>
              <a:rPr lang="en-US" sz="3200"/>
              <a:t> fames ac </a:t>
            </a:r>
            <a:r>
              <a:rPr lang="en-US" sz="3200" err="1"/>
              <a:t>turpis</a:t>
            </a:r>
            <a:r>
              <a:rPr lang="en-US" sz="3200"/>
              <a:t> </a:t>
            </a:r>
            <a:r>
              <a:rPr lang="en-US" sz="3200" err="1"/>
              <a:t>egestas</a:t>
            </a:r>
            <a:r>
              <a:rPr lang="en-US" sz="3200"/>
              <a:t>. Vestibulum </a:t>
            </a:r>
            <a:r>
              <a:rPr lang="en-US" sz="3200" err="1"/>
              <a:t>sem</a:t>
            </a:r>
            <a:r>
              <a:rPr lang="en-US" sz="3200"/>
              <a:t> </a:t>
            </a:r>
            <a:r>
              <a:rPr lang="en-US" sz="3200" err="1"/>
              <a:t>turpis</a:t>
            </a:r>
            <a:r>
              <a:rPr lang="en-US" sz="3200"/>
              <a:t>, </a:t>
            </a:r>
            <a:r>
              <a:rPr lang="en-US" sz="3200" err="1"/>
              <a:t>iaculis</a:t>
            </a:r>
            <a:r>
              <a:rPr lang="en-US" sz="3200"/>
              <a:t> et </a:t>
            </a:r>
            <a:r>
              <a:rPr lang="en-US" sz="3200" err="1"/>
              <a:t>lacus</a:t>
            </a:r>
            <a:r>
              <a:rPr lang="en-US" sz="3200"/>
              <a:t> </a:t>
            </a:r>
            <a:r>
              <a:rPr lang="en-US" sz="3200" err="1"/>
              <a:t>nec</a:t>
            </a:r>
            <a:r>
              <a:rPr lang="en-US" sz="3200"/>
              <a:t>, </a:t>
            </a:r>
            <a:r>
              <a:rPr lang="en-US" sz="3200" err="1"/>
              <a:t>rutrum</a:t>
            </a:r>
            <a:r>
              <a:rPr lang="en-US" sz="3200"/>
              <a:t> </a:t>
            </a:r>
            <a:r>
              <a:rPr lang="en-US" sz="3200" err="1"/>
              <a:t>laoreet</a:t>
            </a:r>
            <a:r>
              <a:rPr lang="en-US" sz="3200"/>
              <a:t> mi. Donec ligula </a:t>
            </a:r>
            <a:r>
              <a:rPr lang="en-US" sz="3200" err="1"/>
              <a:t>felis</a:t>
            </a:r>
            <a:r>
              <a:rPr lang="en-US" sz="3200"/>
              <a:t>, </a:t>
            </a:r>
            <a:r>
              <a:rPr lang="en-US" sz="3200" err="1"/>
              <a:t>eleifend</a:t>
            </a:r>
            <a:r>
              <a:rPr lang="en-US" sz="3200"/>
              <a:t> </a:t>
            </a:r>
            <a:r>
              <a:rPr lang="en-US" sz="3200" err="1"/>
              <a:t>imperdiet</a:t>
            </a:r>
            <a:r>
              <a:rPr lang="en-US" sz="3200"/>
              <a:t> </a:t>
            </a:r>
            <a:r>
              <a:rPr lang="en-US" sz="3200" err="1"/>
              <a:t>ullamcorper</a:t>
            </a:r>
            <a:r>
              <a:rPr lang="en-US" sz="3200"/>
              <a:t> non, </a:t>
            </a:r>
            <a:r>
              <a:rPr lang="en-US" sz="3200" err="1"/>
              <a:t>tincidunt</a:t>
            </a:r>
            <a:r>
              <a:rPr lang="en-US" sz="3200"/>
              <a:t> vel </a:t>
            </a:r>
            <a:r>
              <a:rPr lang="en-US" sz="3200" err="1"/>
              <a:t>nunc</a:t>
            </a:r>
            <a:r>
              <a:rPr lang="en-US" sz="3200"/>
              <a:t>. Sed </a:t>
            </a:r>
            <a:r>
              <a:rPr lang="en-US" sz="3200" err="1"/>
              <a:t>sed</a:t>
            </a:r>
            <a:r>
              <a:rPr lang="en-US" sz="3200"/>
              <a:t> </a:t>
            </a:r>
            <a:r>
              <a:rPr lang="en-US" sz="3200" err="1"/>
              <a:t>congue</a:t>
            </a:r>
            <a:r>
              <a:rPr lang="en-US" sz="3200"/>
              <a:t> </a:t>
            </a:r>
            <a:r>
              <a:rPr lang="en-US" sz="3200" err="1"/>
              <a:t>lacus</a:t>
            </a:r>
            <a:r>
              <a:rPr lang="en-US" sz="3200"/>
              <a:t>, sit </a:t>
            </a:r>
            <a:r>
              <a:rPr lang="en-US" sz="3200" err="1"/>
              <a:t>amet</a:t>
            </a:r>
            <a:r>
              <a:rPr lang="en-US" sz="3200"/>
              <a:t> </a:t>
            </a:r>
            <a:r>
              <a:rPr lang="en-US" sz="3200" err="1"/>
              <a:t>elementum</a:t>
            </a:r>
            <a:r>
              <a:rPr lang="en-US" sz="3200"/>
              <a:t> </a:t>
            </a:r>
            <a:r>
              <a:rPr lang="en-US" sz="3200" err="1"/>
              <a:t>purus</a:t>
            </a:r>
            <a:r>
              <a:rPr lang="en-US" sz="3200"/>
              <a:t>. Orci </a:t>
            </a:r>
            <a:r>
              <a:rPr lang="en-US" sz="3200" err="1"/>
              <a:t>varius</a:t>
            </a:r>
            <a:r>
              <a:rPr lang="en-US" sz="3200"/>
              <a:t> </a:t>
            </a:r>
            <a:r>
              <a:rPr lang="en-US" sz="3200" err="1"/>
              <a:t>natoque</a:t>
            </a:r>
            <a:r>
              <a:rPr lang="en-US" sz="3200"/>
              <a:t> </a:t>
            </a:r>
            <a:r>
              <a:rPr lang="en-US" sz="3200" err="1"/>
              <a:t>penatibus</a:t>
            </a:r>
            <a:r>
              <a:rPr lang="en-US" sz="3200"/>
              <a:t> et </a:t>
            </a:r>
            <a:r>
              <a:rPr lang="en-US" sz="3200" err="1"/>
              <a:t>magnis</a:t>
            </a:r>
            <a:r>
              <a:rPr lang="en-US" sz="3200"/>
              <a:t> dis parturient </a:t>
            </a:r>
            <a:r>
              <a:rPr lang="en-US" sz="3200" err="1"/>
              <a:t>montes</a:t>
            </a:r>
            <a:r>
              <a:rPr lang="en-US" sz="3200"/>
              <a:t>, </a:t>
            </a:r>
            <a:r>
              <a:rPr lang="en-US" sz="3200" err="1"/>
              <a:t>nascetur</a:t>
            </a:r>
            <a:r>
              <a:rPr lang="en-US" sz="3200"/>
              <a:t> </a:t>
            </a:r>
            <a:r>
              <a:rPr lang="en-US" sz="3200" err="1"/>
              <a:t>ridiculus</a:t>
            </a:r>
            <a:r>
              <a:rPr lang="en-US" sz="3200"/>
              <a:t> mus. In vel </a:t>
            </a:r>
            <a:r>
              <a:rPr lang="en-US" sz="3200" err="1"/>
              <a:t>ultrices</a:t>
            </a:r>
            <a:r>
              <a:rPr lang="en-US" sz="3200"/>
              <a:t> magna. In vel </a:t>
            </a:r>
            <a:r>
              <a:rPr lang="en-US" sz="3200" err="1"/>
              <a:t>justo</a:t>
            </a:r>
            <a:r>
              <a:rPr lang="en-US" sz="3200"/>
              <a:t> </a:t>
            </a:r>
            <a:r>
              <a:rPr lang="en-US" sz="3200" err="1"/>
              <a:t>nec</a:t>
            </a:r>
            <a:r>
              <a:rPr lang="en-US" sz="3200"/>
              <a:t> </a:t>
            </a:r>
            <a:r>
              <a:rPr lang="en-US" sz="3200" err="1"/>
              <a:t>turpis</a:t>
            </a:r>
            <a:r>
              <a:rPr lang="en-US" sz="3200"/>
              <a:t> </a:t>
            </a:r>
            <a:r>
              <a:rPr lang="en-US" sz="3200" err="1"/>
              <a:t>malesuada</a:t>
            </a:r>
            <a:r>
              <a:rPr lang="en-US" sz="3200"/>
              <a:t> </a:t>
            </a:r>
            <a:r>
              <a:rPr lang="en-US" sz="3200" err="1"/>
              <a:t>elementum</a:t>
            </a:r>
            <a:r>
              <a:rPr lang="en-US" sz="3200"/>
              <a:t>. Sed </a:t>
            </a:r>
            <a:r>
              <a:rPr lang="en-US" sz="3200" err="1"/>
              <a:t>ultricies</a:t>
            </a:r>
            <a:r>
              <a:rPr lang="en-US" sz="3200"/>
              <a:t> ipsum </a:t>
            </a:r>
            <a:r>
              <a:rPr lang="en-US" sz="3200" err="1"/>
              <a:t>ut</a:t>
            </a:r>
            <a:r>
              <a:rPr lang="en-US" sz="3200"/>
              <a:t> </a:t>
            </a:r>
            <a:r>
              <a:rPr lang="en-US" sz="3200" err="1"/>
              <a:t>malesuada</a:t>
            </a:r>
            <a:r>
              <a:rPr lang="en-US" sz="3200"/>
              <a:t> </a:t>
            </a:r>
            <a:r>
              <a:rPr lang="en-US" sz="3200" err="1"/>
              <a:t>eleifend</a:t>
            </a:r>
            <a:r>
              <a:rPr lang="en-US" sz="3200"/>
              <a:t>.</a:t>
            </a:r>
          </a:p>
          <a:p>
            <a:pPr algn="just"/>
            <a:endParaRPr lang="en-US" sz="3200"/>
          </a:p>
          <a:p>
            <a:pPr algn="just"/>
            <a:r>
              <a:rPr lang="en-US" sz="3200" err="1"/>
              <a:t>Nulla</a:t>
            </a:r>
            <a:r>
              <a:rPr lang="en-US" sz="3200"/>
              <a:t> </a:t>
            </a:r>
            <a:r>
              <a:rPr lang="en-US" sz="3200" err="1"/>
              <a:t>facilisi</a:t>
            </a:r>
            <a:r>
              <a:rPr lang="en-US" sz="3200"/>
              <a:t>. </a:t>
            </a:r>
            <a:r>
              <a:rPr lang="en-US" sz="3200" err="1"/>
              <a:t>Praesent</a:t>
            </a:r>
            <a:r>
              <a:rPr lang="en-US" sz="3200"/>
              <a:t> id dui a </a:t>
            </a:r>
            <a:r>
              <a:rPr lang="en-US" sz="3200" err="1"/>
              <a:t>orci</a:t>
            </a:r>
            <a:r>
              <a:rPr lang="en-US" sz="3200"/>
              <a:t> </a:t>
            </a:r>
            <a:r>
              <a:rPr lang="en-US" sz="3200" err="1"/>
              <a:t>molestie</a:t>
            </a:r>
            <a:r>
              <a:rPr lang="en-US" sz="3200"/>
              <a:t> </a:t>
            </a:r>
            <a:r>
              <a:rPr lang="en-US" sz="3200" err="1"/>
              <a:t>hendrerit</a:t>
            </a:r>
            <a:r>
              <a:rPr lang="en-US" sz="3200"/>
              <a:t>. Donec eros </a:t>
            </a:r>
            <a:r>
              <a:rPr lang="en-US" sz="3200" err="1"/>
              <a:t>turpis</a:t>
            </a:r>
            <a:r>
              <a:rPr lang="en-US" sz="3200"/>
              <a:t>, </a:t>
            </a:r>
            <a:r>
              <a:rPr lang="en-US" sz="3200" err="1"/>
              <a:t>eleifend</a:t>
            </a:r>
            <a:r>
              <a:rPr lang="en-US" sz="3200"/>
              <a:t> </a:t>
            </a:r>
            <a:r>
              <a:rPr lang="en-US" sz="3200" err="1"/>
              <a:t>nec</a:t>
            </a:r>
            <a:r>
              <a:rPr lang="en-US" sz="3200"/>
              <a:t> convallis vitae, </a:t>
            </a:r>
            <a:r>
              <a:rPr lang="en-US" sz="3200" err="1"/>
              <a:t>venenatis</a:t>
            </a:r>
            <a:r>
              <a:rPr lang="en-US" sz="3200"/>
              <a:t> </a:t>
            </a:r>
            <a:r>
              <a:rPr lang="en-US" sz="3200" err="1"/>
              <a:t>quis</a:t>
            </a:r>
            <a:r>
              <a:rPr lang="en-US" sz="3200"/>
              <a:t> </a:t>
            </a:r>
            <a:r>
              <a:rPr lang="en-US" sz="3200" err="1"/>
              <a:t>justo</a:t>
            </a:r>
            <a:r>
              <a:rPr lang="en-US" sz="3200"/>
              <a:t>. Cras vel </a:t>
            </a:r>
            <a:r>
              <a:rPr lang="en-US" sz="3200" err="1"/>
              <a:t>malesuada</a:t>
            </a:r>
            <a:r>
              <a:rPr lang="en-US" sz="3200"/>
              <a:t> </a:t>
            </a:r>
            <a:r>
              <a:rPr lang="en-US" sz="3200" err="1"/>
              <a:t>metus</a:t>
            </a:r>
            <a:r>
              <a:rPr lang="en-US" sz="3200"/>
              <a:t>. Donec </a:t>
            </a:r>
            <a:r>
              <a:rPr lang="en-US" sz="3200" err="1"/>
              <a:t>ut</a:t>
            </a:r>
            <a:r>
              <a:rPr lang="en-US" sz="3200"/>
              <a:t> </a:t>
            </a:r>
            <a:r>
              <a:rPr lang="en-US" sz="3200" err="1"/>
              <a:t>elit</a:t>
            </a:r>
            <a:r>
              <a:rPr lang="en-US" sz="3200"/>
              <a:t> id ex </a:t>
            </a:r>
            <a:r>
              <a:rPr lang="en-US" sz="3200" err="1"/>
              <a:t>tincidunt</a:t>
            </a:r>
            <a:r>
              <a:rPr lang="en-US" sz="3200"/>
              <a:t> </a:t>
            </a:r>
            <a:r>
              <a:rPr lang="en-US" sz="3200" err="1"/>
              <a:t>tristique</a:t>
            </a:r>
            <a:r>
              <a:rPr lang="en-US" sz="3200"/>
              <a:t>. Cras </a:t>
            </a:r>
            <a:r>
              <a:rPr lang="en-US" sz="3200" err="1"/>
              <a:t>facilisis</a:t>
            </a:r>
            <a:r>
              <a:rPr lang="en-US" sz="3200"/>
              <a:t> </a:t>
            </a:r>
            <a:r>
              <a:rPr lang="en-US" sz="3200" err="1"/>
              <a:t>sapien</a:t>
            </a:r>
            <a:r>
              <a:rPr lang="en-US" sz="3200"/>
              <a:t> </a:t>
            </a:r>
            <a:r>
              <a:rPr lang="en-US" sz="3200" err="1"/>
              <a:t>lacus</a:t>
            </a:r>
            <a:r>
              <a:rPr lang="en-US" sz="3200"/>
              <a:t>, </a:t>
            </a:r>
            <a:r>
              <a:rPr lang="en-US" sz="3200" err="1"/>
              <a:t>quis</a:t>
            </a:r>
            <a:r>
              <a:rPr lang="en-US" sz="3200"/>
              <a:t> </a:t>
            </a:r>
            <a:r>
              <a:rPr lang="en-US" sz="3200" err="1"/>
              <a:t>commodo</a:t>
            </a:r>
            <a:r>
              <a:rPr lang="en-US" sz="3200"/>
              <a:t> </a:t>
            </a:r>
            <a:r>
              <a:rPr lang="en-US" sz="3200" err="1"/>
              <a:t>est</a:t>
            </a:r>
            <a:r>
              <a:rPr lang="en-US" sz="3200"/>
              <a:t> </a:t>
            </a:r>
            <a:r>
              <a:rPr lang="en-US" sz="3200" err="1"/>
              <a:t>posuere</a:t>
            </a:r>
            <a:r>
              <a:rPr lang="en-US" sz="3200"/>
              <a:t> ac. </a:t>
            </a:r>
            <a:r>
              <a:rPr lang="en-US" sz="3200" err="1"/>
              <a:t>Fusce</a:t>
            </a:r>
            <a:r>
              <a:rPr lang="en-US" sz="3200"/>
              <a:t> </a:t>
            </a:r>
            <a:r>
              <a:rPr lang="en-US" sz="3200" err="1"/>
              <a:t>tincidunt</a:t>
            </a:r>
            <a:r>
              <a:rPr lang="en-US" sz="3200"/>
              <a:t> </a:t>
            </a:r>
            <a:r>
              <a:rPr lang="en-US" sz="3200" err="1"/>
              <a:t>ullamcorper</a:t>
            </a:r>
            <a:r>
              <a:rPr lang="en-US" sz="3200"/>
              <a:t> </a:t>
            </a:r>
            <a:r>
              <a:rPr lang="en-US" sz="3200" err="1"/>
              <a:t>leo</a:t>
            </a:r>
            <a:r>
              <a:rPr lang="en-US" sz="3200"/>
              <a:t> at </a:t>
            </a:r>
            <a:r>
              <a:rPr lang="en-US" sz="3200" err="1"/>
              <a:t>egestas</a:t>
            </a:r>
            <a:r>
              <a:rPr lang="en-US" sz="3200"/>
              <a:t>.</a:t>
            </a:r>
            <a:endParaRPr lang="en-US" sz="3200">
              <a:cs typeface="Calibri" panose="020F0502020204030204"/>
            </a:endParaRPr>
          </a:p>
        </p:txBody>
      </p:sp>
      <p:sp>
        <p:nvSpPr>
          <p:cNvPr id="42" name="TextBox 41"/>
          <p:cNvSpPr txBox="1"/>
          <p:nvPr/>
        </p:nvSpPr>
        <p:spPr>
          <a:xfrm>
            <a:off x="3185507" y="6338251"/>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spAutoFit/>
          </a:bodyPr>
          <a:lstStyle/>
          <a:p>
            <a:pPr algn="ctr"/>
            <a:r>
              <a:rPr lang="en-US" sz="4800" b="1">
                <a:solidFill>
                  <a:srgbClr val="BB1C3F"/>
                </a:solidFill>
              </a:rPr>
              <a:t>Abstract and Background</a:t>
            </a:r>
          </a:p>
        </p:txBody>
      </p:sp>
      <p:sp>
        <p:nvSpPr>
          <p:cNvPr id="9" name="TextBox 8"/>
          <p:cNvSpPr txBox="1"/>
          <p:nvPr/>
        </p:nvSpPr>
        <p:spPr>
          <a:xfrm>
            <a:off x="7772400" y="914400"/>
            <a:ext cx="22860000" cy="1446550"/>
          </a:xfrm>
          <a:prstGeom prst="rect">
            <a:avLst/>
          </a:prstGeom>
          <a:solidFill>
            <a:schemeClr val="bg1"/>
          </a:solidFill>
        </p:spPr>
        <p:txBody>
          <a:bodyPr wrap="square" lIns="91440" tIns="45720" rIns="91440" bIns="45720" rtlCol="0" anchor="t">
            <a:spAutoFit/>
          </a:bodyPr>
          <a:lstStyle/>
          <a:p>
            <a:pPr algn="ctr"/>
            <a:r>
              <a:rPr lang="en-US" sz="8800" b="1" err="1">
                <a:solidFill>
                  <a:srgbClr val="BB1C3F"/>
                </a:solidFill>
              </a:rPr>
              <a:t>ThinkItThru</a:t>
            </a:r>
            <a:r>
              <a:rPr lang="en-US" sz="8800" b="1">
                <a:solidFill>
                  <a:srgbClr val="BB1C3F"/>
                </a:solidFill>
              </a:rPr>
              <a:t>!</a:t>
            </a:r>
            <a:endParaRPr lang="en-US" sz="8800" b="1">
              <a:solidFill>
                <a:srgbClr val="BB1C3F"/>
              </a:solidFill>
              <a:ea typeface="Calibri"/>
              <a:cs typeface="Calibri"/>
            </a:endParaRPr>
          </a:p>
        </p:txBody>
      </p:sp>
      <p:sp>
        <p:nvSpPr>
          <p:cNvPr id="11" name="TextBox 10"/>
          <p:cNvSpPr txBox="1"/>
          <p:nvPr/>
        </p:nvSpPr>
        <p:spPr>
          <a:xfrm>
            <a:off x="7772400" y="2543144"/>
            <a:ext cx="22860000" cy="923330"/>
          </a:xfrm>
          <a:prstGeom prst="rect">
            <a:avLst/>
          </a:prstGeom>
          <a:noFill/>
        </p:spPr>
        <p:txBody>
          <a:bodyPr wrap="square" lIns="91440" tIns="45720" rIns="91440" bIns="45720" rtlCol="0" anchor="t">
            <a:spAutoFit/>
          </a:bodyPr>
          <a:lstStyle/>
          <a:p>
            <a:pPr algn="ctr"/>
            <a:r>
              <a:rPr lang="en-US" sz="5400">
                <a:ea typeface="Calibri"/>
                <a:cs typeface="Calibri"/>
              </a:rPr>
              <a:t>Jensen Schmidt, Zachary Travis, Levi Wright</a:t>
            </a:r>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730135"/>
            <a:ext cx="22860000" cy="923330"/>
          </a:xfrm>
          <a:prstGeom prst="rect">
            <a:avLst/>
          </a:prstGeom>
          <a:noFill/>
        </p:spPr>
        <p:txBody>
          <a:bodyPr wrap="square" rtlCol="0">
            <a:spAutoFit/>
          </a:bodyPr>
          <a:lstStyle/>
          <a:p>
            <a:pPr algn="ctr"/>
            <a:r>
              <a:rPr lang="en-US" sz="5400"/>
              <a:t>Dept. Of Computer Science and 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sp>
        <p:nvSpPr>
          <p:cNvPr id="51" name="TextBox 50">
            <a:extLst>
              <a:ext uri="{FF2B5EF4-FFF2-40B4-BE49-F238E27FC236}">
                <a16:creationId xmlns:a16="http://schemas.microsoft.com/office/drawing/2014/main" id="{5F260FA1-F34C-E848-8BF8-421439B9412C}"/>
              </a:ext>
            </a:extLst>
          </p:cNvPr>
          <p:cNvSpPr txBox="1"/>
          <p:nvPr/>
        </p:nvSpPr>
        <p:spPr>
          <a:xfrm>
            <a:off x="15435340" y="17534438"/>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Technology</a:t>
            </a:r>
          </a:p>
        </p:txBody>
      </p:sp>
      <p:sp>
        <p:nvSpPr>
          <p:cNvPr id="53" name="TextBox 52">
            <a:extLst>
              <a:ext uri="{FF2B5EF4-FFF2-40B4-BE49-F238E27FC236}">
                <a16:creationId xmlns:a16="http://schemas.microsoft.com/office/drawing/2014/main" id="{9ADEE2E9-7AD4-AF4A-A8DE-2DD6E398169D}"/>
              </a:ext>
            </a:extLst>
          </p:cNvPr>
          <p:cNvSpPr txBox="1"/>
          <p:nvPr/>
        </p:nvSpPr>
        <p:spPr>
          <a:xfrm>
            <a:off x="27810270" y="17534438"/>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spAutoFit/>
          </a:bodyPr>
          <a:lstStyle/>
          <a:p>
            <a:pPr algn="ctr"/>
            <a:r>
              <a:rPr lang="en-US" sz="4800" b="1">
                <a:solidFill>
                  <a:srgbClr val="BB1C3F"/>
                </a:solidFill>
              </a:rPr>
              <a:t>Future Work</a:t>
            </a:r>
            <a:endParaRPr lang="en-US"/>
          </a:p>
        </p:txBody>
      </p:sp>
      <p:sp>
        <p:nvSpPr>
          <p:cNvPr id="63" name="TextBox 62">
            <a:extLst>
              <a:ext uri="{FF2B5EF4-FFF2-40B4-BE49-F238E27FC236}">
                <a16:creationId xmlns:a16="http://schemas.microsoft.com/office/drawing/2014/main" id="{9A32D62A-0501-F949-A5B2-821CB6B360C1}"/>
              </a:ext>
            </a:extLst>
          </p:cNvPr>
          <p:cNvSpPr txBox="1"/>
          <p:nvPr/>
        </p:nvSpPr>
        <p:spPr>
          <a:xfrm>
            <a:off x="13620909" y="6368142"/>
            <a:ext cx="7543800" cy="156966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a:solidFill>
                  <a:srgbClr val="BB1C3F"/>
                </a:solidFill>
              </a:rPr>
              <a:t>Figure 1: </a:t>
            </a:r>
            <a:r>
              <a:rPr lang="en-US" sz="3200"/>
              <a:t>User dashboard upon login, displaying the recommended work time for a task the user inputted, prior. </a:t>
            </a:r>
            <a:endParaRPr lang="en-US" sz="3200">
              <a:ea typeface="Calibri"/>
              <a:cs typeface="Calibri"/>
            </a:endParaRPr>
          </a:p>
        </p:txBody>
      </p:sp>
      <p:sp>
        <p:nvSpPr>
          <p:cNvPr id="64" name="TextBox 63">
            <a:extLst>
              <a:ext uri="{FF2B5EF4-FFF2-40B4-BE49-F238E27FC236}">
                <a16:creationId xmlns:a16="http://schemas.microsoft.com/office/drawing/2014/main" id="{FE4ABEB6-42E0-5448-8797-D240D1D728E0}"/>
              </a:ext>
            </a:extLst>
          </p:cNvPr>
          <p:cNvSpPr txBox="1"/>
          <p:nvPr/>
        </p:nvSpPr>
        <p:spPr>
          <a:xfrm>
            <a:off x="21662549" y="6376233"/>
            <a:ext cx="7543800"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a:solidFill>
                  <a:srgbClr val="BB1C3F"/>
                </a:solidFill>
              </a:rPr>
              <a:t>Figure 2: </a:t>
            </a:r>
            <a:r>
              <a:rPr lang="en-US" sz="3200">
                <a:solidFill>
                  <a:schemeClr val="tx1"/>
                </a:solidFill>
              </a:rPr>
              <a:t>The "New Task" input  screen when a user wants to input a task.</a:t>
            </a:r>
            <a:endParaRPr lang="en-US" sz="3200">
              <a:solidFill>
                <a:schemeClr val="tx1"/>
              </a:solidFill>
              <a:ea typeface="Calibri"/>
              <a:cs typeface="Calibri"/>
            </a:endParaRPr>
          </a:p>
        </p:txBody>
      </p:sp>
      <p:sp>
        <p:nvSpPr>
          <p:cNvPr id="66" name="TextBox 65">
            <a:extLst>
              <a:ext uri="{FF2B5EF4-FFF2-40B4-BE49-F238E27FC236}">
                <a16:creationId xmlns:a16="http://schemas.microsoft.com/office/drawing/2014/main" id="{EC1F8AC7-7AEA-E74F-BE38-74113B20D5C9}"/>
              </a:ext>
            </a:extLst>
          </p:cNvPr>
          <p:cNvSpPr txBox="1"/>
          <p:nvPr/>
        </p:nvSpPr>
        <p:spPr>
          <a:xfrm>
            <a:off x="29677941" y="6326071"/>
            <a:ext cx="7543800" cy="3046988"/>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a:solidFill>
                  <a:srgbClr val="BB1C3F"/>
                </a:solidFill>
              </a:rPr>
              <a:t>Figure 3:</a:t>
            </a:r>
            <a:r>
              <a:rPr lang="en-US" sz="3200">
                <a:solidFill>
                  <a:schemeClr val="tx1"/>
                </a:solidFill>
              </a:rPr>
              <a:t> Our mini-game, "Mind You Garden", that is intended to gamify the experience you receive upon completing tasks and logging in consistently. Game Items modify your experience gain through consumable and permanent items</a:t>
            </a:r>
            <a:endParaRPr lang="en-US" sz="3200">
              <a:solidFill>
                <a:schemeClr val="tx1"/>
              </a:solidFill>
              <a:ea typeface="Calibri"/>
              <a:cs typeface="Calibri"/>
            </a:endParaRPr>
          </a:p>
        </p:txBody>
      </p:sp>
      <p:pic>
        <p:nvPicPr>
          <p:cNvPr id="76" name="Picture 75" descr="A picture containing umbrella, pylon, dome, outdoor object&#10;&#10;Description automatically generated">
            <a:extLst>
              <a:ext uri="{FF2B5EF4-FFF2-40B4-BE49-F238E27FC236}">
                <a16:creationId xmlns:a16="http://schemas.microsoft.com/office/drawing/2014/main" id="{437D038A-EC4F-AB43-9790-21762BF482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75600" y="914400"/>
            <a:ext cx="3768436" cy="3657600"/>
          </a:xfrm>
          <a:prstGeom prst="rect">
            <a:avLst/>
          </a:prstGeom>
        </p:spPr>
      </p:pic>
      <p:cxnSp>
        <p:nvCxnSpPr>
          <p:cNvPr id="78" name="Straight Connector 77">
            <a:extLst>
              <a:ext uri="{FF2B5EF4-FFF2-40B4-BE49-F238E27FC236}">
                <a16:creationId xmlns:a16="http://schemas.microsoft.com/office/drawing/2014/main" id="{13D3A641-3556-174E-81A8-FB2A256E9AF5}"/>
              </a:ext>
            </a:extLst>
          </p:cNvPr>
          <p:cNvCxnSpPr/>
          <p:nvPr/>
        </p:nvCxnSpPr>
        <p:spPr>
          <a:xfrm>
            <a:off x="1452113" y="5553973"/>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0626FE2-630E-3707-4970-FE2177F2B5DB}"/>
              </a:ext>
            </a:extLst>
          </p:cNvPr>
          <p:cNvSpPr txBox="1"/>
          <p:nvPr/>
        </p:nvSpPr>
        <p:spPr>
          <a:xfrm>
            <a:off x="13631111" y="18448840"/>
            <a:ext cx="11171615" cy="994118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a:t> Lorem ipsum dolor sit </a:t>
            </a:r>
            <a:r>
              <a:rPr lang="en-US" sz="3200" err="1"/>
              <a:t>amet</a:t>
            </a:r>
            <a:r>
              <a:rPr lang="en-US" sz="3200"/>
              <a:t>, </a:t>
            </a:r>
            <a:r>
              <a:rPr lang="en-US" sz="3200" err="1"/>
              <a:t>consectetur</a:t>
            </a:r>
            <a:r>
              <a:rPr lang="en-US" sz="3200"/>
              <a:t> </a:t>
            </a:r>
            <a:r>
              <a:rPr lang="en-US" sz="3200" err="1"/>
              <a:t>adipiscing</a:t>
            </a:r>
            <a:r>
              <a:rPr lang="en-US" sz="3200"/>
              <a:t> </a:t>
            </a:r>
            <a:r>
              <a:rPr lang="en-US" sz="3200" err="1"/>
              <a:t>elit</a:t>
            </a:r>
            <a:r>
              <a:rPr lang="en-US" sz="3200"/>
              <a:t>. </a:t>
            </a:r>
            <a:r>
              <a:rPr lang="en-US" sz="3200" err="1"/>
              <a:t>Aliquam</a:t>
            </a:r>
            <a:r>
              <a:rPr lang="en-US" sz="3200"/>
              <a:t> </a:t>
            </a:r>
            <a:r>
              <a:rPr lang="en-US" sz="3200" err="1"/>
              <a:t>hendrerit</a:t>
            </a:r>
            <a:r>
              <a:rPr lang="en-US" sz="3200"/>
              <a:t> </a:t>
            </a:r>
            <a:r>
              <a:rPr lang="en-US" sz="3200" err="1"/>
              <a:t>laoreet</a:t>
            </a:r>
            <a:r>
              <a:rPr lang="en-US" sz="3200"/>
              <a:t> ante </a:t>
            </a:r>
            <a:r>
              <a:rPr lang="en-US" sz="3200" err="1"/>
              <a:t>eget</a:t>
            </a:r>
            <a:r>
              <a:rPr lang="en-US" sz="3200"/>
              <a:t> </a:t>
            </a:r>
            <a:r>
              <a:rPr lang="en-US" sz="3200" err="1"/>
              <a:t>commodo</a:t>
            </a:r>
            <a:r>
              <a:rPr lang="en-US" sz="3200"/>
              <a:t>. </a:t>
            </a:r>
            <a:r>
              <a:rPr lang="en-US" sz="3200" err="1"/>
              <a:t>Aliquam</a:t>
            </a:r>
            <a:r>
              <a:rPr lang="en-US" sz="3200"/>
              <a:t> </a:t>
            </a:r>
            <a:r>
              <a:rPr lang="en-US" sz="3200" err="1"/>
              <a:t>erat</a:t>
            </a:r>
            <a:r>
              <a:rPr lang="en-US" sz="3200"/>
              <a:t> </a:t>
            </a:r>
            <a:r>
              <a:rPr lang="en-US" sz="3200" err="1"/>
              <a:t>volutpat</a:t>
            </a:r>
            <a:r>
              <a:rPr lang="en-US" sz="3200"/>
              <a:t>. </a:t>
            </a:r>
            <a:r>
              <a:rPr lang="en-US" sz="3200" err="1"/>
              <a:t>Curabitur</a:t>
            </a:r>
            <a:r>
              <a:rPr lang="en-US" sz="3200"/>
              <a:t> </a:t>
            </a:r>
            <a:r>
              <a:rPr lang="en-US" sz="3200" err="1"/>
              <a:t>nunc</a:t>
            </a:r>
            <a:r>
              <a:rPr lang="en-US" sz="3200"/>
              <a:t> </a:t>
            </a:r>
            <a:r>
              <a:rPr lang="en-US" sz="3200" err="1"/>
              <a:t>nibh</a:t>
            </a:r>
            <a:r>
              <a:rPr lang="en-US" sz="3200"/>
              <a:t>, </a:t>
            </a:r>
            <a:r>
              <a:rPr lang="en-US" sz="3200" err="1"/>
              <a:t>luctus</a:t>
            </a:r>
            <a:r>
              <a:rPr lang="en-US" sz="3200"/>
              <a:t> </a:t>
            </a:r>
            <a:r>
              <a:rPr lang="en-US" sz="3200" err="1"/>
              <a:t>quis</a:t>
            </a:r>
            <a:r>
              <a:rPr lang="en-US" sz="3200"/>
              <a:t> eros vel, </a:t>
            </a:r>
            <a:r>
              <a:rPr lang="en-US" sz="3200" err="1"/>
              <a:t>aliquet</a:t>
            </a:r>
            <a:r>
              <a:rPr lang="en-US" sz="3200"/>
              <a:t> </a:t>
            </a:r>
            <a:r>
              <a:rPr lang="en-US" sz="3200" err="1"/>
              <a:t>laoreet</a:t>
            </a:r>
            <a:r>
              <a:rPr lang="en-US" sz="3200"/>
              <a:t> </a:t>
            </a:r>
            <a:r>
              <a:rPr lang="en-US" sz="3200" err="1"/>
              <a:t>urna</a:t>
            </a:r>
            <a:r>
              <a:rPr lang="en-US" sz="3200"/>
              <a:t>. </a:t>
            </a:r>
            <a:r>
              <a:rPr lang="en-US" sz="3200" err="1"/>
              <a:t>Aliquam</a:t>
            </a:r>
            <a:r>
              <a:rPr lang="en-US" sz="3200"/>
              <a:t> </a:t>
            </a:r>
            <a:r>
              <a:rPr lang="en-US" sz="3200" err="1"/>
              <a:t>erat</a:t>
            </a:r>
            <a:r>
              <a:rPr lang="en-US" sz="3200"/>
              <a:t> </a:t>
            </a:r>
            <a:r>
              <a:rPr lang="en-US" sz="3200" err="1"/>
              <a:t>volutpat</a:t>
            </a:r>
            <a:r>
              <a:rPr lang="en-US" sz="3200"/>
              <a:t>. Mauris </a:t>
            </a:r>
            <a:r>
              <a:rPr lang="en-US" sz="3200" err="1"/>
              <a:t>ultrices</a:t>
            </a:r>
            <a:r>
              <a:rPr lang="en-US" sz="3200"/>
              <a:t> mi id </a:t>
            </a:r>
            <a:r>
              <a:rPr lang="en-US" sz="3200" err="1"/>
              <a:t>erat</a:t>
            </a:r>
            <a:r>
              <a:rPr lang="en-US" sz="3200"/>
              <a:t> </a:t>
            </a:r>
            <a:r>
              <a:rPr lang="en-US" sz="3200" err="1"/>
              <a:t>efficitur</a:t>
            </a:r>
            <a:r>
              <a:rPr lang="en-US" sz="3200"/>
              <a:t>, at </a:t>
            </a:r>
            <a:r>
              <a:rPr lang="en-US" sz="3200" err="1"/>
              <a:t>mattis</a:t>
            </a:r>
            <a:r>
              <a:rPr lang="en-US" sz="3200"/>
              <a:t> lorem </a:t>
            </a:r>
            <a:r>
              <a:rPr lang="en-US" sz="3200" err="1"/>
              <a:t>mattis</a:t>
            </a:r>
            <a:r>
              <a:rPr lang="en-US" sz="3200"/>
              <a:t>. </a:t>
            </a:r>
            <a:r>
              <a:rPr lang="en-US" sz="3200" err="1"/>
              <a:t>Aliquam</a:t>
            </a:r>
            <a:r>
              <a:rPr lang="en-US" sz="3200"/>
              <a:t> </a:t>
            </a:r>
            <a:r>
              <a:rPr lang="en-US" sz="3200" err="1"/>
              <a:t>eu</a:t>
            </a:r>
            <a:r>
              <a:rPr lang="en-US" sz="3200"/>
              <a:t> lacinia eros. Sed </a:t>
            </a:r>
            <a:r>
              <a:rPr lang="en-US" sz="3200" err="1"/>
              <a:t>facilisis</a:t>
            </a:r>
            <a:r>
              <a:rPr lang="en-US" sz="3200"/>
              <a:t> </a:t>
            </a:r>
            <a:r>
              <a:rPr lang="en-US" sz="3200" err="1"/>
              <a:t>neque</a:t>
            </a:r>
            <a:r>
              <a:rPr lang="en-US" sz="3200"/>
              <a:t> </a:t>
            </a:r>
            <a:r>
              <a:rPr lang="en-US" sz="3200" err="1"/>
              <a:t>tortor</a:t>
            </a:r>
            <a:r>
              <a:rPr lang="en-US" sz="3200"/>
              <a:t>, id porta </a:t>
            </a:r>
            <a:r>
              <a:rPr lang="en-US" sz="3200" err="1"/>
              <a:t>sem</a:t>
            </a:r>
            <a:r>
              <a:rPr lang="en-US" sz="3200"/>
              <a:t> </a:t>
            </a:r>
            <a:r>
              <a:rPr lang="en-US" sz="3200" err="1"/>
              <a:t>pellentesque</a:t>
            </a:r>
            <a:r>
              <a:rPr lang="en-US" sz="3200"/>
              <a:t> dictum. </a:t>
            </a:r>
            <a:r>
              <a:rPr lang="en-US" sz="3200" err="1"/>
              <a:t>Pellentesque</a:t>
            </a:r>
            <a:r>
              <a:rPr lang="en-US" sz="3200"/>
              <a:t> habitant </a:t>
            </a:r>
            <a:r>
              <a:rPr lang="en-US" sz="3200" err="1"/>
              <a:t>morbi</a:t>
            </a:r>
            <a:r>
              <a:rPr lang="en-US" sz="3200"/>
              <a:t> </a:t>
            </a:r>
            <a:r>
              <a:rPr lang="en-US" sz="3200" err="1"/>
              <a:t>tristique</a:t>
            </a:r>
            <a:r>
              <a:rPr lang="en-US" sz="3200"/>
              <a:t> </a:t>
            </a:r>
            <a:r>
              <a:rPr lang="en-US" sz="3200" err="1"/>
              <a:t>senectus</a:t>
            </a:r>
            <a:r>
              <a:rPr lang="en-US" sz="3200"/>
              <a:t> et </a:t>
            </a:r>
            <a:r>
              <a:rPr lang="en-US" sz="3200" err="1"/>
              <a:t>netus</a:t>
            </a:r>
            <a:r>
              <a:rPr lang="en-US" sz="3200"/>
              <a:t> et </a:t>
            </a:r>
            <a:r>
              <a:rPr lang="en-US" sz="3200" err="1"/>
              <a:t>malesuada</a:t>
            </a:r>
            <a:r>
              <a:rPr lang="en-US" sz="3200"/>
              <a:t> fames ac </a:t>
            </a:r>
            <a:r>
              <a:rPr lang="en-US" sz="3200" err="1"/>
              <a:t>turpis</a:t>
            </a:r>
            <a:r>
              <a:rPr lang="en-US" sz="3200"/>
              <a:t> </a:t>
            </a:r>
            <a:r>
              <a:rPr lang="en-US" sz="3200" err="1"/>
              <a:t>egestas</a:t>
            </a:r>
            <a:r>
              <a:rPr lang="en-US" sz="3200"/>
              <a:t>. Vestibulum </a:t>
            </a:r>
            <a:r>
              <a:rPr lang="en-US" sz="3200" err="1"/>
              <a:t>sem</a:t>
            </a:r>
            <a:r>
              <a:rPr lang="en-US" sz="3200"/>
              <a:t> </a:t>
            </a:r>
            <a:r>
              <a:rPr lang="en-US" sz="3200" err="1"/>
              <a:t>turpis</a:t>
            </a:r>
            <a:r>
              <a:rPr lang="en-US" sz="3200"/>
              <a:t>, </a:t>
            </a:r>
            <a:r>
              <a:rPr lang="en-US" sz="3200" err="1"/>
              <a:t>iaculis</a:t>
            </a:r>
            <a:r>
              <a:rPr lang="en-US" sz="3200"/>
              <a:t> et </a:t>
            </a:r>
            <a:r>
              <a:rPr lang="en-US" sz="3200" err="1"/>
              <a:t>lacus</a:t>
            </a:r>
            <a:r>
              <a:rPr lang="en-US" sz="3200"/>
              <a:t> </a:t>
            </a:r>
            <a:r>
              <a:rPr lang="en-US" sz="3200" err="1"/>
              <a:t>nec</a:t>
            </a:r>
            <a:r>
              <a:rPr lang="en-US" sz="3200"/>
              <a:t>, </a:t>
            </a:r>
            <a:r>
              <a:rPr lang="en-US" sz="3200" err="1"/>
              <a:t>rutrum</a:t>
            </a:r>
            <a:r>
              <a:rPr lang="en-US" sz="3200"/>
              <a:t> </a:t>
            </a:r>
            <a:r>
              <a:rPr lang="en-US" sz="3200" err="1"/>
              <a:t>laoreet</a:t>
            </a:r>
            <a:r>
              <a:rPr lang="en-US" sz="3200"/>
              <a:t> mi. Donec ligula </a:t>
            </a:r>
            <a:r>
              <a:rPr lang="en-US" sz="3200" err="1"/>
              <a:t>felis</a:t>
            </a:r>
            <a:r>
              <a:rPr lang="en-US" sz="3200"/>
              <a:t>, </a:t>
            </a:r>
            <a:r>
              <a:rPr lang="en-US" sz="3200" err="1"/>
              <a:t>eleifend</a:t>
            </a:r>
            <a:r>
              <a:rPr lang="en-US" sz="3200"/>
              <a:t> </a:t>
            </a:r>
            <a:r>
              <a:rPr lang="en-US" sz="3200" err="1"/>
              <a:t>imperdiet</a:t>
            </a:r>
            <a:r>
              <a:rPr lang="en-US" sz="3200"/>
              <a:t> </a:t>
            </a:r>
            <a:r>
              <a:rPr lang="en-US" sz="3200" err="1"/>
              <a:t>ullamcorper</a:t>
            </a:r>
            <a:r>
              <a:rPr lang="en-US" sz="3200"/>
              <a:t> non, </a:t>
            </a:r>
            <a:r>
              <a:rPr lang="en-US" sz="3200" err="1"/>
              <a:t>tincidunt</a:t>
            </a:r>
            <a:r>
              <a:rPr lang="en-US" sz="3200"/>
              <a:t> vel </a:t>
            </a:r>
            <a:r>
              <a:rPr lang="en-US" sz="3200" err="1"/>
              <a:t>nunc</a:t>
            </a:r>
            <a:r>
              <a:rPr lang="en-US" sz="3200"/>
              <a:t>. Sed </a:t>
            </a:r>
            <a:r>
              <a:rPr lang="en-US" sz="3200" err="1"/>
              <a:t>sed</a:t>
            </a:r>
            <a:r>
              <a:rPr lang="en-US" sz="3200"/>
              <a:t> </a:t>
            </a:r>
            <a:r>
              <a:rPr lang="en-US" sz="3200" err="1"/>
              <a:t>congue</a:t>
            </a:r>
            <a:r>
              <a:rPr lang="en-US" sz="3200"/>
              <a:t> </a:t>
            </a:r>
            <a:r>
              <a:rPr lang="en-US" sz="3200" err="1"/>
              <a:t>lacus</a:t>
            </a:r>
            <a:r>
              <a:rPr lang="en-US" sz="3200"/>
              <a:t>, sit </a:t>
            </a:r>
            <a:r>
              <a:rPr lang="en-US" sz="3200" err="1"/>
              <a:t>amet</a:t>
            </a:r>
            <a:r>
              <a:rPr lang="en-US" sz="3200"/>
              <a:t> </a:t>
            </a:r>
            <a:r>
              <a:rPr lang="en-US" sz="3200" err="1"/>
              <a:t>elementum</a:t>
            </a:r>
            <a:r>
              <a:rPr lang="en-US" sz="3200"/>
              <a:t> </a:t>
            </a:r>
            <a:r>
              <a:rPr lang="en-US" sz="3200" err="1"/>
              <a:t>purus</a:t>
            </a:r>
            <a:r>
              <a:rPr lang="en-US" sz="3200"/>
              <a:t>. Orci </a:t>
            </a:r>
            <a:r>
              <a:rPr lang="en-US" sz="3200" err="1"/>
              <a:t>varius</a:t>
            </a:r>
            <a:r>
              <a:rPr lang="en-US" sz="3200"/>
              <a:t> </a:t>
            </a:r>
            <a:r>
              <a:rPr lang="en-US" sz="3200" err="1"/>
              <a:t>natoque</a:t>
            </a:r>
            <a:r>
              <a:rPr lang="en-US" sz="3200"/>
              <a:t> </a:t>
            </a:r>
            <a:r>
              <a:rPr lang="en-US" sz="3200" err="1"/>
              <a:t>penatibus</a:t>
            </a:r>
            <a:r>
              <a:rPr lang="en-US" sz="3200"/>
              <a:t> et </a:t>
            </a:r>
            <a:r>
              <a:rPr lang="en-US" sz="3200" err="1"/>
              <a:t>magnis</a:t>
            </a:r>
            <a:r>
              <a:rPr lang="en-US" sz="3200"/>
              <a:t> dis parturient </a:t>
            </a:r>
            <a:r>
              <a:rPr lang="en-US" sz="3200" err="1"/>
              <a:t>montes</a:t>
            </a:r>
            <a:r>
              <a:rPr lang="en-US" sz="3200"/>
              <a:t>, </a:t>
            </a:r>
            <a:r>
              <a:rPr lang="en-US" sz="3200" err="1"/>
              <a:t>nascetur</a:t>
            </a:r>
            <a:r>
              <a:rPr lang="en-US" sz="3200"/>
              <a:t> </a:t>
            </a:r>
            <a:r>
              <a:rPr lang="en-US" sz="3200" err="1"/>
              <a:t>ridiculus</a:t>
            </a:r>
            <a:r>
              <a:rPr lang="en-US" sz="3200"/>
              <a:t> mus. In vel </a:t>
            </a:r>
            <a:r>
              <a:rPr lang="en-US" sz="3200" err="1"/>
              <a:t>ultrices</a:t>
            </a:r>
            <a:r>
              <a:rPr lang="en-US" sz="3200"/>
              <a:t> magna. In vel </a:t>
            </a:r>
            <a:r>
              <a:rPr lang="en-US" sz="3200" err="1"/>
              <a:t>justo</a:t>
            </a:r>
            <a:r>
              <a:rPr lang="en-US" sz="3200"/>
              <a:t> </a:t>
            </a:r>
            <a:r>
              <a:rPr lang="en-US" sz="3200" err="1"/>
              <a:t>nec</a:t>
            </a:r>
            <a:r>
              <a:rPr lang="en-US" sz="3200"/>
              <a:t> </a:t>
            </a:r>
            <a:r>
              <a:rPr lang="en-US" sz="3200" err="1"/>
              <a:t>turpis</a:t>
            </a:r>
            <a:r>
              <a:rPr lang="en-US" sz="3200"/>
              <a:t> </a:t>
            </a:r>
            <a:r>
              <a:rPr lang="en-US" sz="3200" err="1"/>
              <a:t>malesuada</a:t>
            </a:r>
            <a:r>
              <a:rPr lang="en-US" sz="3200"/>
              <a:t> </a:t>
            </a:r>
            <a:r>
              <a:rPr lang="en-US" sz="3200" err="1"/>
              <a:t>elementum</a:t>
            </a:r>
            <a:r>
              <a:rPr lang="en-US" sz="3200"/>
              <a:t>. Sed </a:t>
            </a:r>
            <a:r>
              <a:rPr lang="en-US" sz="3200" err="1"/>
              <a:t>ultricies</a:t>
            </a:r>
            <a:r>
              <a:rPr lang="en-US" sz="3200"/>
              <a:t> ipsum </a:t>
            </a:r>
            <a:r>
              <a:rPr lang="en-US" sz="3200" err="1"/>
              <a:t>ut</a:t>
            </a:r>
            <a:r>
              <a:rPr lang="en-US" sz="3200"/>
              <a:t> </a:t>
            </a:r>
            <a:r>
              <a:rPr lang="en-US" sz="3200" err="1"/>
              <a:t>malesuada</a:t>
            </a:r>
            <a:r>
              <a:rPr lang="en-US" sz="3200"/>
              <a:t> </a:t>
            </a:r>
            <a:r>
              <a:rPr lang="en-US" sz="3200" err="1"/>
              <a:t>eleifend</a:t>
            </a:r>
            <a:r>
              <a:rPr lang="en-US" sz="3200"/>
              <a:t>.</a:t>
            </a:r>
          </a:p>
          <a:p>
            <a:pPr algn="just"/>
            <a:endParaRPr lang="en-US" sz="3200"/>
          </a:p>
          <a:p>
            <a:pPr algn="just"/>
            <a:r>
              <a:rPr lang="en-US" sz="3200" err="1"/>
              <a:t>Nulla</a:t>
            </a:r>
            <a:r>
              <a:rPr lang="en-US" sz="3200"/>
              <a:t> </a:t>
            </a:r>
            <a:r>
              <a:rPr lang="en-US" sz="3200" err="1"/>
              <a:t>facilisi</a:t>
            </a:r>
            <a:r>
              <a:rPr lang="en-US" sz="3200"/>
              <a:t>. </a:t>
            </a:r>
            <a:r>
              <a:rPr lang="en-US" sz="3200" err="1"/>
              <a:t>Praesent</a:t>
            </a:r>
            <a:r>
              <a:rPr lang="en-US" sz="3200"/>
              <a:t> id dui a </a:t>
            </a:r>
            <a:r>
              <a:rPr lang="en-US" sz="3200" err="1"/>
              <a:t>orci</a:t>
            </a:r>
            <a:r>
              <a:rPr lang="en-US" sz="3200"/>
              <a:t> </a:t>
            </a:r>
            <a:r>
              <a:rPr lang="en-US" sz="3200" err="1"/>
              <a:t>molestie</a:t>
            </a:r>
            <a:r>
              <a:rPr lang="en-US" sz="3200"/>
              <a:t> </a:t>
            </a:r>
            <a:r>
              <a:rPr lang="en-US" sz="3200" err="1"/>
              <a:t>hendrerit</a:t>
            </a:r>
            <a:r>
              <a:rPr lang="en-US" sz="3200"/>
              <a:t>. Donec eros </a:t>
            </a:r>
            <a:r>
              <a:rPr lang="en-US" sz="3200" err="1"/>
              <a:t>turpis</a:t>
            </a:r>
            <a:r>
              <a:rPr lang="en-US" sz="3200"/>
              <a:t>, </a:t>
            </a:r>
            <a:r>
              <a:rPr lang="en-US" sz="3200" err="1"/>
              <a:t>eleifend</a:t>
            </a:r>
            <a:r>
              <a:rPr lang="en-US" sz="3200"/>
              <a:t> </a:t>
            </a:r>
            <a:r>
              <a:rPr lang="en-US" sz="3200" err="1"/>
              <a:t>nec</a:t>
            </a:r>
            <a:r>
              <a:rPr lang="en-US" sz="3200"/>
              <a:t> convallis vitae, </a:t>
            </a:r>
            <a:r>
              <a:rPr lang="en-US" sz="3200" err="1"/>
              <a:t>venenatis</a:t>
            </a:r>
            <a:r>
              <a:rPr lang="en-US" sz="3200"/>
              <a:t> </a:t>
            </a:r>
            <a:r>
              <a:rPr lang="en-US" sz="3200" err="1"/>
              <a:t>quis</a:t>
            </a:r>
            <a:r>
              <a:rPr lang="en-US" sz="3200"/>
              <a:t> </a:t>
            </a:r>
            <a:r>
              <a:rPr lang="en-US" sz="3200" err="1"/>
              <a:t>justo</a:t>
            </a:r>
            <a:r>
              <a:rPr lang="en-US" sz="3200"/>
              <a:t>. Cras vel </a:t>
            </a:r>
            <a:r>
              <a:rPr lang="en-US" sz="3200" err="1"/>
              <a:t>malesuada</a:t>
            </a:r>
            <a:r>
              <a:rPr lang="en-US" sz="3200"/>
              <a:t> </a:t>
            </a:r>
            <a:r>
              <a:rPr lang="en-US" sz="3200" err="1"/>
              <a:t>metus</a:t>
            </a:r>
            <a:r>
              <a:rPr lang="en-US" sz="3200"/>
              <a:t>. Donec </a:t>
            </a:r>
            <a:r>
              <a:rPr lang="en-US" sz="3200" err="1"/>
              <a:t>ut</a:t>
            </a:r>
            <a:r>
              <a:rPr lang="en-US" sz="3200"/>
              <a:t> </a:t>
            </a:r>
            <a:r>
              <a:rPr lang="en-US" sz="3200" err="1"/>
              <a:t>elit</a:t>
            </a:r>
            <a:r>
              <a:rPr lang="en-US" sz="3200"/>
              <a:t> id ex </a:t>
            </a:r>
            <a:r>
              <a:rPr lang="en-US" sz="3200" err="1"/>
              <a:t>tincidunt</a:t>
            </a:r>
            <a:r>
              <a:rPr lang="en-US" sz="3200"/>
              <a:t> </a:t>
            </a:r>
            <a:r>
              <a:rPr lang="en-US" sz="3200" err="1"/>
              <a:t>tristique</a:t>
            </a:r>
            <a:r>
              <a:rPr lang="en-US" sz="3200"/>
              <a:t>. Cras </a:t>
            </a:r>
            <a:r>
              <a:rPr lang="en-US" sz="3200" err="1"/>
              <a:t>facilisis</a:t>
            </a:r>
            <a:r>
              <a:rPr lang="en-US" sz="3200"/>
              <a:t> </a:t>
            </a:r>
            <a:r>
              <a:rPr lang="en-US" sz="3200" err="1"/>
              <a:t>sapien</a:t>
            </a:r>
            <a:r>
              <a:rPr lang="en-US" sz="3200"/>
              <a:t> </a:t>
            </a:r>
            <a:r>
              <a:rPr lang="en-US" sz="3200" err="1"/>
              <a:t>lacus</a:t>
            </a:r>
            <a:r>
              <a:rPr lang="en-US" sz="3200"/>
              <a:t>, </a:t>
            </a:r>
            <a:r>
              <a:rPr lang="en-US" sz="3200" err="1"/>
              <a:t>quis</a:t>
            </a:r>
            <a:r>
              <a:rPr lang="en-US" sz="3200"/>
              <a:t> </a:t>
            </a:r>
            <a:r>
              <a:rPr lang="en-US" sz="3200" err="1"/>
              <a:t>commodo</a:t>
            </a:r>
            <a:r>
              <a:rPr lang="en-US" sz="3200"/>
              <a:t> </a:t>
            </a:r>
            <a:r>
              <a:rPr lang="en-US" sz="3200" err="1"/>
              <a:t>est</a:t>
            </a:r>
            <a:r>
              <a:rPr lang="en-US" sz="3200"/>
              <a:t> </a:t>
            </a:r>
            <a:r>
              <a:rPr lang="en-US" sz="3200" err="1"/>
              <a:t>posuere</a:t>
            </a:r>
            <a:r>
              <a:rPr lang="en-US" sz="3200"/>
              <a:t> ac. </a:t>
            </a:r>
            <a:r>
              <a:rPr lang="en-US" sz="3200" err="1"/>
              <a:t>Fusce</a:t>
            </a:r>
            <a:r>
              <a:rPr lang="en-US" sz="3200"/>
              <a:t> </a:t>
            </a:r>
            <a:r>
              <a:rPr lang="en-US" sz="3200" err="1"/>
              <a:t>tincidunt</a:t>
            </a:r>
            <a:r>
              <a:rPr lang="en-US" sz="3200"/>
              <a:t> </a:t>
            </a:r>
            <a:r>
              <a:rPr lang="en-US" sz="3200" err="1"/>
              <a:t>ullamcorper</a:t>
            </a:r>
            <a:r>
              <a:rPr lang="en-US" sz="3200"/>
              <a:t> </a:t>
            </a:r>
            <a:r>
              <a:rPr lang="en-US" sz="3200" err="1"/>
              <a:t>leo</a:t>
            </a:r>
            <a:r>
              <a:rPr lang="en-US" sz="3200"/>
              <a:t> at </a:t>
            </a:r>
            <a:r>
              <a:rPr lang="en-US" sz="3200" err="1"/>
              <a:t>egestas</a:t>
            </a:r>
            <a:r>
              <a:rPr lang="en-US" sz="3200"/>
              <a:t>. </a:t>
            </a:r>
          </a:p>
        </p:txBody>
      </p:sp>
      <p:sp>
        <p:nvSpPr>
          <p:cNvPr id="6" name="TextBox 5">
            <a:extLst>
              <a:ext uri="{FF2B5EF4-FFF2-40B4-BE49-F238E27FC236}">
                <a16:creationId xmlns:a16="http://schemas.microsoft.com/office/drawing/2014/main" id="{AB1C0F0C-C5EC-440C-9D8C-299C803C46AA}"/>
              </a:ext>
            </a:extLst>
          </p:cNvPr>
          <p:cNvSpPr txBox="1"/>
          <p:nvPr/>
        </p:nvSpPr>
        <p:spPr>
          <a:xfrm>
            <a:off x="25953172" y="18448840"/>
            <a:ext cx="11171615" cy="8463855"/>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t> Lorem ipsum dolor sit </a:t>
            </a:r>
            <a:r>
              <a:rPr lang="en-US" sz="3200" err="1"/>
              <a:t>amet</a:t>
            </a:r>
            <a:r>
              <a:rPr lang="en-US" sz="3200"/>
              <a:t>, </a:t>
            </a:r>
            <a:r>
              <a:rPr lang="en-US" sz="3200" err="1"/>
              <a:t>consectetur</a:t>
            </a:r>
            <a:r>
              <a:rPr lang="en-US" sz="3200"/>
              <a:t> </a:t>
            </a:r>
            <a:r>
              <a:rPr lang="en-US" sz="3200" err="1"/>
              <a:t>adipiscing</a:t>
            </a:r>
            <a:r>
              <a:rPr lang="en-US" sz="3200"/>
              <a:t> </a:t>
            </a:r>
            <a:r>
              <a:rPr lang="en-US" sz="3200" err="1"/>
              <a:t>elit</a:t>
            </a:r>
            <a:r>
              <a:rPr lang="en-US" sz="3200"/>
              <a:t>. </a:t>
            </a:r>
            <a:r>
              <a:rPr lang="en-US" sz="3200" err="1"/>
              <a:t>Aliquam</a:t>
            </a:r>
            <a:r>
              <a:rPr lang="en-US" sz="3200"/>
              <a:t> </a:t>
            </a:r>
            <a:r>
              <a:rPr lang="en-US" sz="3200" err="1"/>
              <a:t>hendrerit</a:t>
            </a:r>
            <a:r>
              <a:rPr lang="en-US" sz="3200"/>
              <a:t> </a:t>
            </a:r>
            <a:r>
              <a:rPr lang="en-US" sz="3200" err="1"/>
              <a:t>laoreet</a:t>
            </a:r>
            <a:r>
              <a:rPr lang="en-US" sz="3200"/>
              <a:t> ante </a:t>
            </a:r>
            <a:r>
              <a:rPr lang="en-US" sz="3200" err="1"/>
              <a:t>eget</a:t>
            </a:r>
            <a:r>
              <a:rPr lang="en-US" sz="3200"/>
              <a:t> </a:t>
            </a:r>
            <a:r>
              <a:rPr lang="en-US" sz="3200" err="1"/>
              <a:t>commodo</a:t>
            </a:r>
            <a:r>
              <a:rPr lang="en-US" sz="3200"/>
              <a:t>. </a:t>
            </a:r>
            <a:r>
              <a:rPr lang="en-US" sz="3200" err="1"/>
              <a:t>Aliquam</a:t>
            </a:r>
            <a:r>
              <a:rPr lang="en-US" sz="3200"/>
              <a:t> </a:t>
            </a:r>
            <a:r>
              <a:rPr lang="en-US" sz="3200" err="1"/>
              <a:t>erat</a:t>
            </a:r>
            <a:r>
              <a:rPr lang="en-US" sz="3200"/>
              <a:t> </a:t>
            </a:r>
            <a:r>
              <a:rPr lang="en-US" sz="3200" err="1"/>
              <a:t>volutpat</a:t>
            </a:r>
            <a:r>
              <a:rPr lang="en-US" sz="3200"/>
              <a:t>. </a:t>
            </a:r>
            <a:r>
              <a:rPr lang="en-US" sz="3200" err="1"/>
              <a:t>Curabitur</a:t>
            </a:r>
            <a:r>
              <a:rPr lang="en-US" sz="3200"/>
              <a:t> </a:t>
            </a:r>
            <a:r>
              <a:rPr lang="en-US" sz="3200" err="1"/>
              <a:t>nunc</a:t>
            </a:r>
            <a:r>
              <a:rPr lang="en-US" sz="3200"/>
              <a:t> </a:t>
            </a:r>
            <a:r>
              <a:rPr lang="en-US" sz="3200" err="1"/>
              <a:t>nibh</a:t>
            </a:r>
            <a:r>
              <a:rPr lang="en-US" sz="3200"/>
              <a:t>, </a:t>
            </a:r>
            <a:r>
              <a:rPr lang="en-US" sz="3200" err="1"/>
              <a:t>luctus</a:t>
            </a:r>
            <a:r>
              <a:rPr lang="en-US" sz="3200"/>
              <a:t> </a:t>
            </a:r>
            <a:r>
              <a:rPr lang="en-US" sz="3200" err="1"/>
              <a:t>quis</a:t>
            </a:r>
            <a:r>
              <a:rPr lang="en-US" sz="3200"/>
              <a:t> eros vel, </a:t>
            </a:r>
            <a:r>
              <a:rPr lang="en-US" sz="3200" err="1"/>
              <a:t>aliquet</a:t>
            </a:r>
            <a:r>
              <a:rPr lang="en-US" sz="3200"/>
              <a:t> </a:t>
            </a:r>
            <a:r>
              <a:rPr lang="en-US" sz="3200" err="1"/>
              <a:t>laoreet</a:t>
            </a:r>
            <a:r>
              <a:rPr lang="en-US" sz="3200"/>
              <a:t> </a:t>
            </a:r>
            <a:r>
              <a:rPr lang="en-US" sz="3200" err="1"/>
              <a:t>urna</a:t>
            </a:r>
            <a:r>
              <a:rPr lang="en-US" sz="3200"/>
              <a:t>. </a:t>
            </a:r>
            <a:r>
              <a:rPr lang="en-US" sz="3200" err="1"/>
              <a:t>Aliquam</a:t>
            </a:r>
            <a:r>
              <a:rPr lang="en-US" sz="3200"/>
              <a:t> </a:t>
            </a:r>
            <a:r>
              <a:rPr lang="en-US" sz="3200" err="1"/>
              <a:t>erat</a:t>
            </a:r>
            <a:r>
              <a:rPr lang="en-US" sz="3200"/>
              <a:t> </a:t>
            </a:r>
            <a:r>
              <a:rPr lang="en-US" sz="3200" err="1"/>
              <a:t>volutpat</a:t>
            </a:r>
            <a:r>
              <a:rPr lang="en-US" sz="3200"/>
              <a:t>. Mauris </a:t>
            </a:r>
            <a:r>
              <a:rPr lang="en-US" sz="3200" err="1"/>
              <a:t>ultrices</a:t>
            </a:r>
            <a:r>
              <a:rPr lang="en-US" sz="3200"/>
              <a:t> mi id </a:t>
            </a:r>
            <a:r>
              <a:rPr lang="en-US" sz="3200" err="1"/>
              <a:t>erat</a:t>
            </a:r>
            <a:r>
              <a:rPr lang="en-US" sz="3200"/>
              <a:t> </a:t>
            </a:r>
            <a:r>
              <a:rPr lang="en-US" sz="3200" err="1"/>
              <a:t>efficitur</a:t>
            </a:r>
            <a:r>
              <a:rPr lang="en-US" sz="3200"/>
              <a:t>, at </a:t>
            </a:r>
            <a:r>
              <a:rPr lang="en-US" sz="3200" err="1"/>
              <a:t>mattis</a:t>
            </a:r>
            <a:r>
              <a:rPr lang="en-US" sz="3200"/>
              <a:t> lorem </a:t>
            </a:r>
            <a:r>
              <a:rPr lang="en-US" sz="3200" err="1"/>
              <a:t>mattis</a:t>
            </a:r>
            <a:r>
              <a:rPr lang="en-US" sz="3200"/>
              <a:t>. </a:t>
            </a:r>
            <a:r>
              <a:rPr lang="en-US" sz="3200" err="1"/>
              <a:t>Aliquam</a:t>
            </a:r>
            <a:r>
              <a:rPr lang="en-US" sz="3200"/>
              <a:t> </a:t>
            </a:r>
            <a:r>
              <a:rPr lang="en-US" sz="3200" err="1"/>
              <a:t>eu</a:t>
            </a:r>
            <a:r>
              <a:rPr lang="en-US" sz="3200"/>
              <a:t> lacinia eros. Sed </a:t>
            </a:r>
            <a:r>
              <a:rPr lang="en-US" sz="3200" err="1"/>
              <a:t>facilisis</a:t>
            </a:r>
            <a:r>
              <a:rPr lang="en-US" sz="3200"/>
              <a:t> </a:t>
            </a:r>
            <a:r>
              <a:rPr lang="en-US" sz="3200" err="1"/>
              <a:t>neque</a:t>
            </a:r>
            <a:r>
              <a:rPr lang="en-US" sz="3200"/>
              <a:t> </a:t>
            </a:r>
            <a:r>
              <a:rPr lang="en-US" sz="3200" err="1"/>
              <a:t>tortor</a:t>
            </a:r>
            <a:r>
              <a:rPr lang="en-US" sz="3200"/>
              <a:t>, id porta </a:t>
            </a:r>
            <a:r>
              <a:rPr lang="en-US" sz="3200" err="1"/>
              <a:t>sem</a:t>
            </a:r>
            <a:r>
              <a:rPr lang="en-US" sz="3200"/>
              <a:t> </a:t>
            </a:r>
            <a:r>
              <a:rPr lang="en-US" sz="3200" err="1"/>
              <a:t>pellentesque</a:t>
            </a:r>
            <a:r>
              <a:rPr lang="en-US" sz="3200"/>
              <a:t> dictum. </a:t>
            </a:r>
            <a:r>
              <a:rPr lang="en-US" sz="3200" err="1"/>
              <a:t>Pellentesque</a:t>
            </a:r>
            <a:r>
              <a:rPr lang="en-US" sz="3200"/>
              <a:t> habitant </a:t>
            </a:r>
            <a:r>
              <a:rPr lang="en-US" sz="3200" err="1"/>
              <a:t>morbi</a:t>
            </a:r>
            <a:r>
              <a:rPr lang="en-US" sz="3200"/>
              <a:t> </a:t>
            </a:r>
            <a:r>
              <a:rPr lang="en-US" sz="3200" err="1"/>
              <a:t>tristique</a:t>
            </a:r>
            <a:r>
              <a:rPr lang="en-US" sz="3200"/>
              <a:t> </a:t>
            </a:r>
            <a:r>
              <a:rPr lang="en-US" sz="3200" err="1"/>
              <a:t>senectus</a:t>
            </a:r>
            <a:r>
              <a:rPr lang="en-US" sz="3200"/>
              <a:t> et </a:t>
            </a:r>
            <a:r>
              <a:rPr lang="en-US" sz="3200" err="1"/>
              <a:t>netus</a:t>
            </a:r>
            <a:r>
              <a:rPr lang="en-US" sz="3200"/>
              <a:t> et </a:t>
            </a:r>
            <a:r>
              <a:rPr lang="en-US" sz="3200" err="1"/>
              <a:t>malesuada</a:t>
            </a:r>
            <a:r>
              <a:rPr lang="en-US" sz="3200"/>
              <a:t> fames ac </a:t>
            </a:r>
            <a:r>
              <a:rPr lang="en-US" sz="3200" err="1"/>
              <a:t>turpis</a:t>
            </a:r>
            <a:r>
              <a:rPr lang="en-US" sz="3200"/>
              <a:t> </a:t>
            </a:r>
            <a:r>
              <a:rPr lang="en-US" sz="3200" err="1"/>
              <a:t>egestas</a:t>
            </a:r>
            <a:r>
              <a:rPr lang="en-US" sz="3200"/>
              <a:t>. Vestibulum </a:t>
            </a:r>
            <a:r>
              <a:rPr lang="en-US" sz="3200" err="1"/>
              <a:t>sem</a:t>
            </a:r>
            <a:r>
              <a:rPr lang="en-US" sz="3200"/>
              <a:t> </a:t>
            </a:r>
            <a:r>
              <a:rPr lang="en-US" sz="3200" err="1"/>
              <a:t>turpis</a:t>
            </a:r>
            <a:r>
              <a:rPr lang="en-US" sz="3200"/>
              <a:t>, </a:t>
            </a:r>
            <a:r>
              <a:rPr lang="en-US" sz="3200" err="1"/>
              <a:t>iaculis</a:t>
            </a:r>
            <a:r>
              <a:rPr lang="en-US" sz="3200"/>
              <a:t> et </a:t>
            </a:r>
            <a:r>
              <a:rPr lang="en-US" sz="3200" err="1"/>
              <a:t>lacus</a:t>
            </a:r>
            <a:r>
              <a:rPr lang="en-US" sz="3200"/>
              <a:t> </a:t>
            </a:r>
            <a:r>
              <a:rPr lang="en-US" sz="3200" err="1"/>
              <a:t>nec</a:t>
            </a:r>
            <a:r>
              <a:rPr lang="en-US" sz="3200"/>
              <a:t>, </a:t>
            </a:r>
            <a:r>
              <a:rPr lang="en-US" sz="3200" err="1"/>
              <a:t>rutrum</a:t>
            </a:r>
            <a:r>
              <a:rPr lang="en-US" sz="3200"/>
              <a:t> </a:t>
            </a:r>
            <a:r>
              <a:rPr lang="en-US" sz="3200" err="1"/>
              <a:t>laoreet</a:t>
            </a:r>
            <a:r>
              <a:rPr lang="en-US" sz="3200"/>
              <a:t> mi. Donec ligula </a:t>
            </a:r>
            <a:r>
              <a:rPr lang="en-US" sz="3200" err="1"/>
              <a:t>felis</a:t>
            </a:r>
            <a:r>
              <a:rPr lang="en-US" sz="3200"/>
              <a:t>, </a:t>
            </a:r>
            <a:r>
              <a:rPr lang="en-US" sz="3200" err="1"/>
              <a:t>eleifend</a:t>
            </a:r>
            <a:r>
              <a:rPr lang="en-US" sz="3200"/>
              <a:t> </a:t>
            </a:r>
            <a:r>
              <a:rPr lang="en-US" sz="3200" err="1"/>
              <a:t>imperdiet</a:t>
            </a:r>
            <a:r>
              <a:rPr lang="en-US" sz="3200"/>
              <a:t> </a:t>
            </a:r>
            <a:r>
              <a:rPr lang="en-US" sz="3200" err="1"/>
              <a:t>ullamcorper</a:t>
            </a:r>
            <a:r>
              <a:rPr lang="en-US" sz="3200"/>
              <a:t> non, </a:t>
            </a:r>
            <a:r>
              <a:rPr lang="en-US" sz="3200" err="1"/>
              <a:t>tincidunt</a:t>
            </a:r>
            <a:r>
              <a:rPr lang="en-US" sz="3200"/>
              <a:t> vel </a:t>
            </a:r>
            <a:r>
              <a:rPr lang="en-US" sz="3200" err="1"/>
              <a:t>nunc</a:t>
            </a:r>
            <a:r>
              <a:rPr lang="en-US" sz="3200"/>
              <a:t>. Sed </a:t>
            </a:r>
            <a:r>
              <a:rPr lang="en-US" sz="3200" err="1"/>
              <a:t>sed</a:t>
            </a:r>
            <a:r>
              <a:rPr lang="en-US" sz="3200"/>
              <a:t> </a:t>
            </a:r>
            <a:r>
              <a:rPr lang="en-US" sz="3200" err="1"/>
              <a:t>congue</a:t>
            </a:r>
            <a:r>
              <a:rPr lang="en-US" sz="3200"/>
              <a:t> </a:t>
            </a:r>
            <a:r>
              <a:rPr lang="en-US" sz="3200" err="1"/>
              <a:t>lacus</a:t>
            </a:r>
            <a:r>
              <a:rPr lang="en-US" sz="3200"/>
              <a:t>, sit </a:t>
            </a:r>
            <a:r>
              <a:rPr lang="en-US" sz="3200" err="1"/>
              <a:t>amet</a:t>
            </a:r>
            <a:r>
              <a:rPr lang="en-US" sz="3200"/>
              <a:t> </a:t>
            </a:r>
            <a:r>
              <a:rPr lang="en-US" sz="3200" err="1"/>
              <a:t>elementum</a:t>
            </a:r>
            <a:r>
              <a:rPr lang="en-US" sz="3200"/>
              <a:t> </a:t>
            </a:r>
            <a:r>
              <a:rPr lang="en-US" sz="3200" err="1"/>
              <a:t>purus</a:t>
            </a:r>
            <a:r>
              <a:rPr lang="en-US" sz="3200"/>
              <a:t>. Orci </a:t>
            </a:r>
            <a:r>
              <a:rPr lang="en-US" sz="3200" err="1"/>
              <a:t>varius</a:t>
            </a:r>
            <a:r>
              <a:rPr lang="en-US" sz="3200"/>
              <a:t> </a:t>
            </a:r>
            <a:r>
              <a:rPr lang="en-US" sz="3200" err="1"/>
              <a:t>natoque</a:t>
            </a:r>
            <a:r>
              <a:rPr lang="en-US" sz="3200"/>
              <a:t> </a:t>
            </a:r>
            <a:r>
              <a:rPr lang="en-US" sz="3200" err="1"/>
              <a:t>penatibus</a:t>
            </a:r>
            <a:r>
              <a:rPr lang="en-US" sz="3200"/>
              <a:t> et </a:t>
            </a:r>
            <a:r>
              <a:rPr lang="en-US" sz="3200" err="1"/>
              <a:t>magnis</a:t>
            </a:r>
            <a:r>
              <a:rPr lang="en-US" sz="3200"/>
              <a:t> dis parturient </a:t>
            </a:r>
            <a:r>
              <a:rPr lang="en-US" sz="3200" err="1"/>
              <a:t>montes</a:t>
            </a:r>
            <a:r>
              <a:rPr lang="en-US" sz="3200"/>
              <a:t>, . </a:t>
            </a:r>
          </a:p>
          <a:p>
            <a:pPr algn="just"/>
            <a:endParaRPr lang="en-US" sz="3200">
              <a:cs typeface="Calibri"/>
            </a:endParaRPr>
          </a:p>
          <a:p>
            <a:pPr algn="just"/>
            <a:endParaRPr lang="en-US" sz="3200">
              <a:cs typeface="Calibri"/>
            </a:endParaRPr>
          </a:p>
          <a:p>
            <a:pPr algn="just"/>
            <a:endParaRPr lang="en-US" sz="3200">
              <a:cs typeface="Calibri"/>
            </a:endParaRPr>
          </a:p>
          <a:p>
            <a:pPr algn="just"/>
            <a:endParaRPr lang="en-US" sz="3200">
              <a:cs typeface="Calibri"/>
            </a:endParaRPr>
          </a:p>
          <a:p>
            <a:pPr algn="just"/>
            <a:endParaRPr lang="en-US" sz="3200">
              <a:cs typeface="Calibri"/>
            </a:endParaRPr>
          </a:p>
          <a:p>
            <a:pPr algn="just"/>
            <a:endParaRPr lang="en-US" sz="3200">
              <a:cs typeface="Calibri"/>
            </a:endParaRPr>
          </a:p>
        </p:txBody>
      </p:sp>
      <p:sp>
        <p:nvSpPr>
          <p:cNvPr id="10" name="TextBox 9">
            <a:extLst>
              <a:ext uri="{FF2B5EF4-FFF2-40B4-BE49-F238E27FC236}">
                <a16:creationId xmlns:a16="http://schemas.microsoft.com/office/drawing/2014/main" id="{1BD76E1F-8617-2018-851B-AB69C5C2CF32}"/>
              </a:ext>
            </a:extLst>
          </p:cNvPr>
          <p:cNvSpPr txBox="1"/>
          <p:nvPr/>
        </p:nvSpPr>
        <p:spPr>
          <a:xfrm>
            <a:off x="25953172" y="28018766"/>
            <a:ext cx="11171615" cy="5509200"/>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t> Lorem ipsum dolor sit </a:t>
            </a:r>
            <a:r>
              <a:rPr lang="en-US" sz="3200" err="1"/>
              <a:t>amet</a:t>
            </a:r>
            <a:r>
              <a:rPr lang="en-US" sz="3200"/>
              <a:t>, </a:t>
            </a:r>
            <a:r>
              <a:rPr lang="en-US" sz="3200" err="1"/>
              <a:t>consectetur</a:t>
            </a:r>
            <a:r>
              <a:rPr lang="en-US" sz="3200"/>
              <a:t> </a:t>
            </a:r>
            <a:r>
              <a:rPr lang="en-US" sz="3200" err="1"/>
              <a:t>adipiscing</a:t>
            </a:r>
            <a:r>
              <a:rPr lang="en-US" sz="3200"/>
              <a:t> </a:t>
            </a:r>
            <a:r>
              <a:rPr lang="en-US" sz="3200" err="1"/>
              <a:t>elit</a:t>
            </a:r>
            <a:r>
              <a:rPr lang="en-US" sz="3200"/>
              <a:t>. </a:t>
            </a:r>
            <a:r>
              <a:rPr lang="en-US" sz="3200" err="1"/>
              <a:t>Aliquam</a:t>
            </a:r>
            <a:r>
              <a:rPr lang="en-US" sz="3200"/>
              <a:t> </a:t>
            </a:r>
            <a:r>
              <a:rPr lang="en-US" sz="3200" err="1"/>
              <a:t>hendrerit</a:t>
            </a:r>
            <a:r>
              <a:rPr lang="en-US" sz="3200"/>
              <a:t> </a:t>
            </a:r>
            <a:r>
              <a:rPr lang="en-US" sz="3200" err="1"/>
              <a:t>laoreet</a:t>
            </a:r>
            <a:r>
              <a:rPr lang="en-US" sz="3200"/>
              <a:t> ante </a:t>
            </a:r>
            <a:r>
              <a:rPr lang="en-US" sz="3200" err="1"/>
              <a:t>eget</a:t>
            </a:r>
            <a:r>
              <a:rPr lang="en-US" sz="3200"/>
              <a:t> </a:t>
            </a:r>
            <a:r>
              <a:rPr lang="en-US" sz="3200" err="1"/>
              <a:t>commodo</a:t>
            </a:r>
            <a:r>
              <a:rPr lang="en-US" sz="3200"/>
              <a:t>. </a:t>
            </a:r>
            <a:r>
              <a:rPr lang="en-US" sz="3200" err="1"/>
              <a:t>Aliquam</a:t>
            </a:r>
            <a:r>
              <a:rPr lang="en-US" sz="3200"/>
              <a:t> </a:t>
            </a:r>
            <a:r>
              <a:rPr lang="en-US" sz="3200" err="1"/>
              <a:t>erat</a:t>
            </a:r>
            <a:r>
              <a:rPr lang="en-US" sz="3200"/>
              <a:t> </a:t>
            </a:r>
            <a:r>
              <a:rPr lang="en-US" sz="3200" err="1"/>
              <a:t>volutpat</a:t>
            </a:r>
            <a:r>
              <a:rPr lang="en-US" sz="3200"/>
              <a:t>. </a:t>
            </a:r>
            <a:r>
              <a:rPr lang="en-US" sz="3200" err="1"/>
              <a:t>Curabitur</a:t>
            </a:r>
            <a:r>
              <a:rPr lang="en-US" sz="3200"/>
              <a:t> </a:t>
            </a:r>
            <a:r>
              <a:rPr lang="en-US" sz="3200" err="1"/>
              <a:t>nunc</a:t>
            </a:r>
            <a:r>
              <a:rPr lang="en-US" sz="3200"/>
              <a:t> </a:t>
            </a:r>
            <a:r>
              <a:rPr lang="en-US" sz="3200" err="1"/>
              <a:t>nibh</a:t>
            </a:r>
            <a:r>
              <a:rPr lang="en-US" sz="3200"/>
              <a:t>, </a:t>
            </a:r>
            <a:r>
              <a:rPr lang="en-US" sz="3200" err="1"/>
              <a:t>luctus</a:t>
            </a:r>
            <a:r>
              <a:rPr lang="en-US" sz="3200"/>
              <a:t> </a:t>
            </a:r>
            <a:r>
              <a:rPr lang="en-US" sz="3200" err="1"/>
              <a:t>quis</a:t>
            </a:r>
            <a:r>
              <a:rPr lang="en-US" sz="3200"/>
              <a:t> eros vel, </a:t>
            </a:r>
            <a:r>
              <a:rPr lang="en-US" sz="3200" err="1"/>
              <a:t>aliquet</a:t>
            </a:r>
            <a:r>
              <a:rPr lang="en-US" sz="3200"/>
              <a:t> </a:t>
            </a:r>
            <a:r>
              <a:rPr lang="en-US" sz="3200" err="1"/>
              <a:t>laoreet</a:t>
            </a:r>
            <a:r>
              <a:rPr lang="en-US" sz="3200"/>
              <a:t> </a:t>
            </a:r>
            <a:r>
              <a:rPr lang="en-US" sz="3200" err="1"/>
              <a:t>urna</a:t>
            </a:r>
            <a:r>
              <a:rPr lang="en-US" sz="3200"/>
              <a:t>. </a:t>
            </a:r>
            <a:r>
              <a:rPr lang="en-US" sz="3200" err="1"/>
              <a:t>Aliquam</a:t>
            </a:r>
            <a:r>
              <a:rPr lang="en-US" sz="3200"/>
              <a:t> </a:t>
            </a:r>
            <a:r>
              <a:rPr lang="en-US" sz="3200" err="1"/>
              <a:t>erat</a:t>
            </a:r>
            <a:r>
              <a:rPr lang="en-US" sz="3200"/>
              <a:t> </a:t>
            </a:r>
            <a:r>
              <a:rPr lang="en-US" sz="3200" err="1"/>
              <a:t>volutpat</a:t>
            </a:r>
            <a:r>
              <a:rPr lang="en-US" sz="3200"/>
              <a:t>. Mauris </a:t>
            </a:r>
            <a:r>
              <a:rPr lang="en-US" sz="3200" err="1"/>
              <a:t>ultrices</a:t>
            </a:r>
            <a:r>
              <a:rPr lang="en-US" sz="3200"/>
              <a:t> mi id </a:t>
            </a:r>
            <a:r>
              <a:rPr lang="en-US" sz="3200" err="1"/>
              <a:t>erat</a:t>
            </a:r>
            <a:r>
              <a:rPr lang="en-US" sz="3200"/>
              <a:t> </a:t>
            </a:r>
            <a:r>
              <a:rPr lang="en-US" sz="3200" err="1"/>
              <a:t>efficitur</a:t>
            </a:r>
            <a:r>
              <a:rPr lang="en-US" sz="3200"/>
              <a:t>, at </a:t>
            </a:r>
            <a:r>
              <a:rPr lang="en-US" sz="3200" err="1"/>
              <a:t>mattis</a:t>
            </a:r>
            <a:r>
              <a:rPr lang="en-US" sz="3200"/>
              <a:t> lorem </a:t>
            </a:r>
            <a:r>
              <a:rPr lang="en-US" sz="3200" err="1"/>
              <a:t>mattis</a:t>
            </a:r>
            <a:r>
              <a:rPr lang="en-US" sz="3200"/>
              <a:t>. </a:t>
            </a:r>
            <a:r>
              <a:rPr lang="en-US" sz="3200" err="1"/>
              <a:t>Aliquam</a:t>
            </a:r>
            <a:r>
              <a:rPr lang="en-US" sz="3200"/>
              <a:t> </a:t>
            </a:r>
            <a:r>
              <a:rPr lang="en-US" sz="3200" err="1"/>
              <a:t>eu</a:t>
            </a:r>
            <a:r>
              <a:rPr lang="en-US" sz="3200"/>
              <a:t> lacinia eros. Sed </a:t>
            </a:r>
            <a:r>
              <a:rPr lang="en-US" sz="3200" err="1"/>
              <a:t>facilisis</a:t>
            </a:r>
            <a:r>
              <a:rPr lang="en-US" sz="3200"/>
              <a:t> </a:t>
            </a:r>
            <a:r>
              <a:rPr lang="en-US" sz="3200" err="1"/>
              <a:t>neque</a:t>
            </a:r>
            <a:r>
              <a:rPr lang="en-US" sz="3200"/>
              <a:t> </a:t>
            </a:r>
            <a:r>
              <a:rPr lang="en-US" sz="3200" err="1"/>
              <a:t>tortor</a:t>
            </a:r>
            <a:r>
              <a:rPr lang="en-US" sz="3200"/>
              <a:t>, id porta </a:t>
            </a:r>
            <a:r>
              <a:rPr lang="en-US" sz="3200" err="1"/>
              <a:t>sem</a:t>
            </a:r>
            <a:r>
              <a:rPr lang="en-US" sz="3200"/>
              <a:t> </a:t>
            </a:r>
            <a:r>
              <a:rPr lang="en-US" sz="3200" err="1"/>
              <a:t>pellentesque</a:t>
            </a:r>
            <a:r>
              <a:rPr lang="en-US" sz="3200"/>
              <a:t> dictum. </a:t>
            </a:r>
            <a:r>
              <a:rPr lang="en-US" sz="3200" err="1"/>
              <a:t>Pellentesque</a:t>
            </a:r>
            <a:r>
              <a:rPr lang="en-US" sz="3200"/>
              <a:t> habitant </a:t>
            </a:r>
            <a:r>
              <a:rPr lang="en-US" sz="3200" err="1"/>
              <a:t>morbi</a:t>
            </a:r>
            <a:r>
              <a:rPr lang="en-US" sz="3200"/>
              <a:t> </a:t>
            </a:r>
            <a:r>
              <a:rPr lang="en-US" sz="3200" err="1"/>
              <a:t>tristique</a:t>
            </a:r>
            <a:r>
              <a:rPr lang="en-US" sz="3200"/>
              <a:t> </a:t>
            </a:r>
            <a:r>
              <a:rPr lang="en-US" sz="3200" err="1"/>
              <a:t>senectus</a:t>
            </a:r>
            <a:r>
              <a:rPr lang="en-US" sz="3200"/>
              <a:t> et </a:t>
            </a:r>
            <a:r>
              <a:rPr lang="en-US" sz="3200" err="1"/>
              <a:t>netus</a:t>
            </a:r>
            <a:r>
              <a:rPr lang="en-US" sz="3200"/>
              <a:t> et </a:t>
            </a:r>
            <a:r>
              <a:rPr lang="en-US" sz="3200" err="1"/>
              <a:t>malesuada</a:t>
            </a:r>
            <a:r>
              <a:rPr lang="en-US" sz="3200"/>
              <a:t> fames ac </a:t>
            </a:r>
            <a:r>
              <a:rPr lang="en-US" sz="3200" err="1"/>
              <a:t>turpis</a:t>
            </a:r>
            <a:r>
              <a:rPr lang="en-US" sz="3200"/>
              <a:t> </a:t>
            </a:r>
            <a:r>
              <a:rPr lang="en-US" sz="3200" err="1"/>
              <a:t>egestas</a:t>
            </a:r>
            <a:r>
              <a:rPr lang="en-US" sz="3200"/>
              <a:t>. Vestibulum </a:t>
            </a:r>
            <a:r>
              <a:rPr lang="en-US" sz="3200" err="1"/>
              <a:t>sem</a:t>
            </a:r>
            <a:r>
              <a:rPr lang="en-US" sz="3200"/>
              <a:t> </a:t>
            </a:r>
            <a:r>
              <a:rPr lang="en-US" sz="3200" err="1"/>
              <a:t>turpis</a:t>
            </a:r>
            <a:r>
              <a:rPr lang="en-US" sz="3200"/>
              <a:t>, </a:t>
            </a:r>
            <a:r>
              <a:rPr lang="en-US" sz="3200" err="1"/>
              <a:t>iaculis</a:t>
            </a:r>
            <a:r>
              <a:rPr lang="en-US" sz="3200"/>
              <a:t> et </a:t>
            </a:r>
            <a:r>
              <a:rPr lang="en-US" sz="3200" err="1"/>
              <a:t>lacus</a:t>
            </a:r>
            <a:r>
              <a:rPr lang="en-US" sz="3200"/>
              <a:t> </a:t>
            </a:r>
            <a:r>
              <a:rPr lang="en-US" sz="3200" err="1"/>
              <a:t>nec</a:t>
            </a:r>
            <a:r>
              <a:rPr lang="en-US" sz="3200"/>
              <a:t>, </a:t>
            </a:r>
            <a:r>
              <a:rPr lang="en-US" sz="3200" err="1"/>
              <a:t>rutrum</a:t>
            </a:r>
            <a:r>
              <a:rPr lang="en-US" sz="3200"/>
              <a:t> </a:t>
            </a:r>
            <a:r>
              <a:rPr lang="en-US" sz="3200" err="1"/>
              <a:t>laoreet</a:t>
            </a:r>
            <a:r>
              <a:rPr lang="en-US" sz="3200"/>
              <a:t> mi. Donec ligula </a:t>
            </a:r>
            <a:r>
              <a:rPr lang="en-US" sz="3200" err="1"/>
              <a:t>felis</a:t>
            </a:r>
            <a:r>
              <a:rPr lang="en-US" sz="3200"/>
              <a:t>, </a:t>
            </a:r>
            <a:r>
              <a:rPr lang="en-US" sz="3200" err="1"/>
              <a:t>eleifend</a:t>
            </a:r>
            <a:r>
              <a:rPr lang="en-US" sz="3200"/>
              <a:t> </a:t>
            </a:r>
            <a:r>
              <a:rPr lang="en-US" sz="3200" err="1"/>
              <a:t>imperdiet</a:t>
            </a:r>
            <a:r>
              <a:rPr lang="en-US" sz="3200"/>
              <a:t> </a:t>
            </a:r>
            <a:r>
              <a:rPr lang="en-US" sz="3200" err="1"/>
              <a:t>ullamcorper</a:t>
            </a:r>
            <a:r>
              <a:rPr lang="en-US" sz="3200"/>
              <a:t> non, </a:t>
            </a:r>
            <a:r>
              <a:rPr lang="en-US" sz="3200" err="1"/>
              <a:t>tincidunt</a:t>
            </a:r>
            <a:r>
              <a:rPr lang="en-US" sz="3200"/>
              <a:t> vel </a:t>
            </a:r>
            <a:r>
              <a:rPr lang="en-US" sz="3200" err="1"/>
              <a:t>nunc</a:t>
            </a:r>
            <a:r>
              <a:rPr lang="en-US" sz="3200"/>
              <a:t>. Sed </a:t>
            </a:r>
            <a:r>
              <a:rPr lang="en-US" sz="3200" err="1"/>
              <a:t>sed</a:t>
            </a:r>
            <a:r>
              <a:rPr lang="en-US" sz="3200"/>
              <a:t> </a:t>
            </a:r>
            <a:r>
              <a:rPr lang="en-US" sz="3200" err="1"/>
              <a:t>congue</a:t>
            </a:r>
            <a:r>
              <a:rPr lang="en-US" sz="3200"/>
              <a:t> </a:t>
            </a:r>
            <a:r>
              <a:rPr lang="en-US" sz="3200" err="1"/>
              <a:t>lacus</a:t>
            </a:r>
            <a:r>
              <a:rPr lang="en-US" sz="3200"/>
              <a:t>, sit </a:t>
            </a:r>
            <a:r>
              <a:rPr lang="en-US" sz="3200" err="1"/>
              <a:t>amet</a:t>
            </a:r>
            <a:r>
              <a:rPr lang="en-US" sz="3200"/>
              <a:t> </a:t>
            </a:r>
            <a:r>
              <a:rPr lang="en-US" sz="3200" err="1"/>
              <a:t>elementum</a:t>
            </a:r>
            <a:r>
              <a:rPr lang="en-US" sz="3200"/>
              <a:t> </a:t>
            </a:r>
            <a:r>
              <a:rPr lang="en-US" sz="3200" err="1"/>
              <a:t>purus</a:t>
            </a:r>
            <a:r>
              <a:rPr lang="en-US" sz="3200"/>
              <a:t>. Orci </a:t>
            </a:r>
            <a:r>
              <a:rPr lang="en-US" sz="3200" err="1"/>
              <a:t>varius</a:t>
            </a:r>
            <a:r>
              <a:rPr lang="en-US" sz="3200"/>
              <a:t> </a:t>
            </a:r>
            <a:r>
              <a:rPr lang="en-US" sz="3200" err="1"/>
              <a:t>natoque</a:t>
            </a:r>
            <a:r>
              <a:rPr lang="en-US" sz="3200"/>
              <a:t> </a:t>
            </a:r>
            <a:r>
              <a:rPr lang="en-US" sz="3200" err="1"/>
              <a:t>penatibus</a:t>
            </a:r>
            <a:r>
              <a:rPr lang="en-US" sz="3200"/>
              <a:t> et </a:t>
            </a:r>
            <a:r>
              <a:rPr lang="en-US" sz="3200" err="1"/>
              <a:t>magnis</a:t>
            </a:r>
            <a:r>
              <a:rPr lang="en-US" sz="3200"/>
              <a:t> dis parturient </a:t>
            </a:r>
            <a:r>
              <a:rPr lang="en-US" sz="3200" err="1"/>
              <a:t>montes</a:t>
            </a:r>
            <a:r>
              <a:rPr lang="en-US" sz="3200"/>
              <a:t>, . </a:t>
            </a:r>
            <a:endParaRPr lang="en-US"/>
          </a:p>
        </p:txBody>
      </p:sp>
      <p:sp>
        <p:nvSpPr>
          <p:cNvPr id="13" name="TextBox 12">
            <a:extLst>
              <a:ext uri="{FF2B5EF4-FFF2-40B4-BE49-F238E27FC236}">
                <a16:creationId xmlns:a16="http://schemas.microsoft.com/office/drawing/2014/main" id="{FCE61D15-CD1D-0E2D-EC8C-68055FC3EA72}"/>
              </a:ext>
            </a:extLst>
          </p:cNvPr>
          <p:cNvSpPr txBox="1"/>
          <p:nvPr/>
        </p:nvSpPr>
        <p:spPr>
          <a:xfrm>
            <a:off x="25953172" y="34461264"/>
            <a:ext cx="11171615" cy="3539430"/>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t> Lorem ipsum dolor sit </a:t>
            </a:r>
            <a:r>
              <a:rPr lang="en-US" sz="3200" err="1"/>
              <a:t>amet</a:t>
            </a:r>
            <a:r>
              <a:rPr lang="en-US" sz="3200"/>
              <a:t>, </a:t>
            </a:r>
            <a:r>
              <a:rPr lang="en-US" sz="3200" err="1"/>
              <a:t>consectetur</a:t>
            </a:r>
            <a:r>
              <a:rPr lang="en-US" sz="3200"/>
              <a:t> </a:t>
            </a:r>
            <a:r>
              <a:rPr lang="en-US" sz="3200" err="1"/>
              <a:t>adipiscing</a:t>
            </a:r>
            <a:r>
              <a:rPr lang="en-US" sz="3200"/>
              <a:t> </a:t>
            </a:r>
            <a:r>
              <a:rPr lang="en-US" sz="3200" err="1"/>
              <a:t>elit</a:t>
            </a:r>
            <a:r>
              <a:rPr lang="en-US" sz="3200"/>
              <a:t>. </a:t>
            </a:r>
            <a:r>
              <a:rPr lang="en-US" sz="3200" err="1"/>
              <a:t>Aliquam</a:t>
            </a:r>
            <a:r>
              <a:rPr lang="en-US" sz="3200"/>
              <a:t> </a:t>
            </a:r>
            <a:r>
              <a:rPr lang="en-US" sz="3200" err="1"/>
              <a:t>hendrerit</a:t>
            </a:r>
            <a:r>
              <a:rPr lang="en-US" sz="3200"/>
              <a:t> </a:t>
            </a:r>
            <a:r>
              <a:rPr lang="en-US" sz="3200" err="1"/>
              <a:t>laoreet</a:t>
            </a:r>
            <a:r>
              <a:rPr lang="en-US" sz="3200"/>
              <a:t> ante </a:t>
            </a:r>
            <a:r>
              <a:rPr lang="en-US" sz="3200" err="1"/>
              <a:t>eget</a:t>
            </a:r>
            <a:r>
              <a:rPr lang="en-US" sz="3200"/>
              <a:t> </a:t>
            </a:r>
            <a:r>
              <a:rPr lang="en-US" sz="3200" err="1"/>
              <a:t>commodo</a:t>
            </a:r>
            <a:r>
              <a:rPr lang="en-US" sz="3200"/>
              <a:t>. </a:t>
            </a:r>
            <a:r>
              <a:rPr lang="en-US" sz="3200" err="1"/>
              <a:t>Aliquam</a:t>
            </a:r>
            <a:r>
              <a:rPr lang="en-US" sz="3200"/>
              <a:t> </a:t>
            </a:r>
            <a:r>
              <a:rPr lang="en-US" sz="3200" err="1"/>
              <a:t>erat</a:t>
            </a:r>
            <a:r>
              <a:rPr lang="en-US" sz="3200"/>
              <a:t> </a:t>
            </a:r>
            <a:r>
              <a:rPr lang="en-US" sz="3200" err="1"/>
              <a:t>volutpat</a:t>
            </a:r>
            <a:r>
              <a:rPr lang="en-US" sz="3200"/>
              <a:t>. </a:t>
            </a:r>
            <a:r>
              <a:rPr lang="en-US" sz="3200" err="1"/>
              <a:t>Curabitur</a:t>
            </a:r>
            <a:r>
              <a:rPr lang="en-US" sz="3200"/>
              <a:t> </a:t>
            </a:r>
            <a:r>
              <a:rPr lang="en-US" sz="3200" err="1"/>
              <a:t>nunc</a:t>
            </a:r>
            <a:r>
              <a:rPr lang="en-US" sz="3200"/>
              <a:t> </a:t>
            </a:r>
            <a:r>
              <a:rPr lang="en-US" sz="3200" err="1"/>
              <a:t>nibh</a:t>
            </a:r>
            <a:r>
              <a:rPr lang="en-US" sz="3200"/>
              <a:t>, </a:t>
            </a:r>
            <a:r>
              <a:rPr lang="en-US" sz="3200" err="1"/>
              <a:t>luctus</a:t>
            </a:r>
            <a:r>
              <a:rPr lang="en-US" sz="3200"/>
              <a:t> </a:t>
            </a:r>
            <a:r>
              <a:rPr lang="en-US" sz="3200" err="1"/>
              <a:t>quis</a:t>
            </a:r>
            <a:r>
              <a:rPr lang="en-US" sz="3200"/>
              <a:t> eros vel, </a:t>
            </a:r>
            <a:r>
              <a:rPr lang="en-US" sz="3200" err="1"/>
              <a:t>aliquet</a:t>
            </a:r>
            <a:r>
              <a:rPr lang="en-US" sz="3200"/>
              <a:t> </a:t>
            </a:r>
            <a:r>
              <a:rPr lang="en-US" sz="3200" err="1"/>
              <a:t>laoreet</a:t>
            </a:r>
            <a:r>
              <a:rPr lang="en-US" sz="3200"/>
              <a:t> </a:t>
            </a:r>
            <a:r>
              <a:rPr lang="en-US" sz="3200" err="1"/>
              <a:t>urna</a:t>
            </a:r>
            <a:r>
              <a:rPr lang="en-US" sz="3200"/>
              <a:t>. </a:t>
            </a:r>
            <a:r>
              <a:rPr lang="en-US" sz="3200" err="1"/>
              <a:t>Aliquam</a:t>
            </a:r>
            <a:r>
              <a:rPr lang="en-US" sz="3200"/>
              <a:t> </a:t>
            </a:r>
            <a:r>
              <a:rPr lang="en-US" sz="3200" err="1"/>
              <a:t>erat</a:t>
            </a:r>
            <a:r>
              <a:rPr lang="en-US" sz="3200"/>
              <a:t> </a:t>
            </a:r>
            <a:r>
              <a:rPr lang="en-US" sz="3200" err="1"/>
              <a:t>volutpat</a:t>
            </a:r>
            <a:r>
              <a:rPr lang="en-US" sz="3200"/>
              <a:t>. Mauris </a:t>
            </a:r>
            <a:r>
              <a:rPr lang="en-US" sz="3200" err="1"/>
              <a:t>ultrices</a:t>
            </a:r>
            <a:r>
              <a:rPr lang="en-US" sz="3200"/>
              <a:t> mi id </a:t>
            </a:r>
            <a:r>
              <a:rPr lang="en-US" sz="3200" err="1"/>
              <a:t>erat</a:t>
            </a:r>
            <a:r>
              <a:rPr lang="en-US" sz="3200"/>
              <a:t> </a:t>
            </a:r>
            <a:r>
              <a:rPr lang="en-US" sz="3200" err="1"/>
              <a:t>efficitur</a:t>
            </a:r>
            <a:r>
              <a:rPr lang="en-US" sz="3200"/>
              <a:t>, at </a:t>
            </a:r>
            <a:r>
              <a:rPr lang="en-US" sz="3200" err="1"/>
              <a:t>mattis</a:t>
            </a:r>
            <a:r>
              <a:rPr lang="en-US" sz="3200"/>
              <a:t> lorem </a:t>
            </a:r>
            <a:r>
              <a:rPr lang="en-US" sz="3200" err="1"/>
              <a:t>mattis</a:t>
            </a:r>
            <a:r>
              <a:rPr lang="en-US" sz="3200"/>
              <a:t>. </a:t>
            </a:r>
            <a:r>
              <a:rPr lang="en-US" sz="3200" err="1"/>
              <a:t>Aliquam</a:t>
            </a:r>
            <a:r>
              <a:rPr lang="en-US" sz="3200"/>
              <a:t> </a:t>
            </a:r>
            <a:r>
              <a:rPr lang="en-US" sz="3200" err="1"/>
              <a:t>eu</a:t>
            </a:r>
            <a:r>
              <a:rPr lang="en-US" sz="3200"/>
              <a:t> lacinia eros. Sed </a:t>
            </a:r>
            <a:r>
              <a:rPr lang="en-US" sz="3200" err="1"/>
              <a:t>facilisis</a:t>
            </a:r>
            <a:r>
              <a:rPr lang="en-US" sz="3200"/>
              <a:t> </a:t>
            </a:r>
            <a:r>
              <a:rPr lang="en-US" sz="3200" err="1"/>
              <a:t>neque</a:t>
            </a:r>
            <a:r>
              <a:rPr lang="en-US" sz="3200"/>
              <a:t> </a:t>
            </a:r>
            <a:r>
              <a:rPr lang="en-US" sz="3200" err="1"/>
              <a:t>tortor</a:t>
            </a:r>
            <a:r>
              <a:rPr lang="en-US" sz="3200"/>
              <a:t>, id porta </a:t>
            </a:r>
            <a:r>
              <a:rPr lang="en-US" sz="3200" err="1"/>
              <a:t>sem</a:t>
            </a:r>
            <a:r>
              <a:rPr lang="en-US" sz="3200"/>
              <a:t> </a:t>
            </a:r>
            <a:r>
              <a:rPr lang="en-US" sz="3200" err="1"/>
              <a:t>pellentesque</a:t>
            </a:r>
            <a:r>
              <a:rPr lang="en-US" sz="3200"/>
              <a:t> dictum. </a:t>
            </a:r>
            <a:r>
              <a:rPr lang="en-US" sz="3200" err="1"/>
              <a:t>Pellentesque</a:t>
            </a:r>
            <a:r>
              <a:rPr lang="en-US" sz="3200"/>
              <a:t> habitant </a:t>
            </a:r>
            <a:r>
              <a:rPr lang="en-US" sz="3200" err="1"/>
              <a:t>morbi</a:t>
            </a:r>
            <a:r>
              <a:rPr lang="en-US" sz="3200"/>
              <a:t> </a:t>
            </a:r>
            <a:r>
              <a:rPr lang="en-US" sz="3200" err="1"/>
              <a:t>tristique</a:t>
            </a:r>
            <a:r>
              <a:rPr lang="en-US" sz="3200"/>
              <a:t> </a:t>
            </a:r>
            <a:r>
              <a:rPr lang="en-US" sz="3200" err="1"/>
              <a:t>senectus</a:t>
            </a:r>
            <a:r>
              <a:rPr lang="en-US" sz="3200"/>
              <a:t> et </a:t>
            </a:r>
            <a:r>
              <a:rPr lang="en-US" sz="3200" err="1"/>
              <a:t>netus</a:t>
            </a:r>
            <a:r>
              <a:rPr lang="en-US" sz="3200"/>
              <a:t> et </a:t>
            </a:r>
            <a:r>
              <a:rPr lang="en-US" sz="3200" err="1"/>
              <a:t>malesuada</a:t>
            </a:r>
            <a:r>
              <a:rPr lang="en-US" sz="3200"/>
              <a:t> fames ac </a:t>
            </a:r>
            <a:r>
              <a:rPr lang="en-US" sz="3200" err="1"/>
              <a:t>turpis</a:t>
            </a:r>
            <a:r>
              <a:rPr lang="en-US" sz="3200"/>
              <a:t> </a:t>
            </a:r>
            <a:r>
              <a:rPr lang="en-US" sz="3200" err="1"/>
              <a:t>egestas</a:t>
            </a:r>
            <a:r>
              <a:rPr lang="en-US" sz="3200"/>
              <a:t>. </a:t>
            </a:r>
            <a:endParaRPr lang="en-US" sz="3200">
              <a:cs typeface="Calibri"/>
            </a:endParaRPr>
          </a:p>
        </p:txBody>
      </p:sp>
      <p:sp>
        <p:nvSpPr>
          <p:cNvPr id="14" name="TextBox 13">
            <a:extLst>
              <a:ext uri="{FF2B5EF4-FFF2-40B4-BE49-F238E27FC236}">
                <a16:creationId xmlns:a16="http://schemas.microsoft.com/office/drawing/2014/main" id="{C64BC810-55C6-50B6-8000-AC02FD82AC97}"/>
              </a:ext>
            </a:extLst>
          </p:cNvPr>
          <p:cNvSpPr txBox="1"/>
          <p:nvPr/>
        </p:nvSpPr>
        <p:spPr>
          <a:xfrm>
            <a:off x="27810269" y="27104364"/>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spAutoFit/>
          </a:bodyPr>
          <a:lstStyle/>
          <a:p>
            <a:pPr algn="ctr"/>
            <a:r>
              <a:rPr lang="en-US" sz="4800" b="1">
                <a:solidFill>
                  <a:srgbClr val="BB1C3F"/>
                </a:solidFill>
              </a:rPr>
              <a:t>References</a:t>
            </a:r>
          </a:p>
        </p:txBody>
      </p:sp>
      <p:sp>
        <p:nvSpPr>
          <p:cNvPr id="17" name="TextBox 16">
            <a:extLst>
              <a:ext uri="{FF2B5EF4-FFF2-40B4-BE49-F238E27FC236}">
                <a16:creationId xmlns:a16="http://schemas.microsoft.com/office/drawing/2014/main" id="{7BF4E116-2746-EE93-A1DE-27CEC11FCE39}"/>
              </a:ext>
            </a:extLst>
          </p:cNvPr>
          <p:cNvSpPr txBox="1"/>
          <p:nvPr/>
        </p:nvSpPr>
        <p:spPr>
          <a:xfrm>
            <a:off x="27810269" y="33546863"/>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spAutoFit/>
          </a:bodyPr>
          <a:lstStyle/>
          <a:p>
            <a:pPr algn="ctr"/>
            <a:r>
              <a:rPr lang="en-US" sz="4800" b="1">
                <a:solidFill>
                  <a:srgbClr val="BB1C3F"/>
                </a:solidFill>
              </a:rPr>
              <a:t>Acknowledgements</a:t>
            </a:r>
            <a:endParaRPr lang="en-US" err="1"/>
          </a:p>
        </p:txBody>
      </p:sp>
      <p:sp>
        <p:nvSpPr>
          <p:cNvPr id="18" name="TextBox 17">
            <a:extLst>
              <a:ext uri="{FF2B5EF4-FFF2-40B4-BE49-F238E27FC236}">
                <a16:creationId xmlns:a16="http://schemas.microsoft.com/office/drawing/2014/main" id="{BC03A822-5C41-3239-8127-35ED4181EC75}"/>
              </a:ext>
            </a:extLst>
          </p:cNvPr>
          <p:cNvSpPr txBox="1"/>
          <p:nvPr/>
        </p:nvSpPr>
        <p:spPr>
          <a:xfrm>
            <a:off x="15497889" y="28417884"/>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spAutoFit/>
          </a:bodyPr>
          <a:lstStyle/>
          <a:p>
            <a:pPr algn="ctr"/>
            <a:r>
              <a:rPr lang="en-US" sz="4800" b="1">
                <a:solidFill>
                  <a:srgbClr val="BB1C3F"/>
                </a:solidFill>
                <a:cs typeface="Calibri"/>
              </a:rPr>
              <a:t>Design</a:t>
            </a:r>
          </a:p>
        </p:txBody>
      </p:sp>
      <p:sp>
        <p:nvSpPr>
          <p:cNvPr id="20" name="TextBox 19">
            <a:extLst>
              <a:ext uri="{FF2B5EF4-FFF2-40B4-BE49-F238E27FC236}">
                <a16:creationId xmlns:a16="http://schemas.microsoft.com/office/drawing/2014/main" id="{F5AE7172-5C14-C990-195C-87A2C166B50B}"/>
              </a:ext>
            </a:extLst>
          </p:cNvPr>
          <p:cNvSpPr txBox="1"/>
          <p:nvPr/>
        </p:nvSpPr>
        <p:spPr>
          <a:xfrm>
            <a:off x="13631111" y="29269737"/>
            <a:ext cx="11171615" cy="8463855"/>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t> Lorem ipsum dolor sit </a:t>
            </a:r>
            <a:r>
              <a:rPr lang="en-US" sz="3200" err="1"/>
              <a:t>amet</a:t>
            </a:r>
            <a:r>
              <a:rPr lang="en-US" sz="3200"/>
              <a:t>, </a:t>
            </a:r>
            <a:r>
              <a:rPr lang="en-US" sz="3200" err="1"/>
              <a:t>consectetur</a:t>
            </a:r>
            <a:r>
              <a:rPr lang="en-US" sz="3200"/>
              <a:t> </a:t>
            </a:r>
            <a:r>
              <a:rPr lang="en-US" sz="3200" err="1"/>
              <a:t>adipiscing</a:t>
            </a:r>
            <a:r>
              <a:rPr lang="en-US" sz="3200"/>
              <a:t> </a:t>
            </a:r>
            <a:r>
              <a:rPr lang="en-US" sz="3200" err="1"/>
              <a:t>elit</a:t>
            </a:r>
            <a:r>
              <a:rPr lang="en-US" sz="3200"/>
              <a:t>. </a:t>
            </a:r>
            <a:r>
              <a:rPr lang="en-US" sz="3200" err="1"/>
              <a:t>Aliquam</a:t>
            </a:r>
            <a:r>
              <a:rPr lang="en-US" sz="3200"/>
              <a:t> </a:t>
            </a:r>
            <a:r>
              <a:rPr lang="en-US" sz="3200" err="1"/>
              <a:t>hendrerit</a:t>
            </a:r>
            <a:r>
              <a:rPr lang="en-US" sz="3200"/>
              <a:t> </a:t>
            </a:r>
            <a:r>
              <a:rPr lang="en-US" sz="3200" err="1"/>
              <a:t>laoreet</a:t>
            </a:r>
            <a:r>
              <a:rPr lang="en-US" sz="3200"/>
              <a:t> ante </a:t>
            </a:r>
            <a:r>
              <a:rPr lang="en-US" sz="3200" err="1"/>
              <a:t>eget</a:t>
            </a:r>
            <a:r>
              <a:rPr lang="en-US" sz="3200"/>
              <a:t> </a:t>
            </a:r>
            <a:r>
              <a:rPr lang="en-US" sz="3200" err="1"/>
              <a:t>commodo</a:t>
            </a:r>
            <a:r>
              <a:rPr lang="en-US" sz="3200"/>
              <a:t>. </a:t>
            </a:r>
            <a:r>
              <a:rPr lang="en-US" sz="3200" err="1"/>
              <a:t>Aliquam</a:t>
            </a:r>
            <a:r>
              <a:rPr lang="en-US" sz="3200"/>
              <a:t> </a:t>
            </a:r>
            <a:r>
              <a:rPr lang="en-US" sz="3200" err="1"/>
              <a:t>erat</a:t>
            </a:r>
            <a:r>
              <a:rPr lang="en-US" sz="3200"/>
              <a:t> </a:t>
            </a:r>
            <a:r>
              <a:rPr lang="en-US" sz="3200" err="1"/>
              <a:t>volutpat</a:t>
            </a:r>
            <a:r>
              <a:rPr lang="en-US" sz="3200"/>
              <a:t>. </a:t>
            </a:r>
            <a:r>
              <a:rPr lang="en-US" sz="3200" err="1"/>
              <a:t>Curabit</a:t>
            </a:r>
            <a:r>
              <a:rPr lang="en-US" sz="3200"/>
              <a:t> </a:t>
            </a:r>
            <a:r>
              <a:rPr lang="en-US" sz="3200" err="1"/>
              <a:t>magnis</a:t>
            </a:r>
            <a:r>
              <a:rPr lang="en-US" sz="3200"/>
              <a:t> dis parturient </a:t>
            </a:r>
            <a:r>
              <a:rPr lang="en-US" sz="3200" err="1"/>
              <a:t>montes</a:t>
            </a:r>
            <a:r>
              <a:rPr lang="en-US" sz="3200"/>
              <a:t>, </a:t>
            </a:r>
            <a:r>
              <a:rPr lang="en-US" sz="3200" err="1"/>
              <a:t>nascetur</a:t>
            </a:r>
            <a:r>
              <a:rPr lang="en-US" sz="3200"/>
              <a:t> </a:t>
            </a:r>
            <a:r>
              <a:rPr lang="en-US" sz="3200" err="1"/>
              <a:t>ridiculus</a:t>
            </a:r>
            <a:r>
              <a:rPr lang="en-US" sz="3200"/>
              <a:t> mus. In vel </a:t>
            </a:r>
            <a:r>
              <a:rPr lang="en-US" sz="3200" err="1"/>
              <a:t>ultrices</a:t>
            </a:r>
            <a:r>
              <a:rPr lang="en-US" sz="3200"/>
              <a:t> magna. In vel </a:t>
            </a:r>
            <a:r>
              <a:rPr lang="en-US" sz="3200" err="1"/>
              <a:t>justo</a:t>
            </a:r>
            <a:r>
              <a:rPr lang="en-US" sz="3200"/>
              <a:t> </a:t>
            </a:r>
            <a:r>
              <a:rPr lang="en-US" sz="3200" err="1"/>
              <a:t>nec</a:t>
            </a:r>
            <a:r>
              <a:rPr lang="en-US" sz="3200"/>
              <a:t> </a:t>
            </a:r>
            <a:r>
              <a:rPr lang="en-US" sz="3200" err="1"/>
              <a:t>turpis</a:t>
            </a:r>
            <a:r>
              <a:rPr lang="en-US" sz="3200"/>
              <a:t> </a:t>
            </a:r>
            <a:r>
              <a:rPr lang="en-US" sz="3200" err="1"/>
              <a:t>malesuada</a:t>
            </a:r>
            <a:r>
              <a:rPr lang="en-US" sz="3200"/>
              <a:t> </a:t>
            </a:r>
            <a:r>
              <a:rPr lang="en-US" sz="3200" err="1"/>
              <a:t>elementum</a:t>
            </a:r>
            <a:r>
              <a:rPr lang="en-US" sz="3200"/>
              <a:t>. Sed </a:t>
            </a:r>
            <a:r>
              <a:rPr lang="en-US" sz="3200" err="1"/>
              <a:t>ultricies</a:t>
            </a:r>
            <a:r>
              <a:rPr lang="en-US" sz="3200"/>
              <a:t> ipsum </a:t>
            </a:r>
            <a:r>
              <a:rPr lang="en-US" sz="3200" err="1"/>
              <a:t>ut</a:t>
            </a:r>
            <a:r>
              <a:rPr lang="en-US" sz="3200"/>
              <a:t> </a:t>
            </a:r>
            <a:r>
              <a:rPr lang="en-US" sz="3200" err="1"/>
              <a:t>malesuada</a:t>
            </a:r>
            <a:r>
              <a:rPr lang="en-US" sz="3200"/>
              <a:t> </a:t>
            </a:r>
            <a:r>
              <a:rPr lang="en-US" sz="3200" err="1"/>
              <a:t>eleifend</a:t>
            </a:r>
            <a:r>
              <a:rPr lang="en-US" sz="3200"/>
              <a:t>.</a:t>
            </a:r>
          </a:p>
          <a:p>
            <a:pPr algn="just"/>
            <a:endParaRPr lang="en-US" sz="3200"/>
          </a:p>
          <a:p>
            <a:pPr algn="just"/>
            <a:r>
              <a:rPr lang="en-US" sz="3200" err="1"/>
              <a:t>Nulla</a:t>
            </a:r>
            <a:r>
              <a:rPr lang="en-US" sz="3200"/>
              <a:t> </a:t>
            </a:r>
            <a:r>
              <a:rPr lang="en-US" sz="3200" err="1"/>
              <a:t>facilisi</a:t>
            </a:r>
            <a:r>
              <a:rPr lang="en-US" sz="3200"/>
              <a:t>. </a:t>
            </a:r>
            <a:r>
              <a:rPr lang="en-US" sz="3200" err="1"/>
              <a:t>Praesent</a:t>
            </a:r>
            <a:r>
              <a:rPr lang="en-US" sz="3200"/>
              <a:t> id dui a </a:t>
            </a:r>
            <a:r>
              <a:rPr lang="en-US" sz="3200" err="1"/>
              <a:t>orci</a:t>
            </a:r>
            <a:r>
              <a:rPr lang="en-US" sz="3200"/>
              <a:t> </a:t>
            </a:r>
            <a:r>
              <a:rPr lang="en-US" sz="3200" err="1"/>
              <a:t>molestie</a:t>
            </a:r>
            <a:r>
              <a:rPr lang="en-US" sz="3200"/>
              <a:t> </a:t>
            </a:r>
            <a:r>
              <a:rPr lang="en-US" sz="3200" err="1"/>
              <a:t>hendrerit</a:t>
            </a:r>
            <a:r>
              <a:rPr lang="en-US" sz="3200"/>
              <a:t>. Donec eros </a:t>
            </a:r>
            <a:r>
              <a:rPr lang="en-US" sz="3200" err="1"/>
              <a:t>turpis</a:t>
            </a:r>
            <a:r>
              <a:rPr lang="en-US" sz="3200"/>
              <a:t>, </a:t>
            </a:r>
            <a:r>
              <a:rPr lang="en-US" sz="3200" err="1"/>
              <a:t>eleifend</a:t>
            </a:r>
            <a:r>
              <a:rPr lang="en-US" sz="3200"/>
              <a:t> </a:t>
            </a:r>
            <a:r>
              <a:rPr lang="en-US" sz="3200" err="1"/>
              <a:t>nec</a:t>
            </a:r>
            <a:r>
              <a:rPr lang="en-US" sz="3200"/>
              <a:t> convallis vitae, </a:t>
            </a:r>
            <a:r>
              <a:rPr lang="en-US" sz="3200" err="1"/>
              <a:t>venenatis</a:t>
            </a:r>
            <a:r>
              <a:rPr lang="en-US" sz="3200"/>
              <a:t> </a:t>
            </a:r>
            <a:r>
              <a:rPr lang="en-US" sz="3200" err="1"/>
              <a:t>quis</a:t>
            </a:r>
            <a:r>
              <a:rPr lang="en-US" sz="3200"/>
              <a:t> </a:t>
            </a:r>
            <a:r>
              <a:rPr lang="en-US" sz="3200" err="1"/>
              <a:t>justo</a:t>
            </a:r>
            <a:r>
              <a:rPr lang="en-US" sz="3200"/>
              <a:t>. Cras vel </a:t>
            </a:r>
            <a:r>
              <a:rPr lang="en-US" sz="3200" err="1"/>
              <a:t>malesuada</a:t>
            </a:r>
            <a:r>
              <a:rPr lang="en-US" sz="3200"/>
              <a:t> </a:t>
            </a:r>
            <a:r>
              <a:rPr lang="en-US" sz="3200" err="1"/>
              <a:t>metus</a:t>
            </a:r>
            <a:r>
              <a:rPr lang="en-US" sz="3200"/>
              <a:t>. Donec </a:t>
            </a:r>
            <a:r>
              <a:rPr lang="en-US" sz="3200" err="1"/>
              <a:t>ut</a:t>
            </a:r>
            <a:r>
              <a:rPr lang="en-US" sz="3200"/>
              <a:t> </a:t>
            </a:r>
            <a:r>
              <a:rPr lang="en-US" sz="3200" err="1"/>
              <a:t>elit</a:t>
            </a:r>
            <a:r>
              <a:rPr lang="en-US" sz="3200"/>
              <a:t> id ex </a:t>
            </a:r>
            <a:r>
              <a:rPr lang="en-US" sz="3200" err="1"/>
              <a:t>tincidunt</a:t>
            </a:r>
            <a:r>
              <a:rPr lang="en-US" sz="3200"/>
              <a:t> </a:t>
            </a:r>
            <a:r>
              <a:rPr lang="en-US" sz="3200" err="1"/>
              <a:t>tristique</a:t>
            </a:r>
            <a:r>
              <a:rPr lang="en-US" sz="3200"/>
              <a:t>. Cras </a:t>
            </a:r>
            <a:r>
              <a:rPr lang="en-US" sz="3200" err="1"/>
              <a:t>facilisis</a:t>
            </a:r>
            <a:r>
              <a:rPr lang="en-US" sz="3200"/>
              <a:t> </a:t>
            </a:r>
            <a:r>
              <a:rPr lang="en-US" sz="3200" err="1"/>
              <a:t>sapien</a:t>
            </a:r>
            <a:r>
              <a:rPr lang="en-US" sz="3200"/>
              <a:t> </a:t>
            </a:r>
            <a:r>
              <a:rPr lang="en-US" sz="3200" err="1"/>
              <a:t>lacus</a:t>
            </a:r>
            <a:r>
              <a:rPr lang="en-US" sz="3200"/>
              <a:t>, </a:t>
            </a:r>
            <a:r>
              <a:rPr lang="en-US" sz="3200" err="1"/>
              <a:t>quis</a:t>
            </a:r>
            <a:r>
              <a:rPr lang="en-US" sz="3200"/>
              <a:t> </a:t>
            </a:r>
            <a:r>
              <a:rPr lang="en-US" sz="3200" err="1"/>
              <a:t>commodo</a:t>
            </a:r>
            <a:r>
              <a:rPr lang="en-US" sz="3200"/>
              <a:t> </a:t>
            </a:r>
            <a:r>
              <a:rPr lang="en-US" sz="3200" err="1"/>
              <a:t>est</a:t>
            </a:r>
            <a:r>
              <a:rPr lang="en-US" sz="3200"/>
              <a:t> </a:t>
            </a:r>
            <a:r>
              <a:rPr lang="en-US" sz="3200" err="1"/>
              <a:t>posuere</a:t>
            </a:r>
            <a:r>
              <a:rPr lang="en-US" sz="3200"/>
              <a:t> ac. </a:t>
            </a:r>
            <a:r>
              <a:rPr lang="en-US" sz="3200" err="1"/>
              <a:t>Fusce</a:t>
            </a:r>
            <a:r>
              <a:rPr lang="en-US" sz="3200"/>
              <a:t> </a:t>
            </a:r>
            <a:r>
              <a:rPr lang="en-US" sz="3200" err="1"/>
              <a:t>tincidunt</a:t>
            </a:r>
            <a:r>
              <a:rPr lang="en-US" sz="3200"/>
              <a:t> </a:t>
            </a:r>
            <a:r>
              <a:rPr lang="en-US" sz="3200" err="1"/>
              <a:t>ullamcorper</a:t>
            </a:r>
            <a:r>
              <a:rPr lang="en-US" sz="3200"/>
              <a:t> </a:t>
            </a:r>
            <a:r>
              <a:rPr lang="en-US" sz="3200" err="1"/>
              <a:t>leo</a:t>
            </a:r>
            <a:r>
              <a:rPr lang="en-US" sz="3200"/>
              <a:t> at </a:t>
            </a:r>
            <a:r>
              <a:rPr lang="en-US" sz="3200" err="1"/>
              <a:t>egestas</a:t>
            </a:r>
            <a:r>
              <a:rPr lang="en-US" sz="3200"/>
              <a:t>. </a:t>
            </a:r>
          </a:p>
          <a:p>
            <a:pPr algn="just"/>
            <a:endParaRPr lang="en-US" sz="3200">
              <a:cs typeface="Calibri"/>
            </a:endParaRPr>
          </a:p>
          <a:p>
            <a:pPr algn="just"/>
            <a:endParaRPr lang="en-US" sz="3200">
              <a:cs typeface="Calibri"/>
            </a:endParaRPr>
          </a:p>
          <a:p>
            <a:pPr algn="just"/>
            <a:endParaRPr lang="en-US" sz="3200">
              <a:cs typeface="Calibri"/>
            </a:endParaRPr>
          </a:p>
          <a:p>
            <a:pPr algn="just"/>
            <a:endParaRPr lang="en-US" sz="3200">
              <a:cs typeface="Calibri"/>
            </a:endParaRPr>
          </a:p>
          <a:p>
            <a:pPr algn="just"/>
            <a:endParaRPr lang="en-US" sz="3200">
              <a:cs typeface="Calibri"/>
            </a:endParaRPr>
          </a:p>
          <a:p>
            <a:pPr algn="just"/>
            <a:endParaRPr lang="en-US" sz="3200">
              <a:cs typeface="Calibri"/>
            </a:endParaRPr>
          </a:p>
        </p:txBody>
      </p:sp>
    </p:spTree>
    <p:extLst>
      <p:ext uri="{BB962C8B-B14F-4D97-AF65-F5344CB8AC3E}">
        <p14:creationId xmlns:p14="http://schemas.microsoft.com/office/powerpoint/2010/main" val="2515353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371600" y="7315200"/>
            <a:ext cx="11171615" cy="9941183"/>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endParaRPr lang="en-US" sz="3200">
              <a:cs typeface="Calibri" panose="020F0502020204030204"/>
            </a:endParaRPr>
          </a:p>
          <a:p>
            <a:pPr algn="just"/>
            <a:r>
              <a:rPr lang="en-US" sz="3200">
                <a:ea typeface="+mn-lt"/>
                <a:cs typeface="+mn-lt"/>
              </a:rPr>
              <a:t> College students struggle with high workloads during their academic careers. It is common to find students performing “all-nighters” and developing unhealthy habits due to poor time management and motivation, contributing to an overall lifestyle of chronic stress. </a:t>
            </a:r>
            <a:r>
              <a:rPr lang="en-US" sz="3200" err="1">
                <a:ea typeface="+mn-lt"/>
                <a:cs typeface="+mn-lt"/>
              </a:rPr>
              <a:t>ThinkItThru</a:t>
            </a:r>
            <a:r>
              <a:rPr lang="en-US" sz="3200">
                <a:ea typeface="+mn-lt"/>
                <a:cs typeface="+mn-lt"/>
              </a:rPr>
              <a:t>!’s primary goals are to help students build better study habits through visual representations of the work they must complete to stay on track, along with the gamification of their work using the “XP” they gather. Tasks will be organized by priority and the user will “clock in” to a task to record the time they spent on it, as well as mark when a Task is complete. Experience, or “XP”, may be earned through time spent on a Task, completing the Task, and completing Daily and Weekly Objectives designed to keep the user on track to complete all goals. This XP may be used to purchase rewards that increase future XP gains. One-time-use items may multiply XP gains for a short period, or permanent items may be purchased and placed in the user’s Garden to decorate the site and give their XP gain a constant multiplier.</a:t>
            </a:r>
            <a:endParaRPr lang="en-US" sz="7250">
              <a:ea typeface="Calibri"/>
              <a:cs typeface="Calibri"/>
            </a:endParaRPr>
          </a:p>
          <a:p>
            <a:pPr algn="just"/>
            <a:endParaRPr lang="en-US" sz="3200">
              <a:cs typeface="Calibri" panose="020F0502020204030204"/>
            </a:endParaRPr>
          </a:p>
        </p:txBody>
      </p:sp>
      <p:sp>
        <p:nvSpPr>
          <p:cNvPr id="42" name="TextBox 41"/>
          <p:cNvSpPr txBox="1"/>
          <p:nvPr/>
        </p:nvSpPr>
        <p:spPr>
          <a:xfrm>
            <a:off x="3185507" y="6338251"/>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spAutoFit/>
          </a:bodyPr>
          <a:lstStyle/>
          <a:p>
            <a:pPr algn="ctr"/>
            <a:r>
              <a:rPr lang="en-US" sz="4800" b="1">
                <a:solidFill>
                  <a:srgbClr val="BB1C3F"/>
                </a:solidFill>
              </a:rPr>
              <a:t>Abstract and Background</a:t>
            </a:r>
          </a:p>
        </p:txBody>
      </p:sp>
      <p:sp>
        <p:nvSpPr>
          <p:cNvPr id="9" name="TextBox 8"/>
          <p:cNvSpPr txBox="1"/>
          <p:nvPr/>
        </p:nvSpPr>
        <p:spPr>
          <a:xfrm>
            <a:off x="7772400" y="914400"/>
            <a:ext cx="22860000" cy="1446550"/>
          </a:xfrm>
          <a:prstGeom prst="rect">
            <a:avLst/>
          </a:prstGeom>
          <a:solidFill>
            <a:schemeClr val="bg1"/>
          </a:solidFill>
        </p:spPr>
        <p:txBody>
          <a:bodyPr wrap="square" lIns="91440" tIns="45720" rIns="91440" bIns="45720" rtlCol="0" anchor="t">
            <a:spAutoFit/>
          </a:bodyPr>
          <a:lstStyle/>
          <a:p>
            <a:pPr algn="ctr"/>
            <a:r>
              <a:rPr lang="en-US" sz="8800" b="1" err="1">
                <a:solidFill>
                  <a:srgbClr val="BB1C3F"/>
                </a:solidFill>
              </a:rPr>
              <a:t>ThinkItThru</a:t>
            </a:r>
            <a:r>
              <a:rPr lang="en-US" sz="8800" b="1">
                <a:solidFill>
                  <a:srgbClr val="BB1C3F"/>
                </a:solidFill>
              </a:rPr>
              <a:t>!</a:t>
            </a:r>
            <a:endParaRPr lang="en-US" sz="8800" b="1">
              <a:solidFill>
                <a:srgbClr val="BB1C3F"/>
              </a:solidFill>
              <a:ea typeface="Calibri"/>
              <a:cs typeface="Calibri"/>
            </a:endParaRPr>
          </a:p>
        </p:txBody>
      </p:sp>
      <p:sp>
        <p:nvSpPr>
          <p:cNvPr id="11" name="TextBox 10"/>
          <p:cNvSpPr txBox="1"/>
          <p:nvPr/>
        </p:nvSpPr>
        <p:spPr>
          <a:xfrm>
            <a:off x="7772400" y="2727119"/>
            <a:ext cx="22860000" cy="923330"/>
          </a:xfrm>
          <a:prstGeom prst="rect">
            <a:avLst/>
          </a:prstGeom>
          <a:noFill/>
        </p:spPr>
        <p:txBody>
          <a:bodyPr wrap="square" lIns="91440" tIns="45720" rIns="91440" bIns="45720" rtlCol="0" anchor="t">
            <a:spAutoFit/>
          </a:bodyPr>
          <a:lstStyle/>
          <a:p>
            <a:pPr algn="ctr"/>
            <a:r>
              <a:rPr lang="en-US" sz="5400">
                <a:ea typeface="Calibri"/>
                <a:cs typeface="Calibri"/>
              </a:rPr>
              <a:t>Jensen Schmidt, Zachary Travis, Levi Wright</a:t>
            </a:r>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960103"/>
            <a:ext cx="22860000" cy="923330"/>
          </a:xfrm>
          <a:prstGeom prst="rect">
            <a:avLst/>
          </a:prstGeom>
          <a:noFill/>
        </p:spPr>
        <p:txBody>
          <a:bodyPr wrap="square" rtlCol="0">
            <a:spAutoFit/>
          </a:bodyPr>
          <a:lstStyle/>
          <a:p>
            <a:pPr algn="ctr"/>
            <a:r>
              <a:rPr lang="en-US" sz="5400"/>
              <a:t>Dept. Of Computer Science and 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sp>
        <p:nvSpPr>
          <p:cNvPr id="51" name="TextBox 50">
            <a:extLst>
              <a:ext uri="{FF2B5EF4-FFF2-40B4-BE49-F238E27FC236}">
                <a16:creationId xmlns:a16="http://schemas.microsoft.com/office/drawing/2014/main" id="{5F260FA1-F34C-E848-8BF8-421439B9412C}"/>
              </a:ext>
            </a:extLst>
          </p:cNvPr>
          <p:cNvSpPr txBox="1"/>
          <p:nvPr/>
        </p:nvSpPr>
        <p:spPr>
          <a:xfrm>
            <a:off x="15435340" y="17534438"/>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Technology</a:t>
            </a:r>
          </a:p>
        </p:txBody>
      </p:sp>
      <p:sp>
        <p:nvSpPr>
          <p:cNvPr id="53" name="TextBox 52">
            <a:extLst>
              <a:ext uri="{FF2B5EF4-FFF2-40B4-BE49-F238E27FC236}">
                <a16:creationId xmlns:a16="http://schemas.microsoft.com/office/drawing/2014/main" id="{9ADEE2E9-7AD4-AF4A-A8DE-2DD6E398169D}"/>
              </a:ext>
            </a:extLst>
          </p:cNvPr>
          <p:cNvSpPr txBox="1"/>
          <p:nvPr/>
        </p:nvSpPr>
        <p:spPr>
          <a:xfrm>
            <a:off x="27810270" y="17534438"/>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spAutoFit/>
          </a:bodyPr>
          <a:lstStyle/>
          <a:p>
            <a:pPr algn="ctr"/>
            <a:r>
              <a:rPr lang="en-US" sz="4800" b="1">
                <a:solidFill>
                  <a:srgbClr val="BB1C3F"/>
                </a:solidFill>
              </a:rPr>
              <a:t>Future Work</a:t>
            </a:r>
            <a:endParaRPr lang="en-US"/>
          </a:p>
        </p:txBody>
      </p:sp>
      <p:sp>
        <p:nvSpPr>
          <p:cNvPr id="63" name="TextBox 62">
            <a:extLst>
              <a:ext uri="{FF2B5EF4-FFF2-40B4-BE49-F238E27FC236}">
                <a16:creationId xmlns:a16="http://schemas.microsoft.com/office/drawing/2014/main" id="{9A32D62A-0501-F949-A5B2-821CB6B360C1}"/>
              </a:ext>
            </a:extLst>
          </p:cNvPr>
          <p:cNvSpPr txBox="1"/>
          <p:nvPr/>
        </p:nvSpPr>
        <p:spPr>
          <a:xfrm>
            <a:off x="13620909" y="6322148"/>
            <a:ext cx="7543800" cy="156966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a:solidFill>
                  <a:srgbClr val="BB1C3F"/>
                </a:solidFill>
              </a:rPr>
              <a:t>Figure 1: </a:t>
            </a:r>
            <a:r>
              <a:rPr lang="en-US" sz="3200">
                <a:solidFill>
                  <a:schemeClr val="tx1"/>
                </a:solidFill>
              </a:rPr>
              <a:t>Our current </a:t>
            </a:r>
            <a:r>
              <a:rPr lang="en-US" sz="3200"/>
              <a:t>dashboard displayed upon login, displaying the intended layout of the user's task information. </a:t>
            </a:r>
            <a:endParaRPr lang="en-US" sz="3200">
              <a:ea typeface="Calibri"/>
              <a:cs typeface="Calibri"/>
            </a:endParaRPr>
          </a:p>
        </p:txBody>
      </p:sp>
      <p:sp>
        <p:nvSpPr>
          <p:cNvPr id="64" name="TextBox 63">
            <a:extLst>
              <a:ext uri="{FF2B5EF4-FFF2-40B4-BE49-F238E27FC236}">
                <a16:creationId xmlns:a16="http://schemas.microsoft.com/office/drawing/2014/main" id="{FE4ABEB6-42E0-5448-8797-D240D1D728E0}"/>
              </a:ext>
            </a:extLst>
          </p:cNvPr>
          <p:cNvSpPr txBox="1"/>
          <p:nvPr/>
        </p:nvSpPr>
        <p:spPr>
          <a:xfrm>
            <a:off x="21662549" y="6376233"/>
            <a:ext cx="7543800" cy="156966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a:solidFill>
                  <a:srgbClr val="BB1C3F"/>
                </a:solidFill>
              </a:rPr>
              <a:t>Figure 2: </a:t>
            </a:r>
            <a:r>
              <a:rPr lang="en-US" sz="3200">
                <a:solidFill>
                  <a:schemeClr val="tx1"/>
                </a:solidFill>
              </a:rPr>
              <a:t>The task bubble when filled out with the appropriate information, based upon the user's previously input tasks.</a:t>
            </a:r>
            <a:endParaRPr lang="en-US" sz="3200">
              <a:solidFill>
                <a:schemeClr val="tx1"/>
              </a:solidFill>
              <a:ea typeface="Calibri"/>
              <a:cs typeface="Calibri"/>
            </a:endParaRPr>
          </a:p>
        </p:txBody>
      </p:sp>
      <p:sp>
        <p:nvSpPr>
          <p:cNvPr id="66" name="TextBox 65">
            <a:extLst>
              <a:ext uri="{FF2B5EF4-FFF2-40B4-BE49-F238E27FC236}">
                <a16:creationId xmlns:a16="http://schemas.microsoft.com/office/drawing/2014/main" id="{EC1F8AC7-7AEA-E74F-BE38-74113B20D5C9}"/>
              </a:ext>
            </a:extLst>
          </p:cNvPr>
          <p:cNvSpPr txBox="1"/>
          <p:nvPr/>
        </p:nvSpPr>
        <p:spPr>
          <a:xfrm>
            <a:off x="29677941" y="6326071"/>
            <a:ext cx="7543800" cy="3046988"/>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a:solidFill>
                  <a:srgbClr val="BB1C3F"/>
                </a:solidFill>
              </a:rPr>
              <a:t>Figure 3:</a:t>
            </a:r>
            <a:r>
              <a:rPr lang="en-US" sz="3200">
                <a:solidFill>
                  <a:schemeClr val="tx1"/>
                </a:solidFill>
              </a:rPr>
              <a:t> Our mini-game, "Mind You Garden", that is intended to gamify the experience you receive upon completing tasks and logging in consistently. Game Items modify your experience gain through consumable and permanent items</a:t>
            </a:r>
            <a:endParaRPr lang="en-US" sz="3200">
              <a:solidFill>
                <a:schemeClr val="tx1"/>
              </a:solidFill>
              <a:ea typeface="Calibri"/>
              <a:cs typeface="Calibri"/>
            </a:endParaRPr>
          </a:p>
        </p:txBody>
      </p:sp>
      <p:cxnSp>
        <p:nvCxnSpPr>
          <p:cNvPr id="78" name="Straight Connector 77">
            <a:extLst>
              <a:ext uri="{FF2B5EF4-FFF2-40B4-BE49-F238E27FC236}">
                <a16:creationId xmlns:a16="http://schemas.microsoft.com/office/drawing/2014/main" id="{13D3A641-3556-174E-81A8-FB2A256E9AF5}"/>
              </a:ext>
            </a:extLst>
          </p:cNvPr>
          <p:cNvCxnSpPr/>
          <p:nvPr/>
        </p:nvCxnSpPr>
        <p:spPr>
          <a:xfrm>
            <a:off x="1452113" y="5553973"/>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0626FE2-630E-3707-4970-FE2177F2B5DB}"/>
              </a:ext>
            </a:extLst>
          </p:cNvPr>
          <p:cNvSpPr txBox="1"/>
          <p:nvPr/>
        </p:nvSpPr>
        <p:spPr>
          <a:xfrm>
            <a:off x="13631111" y="18448840"/>
            <a:ext cx="11171615" cy="9941183"/>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cs typeface="Calibri"/>
              </a:rPr>
              <a:t>Our project utilizes a few key pieces of technology to function:</a:t>
            </a:r>
          </a:p>
          <a:p>
            <a:pPr algn="just"/>
            <a:endParaRPr lang="en-US" sz="3200">
              <a:cs typeface="Calibri"/>
            </a:endParaRPr>
          </a:p>
          <a:p>
            <a:pPr algn="just"/>
            <a:r>
              <a:rPr lang="en-US" sz="3200" b="1">
                <a:cs typeface="Calibri"/>
              </a:rPr>
              <a:t>Firebase Realtime Database: </a:t>
            </a:r>
            <a:r>
              <a:rPr lang="en-US" sz="3200" err="1">
                <a:cs typeface="Calibri"/>
              </a:rPr>
              <a:t>ThinkItThru</a:t>
            </a:r>
            <a:r>
              <a:rPr lang="en-US" sz="3200">
                <a:cs typeface="Calibri"/>
              </a:rPr>
              <a:t> uses Firebase Realtime database for storing all its user data; much of what it stores involves the Experience points of each user, the gameboard setup, the tasks of each user, and the profile settings.</a:t>
            </a:r>
          </a:p>
          <a:p>
            <a:pPr algn="just"/>
            <a:endParaRPr lang="en-US" sz="3200">
              <a:cs typeface="Calibri"/>
            </a:endParaRPr>
          </a:p>
          <a:p>
            <a:pPr algn="just"/>
            <a:r>
              <a:rPr lang="en-US" sz="3200" b="1">
                <a:cs typeface="Calibri"/>
              </a:rPr>
              <a:t>Firebase Hosting</a:t>
            </a:r>
            <a:r>
              <a:rPr lang="en-US" sz="3200">
                <a:cs typeface="Calibri"/>
              </a:rPr>
              <a:t>: </a:t>
            </a:r>
            <a:r>
              <a:rPr lang="en-US" sz="3200" err="1">
                <a:cs typeface="Calibri"/>
              </a:rPr>
              <a:t>ThinkItThru</a:t>
            </a:r>
            <a:r>
              <a:rPr lang="en-US" sz="3200">
                <a:cs typeface="Calibri"/>
              </a:rPr>
              <a:t> is also hosted through Google's Firebase service, where changes can be deployed easily and effectively. It works well with the database and authentication functions.</a:t>
            </a:r>
          </a:p>
          <a:p>
            <a:pPr algn="just"/>
            <a:endParaRPr lang="en-US" sz="3200">
              <a:cs typeface="Calibri"/>
            </a:endParaRPr>
          </a:p>
          <a:p>
            <a:pPr algn="just"/>
            <a:r>
              <a:rPr lang="en-US" sz="3200" b="1">
                <a:cs typeface="Calibri"/>
              </a:rPr>
              <a:t>Firebase Authentication: </a:t>
            </a:r>
            <a:r>
              <a:rPr lang="en-US" sz="3200">
                <a:cs typeface="Calibri"/>
              </a:rPr>
              <a:t>Our website also uses Firebase's authentication, taking advantage of Google's professional security measures while still allowing us to identify user's and their data.</a:t>
            </a:r>
          </a:p>
          <a:p>
            <a:pPr algn="just"/>
            <a:endParaRPr lang="en-US" sz="3200">
              <a:cs typeface="Calibri"/>
            </a:endParaRPr>
          </a:p>
          <a:p>
            <a:pPr algn="just"/>
            <a:r>
              <a:rPr lang="en-US" sz="3200" b="1">
                <a:cs typeface="Calibri"/>
              </a:rPr>
              <a:t>Visual Studio Code: </a:t>
            </a:r>
            <a:r>
              <a:rPr lang="en-US" sz="3200">
                <a:cs typeface="Calibri"/>
              </a:rPr>
              <a:t>Visual Studio Code is our preferred Integrated Development Environment (IDE), allowing us to code in a plethora of programming languages and quickly update our GitHub files.</a:t>
            </a:r>
          </a:p>
          <a:p>
            <a:pPr algn="just"/>
            <a:endParaRPr lang="en-US" sz="3200">
              <a:ea typeface="Calibri"/>
              <a:cs typeface="Calibri"/>
            </a:endParaRPr>
          </a:p>
        </p:txBody>
      </p:sp>
      <p:sp>
        <p:nvSpPr>
          <p:cNvPr id="6" name="TextBox 5">
            <a:extLst>
              <a:ext uri="{FF2B5EF4-FFF2-40B4-BE49-F238E27FC236}">
                <a16:creationId xmlns:a16="http://schemas.microsoft.com/office/drawing/2014/main" id="{AB1C0F0C-C5EC-440C-9D8C-299C803C46AA}"/>
              </a:ext>
            </a:extLst>
          </p:cNvPr>
          <p:cNvSpPr txBox="1"/>
          <p:nvPr/>
        </p:nvSpPr>
        <p:spPr>
          <a:xfrm>
            <a:off x="25953172" y="18448840"/>
            <a:ext cx="11171615" cy="12403395"/>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a:cs typeface="Calibri"/>
              </a:rPr>
              <a:t>Socials: </a:t>
            </a:r>
            <a:r>
              <a:rPr lang="en-US" sz="3200">
                <a:cs typeface="Calibri"/>
              </a:rPr>
              <a:t>In addition to more types of social information input into a "Connections" page, we would also like to allow users to look at the gardens and progress of their friends within the gamified portion of the site.</a:t>
            </a:r>
          </a:p>
          <a:p>
            <a:pPr algn="just"/>
            <a:endParaRPr lang="en-US" sz="3200">
              <a:cs typeface="Calibri"/>
            </a:endParaRPr>
          </a:p>
          <a:p>
            <a:pPr algn="just"/>
            <a:r>
              <a:rPr lang="en-US" sz="3200" b="1">
                <a:cs typeface="Calibri"/>
              </a:rPr>
              <a:t>Improved Gamification: </a:t>
            </a:r>
            <a:r>
              <a:rPr lang="en-US" sz="3200">
                <a:cs typeface="Calibri"/>
              </a:rPr>
              <a:t>We would like to improve the game by creating a wider variety of items to buy and use. Also, we would like to improve the experience system to provide more rewards for staying on track with your goals.</a:t>
            </a:r>
          </a:p>
          <a:p>
            <a:pPr algn="just"/>
            <a:endParaRPr lang="en-US" sz="3200">
              <a:cs typeface="Calibri"/>
            </a:endParaRPr>
          </a:p>
          <a:p>
            <a:pPr algn="just"/>
            <a:r>
              <a:rPr lang="en-US" sz="3200" b="1">
                <a:cs typeface="Calibri"/>
              </a:rPr>
              <a:t>Improved Subtasks: </a:t>
            </a:r>
            <a:r>
              <a:rPr lang="en-US" sz="3200">
                <a:cs typeface="Calibri"/>
              </a:rPr>
              <a:t>For the future, we would like to improve the usability and utility of the subtask functions, to make it more useful for the user.</a:t>
            </a:r>
            <a:endParaRPr lang="en-US" sz="3200" b="1">
              <a:cs typeface="Calibri"/>
            </a:endParaRPr>
          </a:p>
          <a:p>
            <a:pPr algn="just"/>
            <a:endParaRPr lang="en-US" sz="3200">
              <a:cs typeface="Calibri"/>
            </a:endParaRPr>
          </a:p>
          <a:p>
            <a:pPr algn="just"/>
            <a:r>
              <a:rPr lang="en-US" sz="3200" b="1">
                <a:cs typeface="Calibri"/>
              </a:rPr>
              <a:t>Helpful Advice: </a:t>
            </a:r>
            <a:r>
              <a:rPr lang="en-US" sz="3200">
                <a:cs typeface="Calibri"/>
              </a:rPr>
              <a:t>Our biggest goal is to help the user stay on track and build healthy habits. In the future, we would like to find ways to offer healthy advice to users and aid in developing good habits.</a:t>
            </a:r>
            <a:endParaRPr lang="en-US" sz="3200" b="1">
              <a:cs typeface="Calibri"/>
            </a:endParaRPr>
          </a:p>
          <a:p>
            <a:pPr algn="just"/>
            <a:endParaRPr lang="en-US" sz="3200">
              <a:cs typeface="Calibri"/>
            </a:endParaRPr>
          </a:p>
          <a:p>
            <a:pPr algn="just"/>
            <a:endParaRPr lang="en-US" sz="3200">
              <a:cs typeface="Calibri"/>
            </a:endParaRPr>
          </a:p>
          <a:p>
            <a:pPr algn="just"/>
            <a:endParaRPr lang="en-US" sz="3200">
              <a:cs typeface="Calibri"/>
            </a:endParaRPr>
          </a:p>
          <a:p>
            <a:pPr algn="just"/>
            <a:endParaRPr lang="en-US" sz="3200">
              <a:cs typeface="Calibri"/>
            </a:endParaRPr>
          </a:p>
          <a:p>
            <a:pPr algn="just"/>
            <a:endParaRPr lang="en-US" sz="3200">
              <a:cs typeface="Calibri"/>
            </a:endParaRPr>
          </a:p>
          <a:p>
            <a:pPr algn="just"/>
            <a:endParaRPr lang="en-US" sz="3200">
              <a:cs typeface="Calibri"/>
            </a:endParaRPr>
          </a:p>
          <a:p>
            <a:pPr algn="just"/>
            <a:endParaRPr lang="en-US" sz="3200">
              <a:cs typeface="Calibri"/>
            </a:endParaRPr>
          </a:p>
          <a:p>
            <a:pPr algn="just"/>
            <a:endParaRPr lang="en-US" sz="3200">
              <a:cs typeface="Calibri"/>
            </a:endParaRPr>
          </a:p>
        </p:txBody>
      </p:sp>
      <p:sp>
        <p:nvSpPr>
          <p:cNvPr id="10" name="TextBox 9">
            <a:extLst>
              <a:ext uri="{FF2B5EF4-FFF2-40B4-BE49-F238E27FC236}">
                <a16:creationId xmlns:a16="http://schemas.microsoft.com/office/drawing/2014/main" id="{1BD76E1F-8617-2018-851B-AB69C5C2CF32}"/>
              </a:ext>
            </a:extLst>
          </p:cNvPr>
          <p:cNvSpPr txBox="1"/>
          <p:nvPr/>
        </p:nvSpPr>
        <p:spPr>
          <a:xfrm>
            <a:off x="25953172" y="28018766"/>
            <a:ext cx="11171615" cy="156966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marL="514350" indent="-514350" algn="just">
              <a:buAutoNum type="arabicPeriod"/>
            </a:pPr>
            <a:r>
              <a:rPr lang="en-US" sz="3200" err="1">
                <a:ea typeface="Calibri"/>
                <a:cs typeface="Calibri"/>
              </a:rPr>
              <a:t>Miscrosoft</a:t>
            </a:r>
            <a:r>
              <a:rPr lang="en-US" sz="3200">
                <a:ea typeface="Calibri"/>
                <a:cs typeface="Calibri"/>
              </a:rPr>
              <a:t> Visual Studio Code</a:t>
            </a:r>
          </a:p>
          <a:p>
            <a:pPr marL="514350" indent="-514350" algn="just">
              <a:buAutoNum type="arabicPeriod"/>
            </a:pPr>
            <a:r>
              <a:rPr lang="en-US" sz="3200">
                <a:ea typeface="Calibri"/>
                <a:cs typeface="Calibri"/>
              </a:rPr>
              <a:t>GitHub</a:t>
            </a:r>
          </a:p>
          <a:p>
            <a:pPr marL="514350" indent="-514350" algn="just">
              <a:buAutoNum type="arabicPeriod"/>
            </a:pPr>
            <a:endParaRPr lang="en-US" sz="3200" dirty="0">
              <a:ea typeface="Calibri"/>
              <a:cs typeface="Calibri"/>
            </a:endParaRPr>
          </a:p>
        </p:txBody>
      </p:sp>
      <p:sp>
        <p:nvSpPr>
          <p:cNvPr id="13" name="TextBox 12">
            <a:extLst>
              <a:ext uri="{FF2B5EF4-FFF2-40B4-BE49-F238E27FC236}">
                <a16:creationId xmlns:a16="http://schemas.microsoft.com/office/drawing/2014/main" id="{FCE61D15-CD1D-0E2D-EC8C-68055FC3EA72}"/>
              </a:ext>
            </a:extLst>
          </p:cNvPr>
          <p:cNvSpPr txBox="1"/>
          <p:nvPr/>
        </p:nvSpPr>
        <p:spPr>
          <a:xfrm>
            <a:off x="25953172" y="34461264"/>
            <a:ext cx="11171615" cy="4031873"/>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a:cs typeface="Calibri"/>
              </a:rPr>
              <a:t>Levi Wright: </a:t>
            </a:r>
            <a:r>
              <a:rPr lang="en-US" sz="3200">
                <a:cs typeface="Calibri"/>
              </a:rPr>
              <a:t>Programmer (JavaScript) and function designer.</a:t>
            </a:r>
          </a:p>
          <a:p>
            <a:pPr algn="just"/>
            <a:r>
              <a:rPr lang="en-US" sz="3200" b="1">
                <a:cs typeface="Calibri"/>
              </a:rPr>
              <a:t>Zach Travis: </a:t>
            </a:r>
            <a:r>
              <a:rPr lang="en-US" sz="3200">
                <a:cs typeface="Calibri"/>
              </a:rPr>
              <a:t>Site design (CSS and HTML) and programmer aid.</a:t>
            </a:r>
          </a:p>
          <a:p>
            <a:pPr algn="just"/>
            <a:r>
              <a:rPr lang="en-US" sz="3200" b="1">
                <a:cs typeface="Calibri"/>
              </a:rPr>
              <a:t>Jensen Schmidt: </a:t>
            </a:r>
            <a:r>
              <a:rPr lang="en-US" sz="3200">
                <a:cs typeface="Calibri"/>
              </a:rPr>
              <a:t>Database engineer and programmer aid.</a:t>
            </a:r>
          </a:p>
          <a:p>
            <a:pPr algn="just"/>
            <a:r>
              <a:rPr lang="en-US" sz="3200" b="1">
                <a:cs typeface="Calibri"/>
              </a:rPr>
              <a:t>Dr. John Nicholson: </a:t>
            </a:r>
            <a:r>
              <a:rPr lang="en-US" sz="3200">
                <a:cs typeface="Calibri"/>
              </a:rPr>
              <a:t>For guiding us on this project and the help he has given.</a:t>
            </a:r>
          </a:p>
          <a:p>
            <a:pPr algn="just"/>
            <a:r>
              <a:rPr lang="en-US" sz="3200" b="1">
                <a:cs typeface="Calibri"/>
              </a:rPr>
              <a:t>Google: </a:t>
            </a:r>
            <a:r>
              <a:rPr lang="en-US" sz="3200">
                <a:cs typeface="Calibri"/>
              </a:rPr>
              <a:t>For its variety of services offered to us to aid in the creation of this site.</a:t>
            </a:r>
          </a:p>
          <a:p>
            <a:pPr algn="just"/>
            <a:r>
              <a:rPr lang="en-US" sz="3200" b="1">
                <a:cs typeface="Calibri"/>
              </a:rPr>
              <a:t>Microsoft Visual Studio Code: </a:t>
            </a:r>
            <a:r>
              <a:rPr lang="en-US" sz="3200">
                <a:cs typeface="Calibri"/>
              </a:rPr>
              <a:t>For its robust and easy-to-use IDE.</a:t>
            </a:r>
          </a:p>
        </p:txBody>
      </p:sp>
      <p:sp>
        <p:nvSpPr>
          <p:cNvPr id="14" name="TextBox 13">
            <a:extLst>
              <a:ext uri="{FF2B5EF4-FFF2-40B4-BE49-F238E27FC236}">
                <a16:creationId xmlns:a16="http://schemas.microsoft.com/office/drawing/2014/main" id="{C64BC810-55C6-50B6-8000-AC02FD82AC97}"/>
              </a:ext>
            </a:extLst>
          </p:cNvPr>
          <p:cNvSpPr txBox="1"/>
          <p:nvPr/>
        </p:nvSpPr>
        <p:spPr>
          <a:xfrm>
            <a:off x="27810269" y="27104364"/>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spAutoFit/>
          </a:bodyPr>
          <a:lstStyle/>
          <a:p>
            <a:pPr algn="ctr"/>
            <a:r>
              <a:rPr lang="en-US" sz="4800" b="1">
                <a:solidFill>
                  <a:srgbClr val="BB1C3F"/>
                </a:solidFill>
              </a:rPr>
              <a:t>References</a:t>
            </a:r>
          </a:p>
        </p:txBody>
      </p:sp>
      <p:sp>
        <p:nvSpPr>
          <p:cNvPr id="17" name="TextBox 16">
            <a:extLst>
              <a:ext uri="{FF2B5EF4-FFF2-40B4-BE49-F238E27FC236}">
                <a16:creationId xmlns:a16="http://schemas.microsoft.com/office/drawing/2014/main" id="{7BF4E116-2746-EE93-A1DE-27CEC11FCE39}"/>
              </a:ext>
            </a:extLst>
          </p:cNvPr>
          <p:cNvSpPr txBox="1"/>
          <p:nvPr/>
        </p:nvSpPr>
        <p:spPr>
          <a:xfrm>
            <a:off x="27810269" y="33546863"/>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spAutoFit/>
          </a:bodyPr>
          <a:lstStyle/>
          <a:p>
            <a:pPr algn="ctr"/>
            <a:r>
              <a:rPr lang="en-US" sz="4800" b="1">
                <a:solidFill>
                  <a:srgbClr val="BB1C3F"/>
                </a:solidFill>
              </a:rPr>
              <a:t>Acknowledgements</a:t>
            </a:r>
            <a:endParaRPr lang="en-US" err="1"/>
          </a:p>
        </p:txBody>
      </p:sp>
      <p:sp>
        <p:nvSpPr>
          <p:cNvPr id="18" name="TextBox 17">
            <a:extLst>
              <a:ext uri="{FF2B5EF4-FFF2-40B4-BE49-F238E27FC236}">
                <a16:creationId xmlns:a16="http://schemas.microsoft.com/office/drawing/2014/main" id="{BC03A822-5C41-3239-8127-35ED4181EC75}"/>
              </a:ext>
            </a:extLst>
          </p:cNvPr>
          <p:cNvSpPr txBox="1"/>
          <p:nvPr/>
        </p:nvSpPr>
        <p:spPr>
          <a:xfrm>
            <a:off x="15497889" y="28417884"/>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spAutoFit/>
          </a:bodyPr>
          <a:lstStyle/>
          <a:p>
            <a:pPr algn="ctr"/>
            <a:r>
              <a:rPr lang="en-US" sz="4800" b="1">
                <a:solidFill>
                  <a:srgbClr val="BB1C3F"/>
                </a:solidFill>
                <a:cs typeface="Calibri"/>
              </a:rPr>
              <a:t>Design</a:t>
            </a:r>
          </a:p>
        </p:txBody>
      </p:sp>
      <p:sp>
        <p:nvSpPr>
          <p:cNvPr id="20" name="TextBox 19">
            <a:extLst>
              <a:ext uri="{FF2B5EF4-FFF2-40B4-BE49-F238E27FC236}">
                <a16:creationId xmlns:a16="http://schemas.microsoft.com/office/drawing/2014/main" id="{F5AE7172-5C14-C990-195C-87A2C166B50B}"/>
              </a:ext>
            </a:extLst>
          </p:cNvPr>
          <p:cNvSpPr txBox="1"/>
          <p:nvPr/>
        </p:nvSpPr>
        <p:spPr>
          <a:xfrm>
            <a:off x="13631111" y="29269737"/>
            <a:ext cx="11171615" cy="8463855"/>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dirty="0">
                <a:ea typeface="Calibri"/>
                <a:cs typeface="Calibri"/>
              </a:rPr>
              <a:t>Tasks are the backbone of </a:t>
            </a:r>
            <a:r>
              <a:rPr lang="en-US" sz="3200" dirty="0" err="1">
                <a:ea typeface="Calibri"/>
                <a:cs typeface="Calibri"/>
              </a:rPr>
              <a:t>ThinkItThru</a:t>
            </a:r>
            <a:r>
              <a:rPr lang="en-US" sz="3200" dirty="0">
                <a:ea typeface="Calibri"/>
                <a:cs typeface="Calibri"/>
              </a:rPr>
              <a:t>!. Users will create Tasks using the Task's name, estimated time required to complete, priority, difficulty, due date (or optionally recurring weekly), and an optional list of subtasks.</a:t>
            </a:r>
          </a:p>
          <a:p>
            <a:pPr algn="just"/>
            <a:r>
              <a:rPr lang="en-US" sz="3200" dirty="0">
                <a:ea typeface="Calibri"/>
                <a:cs typeface="Calibri"/>
              </a:rPr>
              <a:t>Users will be able to add Tasks to their </a:t>
            </a:r>
            <a:r>
              <a:rPr lang="en-US" sz="3200" err="1">
                <a:ea typeface="Calibri"/>
                <a:cs typeface="Calibri"/>
              </a:rPr>
              <a:t>TaskList</a:t>
            </a:r>
            <a:r>
              <a:rPr lang="en-US" sz="3200" dirty="0">
                <a:ea typeface="Calibri"/>
                <a:cs typeface="Calibri"/>
              </a:rPr>
              <a:t>, which organizes the dashboard screen's display by priority based on the following calculation:</a:t>
            </a:r>
            <a:endParaRPr lang="en-US"/>
          </a:p>
          <a:p>
            <a:pPr algn="just"/>
            <a:endParaRPr lang="en-US" sz="3200" dirty="0">
              <a:ea typeface="Calibri"/>
              <a:cs typeface="Calibri"/>
            </a:endParaRPr>
          </a:p>
          <a:p>
            <a:pPr algn="just"/>
            <a:endParaRPr lang="en-US" sz="3200">
              <a:cs typeface="Calibri"/>
            </a:endParaRPr>
          </a:p>
          <a:p>
            <a:pPr algn="just"/>
            <a:r>
              <a:rPr lang="en-US" sz="3200" dirty="0">
                <a:ea typeface="Calibri" panose="020F0502020204030204"/>
                <a:cs typeface="Calibri"/>
              </a:rPr>
              <a:t>Based on these Tasks, Daily and Weekly Objectives will be created, calculating how long a user needs to work in that day or week to complete all Tasks on time (Figure 4). By completing all Objectives, the user should complete all Tasks on time and get an XP reward.</a:t>
            </a:r>
          </a:p>
          <a:p>
            <a:pPr algn="just"/>
            <a:r>
              <a:rPr lang="en-US" sz="3200" dirty="0">
                <a:ea typeface="Calibri" panose="020F0502020204030204"/>
                <a:cs typeface="Calibri"/>
              </a:rPr>
              <a:t>Time worked, completing Tasks, and completing Objectives awards XP, which will be used in the Mind Your Garden game. Players will be able to invest XP to add plants and other items to tiles in their garden, which will multiply XP gained later on!</a:t>
            </a:r>
            <a:endParaRPr lang="en-US" sz="3200">
              <a:ea typeface="Calibri"/>
              <a:cs typeface="Calibri"/>
            </a:endParaRPr>
          </a:p>
        </p:txBody>
      </p:sp>
      <p:pic>
        <p:nvPicPr>
          <p:cNvPr id="3" name="Graphic 2">
            <a:extLst>
              <a:ext uri="{FF2B5EF4-FFF2-40B4-BE49-F238E27FC236}">
                <a16:creationId xmlns:a16="http://schemas.microsoft.com/office/drawing/2014/main" id="{929280F4-3AEA-08A1-5B44-D10286B29E1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150495" y="534099"/>
            <a:ext cx="4367868" cy="4367868"/>
          </a:xfrm>
          <a:prstGeom prst="rect">
            <a:avLst/>
          </a:prstGeom>
        </p:spPr>
      </p:pic>
      <p:pic>
        <p:nvPicPr>
          <p:cNvPr id="2" name="Picture 1" descr="A screenshot of a task&#10;&#10;Description automatically generated">
            <a:extLst>
              <a:ext uri="{FF2B5EF4-FFF2-40B4-BE49-F238E27FC236}">
                <a16:creationId xmlns:a16="http://schemas.microsoft.com/office/drawing/2014/main" id="{72892CB3-CC4B-5D6B-F260-D406DA6F3645}"/>
              </a:ext>
            </a:extLst>
          </p:cNvPr>
          <p:cNvPicPr>
            <a:picLocks noChangeAspect="1"/>
          </p:cNvPicPr>
          <p:nvPr/>
        </p:nvPicPr>
        <p:blipFill rotWithShape="1">
          <a:blip r:embed="rId6"/>
          <a:srcRect t="4082" b="4082"/>
          <a:stretch/>
        </p:blipFill>
        <p:spPr>
          <a:xfrm>
            <a:off x="21651949" y="8082386"/>
            <a:ext cx="7532437" cy="8764600"/>
          </a:xfrm>
          <a:prstGeom prst="rect">
            <a:avLst/>
          </a:prstGeom>
        </p:spPr>
      </p:pic>
      <p:pic>
        <p:nvPicPr>
          <p:cNvPr id="4" name="Picture 3" descr="A screenshot of a notebook&#10;&#10;Description automatically generated">
            <a:extLst>
              <a:ext uri="{FF2B5EF4-FFF2-40B4-BE49-F238E27FC236}">
                <a16:creationId xmlns:a16="http://schemas.microsoft.com/office/drawing/2014/main" id="{B4FB20A6-410A-EB0E-AE6F-B09A101065B5}"/>
              </a:ext>
            </a:extLst>
          </p:cNvPr>
          <p:cNvPicPr>
            <a:picLocks noChangeAspect="1"/>
          </p:cNvPicPr>
          <p:nvPr/>
        </p:nvPicPr>
        <p:blipFill>
          <a:blip r:embed="rId7"/>
          <a:stretch>
            <a:fillRect/>
          </a:stretch>
        </p:blipFill>
        <p:spPr>
          <a:xfrm>
            <a:off x="14090551" y="8165870"/>
            <a:ext cx="6603938" cy="8606402"/>
          </a:xfrm>
          <a:prstGeom prst="rect">
            <a:avLst/>
          </a:prstGeom>
        </p:spPr>
      </p:pic>
      <p:pic>
        <p:nvPicPr>
          <p:cNvPr id="8" name="Picture 7" descr="A screenshot of a task&#10;&#10;Description automatically generated">
            <a:extLst>
              <a:ext uri="{FF2B5EF4-FFF2-40B4-BE49-F238E27FC236}">
                <a16:creationId xmlns:a16="http://schemas.microsoft.com/office/drawing/2014/main" id="{99A5CEA1-78B2-C876-4E40-D26B25011D23}"/>
              </a:ext>
            </a:extLst>
          </p:cNvPr>
          <p:cNvPicPr>
            <a:picLocks noChangeAspect="1"/>
          </p:cNvPicPr>
          <p:nvPr/>
        </p:nvPicPr>
        <p:blipFill>
          <a:blip r:embed="rId8"/>
          <a:stretch>
            <a:fillRect/>
          </a:stretch>
        </p:blipFill>
        <p:spPr>
          <a:xfrm>
            <a:off x="752710" y="17544298"/>
            <a:ext cx="12462934" cy="7103535"/>
          </a:xfrm>
          <a:prstGeom prst="rect">
            <a:avLst/>
          </a:prstGeom>
        </p:spPr>
      </p:pic>
      <p:sp>
        <p:nvSpPr>
          <p:cNvPr id="12" name="TextBox 11">
            <a:extLst>
              <a:ext uri="{FF2B5EF4-FFF2-40B4-BE49-F238E27FC236}">
                <a16:creationId xmlns:a16="http://schemas.microsoft.com/office/drawing/2014/main" id="{FA37CCCD-9F03-9B4C-AAC5-C934011722D7}"/>
              </a:ext>
            </a:extLst>
          </p:cNvPr>
          <p:cNvSpPr txBox="1"/>
          <p:nvPr/>
        </p:nvSpPr>
        <p:spPr>
          <a:xfrm>
            <a:off x="751575" y="24644014"/>
            <a:ext cx="12454466" cy="2554545"/>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dirty="0">
                <a:solidFill>
                  <a:srgbClr val="BB1C3F"/>
                </a:solidFill>
              </a:rPr>
              <a:t>Figure 4: </a:t>
            </a:r>
            <a:r>
              <a:rPr lang="en-US" sz="3200" dirty="0">
                <a:solidFill>
                  <a:srgbClr val="000000"/>
                </a:solidFill>
              </a:rPr>
              <a:t>Breakdown for Daily Objectives calculations. Our Daily Objective system organizes Tasks into Days they are due and iteratively divides the average amount of time the user must work to complete all tasks on time. By following the Daily Objectives each day, a user should be able to complete all Tasks on time.</a:t>
            </a:r>
            <a:endParaRPr lang="en-US" sz="3200" dirty="0">
              <a:ea typeface="Calibri"/>
              <a:cs typeface="Calibri"/>
            </a:endParaRPr>
          </a:p>
        </p:txBody>
      </p:sp>
      <p:pic>
        <p:nvPicPr>
          <p:cNvPr id="22" name="Picture 21">
            <a:extLst>
              <a:ext uri="{FF2B5EF4-FFF2-40B4-BE49-F238E27FC236}">
                <a16:creationId xmlns:a16="http://schemas.microsoft.com/office/drawing/2014/main" id="{4DF9EB18-8CA9-4274-0ACA-0E5957F45268}"/>
              </a:ext>
            </a:extLst>
          </p:cNvPr>
          <p:cNvPicPr>
            <a:picLocks noChangeAspect="1"/>
          </p:cNvPicPr>
          <p:nvPr/>
        </p:nvPicPr>
        <p:blipFill>
          <a:blip r:embed="rId9"/>
          <a:stretch>
            <a:fillRect/>
          </a:stretch>
        </p:blipFill>
        <p:spPr>
          <a:xfrm>
            <a:off x="14821429" y="32791929"/>
            <a:ext cx="8220075" cy="1133475"/>
          </a:xfrm>
          <a:prstGeom prst="rect">
            <a:avLst/>
          </a:prstGeom>
        </p:spPr>
      </p:pic>
    </p:spTree>
    <p:extLst>
      <p:ext uri="{BB962C8B-B14F-4D97-AF65-F5344CB8AC3E}">
        <p14:creationId xmlns:p14="http://schemas.microsoft.com/office/powerpoint/2010/main" val="4276673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C59FB6-A71F-A2DA-DE88-2AA6BC3BB72A}"/>
              </a:ext>
            </a:extLst>
          </p:cNvPr>
          <p:cNvPicPr>
            <a:picLocks noChangeAspect="1"/>
          </p:cNvPicPr>
          <p:nvPr/>
        </p:nvPicPr>
        <p:blipFill>
          <a:blip r:embed="rId2"/>
          <a:stretch>
            <a:fillRect/>
          </a:stretch>
        </p:blipFill>
        <p:spPr>
          <a:xfrm>
            <a:off x="4924544" y="3707460"/>
            <a:ext cx="20826446" cy="11782532"/>
          </a:xfrm>
          <a:prstGeom prst="rect">
            <a:avLst/>
          </a:prstGeom>
        </p:spPr>
      </p:pic>
      <p:pic>
        <p:nvPicPr>
          <p:cNvPr id="3" name="Picture 2" descr="A diagram of a server&#10;&#10;Description automatically generated">
            <a:extLst>
              <a:ext uri="{FF2B5EF4-FFF2-40B4-BE49-F238E27FC236}">
                <a16:creationId xmlns:a16="http://schemas.microsoft.com/office/drawing/2014/main" id="{1513D39C-80CA-9093-B5D9-2D0801C4D76D}"/>
              </a:ext>
            </a:extLst>
          </p:cNvPr>
          <p:cNvPicPr>
            <a:picLocks noChangeAspect="1"/>
          </p:cNvPicPr>
          <p:nvPr/>
        </p:nvPicPr>
        <p:blipFill>
          <a:blip r:embed="rId3"/>
          <a:stretch>
            <a:fillRect/>
          </a:stretch>
        </p:blipFill>
        <p:spPr>
          <a:xfrm>
            <a:off x="17930813" y="56954323"/>
            <a:ext cx="6810375" cy="10582275"/>
          </a:xfrm>
          <a:prstGeom prst="rect">
            <a:avLst/>
          </a:prstGeom>
        </p:spPr>
      </p:pic>
      <p:pic>
        <p:nvPicPr>
          <p:cNvPr id="2" name="Picture 1">
            <a:extLst>
              <a:ext uri="{FF2B5EF4-FFF2-40B4-BE49-F238E27FC236}">
                <a16:creationId xmlns:a16="http://schemas.microsoft.com/office/drawing/2014/main" id="{BF118257-6C74-4B23-46CA-680CBF5337F1}"/>
              </a:ext>
            </a:extLst>
          </p:cNvPr>
          <p:cNvPicPr>
            <a:picLocks noChangeAspect="1"/>
          </p:cNvPicPr>
          <p:nvPr/>
        </p:nvPicPr>
        <p:blipFill>
          <a:blip r:embed="rId4"/>
          <a:stretch>
            <a:fillRect/>
          </a:stretch>
        </p:blipFill>
        <p:spPr>
          <a:xfrm>
            <a:off x="16911328" y="18047470"/>
            <a:ext cx="19682203" cy="18714108"/>
          </a:xfrm>
          <a:prstGeom prst="rect">
            <a:avLst/>
          </a:prstGeom>
        </p:spPr>
      </p:pic>
      <p:pic>
        <p:nvPicPr>
          <p:cNvPr id="4" name="Picture 3" descr="A screenshot of a task&#10;&#10;Description automatically generated">
            <a:extLst>
              <a:ext uri="{FF2B5EF4-FFF2-40B4-BE49-F238E27FC236}">
                <a16:creationId xmlns:a16="http://schemas.microsoft.com/office/drawing/2014/main" id="{72610C2E-B0B1-0159-CDA8-A7C3AE5312DA}"/>
              </a:ext>
            </a:extLst>
          </p:cNvPr>
          <p:cNvPicPr>
            <a:picLocks noChangeAspect="1"/>
          </p:cNvPicPr>
          <p:nvPr/>
        </p:nvPicPr>
        <p:blipFill>
          <a:blip r:embed="rId5"/>
          <a:stretch>
            <a:fillRect/>
          </a:stretch>
        </p:blipFill>
        <p:spPr>
          <a:xfrm>
            <a:off x="6248670" y="19173915"/>
            <a:ext cx="6825830" cy="12053438"/>
          </a:xfrm>
          <a:prstGeom prst="rect">
            <a:avLst/>
          </a:prstGeom>
        </p:spPr>
      </p:pic>
    </p:spTree>
    <p:extLst>
      <p:ext uri="{BB962C8B-B14F-4D97-AF65-F5344CB8AC3E}">
        <p14:creationId xmlns:p14="http://schemas.microsoft.com/office/powerpoint/2010/main" val="30875218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Custom</PresentationFormat>
  <Slides>4</Slides>
  <Notes>3</Notes>
  <HiddenSlides>0</HiddenSlide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UCLA Division of Undergraduate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revision>460</cp:revision>
  <cp:lastPrinted>2016-07-13T23:56:52Z</cp:lastPrinted>
  <dcterms:created xsi:type="dcterms:W3CDTF">2016-06-13T20:02:52Z</dcterms:created>
  <dcterms:modified xsi:type="dcterms:W3CDTF">2024-04-04T17:52:27Z</dcterms:modified>
</cp:coreProperties>
</file>