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2" r:id="rId6"/>
    <p:sldId id="261" r:id="rId7"/>
    <p:sldId id="270" r:id="rId8"/>
    <p:sldId id="271" r:id="rId9"/>
    <p:sldId id="263" r:id="rId10"/>
    <p:sldId id="278" r:id="rId11"/>
    <p:sldId id="282" r:id="rId12"/>
    <p:sldId id="285" r:id="rId13"/>
    <p:sldId id="283" r:id="rId14"/>
    <p:sldId id="284" r:id="rId15"/>
    <p:sldId id="277" r:id="rId16"/>
    <p:sldId id="279" r:id="rId17"/>
    <p:sldId id="280" r:id="rId18"/>
    <p:sldId id="281" r:id="rId19"/>
    <p:sldId id="267" r:id="rId20"/>
    <p:sldId id="268" r:id="rId21"/>
    <p:sldId id="269" r:id="rId22"/>
    <p:sldId id="272" r:id="rId23"/>
    <p:sldId id="273" r:id="rId24"/>
    <p:sldId id="274" r:id="rId25"/>
    <p:sldId id="275" r:id="rId26"/>
    <p:sldId id="265" r:id="rId27"/>
    <p:sldId id="266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03130-E2E2-DB56-4673-2A7437150FA4}" v="15" dt="2024-04-26T14:38:47.351"/>
    <p1510:client id="{1F583642-955D-3CC1-09EB-5A51E6FAB023}" v="21" dt="2024-04-26T14:47:16.411"/>
    <p1510:client id="{31B7615A-1146-71BF-E819-F8CA97BC1E19}" v="136" dt="2024-04-25T22:17:11.327"/>
    <p1510:client id="{42D0691B-51A0-2AA1-E59E-4AB263D73078}" v="55" dt="2024-04-25T21:32:00.554"/>
    <p1510:client id="{76FFFEE8-A970-7783-28D9-DCDF4AF4690C}" v="1866" dt="2024-04-26T07:37:32.544"/>
    <p1510:client id="{9F973B55-9E2A-632E-3040-4F143AD5708E}" v="69" dt="2024-04-26T05:23:18.104"/>
    <p1510:client id="{A7183492-3F0D-A736-1F22-F263104466DD}" v="1237" dt="2024-04-26T08:05:08.326"/>
    <p1510:client id="{E761A238-AB74-16FB-E4BB-55AF80DA5CF6}" v="43" dt="2024-04-26T14:47:17.265"/>
    <p1510:client id="{EEDF3F6C-61DD-D14E-247F-1DE456BFCDA5}" v="8" dt="2024-04-26T08:45:16.178"/>
    <p1510:client id="{FA740F2D-0762-E13E-0631-678B2ECD7F04}" v="954" dt="2024-04-26T10:11:07.878"/>
    <p1510:client id="{FD037DC9-3038-17C0-1C44-78958EED887C}" v="33" dt="2024-04-25T22:03:4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AE35B-26F6-4B0E-BAF2-EA211AF943D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56F16-E29E-4E0C-AF0E-EC9776EF7291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10554D0A-C6CA-47D8-A0E2-CAC91E951849}" type="parTrans" cxnId="{9DC510DA-D53B-481F-9C5F-352980614068}">
      <dgm:prSet/>
      <dgm:spPr/>
      <dgm:t>
        <a:bodyPr/>
        <a:lstStyle/>
        <a:p>
          <a:endParaRPr lang="en-US"/>
        </a:p>
      </dgm:t>
    </dgm:pt>
    <dgm:pt modelId="{12D5AC73-47F5-4999-97F9-8D5CDE5240B3}" type="sibTrans" cxnId="{9DC510DA-D53B-481F-9C5F-352980614068}">
      <dgm:prSet/>
      <dgm:spPr/>
      <dgm:t>
        <a:bodyPr/>
        <a:lstStyle/>
        <a:p>
          <a:endParaRPr lang="en-US"/>
        </a:p>
      </dgm:t>
    </dgm:pt>
    <dgm:pt modelId="{C785790E-F53B-4C8F-9866-9205503915C9}">
      <dgm:prSet/>
      <dgm:spPr/>
      <dgm:t>
        <a:bodyPr/>
        <a:lstStyle/>
        <a:p>
          <a:r>
            <a:rPr lang="en-US" dirty="0"/>
            <a:t>Technology</a:t>
          </a:r>
        </a:p>
      </dgm:t>
    </dgm:pt>
    <dgm:pt modelId="{960BB196-6EF5-4766-A934-FD7398FE4B65}" type="parTrans" cxnId="{FF5CD763-C701-4C0D-8ED6-E97D86571180}">
      <dgm:prSet/>
      <dgm:spPr/>
      <dgm:t>
        <a:bodyPr/>
        <a:lstStyle/>
        <a:p>
          <a:endParaRPr lang="en-US"/>
        </a:p>
      </dgm:t>
    </dgm:pt>
    <dgm:pt modelId="{CF77E757-B6B0-4852-8F17-347A9B5B3D19}" type="sibTrans" cxnId="{FF5CD763-C701-4C0D-8ED6-E97D86571180}">
      <dgm:prSet/>
      <dgm:spPr/>
      <dgm:t>
        <a:bodyPr/>
        <a:lstStyle/>
        <a:p>
          <a:endParaRPr lang="en-US"/>
        </a:p>
      </dgm:t>
    </dgm:pt>
    <dgm:pt modelId="{87B9ECBA-D063-46C5-A8E5-8841E6D4BE7D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3D21A05A-FBB4-422C-8E6F-653C60B5A601}" type="parTrans" cxnId="{73CA8E34-5B76-49D6-81D4-DAE751136DD9}">
      <dgm:prSet/>
      <dgm:spPr/>
      <dgm:t>
        <a:bodyPr/>
        <a:lstStyle/>
        <a:p>
          <a:endParaRPr lang="en-US"/>
        </a:p>
      </dgm:t>
    </dgm:pt>
    <dgm:pt modelId="{FFF35BB8-EA7F-4E36-AD32-C040BAD43804}" type="sibTrans" cxnId="{73CA8E34-5B76-49D6-81D4-DAE751136DD9}">
      <dgm:prSet/>
      <dgm:spPr/>
      <dgm:t>
        <a:bodyPr/>
        <a:lstStyle/>
        <a:p>
          <a:endParaRPr lang="en-US"/>
        </a:p>
      </dgm:t>
    </dgm:pt>
    <dgm:pt modelId="{151CF43F-8A6A-45AC-92DE-C3CF87AF3BF5}">
      <dgm:prSet/>
      <dgm:spPr/>
      <dgm:t>
        <a:bodyPr/>
        <a:lstStyle/>
        <a:p>
          <a:r>
            <a:rPr lang="en-US" dirty="0">
              <a:latin typeface="Garamond" panose="02020404030301010803"/>
            </a:rPr>
            <a:t>Work-In-Progress</a:t>
          </a:r>
          <a:endParaRPr lang="en-US" dirty="0"/>
        </a:p>
      </dgm:t>
    </dgm:pt>
    <dgm:pt modelId="{02C5C5C5-241A-4141-A55A-58793D230A16}" type="parTrans" cxnId="{B9A31A31-B78E-4247-ABB8-0AA627F898D0}">
      <dgm:prSet/>
      <dgm:spPr/>
      <dgm:t>
        <a:bodyPr/>
        <a:lstStyle/>
        <a:p>
          <a:endParaRPr lang="en-US"/>
        </a:p>
      </dgm:t>
    </dgm:pt>
    <dgm:pt modelId="{9D4E5B53-8CBF-41D6-848A-53E67C852DEA}" type="sibTrans" cxnId="{B9A31A31-B78E-4247-ABB8-0AA627F898D0}">
      <dgm:prSet/>
      <dgm:spPr/>
      <dgm:t>
        <a:bodyPr/>
        <a:lstStyle/>
        <a:p>
          <a:endParaRPr lang="en-US"/>
        </a:p>
      </dgm:t>
    </dgm:pt>
    <dgm:pt modelId="{64B44000-73E4-4815-8620-73D88B3B1502}" type="pres">
      <dgm:prSet presAssocID="{245AE35B-26F6-4B0E-BAF2-EA211AF943D6}" presName="vert0" presStyleCnt="0">
        <dgm:presLayoutVars>
          <dgm:dir/>
          <dgm:animOne val="branch"/>
          <dgm:animLvl val="lvl"/>
        </dgm:presLayoutVars>
      </dgm:prSet>
      <dgm:spPr/>
    </dgm:pt>
    <dgm:pt modelId="{C88541F8-7D14-48A4-8A54-FE7B7E855BD4}" type="pres">
      <dgm:prSet presAssocID="{A9B56F16-E29E-4E0C-AF0E-EC9776EF7291}" presName="thickLine" presStyleLbl="alignNode1" presStyleIdx="0" presStyleCnt="4"/>
      <dgm:spPr/>
    </dgm:pt>
    <dgm:pt modelId="{A017F5B6-ACBA-459B-82B7-FA96B45AE833}" type="pres">
      <dgm:prSet presAssocID="{A9B56F16-E29E-4E0C-AF0E-EC9776EF7291}" presName="horz1" presStyleCnt="0"/>
      <dgm:spPr/>
    </dgm:pt>
    <dgm:pt modelId="{31C684D7-3CBC-458C-84F3-0F81DE401EE2}" type="pres">
      <dgm:prSet presAssocID="{A9B56F16-E29E-4E0C-AF0E-EC9776EF7291}" presName="tx1" presStyleLbl="revTx" presStyleIdx="0" presStyleCnt="4"/>
      <dgm:spPr/>
    </dgm:pt>
    <dgm:pt modelId="{34597E1F-9026-4943-84A7-D024C5D33348}" type="pres">
      <dgm:prSet presAssocID="{A9B56F16-E29E-4E0C-AF0E-EC9776EF7291}" presName="vert1" presStyleCnt="0"/>
      <dgm:spPr/>
    </dgm:pt>
    <dgm:pt modelId="{A4BB923A-97B6-4CD0-B3F4-D4A711536C7C}" type="pres">
      <dgm:prSet presAssocID="{C785790E-F53B-4C8F-9866-9205503915C9}" presName="thickLine" presStyleLbl="alignNode1" presStyleIdx="1" presStyleCnt="4"/>
      <dgm:spPr/>
    </dgm:pt>
    <dgm:pt modelId="{FA58D377-019D-4A5F-A1EB-A7F7BC6A01E2}" type="pres">
      <dgm:prSet presAssocID="{C785790E-F53B-4C8F-9866-9205503915C9}" presName="horz1" presStyleCnt="0"/>
      <dgm:spPr/>
    </dgm:pt>
    <dgm:pt modelId="{A55F678D-F741-4611-8861-7A89E594A638}" type="pres">
      <dgm:prSet presAssocID="{C785790E-F53B-4C8F-9866-9205503915C9}" presName="tx1" presStyleLbl="revTx" presStyleIdx="1" presStyleCnt="4"/>
      <dgm:spPr/>
    </dgm:pt>
    <dgm:pt modelId="{4EF2CFF7-E877-436B-ADCB-73F6F754BB2F}" type="pres">
      <dgm:prSet presAssocID="{C785790E-F53B-4C8F-9866-9205503915C9}" presName="vert1" presStyleCnt="0"/>
      <dgm:spPr/>
    </dgm:pt>
    <dgm:pt modelId="{03167D8A-F91E-490B-9D2A-CD2330B7E9B9}" type="pres">
      <dgm:prSet presAssocID="{87B9ECBA-D063-46C5-A8E5-8841E6D4BE7D}" presName="thickLine" presStyleLbl="alignNode1" presStyleIdx="2" presStyleCnt="4"/>
      <dgm:spPr/>
    </dgm:pt>
    <dgm:pt modelId="{20F6A03D-13B6-4385-9432-02FD5AE583EB}" type="pres">
      <dgm:prSet presAssocID="{87B9ECBA-D063-46C5-A8E5-8841E6D4BE7D}" presName="horz1" presStyleCnt="0"/>
      <dgm:spPr/>
    </dgm:pt>
    <dgm:pt modelId="{E169301E-262E-48CE-80EB-234A0A66F606}" type="pres">
      <dgm:prSet presAssocID="{87B9ECBA-D063-46C5-A8E5-8841E6D4BE7D}" presName="tx1" presStyleLbl="revTx" presStyleIdx="2" presStyleCnt="4"/>
      <dgm:spPr/>
    </dgm:pt>
    <dgm:pt modelId="{B5903C3D-15BF-4CCF-AF61-D82E389DCD06}" type="pres">
      <dgm:prSet presAssocID="{87B9ECBA-D063-46C5-A8E5-8841E6D4BE7D}" presName="vert1" presStyleCnt="0"/>
      <dgm:spPr/>
    </dgm:pt>
    <dgm:pt modelId="{4A557A05-75B1-46FA-A981-389CDAAE0C1B}" type="pres">
      <dgm:prSet presAssocID="{151CF43F-8A6A-45AC-92DE-C3CF87AF3BF5}" presName="thickLine" presStyleLbl="alignNode1" presStyleIdx="3" presStyleCnt="4"/>
      <dgm:spPr/>
    </dgm:pt>
    <dgm:pt modelId="{8B0A1C56-CED9-4975-A110-B6C585BB8B3D}" type="pres">
      <dgm:prSet presAssocID="{151CF43F-8A6A-45AC-92DE-C3CF87AF3BF5}" presName="horz1" presStyleCnt="0"/>
      <dgm:spPr/>
    </dgm:pt>
    <dgm:pt modelId="{4A8246B7-8482-41DD-B75F-EA6FE3F73C7C}" type="pres">
      <dgm:prSet presAssocID="{151CF43F-8A6A-45AC-92DE-C3CF87AF3BF5}" presName="tx1" presStyleLbl="revTx" presStyleIdx="3" presStyleCnt="4"/>
      <dgm:spPr/>
    </dgm:pt>
    <dgm:pt modelId="{95B89D4D-38E0-4A08-B83A-CAEA50E2048A}" type="pres">
      <dgm:prSet presAssocID="{151CF43F-8A6A-45AC-92DE-C3CF87AF3BF5}" presName="vert1" presStyleCnt="0"/>
      <dgm:spPr/>
    </dgm:pt>
  </dgm:ptLst>
  <dgm:cxnLst>
    <dgm:cxn modelId="{B18E2B02-34DA-4199-869E-A6E9AA283C27}" type="presOf" srcId="{C785790E-F53B-4C8F-9866-9205503915C9}" destId="{A55F678D-F741-4611-8861-7A89E594A638}" srcOrd="0" destOrd="0" presId="urn:microsoft.com/office/officeart/2008/layout/LinedList"/>
    <dgm:cxn modelId="{22409F0E-941A-4C0F-B4B5-1FD90C6A68D8}" type="presOf" srcId="{A9B56F16-E29E-4E0C-AF0E-EC9776EF7291}" destId="{31C684D7-3CBC-458C-84F3-0F81DE401EE2}" srcOrd="0" destOrd="0" presId="urn:microsoft.com/office/officeart/2008/layout/LinedList"/>
    <dgm:cxn modelId="{6A05E52B-9056-41D2-BECC-5559C04BAF52}" type="presOf" srcId="{245AE35B-26F6-4B0E-BAF2-EA211AF943D6}" destId="{64B44000-73E4-4815-8620-73D88B3B1502}" srcOrd="0" destOrd="0" presId="urn:microsoft.com/office/officeart/2008/layout/LinedList"/>
    <dgm:cxn modelId="{B9A31A31-B78E-4247-ABB8-0AA627F898D0}" srcId="{245AE35B-26F6-4B0E-BAF2-EA211AF943D6}" destId="{151CF43F-8A6A-45AC-92DE-C3CF87AF3BF5}" srcOrd="3" destOrd="0" parTransId="{02C5C5C5-241A-4141-A55A-58793D230A16}" sibTransId="{9D4E5B53-8CBF-41D6-848A-53E67C852DEA}"/>
    <dgm:cxn modelId="{73CA8E34-5B76-49D6-81D4-DAE751136DD9}" srcId="{245AE35B-26F6-4B0E-BAF2-EA211AF943D6}" destId="{87B9ECBA-D063-46C5-A8E5-8841E6D4BE7D}" srcOrd="2" destOrd="0" parTransId="{3D21A05A-FBB4-422C-8E6F-653C60B5A601}" sibTransId="{FFF35BB8-EA7F-4E36-AD32-C040BAD43804}"/>
    <dgm:cxn modelId="{FF5CD763-C701-4C0D-8ED6-E97D86571180}" srcId="{245AE35B-26F6-4B0E-BAF2-EA211AF943D6}" destId="{C785790E-F53B-4C8F-9866-9205503915C9}" srcOrd="1" destOrd="0" parTransId="{960BB196-6EF5-4766-A934-FD7398FE4B65}" sibTransId="{CF77E757-B6B0-4852-8F17-347A9B5B3D19}"/>
    <dgm:cxn modelId="{7733399E-B322-4C7F-8706-81A89EB24557}" type="presOf" srcId="{87B9ECBA-D063-46C5-A8E5-8841E6D4BE7D}" destId="{E169301E-262E-48CE-80EB-234A0A66F606}" srcOrd="0" destOrd="0" presId="urn:microsoft.com/office/officeart/2008/layout/LinedList"/>
    <dgm:cxn modelId="{2DE1B9BD-3671-4110-B6FF-85772EC332C1}" type="presOf" srcId="{151CF43F-8A6A-45AC-92DE-C3CF87AF3BF5}" destId="{4A8246B7-8482-41DD-B75F-EA6FE3F73C7C}" srcOrd="0" destOrd="0" presId="urn:microsoft.com/office/officeart/2008/layout/LinedList"/>
    <dgm:cxn modelId="{9DC510DA-D53B-481F-9C5F-352980614068}" srcId="{245AE35B-26F6-4B0E-BAF2-EA211AF943D6}" destId="{A9B56F16-E29E-4E0C-AF0E-EC9776EF7291}" srcOrd="0" destOrd="0" parTransId="{10554D0A-C6CA-47D8-A0E2-CAC91E951849}" sibTransId="{12D5AC73-47F5-4999-97F9-8D5CDE5240B3}"/>
    <dgm:cxn modelId="{9B629A12-ABCD-4428-BA04-DF24333777BA}" type="presParOf" srcId="{64B44000-73E4-4815-8620-73D88B3B1502}" destId="{C88541F8-7D14-48A4-8A54-FE7B7E855BD4}" srcOrd="0" destOrd="0" presId="urn:microsoft.com/office/officeart/2008/layout/LinedList"/>
    <dgm:cxn modelId="{AAE23812-84AF-4AB2-A80C-125765900D79}" type="presParOf" srcId="{64B44000-73E4-4815-8620-73D88B3B1502}" destId="{A017F5B6-ACBA-459B-82B7-FA96B45AE833}" srcOrd="1" destOrd="0" presId="urn:microsoft.com/office/officeart/2008/layout/LinedList"/>
    <dgm:cxn modelId="{C900EDB5-C6BC-445A-AEB8-468CBC80E97E}" type="presParOf" srcId="{A017F5B6-ACBA-459B-82B7-FA96B45AE833}" destId="{31C684D7-3CBC-458C-84F3-0F81DE401EE2}" srcOrd="0" destOrd="0" presId="urn:microsoft.com/office/officeart/2008/layout/LinedList"/>
    <dgm:cxn modelId="{EF5B706F-0332-406B-8399-121F03AD0E6E}" type="presParOf" srcId="{A017F5B6-ACBA-459B-82B7-FA96B45AE833}" destId="{34597E1F-9026-4943-84A7-D024C5D33348}" srcOrd="1" destOrd="0" presId="urn:microsoft.com/office/officeart/2008/layout/LinedList"/>
    <dgm:cxn modelId="{9F2DA080-40DD-4629-AFF0-6D26A4783BEB}" type="presParOf" srcId="{64B44000-73E4-4815-8620-73D88B3B1502}" destId="{A4BB923A-97B6-4CD0-B3F4-D4A711536C7C}" srcOrd="2" destOrd="0" presId="urn:microsoft.com/office/officeart/2008/layout/LinedList"/>
    <dgm:cxn modelId="{EEFAAAAB-E347-4924-A87C-328A6F4E3853}" type="presParOf" srcId="{64B44000-73E4-4815-8620-73D88B3B1502}" destId="{FA58D377-019D-4A5F-A1EB-A7F7BC6A01E2}" srcOrd="3" destOrd="0" presId="urn:microsoft.com/office/officeart/2008/layout/LinedList"/>
    <dgm:cxn modelId="{666E55E1-40D7-4BAC-ACED-C06DF6CD4497}" type="presParOf" srcId="{FA58D377-019D-4A5F-A1EB-A7F7BC6A01E2}" destId="{A55F678D-F741-4611-8861-7A89E594A638}" srcOrd="0" destOrd="0" presId="urn:microsoft.com/office/officeart/2008/layout/LinedList"/>
    <dgm:cxn modelId="{B84B6C43-CF5B-409A-8DDA-403C566454D5}" type="presParOf" srcId="{FA58D377-019D-4A5F-A1EB-A7F7BC6A01E2}" destId="{4EF2CFF7-E877-436B-ADCB-73F6F754BB2F}" srcOrd="1" destOrd="0" presId="urn:microsoft.com/office/officeart/2008/layout/LinedList"/>
    <dgm:cxn modelId="{B908F763-8CC1-4608-B954-E74EEEB53C16}" type="presParOf" srcId="{64B44000-73E4-4815-8620-73D88B3B1502}" destId="{03167D8A-F91E-490B-9D2A-CD2330B7E9B9}" srcOrd="4" destOrd="0" presId="urn:microsoft.com/office/officeart/2008/layout/LinedList"/>
    <dgm:cxn modelId="{483FE3F5-8832-47B7-909D-E380B0F7A787}" type="presParOf" srcId="{64B44000-73E4-4815-8620-73D88B3B1502}" destId="{20F6A03D-13B6-4385-9432-02FD5AE583EB}" srcOrd="5" destOrd="0" presId="urn:microsoft.com/office/officeart/2008/layout/LinedList"/>
    <dgm:cxn modelId="{5EBC3216-D2C1-4E81-95CD-9569111EB9E9}" type="presParOf" srcId="{20F6A03D-13B6-4385-9432-02FD5AE583EB}" destId="{E169301E-262E-48CE-80EB-234A0A66F606}" srcOrd="0" destOrd="0" presId="urn:microsoft.com/office/officeart/2008/layout/LinedList"/>
    <dgm:cxn modelId="{96D8AA37-92FA-4BEA-B094-AF57B1F7EDF6}" type="presParOf" srcId="{20F6A03D-13B6-4385-9432-02FD5AE583EB}" destId="{B5903C3D-15BF-4CCF-AF61-D82E389DCD06}" srcOrd="1" destOrd="0" presId="urn:microsoft.com/office/officeart/2008/layout/LinedList"/>
    <dgm:cxn modelId="{A67131FC-E641-4E2E-93F7-3A02E6410ABD}" type="presParOf" srcId="{64B44000-73E4-4815-8620-73D88B3B1502}" destId="{4A557A05-75B1-46FA-A981-389CDAAE0C1B}" srcOrd="6" destOrd="0" presId="urn:microsoft.com/office/officeart/2008/layout/LinedList"/>
    <dgm:cxn modelId="{8A66989F-5498-4B3C-8E8B-F9610585D0C0}" type="presParOf" srcId="{64B44000-73E4-4815-8620-73D88B3B1502}" destId="{8B0A1C56-CED9-4975-A110-B6C585BB8B3D}" srcOrd="7" destOrd="0" presId="urn:microsoft.com/office/officeart/2008/layout/LinedList"/>
    <dgm:cxn modelId="{F10DB67C-B460-4FA8-851E-970337346F26}" type="presParOf" srcId="{8B0A1C56-CED9-4975-A110-B6C585BB8B3D}" destId="{4A8246B7-8482-41DD-B75F-EA6FE3F73C7C}" srcOrd="0" destOrd="0" presId="urn:microsoft.com/office/officeart/2008/layout/LinedList"/>
    <dgm:cxn modelId="{09F8BC5C-FEF7-4E37-98DE-33F4A8F69BF9}" type="presParOf" srcId="{8B0A1C56-CED9-4975-A110-B6C585BB8B3D}" destId="{95B89D4D-38E0-4A08-B83A-CAEA50E20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27A44-B39F-4975-B4D9-BE1D5B98D34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80897D-BF1D-493F-92A0-DB605F644CF6}">
      <dgm:prSet/>
      <dgm:spPr/>
      <dgm:t>
        <a:bodyPr/>
        <a:lstStyle/>
        <a:p>
          <a:r>
            <a:rPr lang="en-US" dirty="0"/>
            <a:t>HTML 5</a:t>
          </a:r>
        </a:p>
      </dgm:t>
    </dgm:pt>
    <dgm:pt modelId="{00CAD009-9740-4BAC-A3B6-2EC580CE82BF}" type="parTrans" cxnId="{AA8DD920-A63B-49D6-B0B6-8E9CF0E7B193}">
      <dgm:prSet/>
      <dgm:spPr/>
      <dgm:t>
        <a:bodyPr/>
        <a:lstStyle/>
        <a:p>
          <a:endParaRPr lang="en-US"/>
        </a:p>
      </dgm:t>
    </dgm:pt>
    <dgm:pt modelId="{E440A12E-868F-4FD2-B377-AEC523AC143D}" type="sibTrans" cxnId="{AA8DD920-A63B-49D6-B0B6-8E9CF0E7B193}">
      <dgm:prSet/>
      <dgm:spPr/>
      <dgm:t>
        <a:bodyPr/>
        <a:lstStyle/>
        <a:p>
          <a:endParaRPr lang="en-US"/>
        </a:p>
      </dgm:t>
    </dgm:pt>
    <dgm:pt modelId="{3009B305-1C61-4DBD-9DAE-79F652000589}">
      <dgm:prSet/>
      <dgm:spPr/>
      <dgm:t>
        <a:bodyPr/>
        <a:lstStyle/>
        <a:p>
          <a:pPr rtl="0"/>
          <a:r>
            <a:rPr lang="en-US" dirty="0"/>
            <a:t>CSS </a:t>
          </a:r>
          <a:r>
            <a:rPr lang="en-US" dirty="0">
              <a:latin typeface="Garamond" panose="02020404030301010803"/>
            </a:rPr>
            <a:t>(Bootstrap 5 and Semantics)</a:t>
          </a:r>
          <a:endParaRPr lang="en-US" dirty="0"/>
        </a:p>
      </dgm:t>
    </dgm:pt>
    <dgm:pt modelId="{42F9D8DD-4D5B-4E4E-8129-72346E8B4616}" type="parTrans" cxnId="{E72F7773-C514-41FF-A720-690862C0474B}">
      <dgm:prSet/>
      <dgm:spPr/>
      <dgm:t>
        <a:bodyPr/>
        <a:lstStyle/>
        <a:p>
          <a:endParaRPr lang="en-US"/>
        </a:p>
      </dgm:t>
    </dgm:pt>
    <dgm:pt modelId="{89F58894-32EA-4776-BA69-084D3786279D}" type="sibTrans" cxnId="{E72F7773-C514-41FF-A720-690862C0474B}">
      <dgm:prSet/>
      <dgm:spPr/>
      <dgm:t>
        <a:bodyPr/>
        <a:lstStyle/>
        <a:p>
          <a:endParaRPr lang="en-US"/>
        </a:p>
      </dgm:t>
    </dgm:pt>
    <dgm:pt modelId="{67EE2BB1-07CE-4E96-9004-218C7F9DC72B}">
      <dgm:prSet/>
      <dgm:spPr/>
      <dgm:t>
        <a:bodyPr/>
        <a:lstStyle/>
        <a:p>
          <a:r>
            <a:rPr lang="en-US" dirty="0">
              <a:latin typeface="Garamond" panose="02020404030301010803"/>
            </a:rPr>
            <a:t>JavaScript</a:t>
          </a:r>
          <a:endParaRPr lang="en-US" dirty="0"/>
        </a:p>
      </dgm:t>
    </dgm:pt>
    <dgm:pt modelId="{9633B4DC-EB6A-4692-B23C-29C086058C06}" type="parTrans" cxnId="{9E330535-3688-424A-B9C2-0F5D1EBBA75F}">
      <dgm:prSet/>
      <dgm:spPr/>
      <dgm:t>
        <a:bodyPr/>
        <a:lstStyle/>
        <a:p>
          <a:endParaRPr lang="en-US"/>
        </a:p>
      </dgm:t>
    </dgm:pt>
    <dgm:pt modelId="{9B17A83B-1AE7-444C-91DD-D8098CCF689A}" type="sibTrans" cxnId="{9E330535-3688-424A-B9C2-0F5D1EBBA75F}">
      <dgm:prSet/>
      <dgm:spPr/>
      <dgm:t>
        <a:bodyPr/>
        <a:lstStyle/>
        <a:p>
          <a:endParaRPr lang="en-US"/>
        </a:p>
      </dgm:t>
    </dgm:pt>
    <dgm:pt modelId="{A05E1F70-FA3C-4987-B251-0F165A5DB4CD}">
      <dgm:prSet phldr="0"/>
      <dgm:spPr/>
      <dgm:t>
        <a:bodyPr/>
        <a:lstStyle/>
        <a:p>
          <a:pPr rtl="0"/>
          <a:r>
            <a:rPr lang="en-US" dirty="0">
              <a:latin typeface="Garamond" panose="02020404030301010803"/>
            </a:rPr>
            <a:t>Visual Studio Code</a:t>
          </a:r>
        </a:p>
      </dgm:t>
    </dgm:pt>
    <dgm:pt modelId="{79766E9C-7D06-41A2-A951-3D5EBA52A077}" type="parTrans" cxnId="{E1591C58-7734-4E43-895D-4B9FC62A6452}">
      <dgm:prSet/>
      <dgm:spPr/>
    </dgm:pt>
    <dgm:pt modelId="{E85B79A1-9703-47BA-BC22-980DB5CE554D}" type="sibTrans" cxnId="{E1591C58-7734-4E43-895D-4B9FC62A6452}">
      <dgm:prSet/>
      <dgm:spPr/>
    </dgm:pt>
    <dgm:pt modelId="{77A91A0A-5E59-40B9-AA6D-8A3F1256E270}" type="pres">
      <dgm:prSet presAssocID="{8D527A44-B39F-4975-B4D9-BE1D5B98D341}" presName="vert0" presStyleCnt="0">
        <dgm:presLayoutVars>
          <dgm:dir/>
          <dgm:animOne val="branch"/>
          <dgm:animLvl val="lvl"/>
        </dgm:presLayoutVars>
      </dgm:prSet>
      <dgm:spPr/>
    </dgm:pt>
    <dgm:pt modelId="{FF0B18FA-CF83-4274-8365-E917874C1CE7}" type="pres">
      <dgm:prSet presAssocID="{A05E1F70-FA3C-4987-B251-0F165A5DB4CD}" presName="thickLine" presStyleLbl="alignNode1" presStyleIdx="0" presStyleCnt="4"/>
      <dgm:spPr/>
    </dgm:pt>
    <dgm:pt modelId="{FDECD883-9121-44BE-9BD3-39B96E2D8E85}" type="pres">
      <dgm:prSet presAssocID="{A05E1F70-FA3C-4987-B251-0F165A5DB4CD}" presName="horz1" presStyleCnt="0"/>
      <dgm:spPr/>
    </dgm:pt>
    <dgm:pt modelId="{22954DA4-B4EC-4874-ACA3-CAFED06075AB}" type="pres">
      <dgm:prSet presAssocID="{A05E1F70-FA3C-4987-B251-0F165A5DB4CD}" presName="tx1" presStyleLbl="revTx" presStyleIdx="0" presStyleCnt="4"/>
      <dgm:spPr/>
    </dgm:pt>
    <dgm:pt modelId="{481BE11B-02FC-407C-AAE3-36EE3B4C140E}" type="pres">
      <dgm:prSet presAssocID="{A05E1F70-FA3C-4987-B251-0F165A5DB4CD}" presName="vert1" presStyleCnt="0"/>
      <dgm:spPr/>
    </dgm:pt>
    <dgm:pt modelId="{BB96FAB3-475D-45EF-A382-8D9517ECA5CD}" type="pres">
      <dgm:prSet presAssocID="{0680897D-BF1D-493F-92A0-DB605F644CF6}" presName="thickLine" presStyleLbl="alignNode1" presStyleIdx="1" presStyleCnt="4"/>
      <dgm:spPr/>
    </dgm:pt>
    <dgm:pt modelId="{2041EA8F-CCF1-4B1F-9F42-CF15792EF4BF}" type="pres">
      <dgm:prSet presAssocID="{0680897D-BF1D-493F-92A0-DB605F644CF6}" presName="horz1" presStyleCnt="0"/>
      <dgm:spPr/>
    </dgm:pt>
    <dgm:pt modelId="{4ADC9D67-061E-47D6-AA17-E63F3C0C1582}" type="pres">
      <dgm:prSet presAssocID="{0680897D-BF1D-493F-92A0-DB605F644CF6}" presName="tx1" presStyleLbl="revTx" presStyleIdx="1" presStyleCnt="4"/>
      <dgm:spPr/>
    </dgm:pt>
    <dgm:pt modelId="{C47087F1-5DE4-4388-8E09-4118C36AED55}" type="pres">
      <dgm:prSet presAssocID="{0680897D-BF1D-493F-92A0-DB605F644CF6}" presName="vert1" presStyleCnt="0"/>
      <dgm:spPr/>
    </dgm:pt>
    <dgm:pt modelId="{F3735174-976C-47A6-94E7-29B2E3F5A149}" type="pres">
      <dgm:prSet presAssocID="{3009B305-1C61-4DBD-9DAE-79F652000589}" presName="thickLine" presStyleLbl="alignNode1" presStyleIdx="2" presStyleCnt="4"/>
      <dgm:spPr/>
    </dgm:pt>
    <dgm:pt modelId="{95ED97C4-B94E-4C61-AFC3-E0930A2B03E3}" type="pres">
      <dgm:prSet presAssocID="{3009B305-1C61-4DBD-9DAE-79F652000589}" presName="horz1" presStyleCnt="0"/>
      <dgm:spPr/>
    </dgm:pt>
    <dgm:pt modelId="{86D45F7C-7427-4C63-AB0D-8050BF97FB85}" type="pres">
      <dgm:prSet presAssocID="{3009B305-1C61-4DBD-9DAE-79F652000589}" presName="tx1" presStyleLbl="revTx" presStyleIdx="2" presStyleCnt="4"/>
      <dgm:spPr/>
    </dgm:pt>
    <dgm:pt modelId="{0536ACDE-1613-4D9A-8F57-ABA4A4CCCD4B}" type="pres">
      <dgm:prSet presAssocID="{3009B305-1C61-4DBD-9DAE-79F652000589}" presName="vert1" presStyleCnt="0"/>
      <dgm:spPr/>
    </dgm:pt>
    <dgm:pt modelId="{323996FF-CE74-4448-8D1B-C8EFF1394484}" type="pres">
      <dgm:prSet presAssocID="{67EE2BB1-07CE-4E96-9004-218C7F9DC72B}" presName="thickLine" presStyleLbl="alignNode1" presStyleIdx="3" presStyleCnt="4"/>
      <dgm:spPr/>
    </dgm:pt>
    <dgm:pt modelId="{55A37DEA-965D-41AF-8A02-74438C72F139}" type="pres">
      <dgm:prSet presAssocID="{67EE2BB1-07CE-4E96-9004-218C7F9DC72B}" presName="horz1" presStyleCnt="0"/>
      <dgm:spPr/>
    </dgm:pt>
    <dgm:pt modelId="{85667564-2377-47A5-A63C-6EE408C92013}" type="pres">
      <dgm:prSet presAssocID="{67EE2BB1-07CE-4E96-9004-218C7F9DC72B}" presName="tx1" presStyleLbl="revTx" presStyleIdx="3" presStyleCnt="4"/>
      <dgm:spPr/>
    </dgm:pt>
    <dgm:pt modelId="{814C4F07-4B83-4CEA-80BE-684AD8E2E3DE}" type="pres">
      <dgm:prSet presAssocID="{67EE2BB1-07CE-4E96-9004-218C7F9DC72B}" presName="vert1" presStyleCnt="0"/>
      <dgm:spPr/>
    </dgm:pt>
  </dgm:ptLst>
  <dgm:cxnLst>
    <dgm:cxn modelId="{AA8DD920-A63B-49D6-B0B6-8E9CF0E7B193}" srcId="{8D527A44-B39F-4975-B4D9-BE1D5B98D341}" destId="{0680897D-BF1D-493F-92A0-DB605F644CF6}" srcOrd="1" destOrd="0" parTransId="{00CAD009-9740-4BAC-A3B6-2EC580CE82BF}" sibTransId="{E440A12E-868F-4FD2-B377-AEC523AC143D}"/>
    <dgm:cxn modelId="{9E330535-3688-424A-B9C2-0F5D1EBBA75F}" srcId="{8D527A44-B39F-4975-B4D9-BE1D5B98D341}" destId="{67EE2BB1-07CE-4E96-9004-218C7F9DC72B}" srcOrd="3" destOrd="0" parTransId="{9633B4DC-EB6A-4692-B23C-29C086058C06}" sibTransId="{9B17A83B-1AE7-444C-91DD-D8098CCF689A}"/>
    <dgm:cxn modelId="{F15F3E47-E1AE-4BA7-BF65-7DF1205FC2E5}" type="presOf" srcId="{3009B305-1C61-4DBD-9DAE-79F652000589}" destId="{86D45F7C-7427-4C63-AB0D-8050BF97FB85}" srcOrd="0" destOrd="0" presId="urn:microsoft.com/office/officeart/2008/layout/LinedList"/>
    <dgm:cxn modelId="{E72F7773-C514-41FF-A720-690862C0474B}" srcId="{8D527A44-B39F-4975-B4D9-BE1D5B98D341}" destId="{3009B305-1C61-4DBD-9DAE-79F652000589}" srcOrd="2" destOrd="0" parTransId="{42F9D8DD-4D5B-4E4E-8129-72346E8B4616}" sibTransId="{89F58894-32EA-4776-BA69-084D3786279D}"/>
    <dgm:cxn modelId="{E1591C58-7734-4E43-895D-4B9FC62A6452}" srcId="{8D527A44-B39F-4975-B4D9-BE1D5B98D341}" destId="{A05E1F70-FA3C-4987-B251-0F165A5DB4CD}" srcOrd="0" destOrd="0" parTransId="{79766E9C-7D06-41A2-A951-3D5EBA52A077}" sibTransId="{E85B79A1-9703-47BA-BC22-980DB5CE554D}"/>
    <dgm:cxn modelId="{CE327E84-A517-4590-AA66-126569C447BC}" type="presOf" srcId="{0680897D-BF1D-493F-92A0-DB605F644CF6}" destId="{4ADC9D67-061E-47D6-AA17-E63F3C0C1582}" srcOrd="0" destOrd="0" presId="urn:microsoft.com/office/officeart/2008/layout/LinedList"/>
    <dgm:cxn modelId="{D14528BF-FD5A-4C17-82D5-F88ED4D74110}" type="presOf" srcId="{67EE2BB1-07CE-4E96-9004-218C7F9DC72B}" destId="{85667564-2377-47A5-A63C-6EE408C92013}" srcOrd="0" destOrd="0" presId="urn:microsoft.com/office/officeart/2008/layout/LinedList"/>
    <dgm:cxn modelId="{A1EE11DA-928B-4407-B400-565C34CC7572}" type="presOf" srcId="{A05E1F70-FA3C-4987-B251-0F165A5DB4CD}" destId="{22954DA4-B4EC-4874-ACA3-CAFED06075AB}" srcOrd="0" destOrd="0" presId="urn:microsoft.com/office/officeart/2008/layout/LinedList"/>
    <dgm:cxn modelId="{8BDFDFE6-C24B-4FCA-9F56-4E0980C636DE}" type="presOf" srcId="{8D527A44-B39F-4975-B4D9-BE1D5B98D341}" destId="{77A91A0A-5E59-40B9-AA6D-8A3F1256E270}" srcOrd="0" destOrd="0" presId="urn:microsoft.com/office/officeart/2008/layout/LinedList"/>
    <dgm:cxn modelId="{7BE1472B-92FB-464A-B07E-579765B478CB}" type="presParOf" srcId="{77A91A0A-5E59-40B9-AA6D-8A3F1256E270}" destId="{FF0B18FA-CF83-4274-8365-E917874C1CE7}" srcOrd="0" destOrd="0" presId="urn:microsoft.com/office/officeart/2008/layout/LinedList"/>
    <dgm:cxn modelId="{9C241767-4C5A-4A62-8E45-F03829868719}" type="presParOf" srcId="{77A91A0A-5E59-40B9-AA6D-8A3F1256E270}" destId="{FDECD883-9121-44BE-9BD3-39B96E2D8E85}" srcOrd="1" destOrd="0" presId="urn:microsoft.com/office/officeart/2008/layout/LinedList"/>
    <dgm:cxn modelId="{9F2858D1-256D-4D6C-99B0-47D5F34965D1}" type="presParOf" srcId="{FDECD883-9121-44BE-9BD3-39B96E2D8E85}" destId="{22954DA4-B4EC-4874-ACA3-CAFED06075AB}" srcOrd="0" destOrd="0" presId="urn:microsoft.com/office/officeart/2008/layout/LinedList"/>
    <dgm:cxn modelId="{11DDAEA7-F856-43BD-862F-917C1B39CFE0}" type="presParOf" srcId="{FDECD883-9121-44BE-9BD3-39B96E2D8E85}" destId="{481BE11B-02FC-407C-AAE3-36EE3B4C140E}" srcOrd="1" destOrd="0" presId="urn:microsoft.com/office/officeart/2008/layout/LinedList"/>
    <dgm:cxn modelId="{22FA7765-B683-4E50-854C-ECBF665B1E8E}" type="presParOf" srcId="{77A91A0A-5E59-40B9-AA6D-8A3F1256E270}" destId="{BB96FAB3-475D-45EF-A382-8D9517ECA5CD}" srcOrd="2" destOrd="0" presId="urn:microsoft.com/office/officeart/2008/layout/LinedList"/>
    <dgm:cxn modelId="{1FC8F547-4686-4D3D-99EC-92B861A45A90}" type="presParOf" srcId="{77A91A0A-5E59-40B9-AA6D-8A3F1256E270}" destId="{2041EA8F-CCF1-4B1F-9F42-CF15792EF4BF}" srcOrd="3" destOrd="0" presId="urn:microsoft.com/office/officeart/2008/layout/LinedList"/>
    <dgm:cxn modelId="{DFB589BD-F89B-471F-A031-46C4670D3601}" type="presParOf" srcId="{2041EA8F-CCF1-4B1F-9F42-CF15792EF4BF}" destId="{4ADC9D67-061E-47D6-AA17-E63F3C0C1582}" srcOrd="0" destOrd="0" presId="urn:microsoft.com/office/officeart/2008/layout/LinedList"/>
    <dgm:cxn modelId="{FD4B433C-6318-46E6-9E0B-D387D7BD6E26}" type="presParOf" srcId="{2041EA8F-CCF1-4B1F-9F42-CF15792EF4BF}" destId="{C47087F1-5DE4-4388-8E09-4118C36AED55}" srcOrd="1" destOrd="0" presId="urn:microsoft.com/office/officeart/2008/layout/LinedList"/>
    <dgm:cxn modelId="{ECC07D8A-7386-4B92-A089-45028E44B1AD}" type="presParOf" srcId="{77A91A0A-5E59-40B9-AA6D-8A3F1256E270}" destId="{F3735174-976C-47A6-94E7-29B2E3F5A149}" srcOrd="4" destOrd="0" presId="urn:microsoft.com/office/officeart/2008/layout/LinedList"/>
    <dgm:cxn modelId="{5C277D98-8E7B-431B-A8A4-8F8C91536D43}" type="presParOf" srcId="{77A91A0A-5E59-40B9-AA6D-8A3F1256E270}" destId="{95ED97C4-B94E-4C61-AFC3-E0930A2B03E3}" srcOrd="5" destOrd="0" presId="urn:microsoft.com/office/officeart/2008/layout/LinedList"/>
    <dgm:cxn modelId="{23C9AE78-4F5B-46DE-9652-F4A3C8FEEE18}" type="presParOf" srcId="{95ED97C4-B94E-4C61-AFC3-E0930A2B03E3}" destId="{86D45F7C-7427-4C63-AB0D-8050BF97FB85}" srcOrd="0" destOrd="0" presId="urn:microsoft.com/office/officeart/2008/layout/LinedList"/>
    <dgm:cxn modelId="{2B170D79-6F88-41DC-A78E-0F3EE54B0FA7}" type="presParOf" srcId="{95ED97C4-B94E-4C61-AFC3-E0930A2B03E3}" destId="{0536ACDE-1613-4D9A-8F57-ABA4A4CCCD4B}" srcOrd="1" destOrd="0" presId="urn:microsoft.com/office/officeart/2008/layout/LinedList"/>
    <dgm:cxn modelId="{23E9CAC2-F320-4389-95BF-E0CD54D05F1C}" type="presParOf" srcId="{77A91A0A-5E59-40B9-AA6D-8A3F1256E270}" destId="{323996FF-CE74-4448-8D1B-C8EFF1394484}" srcOrd="6" destOrd="0" presId="urn:microsoft.com/office/officeart/2008/layout/LinedList"/>
    <dgm:cxn modelId="{7A223587-E293-4684-95FB-739A2121B70D}" type="presParOf" srcId="{77A91A0A-5E59-40B9-AA6D-8A3F1256E270}" destId="{55A37DEA-965D-41AF-8A02-74438C72F139}" srcOrd="7" destOrd="0" presId="urn:microsoft.com/office/officeart/2008/layout/LinedList"/>
    <dgm:cxn modelId="{CC21CC89-2043-42AA-8F2F-56757761934A}" type="presParOf" srcId="{55A37DEA-965D-41AF-8A02-74438C72F139}" destId="{85667564-2377-47A5-A63C-6EE408C92013}" srcOrd="0" destOrd="0" presId="urn:microsoft.com/office/officeart/2008/layout/LinedList"/>
    <dgm:cxn modelId="{FCC5E568-0E07-4CF1-A69A-C47469B1FD30}" type="presParOf" srcId="{55A37DEA-965D-41AF-8A02-74438C72F139}" destId="{814C4F07-4B83-4CEA-80BE-684AD8E2E3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46D3E6-5C5F-4227-A8A6-97512C6C56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497510-963E-45A4-BD55-D1E09CACB0C1}">
      <dgm:prSet/>
      <dgm:spPr/>
      <dgm:t>
        <a:bodyPr/>
        <a:lstStyle/>
        <a:p>
          <a:pPr rtl="0">
            <a:defRPr cap="all"/>
          </a:pPr>
          <a:r>
            <a:rPr lang="en-US" dirty="0"/>
            <a:t>CSS </a:t>
          </a:r>
          <a:r>
            <a:rPr lang="en-US" dirty="0">
              <a:latin typeface="Garamond" panose="02020404030301010803"/>
            </a:rPr>
            <a:t>Frameworks are Invaluable</a:t>
          </a:r>
          <a:endParaRPr lang="en-US" dirty="0"/>
        </a:p>
      </dgm:t>
    </dgm:pt>
    <dgm:pt modelId="{5F946AD1-C6C6-4CCF-BBC0-6C606823C05C}" type="parTrans" cxnId="{7259808B-6724-4FA7-9F50-E80B641826A9}">
      <dgm:prSet/>
      <dgm:spPr/>
      <dgm:t>
        <a:bodyPr/>
        <a:lstStyle/>
        <a:p>
          <a:endParaRPr lang="en-US"/>
        </a:p>
      </dgm:t>
    </dgm:pt>
    <dgm:pt modelId="{32E64E58-FDDF-41C0-854A-B5233BD867C7}" type="sibTrans" cxnId="{7259808B-6724-4FA7-9F50-E80B641826A9}">
      <dgm:prSet/>
      <dgm:spPr/>
      <dgm:t>
        <a:bodyPr/>
        <a:lstStyle/>
        <a:p>
          <a:endParaRPr lang="en-US"/>
        </a:p>
      </dgm:t>
    </dgm:pt>
    <dgm:pt modelId="{05FDBFD8-9CDC-4982-986D-97327A135565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Garamond" panose="02020404030301010803"/>
            </a:rPr>
            <a:t>NoSQL Data Structure, Firebase's Storage Format, and Structuring Data For Use</a:t>
          </a:r>
          <a:endParaRPr lang="en-US" dirty="0"/>
        </a:p>
      </dgm:t>
    </dgm:pt>
    <dgm:pt modelId="{E2C049F9-C94C-468E-90C7-85CB8E5A84F1}" type="parTrans" cxnId="{9FB2EB00-6B30-4FB7-A68A-46E3564F8429}">
      <dgm:prSet/>
      <dgm:spPr/>
      <dgm:t>
        <a:bodyPr/>
        <a:lstStyle/>
        <a:p>
          <a:endParaRPr lang="en-US"/>
        </a:p>
      </dgm:t>
    </dgm:pt>
    <dgm:pt modelId="{D489D707-CA15-4FB7-A499-F51FAEF077D0}" type="sibTrans" cxnId="{9FB2EB00-6B30-4FB7-A68A-46E3564F8429}">
      <dgm:prSet/>
      <dgm:spPr/>
      <dgm:t>
        <a:bodyPr/>
        <a:lstStyle/>
        <a:p>
          <a:endParaRPr lang="en-US"/>
        </a:p>
      </dgm:t>
    </dgm:pt>
    <dgm:pt modelId="{01B213DA-E488-40E6-B832-D298D58872F4}">
      <dgm:prSet/>
      <dgm:spPr/>
      <dgm:t>
        <a:bodyPr/>
        <a:lstStyle/>
        <a:p>
          <a:pPr rtl="0">
            <a:defRPr cap="all"/>
          </a:pPr>
          <a:r>
            <a:rPr lang="en-US" dirty="0"/>
            <a:t>Dynamic content generation </a:t>
          </a:r>
          <a:r>
            <a:rPr lang="en-US" dirty="0">
              <a:latin typeface="Garamond" panose="02020404030301010803"/>
            </a:rPr>
            <a:t>and HTML/CSS Manipulation </a:t>
          </a:r>
          <a:r>
            <a:rPr lang="en-US" dirty="0"/>
            <a:t>with </a:t>
          </a:r>
          <a:r>
            <a:rPr lang="en-US" dirty="0">
              <a:latin typeface="Garamond" panose="02020404030301010803"/>
            </a:rPr>
            <a:t>JavaScript</a:t>
          </a:r>
          <a:endParaRPr lang="en-US" dirty="0"/>
        </a:p>
      </dgm:t>
    </dgm:pt>
    <dgm:pt modelId="{84F05BFB-2F30-4DE7-A170-C812EE96CD0D}" type="parTrans" cxnId="{6225569C-A27A-40CB-80AF-D79D9D6DEF45}">
      <dgm:prSet/>
      <dgm:spPr/>
      <dgm:t>
        <a:bodyPr/>
        <a:lstStyle/>
        <a:p>
          <a:endParaRPr lang="en-US"/>
        </a:p>
      </dgm:t>
    </dgm:pt>
    <dgm:pt modelId="{D45A263B-72FF-4F9F-86CA-B6CEB731EEA3}" type="sibTrans" cxnId="{6225569C-A27A-40CB-80AF-D79D9D6DEF45}">
      <dgm:prSet/>
      <dgm:spPr/>
      <dgm:t>
        <a:bodyPr/>
        <a:lstStyle/>
        <a:p>
          <a:endParaRPr lang="en-US"/>
        </a:p>
      </dgm:t>
    </dgm:pt>
    <dgm:pt modelId="{29F3318B-ECAA-49B1-8373-4A6206761BB6}" type="pres">
      <dgm:prSet presAssocID="{9146D3E6-5C5F-4227-A8A6-97512C6C5671}" presName="root" presStyleCnt="0">
        <dgm:presLayoutVars>
          <dgm:dir/>
          <dgm:resizeHandles val="exact"/>
        </dgm:presLayoutVars>
      </dgm:prSet>
      <dgm:spPr/>
    </dgm:pt>
    <dgm:pt modelId="{8047D8B7-8B05-4F7A-AF48-720EFD16137E}" type="pres">
      <dgm:prSet presAssocID="{E6497510-963E-45A4-BD55-D1E09CACB0C1}" presName="compNode" presStyleCnt="0"/>
      <dgm:spPr/>
    </dgm:pt>
    <dgm:pt modelId="{D8E75940-0E79-4159-A176-44D67883A55B}" type="pres">
      <dgm:prSet presAssocID="{E6497510-963E-45A4-BD55-D1E09CACB0C1}" presName="iconBgRect" presStyleLbl="bgShp" presStyleIdx="0" presStyleCnt="3"/>
      <dgm:spPr/>
    </dgm:pt>
    <dgm:pt modelId="{E780FE3D-B917-422C-8BAA-352769F6D687}" type="pres">
      <dgm:prSet presAssocID="{E6497510-963E-45A4-BD55-D1E09CACB0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B347D21-0495-4EF5-A367-CBCB826B42C3}" type="pres">
      <dgm:prSet presAssocID="{E6497510-963E-45A4-BD55-D1E09CACB0C1}" presName="spaceRect" presStyleCnt="0"/>
      <dgm:spPr/>
    </dgm:pt>
    <dgm:pt modelId="{B9595010-5492-4FD5-B1D9-4615C68044E9}" type="pres">
      <dgm:prSet presAssocID="{E6497510-963E-45A4-BD55-D1E09CACB0C1}" presName="textRect" presStyleLbl="revTx" presStyleIdx="0" presStyleCnt="3">
        <dgm:presLayoutVars>
          <dgm:chMax val="1"/>
          <dgm:chPref val="1"/>
        </dgm:presLayoutVars>
      </dgm:prSet>
      <dgm:spPr/>
    </dgm:pt>
    <dgm:pt modelId="{1E271AC8-5287-48A1-9DC0-49C80D3F1B5E}" type="pres">
      <dgm:prSet presAssocID="{32E64E58-FDDF-41C0-854A-B5233BD867C7}" presName="sibTrans" presStyleCnt="0"/>
      <dgm:spPr/>
    </dgm:pt>
    <dgm:pt modelId="{97889B2F-4F31-45A4-9E97-C30D32859E71}" type="pres">
      <dgm:prSet presAssocID="{05FDBFD8-9CDC-4982-986D-97327A135565}" presName="compNode" presStyleCnt="0"/>
      <dgm:spPr/>
    </dgm:pt>
    <dgm:pt modelId="{463F5AA5-1964-46E6-BFE4-2096CA1B7F24}" type="pres">
      <dgm:prSet presAssocID="{05FDBFD8-9CDC-4982-986D-97327A135565}" presName="iconBgRect" presStyleLbl="bgShp" presStyleIdx="1" presStyleCnt="3"/>
      <dgm:spPr/>
    </dgm:pt>
    <dgm:pt modelId="{34C63F26-A632-4BCE-8AD7-A406653098C7}" type="pres">
      <dgm:prSet presAssocID="{05FDBFD8-9CDC-4982-986D-97327A1355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2F2F79A-9840-4BD9-81D2-F768D02BD2E5}" type="pres">
      <dgm:prSet presAssocID="{05FDBFD8-9CDC-4982-986D-97327A135565}" presName="spaceRect" presStyleCnt="0"/>
      <dgm:spPr/>
    </dgm:pt>
    <dgm:pt modelId="{F596A78B-A5A0-48A1-B0E4-4AFA34C3EDFE}" type="pres">
      <dgm:prSet presAssocID="{05FDBFD8-9CDC-4982-986D-97327A135565}" presName="textRect" presStyleLbl="revTx" presStyleIdx="1" presStyleCnt="3">
        <dgm:presLayoutVars>
          <dgm:chMax val="1"/>
          <dgm:chPref val="1"/>
        </dgm:presLayoutVars>
      </dgm:prSet>
      <dgm:spPr/>
    </dgm:pt>
    <dgm:pt modelId="{79D98EE2-DDFB-42E4-B88F-BA35160AB056}" type="pres">
      <dgm:prSet presAssocID="{D489D707-CA15-4FB7-A499-F51FAEF077D0}" presName="sibTrans" presStyleCnt="0"/>
      <dgm:spPr/>
    </dgm:pt>
    <dgm:pt modelId="{4D51232E-6C3C-43F2-B9C2-E15E29C6D65F}" type="pres">
      <dgm:prSet presAssocID="{01B213DA-E488-40E6-B832-D298D58872F4}" presName="compNode" presStyleCnt="0"/>
      <dgm:spPr/>
    </dgm:pt>
    <dgm:pt modelId="{51993BEC-EEC3-4FFF-A5AF-3C84CA8108B6}" type="pres">
      <dgm:prSet presAssocID="{01B213DA-E488-40E6-B832-D298D58872F4}" presName="iconBgRect" presStyleLbl="bgShp" presStyleIdx="2" presStyleCnt="3"/>
      <dgm:spPr/>
    </dgm:pt>
    <dgm:pt modelId="{9D8CBF4B-440F-4DDF-A677-1B9DB50B7254}" type="pres">
      <dgm:prSet presAssocID="{01B213DA-E488-40E6-B832-D298D58872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2896B38-9858-4660-BC1D-7437A370FDB1}" type="pres">
      <dgm:prSet presAssocID="{01B213DA-E488-40E6-B832-D298D58872F4}" presName="spaceRect" presStyleCnt="0"/>
      <dgm:spPr/>
    </dgm:pt>
    <dgm:pt modelId="{19A2AAD7-FDD7-4762-8BE5-E546773F5BFB}" type="pres">
      <dgm:prSet presAssocID="{01B213DA-E488-40E6-B832-D298D58872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B2EB00-6B30-4FB7-A68A-46E3564F8429}" srcId="{9146D3E6-5C5F-4227-A8A6-97512C6C5671}" destId="{05FDBFD8-9CDC-4982-986D-97327A135565}" srcOrd="1" destOrd="0" parTransId="{E2C049F9-C94C-468E-90C7-85CB8E5A84F1}" sibTransId="{D489D707-CA15-4FB7-A499-F51FAEF077D0}"/>
    <dgm:cxn modelId="{A4FF681A-BD29-4966-AD9D-1FFE8AACF236}" type="presOf" srcId="{01B213DA-E488-40E6-B832-D298D58872F4}" destId="{19A2AAD7-FDD7-4762-8BE5-E546773F5BFB}" srcOrd="0" destOrd="0" presId="urn:microsoft.com/office/officeart/2018/5/layout/IconCircleLabelList"/>
    <dgm:cxn modelId="{1DCA0B6A-09F5-4C48-B7F8-558D97EBDD65}" type="presOf" srcId="{05FDBFD8-9CDC-4982-986D-97327A135565}" destId="{F596A78B-A5A0-48A1-B0E4-4AFA34C3EDFE}" srcOrd="0" destOrd="0" presId="urn:microsoft.com/office/officeart/2018/5/layout/IconCircleLabelList"/>
    <dgm:cxn modelId="{7259808B-6724-4FA7-9F50-E80B641826A9}" srcId="{9146D3E6-5C5F-4227-A8A6-97512C6C5671}" destId="{E6497510-963E-45A4-BD55-D1E09CACB0C1}" srcOrd="0" destOrd="0" parTransId="{5F946AD1-C6C6-4CCF-BBC0-6C606823C05C}" sibTransId="{32E64E58-FDDF-41C0-854A-B5233BD867C7}"/>
    <dgm:cxn modelId="{6225569C-A27A-40CB-80AF-D79D9D6DEF45}" srcId="{9146D3E6-5C5F-4227-A8A6-97512C6C5671}" destId="{01B213DA-E488-40E6-B832-D298D58872F4}" srcOrd="2" destOrd="0" parTransId="{84F05BFB-2F30-4DE7-A170-C812EE96CD0D}" sibTransId="{D45A263B-72FF-4F9F-86CA-B6CEB731EEA3}"/>
    <dgm:cxn modelId="{BF7DF3BD-C1B4-432C-9C13-B797EC3290BF}" type="presOf" srcId="{E6497510-963E-45A4-BD55-D1E09CACB0C1}" destId="{B9595010-5492-4FD5-B1D9-4615C68044E9}" srcOrd="0" destOrd="0" presId="urn:microsoft.com/office/officeart/2018/5/layout/IconCircleLabelList"/>
    <dgm:cxn modelId="{084B9FCD-AE95-4C03-AC8A-20BF7858B1BF}" type="presOf" srcId="{9146D3E6-5C5F-4227-A8A6-97512C6C5671}" destId="{29F3318B-ECAA-49B1-8373-4A6206761BB6}" srcOrd="0" destOrd="0" presId="urn:microsoft.com/office/officeart/2018/5/layout/IconCircleLabelList"/>
    <dgm:cxn modelId="{0E3A3392-73A3-4A0C-A9E5-D1FD7EE46700}" type="presParOf" srcId="{29F3318B-ECAA-49B1-8373-4A6206761BB6}" destId="{8047D8B7-8B05-4F7A-AF48-720EFD16137E}" srcOrd="0" destOrd="0" presId="urn:microsoft.com/office/officeart/2018/5/layout/IconCircleLabelList"/>
    <dgm:cxn modelId="{6DD6422B-6D96-47B4-B8EB-8134BE7B0653}" type="presParOf" srcId="{8047D8B7-8B05-4F7A-AF48-720EFD16137E}" destId="{D8E75940-0E79-4159-A176-44D67883A55B}" srcOrd="0" destOrd="0" presId="urn:microsoft.com/office/officeart/2018/5/layout/IconCircleLabelList"/>
    <dgm:cxn modelId="{49871996-8D63-48F3-9DA7-278DC1625114}" type="presParOf" srcId="{8047D8B7-8B05-4F7A-AF48-720EFD16137E}" destId="{E780FE3D-B917-422C-8BAA-352769F6D687}" srcOrd="1" destOrd="0" presId="urn:microsoft.com/office/officeart/2018/5/layout/IconCircleLabelList"/>
    <dgm:cxn modelId="{00F9A92D-4508-4B48-BEB2-6D6313BE26FB}" type="presParOf" srcId="{8047D8B7-8B05-4F7A-AF48-720EFD16137E}" destId="{EB347D21-0495-4EF5-A367-CBCB826B42C3}" srcOrd="2" destOrd="0" presId="urn:microsoft.com/office/officeart/2018/5/layout/IconCircleLabelList"/>
    <dgm:cxn modelId="{0DBF3B11-6FF3-4602-9D2A-788C5E268C15}" type="presParOf" srcId="{8047D8B7-8B05-4F7A-AF48-720EFD16137E}" destId="{B9595010-5492-4FD5-B1D9-4615C68044E9}" srcOrd="3" destOrd="0" presId="urn:microsoft.com/office/officeart/2018/5/layout/IconCircleLabelList"/>
    <dgm:cxn modelId="{203E6E39-3D54-4716-8F23-C3DFF227F8E4}" type="presParOf" srcId="{29F3318B-ECAA-49B1-8373-4A6206761BB6}" destId="{1E271AC8-5287-48A1-9DC0-49C80D3F1B5E}" srcOrd="1" destOrd="0" presId="urn:microsoft.com/office/officeart/2018/5/layout/IconCircleLabelList"/>
    <dgm:cxn modelId="{D81981B7-9524-43BF-B428-F347DA55B21A}" type="presParOf" srcId="{29F3318B-ECAA-49B1-8373-4A6206761BB6}" destId="{97889B2F-4F31-45A4-9E97-C30D32859E71}" srcOrd="2" destOrd="0" presId="urn:microsoft.com/office/officeart/2018/5/layout/IconCircleLabelList"/>
    <dgm:cxn modelId="{21A2A5CF-979F-404D-A877-E1B3B0079E42}" type="presParOf" srcId="{97889B2F-4F31-45A4-9E97-C30D32859E71}" destId="{463F5AA5-1964-46E6-BFE4-2096CA1B7F24}" srcOrd="0" destOrd="0" presId="urn:microsoft.com/office/officeart/2018/5/layout/IconCircleLabelList"/>
    <dgm:cxn modelId="{5177FC9A-F955-4FA5-8474-B5A07D4DBD5E}" type="presParOf" srcId="{97889B2F-4F31-45A4-9E97-C30D32859E71}" destId="{34C63F26-A632-4BCE-8AD7-A406653098C7}" srcOrd="1" destOrd="0" presId="urn:microsoft.com/office/officeart/2018/5/layout/IconCircleLabelList"/>
    <dgm:cxn modelId="{4CF27686-2B75-452E-91DD-78167443BD0C}" type="presParOf" srcId="{97889B2F-4F31-45A4-9E97-C30D32859E71}" destId="{82F2F79A-9840-4BD9-81D2-F768D02BD2E5}" srcOrd="2" destOrd="0" presId="urn:microsoft.com/office/officeart/2018/5/layout/IconCircleLabelList"/>
    <dgm:cxn modelId="{58CEFC03-817D-465A-B197-777EB94B1E84}" type="presParOf" srcId="{97889B2F-4F31-45A4-9E97-C30D32859E71}" destId="{F596A78B-A5A0-48A1-B0E4-4AFA34C3EDFE}" srcOrd="3" destOrd="0" presId="urn:microsoft.com/office/officeart/2018/5/layout/IconCircleLabelList"/>
    <dgm:cxn modelId="{271B698C-549E-4871-8B25-59E6D162AE3E}" type="presParOf" srcId="{29F3318B-ECAA-49B1-8373-4A6206761BB6}" destId="{79D98EE2-DDFB-42E4-B88F-BA35160AB056}" srcOrd="3" destOrd="0" presId="urn:microsoft.com/office/officeart/2018/5/layout/IconCircleLabelList"/>
    <dgm:cxn modelId="{EB8A1C9B-922A-4B4B-8EE1-AC6DC7E298FD}" type="presParOf" srcId="{29F3318B-ECAA-49B1-8373-4A6206761BB6}" destId="{4D51232E-6C3C-43F2-B9C2-E15E29C6D65F}" srcOrd="4" destOrd="0" presId="urn:microsoft.com/office/officeart/2018/5/layout/IconCircleLabelList"/>
    <dgm:cxn modelId="{DAD82897-9D67-48AD-BF0D-5ABA561B16FF}" type="presParOf" srcId="{4D51232E-6C3C-43F2-B9C2-E15E29C6D65F}" destId="{51993BEC-EEC3-4FFF-A5AF-3C84CA8108B6}" srcOrd="0" destOrd="0" presId="urn:microsoft.com/office/officeart/2018/5/layout/IconCircleLabelList"/>
    <dgm:cxn modelId="{FCBDA8E9-597D-47E5-ADD5-251B7784D5DD}" type="presParOf" srcId="{4D51232E-6C3C-43F2-B9C2-E15E29C6D65F}" destId="{9D8CBF4B-440F-4DDF-A677-1B9DB50B7254}" srcOrd="1" destOrd="0" presId="urn:microsoft.com/office/officeart/2018/5/layout/IconCircleLabelList"/>
    <dgm:cxn modelId="{527871F5-52AF-4265-B468-B93D089E5E05}" type="presParOf" srcId="{4D51232E-6C3C-43F2-B9C2-E15E29C6D65F}" destId="{12896B38-9858-4660-BC1D-7437A370FDB1}" srcOrd="2" destOrd="0" presId="urn:microsoft.com/office/officeart/2018/5/layout/IconCircleLabelList"/>
    <dgm:cxn modelId="{DB500166-D765-4B54-9D00-8831CB05AC95}" type="presParOf" srcId="{4D51232E-6C3C-43F2-B9C2-E15E29C6D65F}" destId="{19A2AAD7-FDD7-4762-8BE5-E546773F5B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46D3E6-5C5F-4227-A8A6-97512C6C56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497510-963E-45A4-BD55-D1E09CACB0C1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Garamond" panose="02020404030301010803"/>
            </a:rPr>
            <a:t>General Workload Involved in a Website/Web Application</a:t>
          </a:r>
          <a:endParaRPr lang="en-US" dirty="0"/>
        </a:p>
      </dgm:t>
    </dgm:pt>
    <dgm:pt modelId="{5F946AD1-C6C6-4CCF-BBC0-6C606823C05C}" type="parTrans" cxnId="{7259808B-6724-4FA7-9F50-E80B641826A9}">
      <dgm:prSet/>
      <dgm:spPr/>
      <dgm:t>
        <a:bodyPr/>
        <a:lstStyle/>
        <a:p>
          <a:endParaRPr lang="en-US"/>
        </a:p>
      </dgm:t>
    </dgm:pt>
    <dgm:pt modelId="{32E64E58-FDDF-41C0-854A-B5233BD867C7}" type="sibTrans" cxnId="{7259808B-6724-4FA7-9F50-E80B641826A9}">
      <dgm:prSet/>
      <dgm:spPr/>
      <dgm:t>
        <a:bodyPr/>
        <a:lstStyle/>
        <a:p>
          <a:endParaRPr lang="en-US"/>
        </a:p>
      </dgm:t>
    </dgm:pt>
    <dgm:pt modelId="{05FDBFD8-9CDC-4982-986D-97327A135565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Garamond" panose="02020404030301010803"/>
            </a:rPr>
            <a:t>The Challenges of Incorporating a Database (Particularly, Cloud Firestore)</a:t>
          </a:r>
          <a:endParaRPr lang="en-US" dirty="0"/>
        </a:p>
      </dgm:t>
    </dgm:pt>
    <dgm:pt modelId="{E2C049F9-C94C-468E-90C7-85CB8E5A84F1}" type="parTrans" cxnId="{9FB2EB00-6B30-4FB7-A68A-46E3564F8429}">
      <dgm:prSet/>
      <dgm:spPr/>
      <dgm:t>
        <a:bodyPr/>
        <a:lstStyle/>
        <a:p>
          <a:endParaRPr lang="en-US"/>
        </a:p>
      </dgm:t>
    </dgm:pt>
    <dgm:pt modelId="{D489D707-CA15-4FB7-A499-F51FAEF077D0}" type="sibTrans" cxnId="{9FB2EB00-6B30-4FB7-A68A-46E3564F8429}">
      <dgm:prSet/>
      <dgm:spPr/>
      <dgm:t>
        <a:bodyPr/>
        <a:lstStyle/>
        <a:p>
          <a:endParaRPr lang="en-US"/>
        </a:p>
      </dgm:t>
    </dgm:pt>
    <dgm:pt modelId="{01B213DA-E488-40E6-B832-D298D58872F4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Garamond" panose="02020404030301010803"/>
            </a:rPr>
            <a:t>The Schedule Necessary and Proper Steps Involved in Developement</a:t>
          </a:r>
          <a:endParaRPr lang="en-US" dirty="0"/>
        </a:p>
      </dgm:t>
    </dgm:pt>
    <dgm:pt modelId="{84F05BFB-2F30-4DE7-A170-C812EE96CD0D}" type="parTrans" cxnId="{6225569C-A27A-40CB-80AF-D79D9D6DEF45}">
      <dgm:prSet/>
      <dgm:spPr/>
      <dgm:t>
        <a:bodyPr/>
        <a:lstStyle/>
        <a:p>
          <a:endParaRPr lang="en-US"/>
        </a:p>
      </dgm:t>
    </dgm:pt>
    <dgm:pt modelId="{D45A263B-72FF-4F9F-86CA-B6CEB731EEA3}" type="sibTrans" cxnId="{6225569C-A27A-40CB-80AF-D79D9D6DEF45}">
      <dgm:prSet/>
      <dgm:spPr/>
      <dgm:t>
        <a:bodyPr/>
        <a:lstStyle/>
        <a:p>
          <a:endParaRPr lang="en-US"/>
        </a:p>
      </dgm:t>
    </dgm:pt>
    <dgm:pt modelId="{29F3318B-ECAA-49B1-8373-4A6206761BB6}" type="pres">
      <dgm:prSet presAssocID="{9146D3E6-5C5F-4227-A8A6-97512C6C5671}" presName="root" presStyleCnt="0">
        <dgm:presLayoutVars>
          <dgm:dir/>
          <dgm:resizeHandles val="exact"/>
        </dgm:presLayoutVars>
      </dgm:prSet>
      <dgm:spPr/>
    </dgm:pt>
    <dgm:pt modelId="{8047D8B7-8B05-4F7A-AF48-720EFD16137E}" type="pres">
      <dgm:prSet presAssocID="{E6497510-963E-45A4-BD55-D1E09CACB0C1}" presName="compNode" presStyleCnt="0"/>
      <dgm:spPr/>
    </dgm:pt>
    <dgm:pt modelId="{D8E75940-0E79-4159-A176-44D67883A55B}" type="pres">
      <dgm:prSet presAssocID="{E6497510-963E-45A4-BD55-D1E09CACB0C1}" presName="iconBgRect" presStyleLbl="bgShp" presStyleIdx="0" presStyleCnt="3"/>
      <dgm:spPr/>
    </dgm:pt>
    <dgm:pt modelId="{E780FE3D-B917-422C-8BAA-352769F6D687}" type="pres">
      <dgm:prSet presAssocID="{E6497510-963E-45A4-BD55-D1E09CACB0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B347D21-0495-4EF5-A367-CBCB826B42C3}" type="pres">
      <dgm:prSet presAssocID="{E6497510-963E-45A4-BD55-D1E09CACB0C1}" presName="spaceRect" presStyleCnt="0"/>
      <dgm:spPr/>
    </dgm:pt>
    <dgm:pt modelId="{B9595010-5492-4FD5-B1D9-4615C68044E9}" type="pres">
      <dgm:prSet presAssocID="{E6497510-963E-45A4-BD55-D1E09CACB0C1}" presName="textRect" presStyleLbl="revTx" presStyleIdx="0" presStyleCnt="3">
        <dgm:presLayoutVars>
          <dgm:chMax val="1"/>
          <dgm:chPref val="1"/>
        </dgm:presLayoutVars>
      </dgm:prSet>
      <dgm:spPr/>
    </dgm:pt>
    <dgm:pt modelId="{1E271AC8-5287-48A1-9DC0-49C80D3F1B5E}" type="pres">
      <dgm:prSet presAssocID="{32E64E58-FDDF-41C0-854A-B5233BD867C7}" presName="sibTrans" presStyleCnt="0"/>
      <dgm:spPr/>
    </dgm:pt>
    <dgm:pt modelId="{97889B2F-4F31-45A4-9E97-C30D32859E71}" type="pres">
      <dgm:prSet presAssocID="{05FDBFD8-9CDC-4982-986D-97327A135565}" presName="compNode" presStyleCnt="0"/>
      <dgm:spPr/>
    </dgm:pt>
    <dgm:pt modelId="{463F5AA5-1964-46E6-BFE4-2096CA1B7F24}" type="pres">
      <dgm:prSet presAssocID="{05FDBFD8-9CDC-4982-986D-97327A135565}" presName="iconBgRect" presStyleLbl="bgShp" presStyleIdx="1" presStyleCnt="3"/>
      <dgm:spPr/>
    </dgm:pt>
    <dgm:pt modelId="{34C63F26-A632-4BCE-8AD7-A406653098C7}" type="pres">
      <dgm:prSet presAssocID="{05FDBFD8-9CDC-4982-986D-97327A1355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2F2F79A-9840-4BD9-81D2-F768D02BD2E5}" type="pres">
      <dgm:prSet presAssocID="{05FDBFD8-9CDC-4982-986D-97327A135565}" presName="spaceRect" presStyleCnt="0"/>
      <dgm:spPr/>
    </dgm:pt>
    <dgm:pt modelId="{F596A78B-A5A0-48A1-B0E4-4AFA34C3EDFE}" type="pres">
      <dgm:prSet presAssocID="{05FDBFD8-9CDC-4982-986D-97327A135565}" presName="textRect" presStyleLbl="revTx" presStyleIdx="1" presStyleCnt="3">
        <dgm:presLayoutVars>
          <dgm:chMax val="1"/>
          <dgm:chPref val="1"/>
        </dgm:presLayoutVars>
      </dgm:prSet>
      <dgm:spPr/>
    </dgm:pt>
    <dgm:pt modelId="{79D98EE2-DDFB-42E4-B88F-BA35160AB056}" type="pres">
      <dgm:prSet presAssocID="{D489D707-CA15-4FB7-A499-F51FAEF077D0}" presName="sibTrans" presStyleCnt="0"/>
      <dgm:spPr/>
    </dgm:pt>
    <dgm:pt modelId="{4D51232E-6C3C-43F2-B9C2-E15E29C6D65F}" type="pres">
      <dgm:prSet presAssocID="{01B213DA-E488-40E6-B832-D298D58872F4}" presName="compNode" presStyleCnt="0"/>
      <dgm:spPr/>
    </dgm:pt>
    <dgm:pt modelId="{51993BEC-EEC3-4FFF-A5AF-3C84CA8108B6}" type="pres">
      <dgm:prSet presAssocID="{01B213DA-E488-40E6-B832-D298D58872F4}" presName="iconBgRect" presStyleLbl="bgShp" presStyleIdx="2" presStyleCnt="3"/>
      <dgm:spPr/>
    </dgm:pt>
    <dgm:pt modelId="{9D8CBF4B-440F-4DDF-A677-1B9DB50B7254}" type="pres">
      <dgm:prSet presAssocID="{01B213DA-E488-40E6-B832-D298D58872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2896B38-9858-4660-BC1D-7437A370FDB1}" type="pres">
      <dgm:prSet presAssocID="{01B213DA-E488-40E6-B832-D298D58872F4}" presName="spaceRect" presStyleCnt="0"/>
      <dgm:spPr/>
    </dgm:pt>
    <dgm:pt modelId="{19A2AAD7-FDD7-4762-8BE5-E546773F5BFB}" type="pres">
      <dgm:prSet presAssocID="{01B213DA-E488-40E6-B832-D298D58872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FB2EB00-6B30-4FB7-A68A-46E3564F8429}" srcId="{9146D3E6-5C5F-4227-A8A6-97512C6C5671}" destId="{05FDBFD8-9CDC-4982-986D-97327A135565}" srcOrd="1" destOrd="0" parTransId="{E2C049F9-C94C-468E-90C7-85CB8E5A84F1}" sibTransId="{D489D707-CA15-4FB7-A499-F51FAEF077D0}"/>
    <dgm:cxn modelId="{A4FF681A-BD29-4966-AD9D-1FFE8AACF236}" type="presOf" srcId="{01B213DA-E488-40E6-B832-D298D58872F4}" destId="{19A2AAD7-FDD7-4762-8BE5-E546773F5BFB}" srcOrd="0" destOrd="0" presId="urn:microsoft.com/office/officeart/2018/5/layout/IconCircleLabelList"/>
    <dgm:cxn modelId="{1DCA0B6A-09F5-4C48-B7F8-558D97EBDD65}" type="presOf" srcId="{05FDBFD8-9CDC-4982-986D-97327A135565}" destId="{F596A78B-A5A0-48A1-B0E4-4AFA34C3EDFE}" srcOrd="0" destOrd="0" presId="urn:microsoft.com/office/officeart/2018/5/layout/IconCircleLabelList"/>
    <dgm:cxn modelId="{7259808B-6724-4FA7-9F50-E80B641826A9}" srcId="{9146D3E6-5C5F-4227-A8A6-97512C6C5671}" destId="{E6497510-963E-45A4-BD55-D1E09CACB0C1}" srcOrd="0" destOrd="0" parTransId="{5F946AD1-C6C6-4CCF-BBC0-6C606823C05C}" sibTransId="{32E64E58-FDDF-41C0-854A-B5233BD867C7}"/>
    <dgm:cxn modelId="{6225569C-A27A-40CB-80AF-D79D9D6DEF45}" srcId="{9146D3E6-5C5F-4227-A8A6-97512C6C5671}" destId="{01B213DA-E488-40E6-B832-D298D58872F4}" srcOrd="2" destOrd="0" parTransId="{84F05BFB-2F30-4DE7-A170-C812EE96CD0D}" sibTransId="{D45A263B-72FF-4F9F-86CA-B6CEB731EEA3}"/>
    <dgm:cxn modelId="{BF7DF3BD-C1B4-432C-9C13-B797EC3290BF}" type="presOf" srcId="{E6497510-963E-45A4-BD55-D1E09CACB0C1}" destId="{B9595010-5492-4FD5-B1D9-4615C68044E9}" srcOrd="0" destOrd="0" presId="urn:microsoft.com/office/officeart/2018/5/layout/IconCircleLabelList"/>
    <dgm:cxn modelId="{084B9FCD-AE95-4C03-AC8A-20BF7858B1BF}" type="presOf" srcId="{9146D3E6-5C5F-4227-A8A6-97512C6C5671}" destId="{29F3318B-ECAA-49B1-8373-4A6206761BB6}" srcOrd="0" destOrd="0" presId="urn:microsoft.com/office/officeart/2018/5/layout/IconCircleLabelList"/>
    <dgm:cxn modelId="{0E3A3392-73A3-4A0C-A9E5-D1FD7EE46700}" type="presParOf" srcId="{29F3318B-ECAA-49B1-8373-4A6206761BB6}" destId="{8047D8B7-8B05-4F7A-AF48-720EFD16137E}" srcOrd="0" destOrd="0" presId="urn:microsoft.com/office/officeart/2018/5/layout/IconCircleLabelList"/>
    <dgm:cxn modelId="{6DD6422B-6D96-47B4-B8EB-8134BE7B0653}" type="presParOf" srcId="{8047D8B7-8B05-4F7A-AF48-720EFD16137E}" destId="{D8E75940-0E79-4159-A176-44D67883A55B}" srcOrd="0" destOrd="0" presId="urn:microsoft.com/office/officeart/2018/5/layout/IconCircleLabelList"/>
    <dgm:cxn modelId="{49871996-8D63-48F3-9DA7-278DC1625114}" type="presParOf" srcId="{8047D8B7-8B05-4F7A-AF48-720EFD16137E}" destId="{E780FE3D-B917-422C-8BAA-352769F6D687}" srcOrd="1" destOrd="0" presId="urn:microsoft.com/office/officeart/2018/5/layout/IconCircleLabelList"/>
    <dgm:cxn modelId="{00F9A92D-4508-4B48-BEB2-6D6313BE26FB}" type="presParOf" srcId="{8047D8B7-8B05-4F7A-AF48-720EFD16137E}" destId="{EB347D21-0495-4EF5-A367-CBCB826B42C3}" srcOrd="2" destOrd="0" presId="urn:microsoft.com/office/officeart/2018/5/layout/IconCircleLabelList"/>
    <dgm:cxn modelId="{0DBF3B11-6FF3-4602-9D2A-788C5E268C15}" type="presParOf" srcId="{8047D8B7-8B05-4F7A-AF48-720EFD16137E}" destId="{B9595010-5492-4FD5-B1D9-4615C68044E9}" srcOrd="3" destOrd="0" presId="urn:microsoft.com/office/officeart/2018/5/layout/IconCircleLabelList"/>
    <dgm:cxn modelId="{203E6E39-3D54-4716-8F23-C3DFF227F8E4}" type="presParOf" srcId="{29F3318B-ECAA-49B1-8373-4A6206761BB6}" destId="{1E271AC8-5287-48A1-9DC0-49C80D3F1B5E}" srcOrd="1" destOrd="0" presId="urn:microsoft.com/office/officeart/2018/5/layout/IconCircleLabelList"/>
    <dgm:cxn modelId="{D81981B7-9524-43BF-B428-F347DA55B21A}" type="presParOf" srcId="{29F3318B-ECAA-49B1-8373-4A6206761BB6}" destId="{97889B2F-4F31-45A4-9E97-C30D32859E71}" srcOrd="2" destOrd="0" presId="urn:microsoft.com/office/officeart/2018/5/layout/IconCircleLabelList"/>
    <dgm:cxn modelId="{21A2A5CF-979F-404D-A877-E1B3B0079E42}" type="presParOf" srcId="{97889B2F-4F31-45A4-9E97-C30D32859E71}" destId="{463F5AA5-1964-46E6-BFE4-2096CA1B7F24}" srcOrd="0" destOrd="0" presId="urn:microsoft.com/office/officeart/2018/5/layout/IconCircleLabelList"/>
    <dgm:cxn modelId="{5177FC9A-F955-4FA5-8474-B5A07D4DBD5E}" type="presParOf" srcId="{97889B2F-4F31-45A4-9E97-C30D32859E71}" destId="{34C63F26-A632-4BCE-8AD7-A406653098C7}" srcOrd="1" destOrd="0" presId="urn:microsoft.com/office/officeart/2018/5/layout/IconCircleLabelList"/>
    <dgm:cxn modelId="{4CF27686-2B75-452E-91DD-78167443BD0C}" type="presParOf" srcId="{97889B2F-4F31-45A4-9E97-C30D32859E71}" destId="{82F2F79A-9840-4BD9-81D2-F768D02BD2E5}" srcOrd="2" destOrd="0" presId="urn:microsoft.com/office/officeart/2018/5/layout/IconCircleLabelList"/>
    <dgm:cxn modelId="{58CEFC03-817D-465A-B197-777EB94B1E84}" type="presParOf" srcId="{97889B2F-4F31-45A4-9E97-C30D32859E71}" destId="{F596A78B-A5A0-48A1-B0E4-4AFA34C3EDFE}" srcOrd="3" destOrd="0" presId="urn:microsoft.com/office/officeart/2018/5/layout/IconCircleLabelList"/>
    <dgm:cxn modelId="{271B698C-549E-4871-8B25-59E6D162AE3E}" type="presParOf" srcId="{29F3318B-ECAA-49B1-8373-4A6206761BB6}" destId="{79D98EE2-DDFB-42E4-B88F-BA35160AB056}" srcOrd="3" destOrd="0" presId="urn:microsoft.com/office/officeart/2018/5/layout/IconCircleLabelList"/>
    <dgm:cxn modelId="{EB8A1C9B-922A-4B4B-8EE1-AC6DC7E298FD}" type="presParOf" srcId="{29F3318B-ECAA-49B1-8373-4A6206761BB6}" destId="{4D51232E-6C3C-43F2-B9C2-E15E29C6D65F}" srcOrd="4" destOrd="0" presId="urn:microsoft.com/office/officeart/2018/5/layout/IconCircleLabelList"/>
    <dgm:cxn modelId="{DAD82897-9D67-48AD-BF0D-5ABA561B16FF}" type="presParOf" srcId="{4D51232E-6C3C-43F2-B9C2-E15E29C6D65F}" destId="{51993BEC-EEC3-4FFF-A5AF-3C84CA8108B6}" srcOrd="0" destOrd="0" presId="urn:microsoft.com/office/officeart/2018/5/layout/IconCircleLabelList"/>
    <dgm:cxn modelId="{FCBDA8E9-597D-47E5-ADD5-251B7784D5DD}" type="presParOf" srcId="{4D51232E-6C3C-43F2-B9C2-E15E29C6D65F}" destId="{9D8CBF4B-440F-4DDF-A677-1B9DB50B7254}" srcOrd="1" destOrd="0" presId="urn:microsoft.com/office/officeart/2018/5/layout/IconCircleLabelList"/>
    <dgm:cxn modelId="{527871F5-52AF-4265-B468-B93D089E5E05}" type="presParOf" srcId="{4D51232E-6C3C-43F2-B9C2-E15E29C6D65F}" destId="{12896B38-9858-4660-BC1D-7437A370FDB1}" srcOrd="2" destOrd="0" presId="urn:microsoft.com/office/officeart/2018/5/layout/IconCircleLabelList"/>
    <dgm:cxn modelId="{DB500166-D765-4B54-9D00-8831CB05AC95}" type="presParOf" srcId="{4D51232E-6C3C-43F2-B9C2-E15E29C6D65F}" destId="{19A2AAD7-FDD7-4762-8BE5-E546773F5B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72A878-7E9A-438B-ABFF-4ABE5AFF52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1B4D9F-25B9-4DCA-A527-B7898824CE91}">
      <dgm:prSet/>
      <dgm:spPr/>
      <dgm:t>
        <a:bodyPr/>
        <a:lstStyle/>
        <a:p>
          <a:r>
            <a:rPr lang="en-US"/>
            <a:t>Objectives Changes</a:t>
          </a:r>
        </a:p>
      </dgm:t>
    </dgm:pt>
    <dgm:pt modelId="{D89AA5AD-0B53-41EC-8239-DA4BA42D2369}" type="parTrans" cxnId="{5DB6CB3E-3D58-40BB-8802-A5A8A1AD0973}">
      <dgm:prSet/>
      <dgm:spPr/>
      <dgm:t>
        <a:bodyPr/>
        <a:lstStyle/>
        <a:p>
          <a:endParaRPr lang="en-US"/>
        </a:p>
      </dgm:t>
    </dgm:pt>
    <dgm:pt modelId="{D809F53B-EBB3-4CB7-9CBE-0ABB41D6FB3F}" type="sibTrans" cxnId="{5DB6CB3E-3D58-40BB-8802-A5A8A1AD0973}">
      <dgm:prSet/>
      <dgm:spPr/>
      <dgm:t>
        <a:bodyPr/>
        <a:lstStyle/>
        <a:p>
          <a:endParaRPr lang="en-US"/>
        </a:p>
      </dgm:t>
    </dgm:pt>
    <dgm:pt modelId="{EB1C41EC-B4C7-4825-BC3B-46FE702370B7}">
      <dgm:prSet/>
      <dgm:spPr/>
      <dgm:t>
        <a:bodyPr/>
        <a:lstStyle/>
        <a:p>
          <a:r>
            <a:rPr lang="en-US"/>
            <a:t>Garden Changes</a:t>
          </a:r>
        </a:p>
      </dgm:t>
    </dgm:pt>
    <dgm:pt modelId="{65ED7C2C-A596-4C55-B1D1-1640E691093B}" type="parTrans" cxnId="{185F254A-DD41-41DA-A9A0-F1077DA3CFB4}">
      <dgm:prSet/>
      <dgm:spPr/>
      <dgm:t>
        <a:bodyPr/>
        <a:lstStyle/>
        <a:p>
          <a:endParaRPr lang="en-US"/>
        </a:p>
      </dgm:t>
    </dgm:pt>
    <dgm:pt modelId="{F528D4AF-EE2A-4FE0-A38C-66CD7DA82033}" type="sibTrans" cxnId="{185F254A-DD41-41DA-A9A0-F1077DA3CFB4}">
      <dgm:prSet/>
      <dgm:spPr/>
      <dgm:t>
        <a:bodyPr/>
        <a:lstStyle/>
        <a:p>
          <a:endParaRPr lang="en-US"/>
        </a:p>
      </dgm:t>
    </dgm:pt>
    <dgm:pt modelId="{656409F0-CBD3-4720-8252-FA50F2E2C7AE}">
      <dgm:prSet/>
      <dgm:spPr/>
      <dgm:t>
        <a:bodyPr/>
        <a:lstStyle/>
        <a:p>
          <a:r>
            <a:rPr lang="en-US"/>
            <a:t>Logs</a:t>
          </a:r>
        </a:p>
      </dgm:t>
    </dgm:pt>
    <dgm:pt modelId="{ACA953F7-895A-4922-A8E7-9019F324FA3C}" type="parTrans" cxnId="{CCC10529-28CB-49BD-B879-7EF1356AD452}">
      <dgm:prSet/>
      <dgm:spPr/>
      <dgm:t>
        <a:bodyPr/>
        <a:lstStyle/>
        <a:p>
          <a:endParaRPr lang="en-US"/>
        </a:p>
      </dgm:t>
    </dgm:pt>
    <dgm:pt modelId="{DCA54E89-7189-414A-8F7B-BB6BE41A2BCF}" type="sibTrans" cxnId="{CCC10529-28CB-49BD-B879-7EF1356AD452}">
      <dgm:prSet/>
      <dgm:spPr/>
      <dgm:t>
        <a:bodyPr/>
        <a:lstStyle/>
        <a:p>
          <a:endParaRPr lang="en-US"/>
        </a:p>
      </dgm:t>
    </dgm:pt>
    <dgm:pt modelId="{F1FC31AE-8567-4CA3-A320-0AB7F7F76BC8}">
      <dgm:prSet/>
      <dgm:spPr/>
      <dgm:t>
        <a:bodyPr/>
        <a:lstStyle/>
        <a:p>
          <a:r>
            <a:rPr lang="en-US"/>
            <a:t>Overall OOP Transition to Page Files</a:t>
          </a:r>
        </a:p>
      </dgm:t>
    </dgm:pt>
    <dgm:pt modelId="{C259D193-ADF1-4E31-A2A1-F7498B359A40}" type="parTrans" cxnId="{5759A86F-50E8-4087-89E1-324AEDEFA2D3}">
      <dgm:prSet/>
      <dgm:spPr/>
      <dgm:t>
        <a:bodyPr/>
        <a:lstStyle/>
        <a:p>
          <a:endParaRPr lang="en-US"/>
        </a:p>
      </dgm:t>
    </dgm:pt>
    <dgm:pt modelId="{3C2E5DBD-4401-45DA-94A0-F7581447A088}" type="sibTrans" cxnId="{5759A86F-50E8-4087-89E1-324AEDEFA2D3}">
      <dgm:prSet/>
      <dgm:spPr/>
      <dgm:t>
        <a:bodyPr/>
        <a:lstStyle/>
        <a:p>
          <a:endParaRPr lang="en-US"/>
        </a:p>
      </dgm:t>
    </dgm:pt>
    <dgm:pt modelId="{C71BA4A7-09E0-4B7F-A89B-DD5101C2B42E}" type="pres">
      <dgm:prSet presAssocID="{E372A878-7E9A-438B-ABFF-4ABE5AFF52D5}" presName="root" presStyleCnt="0">
        <dgm:presLayoutVars>
          <dgm:dir/>
          <dgm:resizeHandles val="exact"/>
        </dgm:presLayoutVars>
      </dgm:prSet>
      <dgm:spPr/>
    </dgm:pt>
    <dgm:pt modelId="{D8887476-5D25-4914-A91B-97632DDF3822}" type="pres">
      <dgm:prSet presAssocID="{7F1B4D9F-25B9-4DCA-A527-B7898824CE91}" presName="compNode" presStyleCnt="0"/>
      <dgm:spPr/>
    </dgm:pt>
    <dgm:pt modelId="{8CD433ED-713A-48F3-AF03-B7B6014E8B56}" type="pres">
      <dgm:prSet presAssocID="{7F1B4D9F-25B9-4DCA-A527-B7898824CE91}" presName="bgRect" presStyleLbl="bgShp" presStyleIdx="0" presStyleCnt="4"/>
      <dgm:spPr/>
    </dgm:pt>
    <dgm:pt modelId="{5CF97BA4-F6EC-44E3-8199-0FFF63D2D9A4}" type="pres">
      <dgm:prSet presAssocID="{7F1B4D9F-25B9-4DCA-A527-B7898824CE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540B88-5CDC-4BFA-87AC-1550B853D7BF}" type="pres">
      <dgm:prSet presAssocID="{7F1B4D9F-25B9-4DCA-A527-B7898824CE91}" presName="spaceRect" presStyleCnt="0"/>
      <dgm:spPr/>
    </dgm:pt>
    <dgm:pt modelId="{37F4BB76-8518-41FE-A9A8-26F11FDC704C}" type="pres">
      <dgm:prSet presAssocID="{7F1B4D9F-25B9-4DCA-A527-B7898824CE91}" presName="parTx" presStyleLbl="revTx" presStyleIdx="0" presStyleCnt="4">
        <dgm:presLayoutVars>
          <dgm:chMax val="0"/>
          <dgm:chPref val="0"/>
        </dgm:presLayoutVars>
      </dgm:prSet>
      <dgm:spPr/>
    </dgm:pt>
    <dgm:pt modelId="{70881090-C1F4-4E11-83F3-00DCD5189C6D}" type="pres">
      <dgm:prSet presAssocID="{D809F53B-EBB3-4CB7-9CBE-0ABB41D6FB3F}" presName="sibTrans" presStyleCnt="0"/>
      <dgm:spPr/>
    </dgm:pt>
    <dgm:pt modelId="{9AC006D5-8C86-4394-9D05-99DF5A25A643}" type="pres">
      <dgm:prSet presAssocID="{EB1C41EC-B4C7-4825-BC3B-46FE702370B7}" presName="compNode" presStyleCnt="0"/>
      <dgm:spPr/>
    </dgm:pt>
    <dgm:pt modelId="{7301505C-FE9A-4C41-AE4E-2AD529E0F00E}" type="pres">
      <dgm:prSet presAssocID="{EB1C41EC-B4C7-4825-BC3B-46FE702370B7}" presName="bgRect" presStyleLbl="bgShp" presStyleIdx="1" presStyleCnt="4"/>
      <dgm:spPr/>
    </dgm:pt>
    <dgm:pt modelId="{799A2178-9C88-4D19-A2D8-4B0D2D4D5784}" type="pres">
      <dgm:prSet presAssocID="{EB1C41EC-B4C7-4825-BC3B-46FE702370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DC0D72D4-4CA1-486A-95E2-3FCC6F94A770}" type="pres">
      <dgm:prSet presAssocID="{EB1C41EC-B4C7-4825-BC3B-46FE702370B7}" presName="spaceRect" presStyleCnt="0"/>
      <dgm:spPr/>
    </dgm:pt>
    <dgm:pt modelId="{5A8DD49C-11AC-41CF-B3C6-920248A1A2BE}" type="pres">
      <dgm:prSet presAssocID="{EB1C41EC-B4C7-4825-BC3B-46FE702370B7}" presName="parTx" presStyleLbl="revTx" presStyleIdx="1" presStyleCnt="4">
        <dgm:presLayoutVars>
          <dgm:chMax val="0"/>
          <dgm:chPref val="0"/>
        </dgm:presLayoutVars>
      </dgm:prSet>
      <dgm:spPr/>
    </dgm:pt>
    <dgm:pt modelId="{B87E9E1B-5FE9-4205-B834-C53F77BE5C03}" type="pres">
      <dgm:prSet presAssocID="{F528D4AF-EE2A-4FE0-A38C-66CD7DA82033}" presName="sibTrans" presStyleCnt="0"/>
      <dgm:spPr/>
    </dgm:pt>
    <dgm:pt modelId="{8DD285C5-619B-40D0-A679-7D68C2E1FFEB}" type="pres">
      <dgm:prSet presAssocID="{656409F0-CBD3-4720-8252-FA50F2E2C7AE}" presName="compNode" presStyleCnt="0"/>
      <dgm:spPr/>
    </dgm:pt>
    <dgm:pt modelId="{9A0FC9CC-D54C-4CCC-AB04-93AB2B61A05F}" type="pres">
      <dgm:prSet presAssocID="{656409F0-CBD3-4720-8252-FA50F2E2C7AE}" presName="bgRect" presStyleLbl="bgShp" presStyleIdx="2" presStyleCnt="4"/>
      <dgm:spPr/>
    </dgm:pt>
    <dgm:pt modelId="{79EB9018-76B3-4424-B7DF-E9734FC79C6F}" type="pres">
      <dgm:prSet presAssocID="{656409F0-CBD3-4720-8252-FA50F2E2C7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BD307820-4B18-458E-A1D2-5F993AD4996E}" type="pres">
      <dgm:prSet presAssocID="{656409F0-CBD3-4720-8252-FA50F2E2C7AE}" presName="spaceRect" presStyleCnt="0"/>
      <dgm:spPr/>
    </dgm:pt>
    <dgm:pt modelId="{C6982A48-AEA2-4CB4-AC56-2332256DCECD}" type="pres">
      <dgm:prSet presAssocID="{656409F0-CBD3-4720-8252-FA50F2E2C7AE}" presName="parTx" presStyleLbl="revTx" presStyleIdx="2" presStyleCnt="4">
        <dgm:presLayoutVars>
          <dgm:chMax val="0"/>
          <dgm:chPref val="0"/>
        </dgm:presLayoutVars>
      </dgm:prSet>
      <dgm:spPr/>
    </dgm:pt>
    <dgm:pt modelId="{65D81577-2ECA-4D00-8688-DB0676832125}" type="pres">
      <dgm:prSet presAssocID="{DCA54E89-7189-414A-8F7B-BB6BE41A2BCF}" presName="sibTrans" presStyleCnt="0"/>
      <dgm:spPr/>
    </dgm:pt>
    <dgm:pt modelId="{7EC81FC2-E8BF-4F53-BB6F-F265F982B471}" type="pres">
      <dgm:prSet presAssocID="{F1FC31AE-8567-4CA3-A320-0AB7F7F76BC8}" presName="compNode" presStyleCnt="0"/>
      <dgm:spPr/>
    </dgm:pt>
    <dgm:pt modelId="{CEAECB24-3F04-401C-A86A-9397C5491292}" type="pres">
      <dgm:prSet presAssocID="{F1FC31AE-8567-4CA3-A320-0AB7F7F76BC8}" presName="bgRect" presStyleLbl="bgShp" presStyleIdx="3" presStyleCnt="4"/>
      <dgm:spPr/>
    </dgm:pt>
    <dgm:pt modelId="{0DC6463E-4BE0-493F-9DBF-E89706E965EB}" type="pres">
      <dgm:prSet presAssocID="{F1FC31AE-8567-4CA3-A320-0AB7F7F76B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DABE4B-16D4-43E5-BD7F-702F767BB702}" type="pres">
      <dgm:prSet presAssocID="{F1FC31AE-8567-4CA3-A320-0AB7F7F76BC8}" presName="spaceRect" presStyleCnt="0"/>
      <dgm:spPr/>
    </dgm:pt>
    <dgm:pt modelId="{08D8503A-3BC7-475A-9431-0178F1DD8A21}" type="pres">
      <dgm:prSet presAssocID="{F1FC31AE-8567-4CA3-A320-0AB7F7F76B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14410A-8845-4936-8113-DB258DB3BC2E}" type="presOf" srcId="{EB1C41EC-B4C7-4825-BC3B-46FE702370B7}" destId="{5A8DD49C-11AC-41CF-B3C6-920248A1A2BE}" srcOrd="0" destOrd="0" presId="urn:microsoft.com/office/officeart/2018/2/layout/IconVerticalSolidList"/>
    <dgm:cxn modelId="{8B54060D-AE63-43F9-BF35-1080C518C5FC}" type="presOf" srcId="{E372A878-7E9A-438B-ABFF-4ABE5AFF52D5}" destId="{C71BA4A7-09E0-4B7F-A89B-DD5101C2B42E}" srcOrd="0" destOrd="0" presId="urn:microsoft.com/office/officeart/2018/2/layout/IconVerticalSolidList"/>
    <dgm:cxn modelId="{CCC10529-28CB-49BD-B879-7EF1356AD452}" srcId="{E372A878-7E9A-438B-ABFF-4ABE5AFF52D5}" destId="{656409F0-CBD3-4720-8252-FA50F2E2C7AE}" srcOrd="2" destOrd="0" parTransId="{ACA953F7-895A-4922-A8E7-9019F324FA3C}" sibTransId="{DCA54E89-7189-414A-8F7B-BB6BE41A2BCF}"/>
    <dgm:cxn modelId="{55660929-20E1-40F3-A93A-B43AE6A4B7C3}" type="presOf" srcId="{F1FC31AE-8567-4CA3-A320-0AB7F7F76BC8}" destId="{08D8503A-3BC7-475A-9431-0178F1DD8A21}" srcOrd="0" destOrd="0" presId="urn:microsoft.com/office/officeart/2018/2/layout/IconVerticalSolidList"/>
    <dgm:cxn modelId="{5DB6CB3E-3D58-40BB-8802-A5A8A1AD0973}" srcId="{E372A878-7E9A-438B-ABFF-4ABE5AFF52D5}" destId="{7F1B4D9F-25B9-4DCA-A527-B7898824CE91}" srcOrd="0" destOrd="0" parTransId="{D89AA5AD-0B53-41EC-8239-DA4BA42D2369}" sibTransId="{D809F53B-EBB3-4CB7-9CBE-0ABB41D6FB3F}"/>
    <dgm:cxn modelId="{185F254A-DD41-41DA-A9A0-F1077DA3CFB4}" srcId="{E372A878-7E9A-438B-ABFF-4ABE5AFF52D5}" destId="{EB1C41EC-B4C7-4825-BC3B-46FE702370B7}" srcOrd="1" destOrd="0" parTransId="{65ED7C2C-A596-4C55-B1D1-1640E691093B}" sibTransId="{F528D4AF-EE2A-4FE0-A38C-66CD7DA82033}"/>
    <dgm:cxn modelId="{5759A86F-50E8-4087-89E1-324AEDEFA2D3}" srcId="{E372A878-7E9A-438B-ABFF-4ABE5AFF52D5}" destId="{F1FC31AE-8567-4CA3-A320-0AB7F7F76BC8}" srcOrd="3" destOrd="0" parTransId="{C259D193-ADF1-4E31-A2A1-F7498B359A40}" sibTransId="{3C2E5DBD-4401-45DA-94A0-F7581447A088}"/>
    <dgm:cxn modelId="{A60BFFAC-4068-4E22-A507-1BF6643332E8}" type="presOf" srcId="{7F1B4D9F-25B9-4DCA-A527-B7898824CE91}" destId="{37F4BB76-8518-41FE-A9A8-26F11FDC704C}" srcOrd="0" destOrd="0" presId="urn:microsoft.com/office/officeart/2018/2/layout/IconVerticalSolidList"/>
    <dgm:cxn modelId="{E5A60ED0-AE14-4CCB-B359-ED100B283E1A}" type="presOf" srcId="{656409F0-CBD3-4720-8252-FA50F2E2C7AE}" destId="{C6982A48-AEA2-4CB4-AC56-2332256DCECD}" srcOrd="0" destOrd="0" presId="urn:microsoft.com/office/officeart/2018/2/layout/IconVerticalSolidList"/>
    <dgm:cxn modelId="{E2FD8EF1-B782-4E96-9721-DEA31BD48644}" type="presParOf" srcId="{C71BA4A7-09E0-4B7F-A89B-DD5101C2B42E}" destId="{D8887476-5D25-4914-A91B-97632DDF3822}" srcOrd="0" destOrd="0" presId="urn:microsoft.com/office/officeart/2018/2/layout/IconVerticalSolidList"/>
    <dgm:cxn modelId="{7B1DA761-F7B0-464E-A3EB-D15918FFF595}" type="presParOf" srcId="{D8887476-5D25-4914-A91B-97632DDF3822}" destId="{8CD433ED-713A-48F3-AF03-B7B6014E8B56}" srcOrd="0" destOrd="0" presId="urn:microsoft.com/office/officeart/2018/2/layout/IconVerticalSolidList"/>
    <dgm:cxn modelId="{88F45E8E-90C3-473E-A8A0-D196F4D772E7}" type="presParOf" srcId="{D8887476-5D25-4914-A91B-97632DDF3822}" destId="{5CF97BA4-F6EC-44E3-8199-0FFF63D2D9A4}" srcOrd="1" destOrd="0" presId="urn:microsoft.com/office/officeart/2018/2/layout/IconVerticalSolidList"/>
    <dgm:cxn modelId="{AFAF93F7-2359-434F-9A74-F5E55B1C8313}" type="presParOf" srcId="{D8887476-5D25-4914-A91B-97632DDF3822}" destId="{B0540B88-5CDC-4BFA-87AC-1550B853D7BF}" srcOrd="2" destOrd="0" presId="urn:microsoft.com/office/officeart/2018/2/layout/IconVerticalSolidList"/>
    <dgm:cxn modelId="{8C678601-21B1-4673-804B-7C2518398407}" type="presParOf" srcId="{D8887476-5D25-4914-A91B-97632DDF3822}" destId="{37F4BB76-8518-41FE-A9A8-26F11FDC704C}" srcOrd="3" destOrd="0" presId="urn:microsoft.com/office/officeart/2018/2/layout/IconVerticalSolidList"/>
    <dgm:cxn modelId="{82CDEA05-F6CB-447D-A85E-D6E0C6583AC1}" type="presParOf" srcId="{C71BA4A7-09E0-4B7F-A89B-DD5101C2B42E}" destId="{70881090-C1F4-4E11-83F3-00DCD5189C6D}" srcOrd="1" destOrd="0" presId="urn:microsoft.com/office/officeart/2018/2/layout/IconVerticalSolidList"/>
    <dgm:cxn modelId="{C40480FA-E337-4157-AEE7-680282A7B9BF}" type="presParOf" srcId="{C71BA4A7-09E0-4B7F-A89B-DD5101C2B42E}" destId="{9AC006D5-8C86-4394-9D05-99DF5A25A643}" srcOrd="2" destOrd="0" presId="urn:microsoft.com/office/officeart/2018/2/layout/IconVerticalSolidList"/>
    <dgm:cxn modelId="{01EC970D-2ABA-4F75-B53C-BA0BDA2F819D}" type="presParOf" srcId="{9AC006D5-8C86-4394-9D05-99DF5A25A643}" destId="{7301505C-FE9A-4C41-AE4E-2AD529E0F00E}" srcOrd="0" destOrd="0" presId="urn:microsoft.com/office/officeart/2018/2/layout/IconVerticalSolidList"/>
    <dgm:cxn modelId="{461189D1-515F-4975-9D94-BF1C12DB8418}" type="presParOf" srcId="{9AC006D5-8C86-4394-9D05-99DF5A25A643}" destId="{799A2178-9C88-4D19-A2D8-4B0D2D4D5784}" srcOrd="1" destOrd="0" presId="urn:microsoft.com/office/officeart/2018/2/layout/IconVerticalSolidList"/>
    <dgm:cxn modelId="{EEBDE2E1-9BB3-4593-87CB-BD32681EA479}" type="presParOf" srcId="{9AC006D5-8C86-4394-9D05-99DF5A25A643}" destId="{DC0D72D4-4CA1-486A-95E2-3FCC6F94A770}" srcOrd="2" destOrd="0" presId="urn:microsoft.com/office/officeart/2018/2/layout/IconVerticalSolidList"/>
    <dgm:cxn modelId="{E44DA77C-AE90-48EF-9E7A-92226DF076BF}" type="presParOf" srcId="{9AC006D5-8C86-4394-9D05-99DF5A25A643}" destId="{5A8DD49C-11AC-41CF-B3C6-920248A1A2BE}" srcOrd="3" destOrd="0" presId="urn:microsoft.com/office/officeart/2018/2/layout/IconVerticalSolidList"/>
    <dgm:cxn modelId="{3139C267-C008-4623-942A-7D5AD70F36A5}" type="presParOf" srcId="{C71BA4A7-09E0-4B7F-A89B-DD5101C2B42E}" destId="{B87E9E1B-5FE9-4205-B834-C53F77BE5C03}" srcOrd="3" destOrd="0" presId="urn:microsoft.com/office/officeart/2018/2/layout/IconVerticalSolidList"/>
    <dgm:cxn modelId="{CF06ECB0-63A8-44FF-A2EC-405C24419446}" type="presParOf" srcId="{C71BA4A7-09E0-4B7F-A89B-DD5101C2B42E}" destId="{8DD285C5-619B-40D0-A679-7D68C2E1FFEB}" srcOrd="4" destOrd="0" presId="urn:microsoft.com/office/officeart/2018/2/layout/IconVerticalSolidList"/>
    <dgm:cxn modelId="{A4E801C1-FD2F-4E85-B62F-5A8165B1A0D9}" type="presParOf" srcId="{8DD285C5-619B-40D0-A679-7D68C2E1FFEB}" destId="{9A0FC9CC-D54C-4CCC-AB04-93AB2B61A05F}" srcOrd="0" destOrd="0" presId="urn:microsoft.com/office/officeart/2018/2/layout/IconVerticalSolidList"/>
    <dgm:cxn modelId="{6EBE6203-7F5B-4354-BD05-75095A166837}" type="presParOf" srcId="{8DD285C5-619B-40D0-A679-7D68C2E1FFEB}" destId="{79EB9018-76B3-4424-B7DF-E9734FC79C6F}" srcOrd="1" destOrd="0" presId="urn:microsoft.com/office/officeart/2018/2/layout/IconVerticalSolidList"/>
    <dgm:cxn modelId="{F29FF325-7AA2-49AF-9544-50ED679B866E}" type="presParOf" srcId="{8DD285C5-619B-40D0-A679-7D68C2E1FFEB}" destId="{BD307820-4B18-458E-A1D2-5F993AD4996E}" srcOrd="2" destOrd="0" presId="urn:microsoft.com/office/officeart/2018/2/layout/IconVerticalSolidList"/>
    <dgm:cxn modelId="{7648E134-12DB-4A3D-8065-B08A8FE88B2C}" type="presParOf" srcId="{8DD285C5-619B-40D0-A679-7D68C2E1FFEB}" destId="{C6982A48-AEA2-4CB4-AC56-2332256DCECD}" srcOrd="3" destOrd="0" presId="urn:microsoft.com/office/officeart/2018/2/layout/IconVerticalSolidList"/>
    <dgm:cxn modelId="{D173519F-2B7D-4478-BEA2-0036BE2FFF42}" type="presParOf" srcId="{C71BA4A7-09E0-4B7F-A89B-DD5101C2B42E}" destId="{65D81577-2ECA-4D00-8688-DB0676832125}" srcOrd="5" destOrd="0" presId="urn:microsoft.com/office/officeart/2018/2/layout/IconVerticalSolidList"/>
    <dgm:cxn modelId="{1789492E-D868-4F0D-9F16-5DDD1E82B355}" type="presParOf" srcId="{C71BA4A7-09E0-4B7F-A89B-DD5101C2B42E}" destId="{7EC81FC2-E8BF-4F53-BB6F-F265F982B471}" srcOrd="6" destOrd="0" presId="urn:microsoft.com/office/officeart/2018/2/layout/IconVerticalSolidList"/>
    <dgm:cxn modelId="{9D9DB327-6AE1-415B-AAD4-48DA07AA0055}" type="presParOf" srcId="{7EC81FC2-E8BF-4F53-BB6F-F265F982B471}" destId="{CEAECB24-3F04-401C-A86A-9397C5491292}" srcOrd="0" destOrd="0" presId="urn:microsoft.com/office/officeart/2018/2/layout/IconVerticalSolidList"/>
    <dgm:cxn modelId="{BE34C9FF-6929-4736-9CDD-4402DF75194A}" type="presParOf" srcId="{7EC81FC2-E8BF-4F53-BB6F-F265F982B471}" destId="{0DC6463E-4BE0-493F-9DBF-E89706E965EB}" srcOrd="1" destOrd="0" presId="urn:microsoft.com/office/officeart/2018/2/layout/IconVerticalSolidList"/>
    <dgm:cxn modelId="{2A0E7367-28EE-4017-85D4-B622CFD18C25}" type="presParOf" srcId="{7EC81FC2-E8BF-4F53-BB6F-F265F982B471}" destId="{2BDABE4B-16D4-43E5-BD7F-702F767BB702}" srcOrd="2" destOrd="0" presId="urn:microsoft.com/office/officeart/2018/2/layout/IconVerticalSolidList"/>
    <dgm:cxn modelId="{4EC398A4-90FC-4D88-820E-0F490CA1848B}" type="presParOf" srcId="{7EC81FC2-E8BF-4F53-BB6F-F265F982B471}" destId="{08D8503A-3BC7-475A-9431-0178F1DD8A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541F8-7D14-48A4-8A54-FE7B7E855BD4}">
      <dsp:nvSpPr>
        <dsp:cNvPr id="0" name=""/>
        <dsp:cNvSpPr/>
      </dsp:nvSpPr>
      <dsp:spPr>
        <a:xfrm>
          <a:off x="0" y="0"/>
          <a:ext cx="59536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684D7-3CBC-458C-84F3-0F81DE401EE2}">
      <dsp:nvSpPr>
        <dsp:cNvPr id="0" name=""/>
        <dsp:cNvSpPr/>
      </dsp:nvSpPr>
      <dsp:spPr>
        <a:xfrm>
          <a:off x="0" y="0"/>
          <a:ext cx="5953629" cy="1351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Introduction</a:t>
          </a:r>
        </a:p>
      </dsp:txBody>
      <dsp:txXfrm>
        <a:off x="0" y="0"/>
        <a:ext cx="5953629" cy="1351492"/>
      </dsp:txXfrm>
    </dsp:sp>
    <dsp:sp modelId="{A4BB923A-97B6-4CD0-B3F4-D4A711536C7C}">
      <dsp:nvSpPr>
        <dsp:cNvPr id="0" name=""/>
        <dsp:cNvSpPr/>
      </dsp:nvSpPr>
      <dsp:spPr>
        <a:xfrm>
          <a:off x="0" y="1351492"/>
          <a:ext cx="59536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F678D-F741-4611-8861-7A89E594A638}">
      <dsp:nvSpPr>
        <dsp:cNvPr id="0" name=""/>
        <dsp:cNvSpPr/>
      </dsp:nvSpPr>
      <dsp:spPr>
        <a:xfrm>
          <a:off x="0" y="1351492"/>
          <a:ext cx="5953629" cy="1351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Technology</a:t>
          </a:r>
        </a:p>
      </dsp:txBody>
      <dsp:txXfrm>
        <a:off x="0" y="1351492"/>
        <a:ext cx="5953629" cy="1351492"/>
      </dsp:txXfrm>
    </dsp:sp>
    <dsp:sp modelId="{03167D8A-F91E-490B-9D2A-CD2330B7E9B9}">
      <dsp:nvSpPr>
        <dsp:cNvPr id="0" name=""/>
        <dsp:cNvSpPr/>
      </dsp:nvSpPr>
      <dsp:spPr>
        <a:xfrm>
          <a:off x="0" y="2702984"/>
          <a:ext cx="59536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9301E-262E-48CE-80EB-234A0A66F606}">
      <dsp:nvSpPr>
        <dsp:cNvPr id="0" name=""/>
        <dsp:cNvSpPr/>
      </dsp:nvSpPr>
      <dsp:spPr>
        <a:xfrm>
          <a:off x="0" y="2702984"/>
          <a:ext cx="5953629" cy="1351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Design</a:t>
          </a:r>
        </a:p>
      </dsp:txBody>
      <dsp:txXfrm>
        <a:off x="0" y="2702984"/>
        <a:ext cx="5953629" cy="1351492"/>
      </dsp:txXfrm>
    </dsp:sp>
    <dsp:sp modelId="{4A557A05-75B1-46FA-A981-389CDAAE0C1B}">
      <dsp:nvSpPr>
        <dsp:cNvPr id="0" name=""/>
        <dsp:cNvSpPr/>
      </dsp:nvSpPr>
      <dsp:spPr>
        <a:xfrm>
          <a:off x="0" y="4054476"/>
          <a:ext cx="59536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246B7-8482-41DD-B75F-EA6FE3F73C7C}">
      <dsp:nvSpPr>
        <dsp:cNvPr id="0" name=""/>
        <dsp:cNvSpPr/>
      </dsp:nvSpPr>
      <dsp:spPr>
        <a:xfrm>
          <a:off x="0" y="4054476"/>
          <a:ext cx="5953629" cy="1351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>
              <a:latin typeface="Garamond" panose="02020404030301010803"/>
            </a:rPr>
            <a:t>Work-In-Progress</a:t>
          </a:r>
          <a:endParaRPr lang="en-US" sz="6100" kern="1200" dirty="0"/>
        </a:p>
      </dsp:txBody>
      <dsp:txXfrm>
        <a:off x="0" y="4054476"/>
        <a:ext cx="5953629" cy="1351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B18FA-CF83-4274-8365-E917874C1CE7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954DA4-B4EC-4874-ACA3-CAFED06075AB}">
      <dsp:nvSpPr>
        <dsp:cNvPr id="0" name=""/>
        <dsp:cNvSpPr/>
      </dsp:nvSpPr>
      <dsp:spPr>
        <a:xfrm>
          <a:off x="0" y="0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Garamond" panose="02020404030301010803"/>
            </a:rPr>
            <a:t>Visual Studio Code</a:t>
          </a:r>
        </a:p>
      </dsp:txBody>
      <dsp:txXfrm>
        <a:off x="0" y="0"/>
        <a:ext cx="5914209" cy="1312164"/>
      </dsp:txXfrm>
    </dsp:sp>
    <dsp:sp modelId="{BB96FAB3-475D-45EF-A382-8D9517ECA5CD}">
      <dsp:nvSpPr>
        <dsp:cNvPr id="0" name=""/>
        <dsp:cNvSpPr/>
      </dsp:nvSpPr>
      <dsp:spPr>
        <a:xfrm>
          <a:off x="0" y="1312164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121052"/>
                <a:satOff val="-1191"/>
                <a:lumOff val="915"/>
                <a:alphaOff val="0"/>
                <a:shade val="74000"/>
                <a:satMod val="130000"/>
                <a:lumMod val="90000"/>
              </a:schemeClr>
              <a:schemeClr val="accent2">
                <a:hueOff val="1121052"/>
                <a:satOff val="-1191"/>
                <a:lumOff val="91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121052"/>
              <a:satOff val="-1191"/>
              <a:lumOff val="91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DC9D67-061E-47D6-AA17-E63F3C0C1582}">
      <dsp:nvSpPr>
        <dsp:cNvPr id="0" name=""/>
        <dsp:cNvSpPr/>
      </dsp:nvSpPr>
      <dsp:spPr>
        <a:xfrm>
          <a:off x="0" y="1312164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HTML 5</a:t>
          </a:r>
        </a:p>
      </dsp:txBody>
      <dsp:txXfrm>
        <a:off x="0" y="1312164"/>
        <a:ext cx="5914209" cy="1312164"/>
      </dsp:txXfrm>
    </dsp:sp>
    <dsp:sp modelId="{F3735174-976C-47A6-94E7-29B2E3F5A149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2242103"/>
                <a:satOff val="-2381"/>
                <a:lumOff val="1830"/>
                <a:alphaOff val="0"/>
                <a:shade val="74000"/>
                <a:satMod val="130000"/>
                <a:lumMod val="90000"/>
              </a:schemeClr>
              <a:schemeClr val="accent2">
                <a:hueOff val="2242103"/>
                <a:satOff val="-2381"/>
                <a:lumOff val="183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2242103"/>
              <a:satOff val="-2381"/>
              <a:lumOff val="183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D45F7C-7427-4C63-AB0D-8050BF97FB85}">
      <dsp:nvSpPr>
        <dsp:cNvPr id="0" name=""/>
        <dsp:cNvSpPr/>
      </dsp:nvSpPr>
      <dsp:spPr>
        <a:xfrm>
          <a:off x="0" y="2624328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CSS </a:t>
          </a:r>
          <a:r>
            <a:rPr lang="en-US" sz="3900" kern="1200" dirty="0">
              <a:latin typeface="Garamond" panose="02020404030301010803"/>
            </a:rPr>
            <a:t>(Bootstrap 5 and Semantics)</a:t>
          </a:r>
          <a:endParaRPr lang="en-US" sz="3900" kern="1200" dirty="0"/>
        </a:p>
      </dsp:txBody>
      <dsp:txXfrm>
        <a:off x="0" y="2624328"/>
        <a:ext cx="5914209" cy="1312164"/>
      </dsp:txXfrm>
    </dsp:sp>
    <dsp:sp modelId="{323996FF-CE74-4448-8D1B-C8EFF1394484}">
      <dsp:nvSpPr>
        <dsp:cNvPr id="0" name=""/>
        <dsp:cNvSpPr/>
      </dsp:nvSpPr>
      <dsp:spPr>
        <a:xfrm>
          <a:off x="0" y="393649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667564-2377-47A5-A63C-6EE408C92013}">
      <dsp:nvSpPr>
        <dsp:cNvPr id="0" name=""/>
        <dsp:cNvSpPr/>
      </dsp:nvSpPr>
      <dsp:spPr>
        <a:xfrm>
          <a:off x="0" y="3936492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Garamond" panose="02020404030301010803"/>
            </a:rPr>
            <a:t>JavaScript</a:t>
          </a:r>
          <a:endParaRPr lang="en-US" sz="3900" kern="1200" dirty="0"/>
        </a:p>
      </dsp:txBody>
      <dsp:txXfrm>
        <a:off x="0" y="3936492"/>
        <a:ext cx="5914209" cy="1312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75940-0E79-4159-A176-44D67883A55B}">
      <dsp:nvSpPr>
        <dsp:cNvPr id="0" name=""/>
        <dsp:cNvSpPr/>
      </dsp:nvSpPr>
      <dsp:spPr>
        <a:xfrm>
          <a:off x="638098" y="7837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0FE3D-B917-422C-8BAA-352769F6D687}">
      <dsp:nvSpPr>
        <dsp:cNvPr id="0" name=""/>
        <dsp:cNvSpPr/>
      </dsp:nvSpPr>
      <dsp:spPr>
        <a:xfrm>
          <a:off x="1003723" y="37346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95010-5492-4FD5-B1D9-4615C68044E9}">
      <dsp:nvSpPr>
        <dsp:cNvPr id="0" name=""/>
        <dsp:cNvSpPr/>
      </dsp:nvSpPr>
      <dsp:spPr>
        <a:xfrm>
          <a:off x="89660" y="22578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CSS </a:t>
          </a:r>
          <a:r>
            <a:rPr lang="en-US" sz="1300" kern="1200" dirty="0">
              <a:latin typeface="Garamond" panose="02020404030301010803"/>
            </a:rPr>
            <a:t>Frameworks are Invaluable</a:t>
          </a:r>
          <a:endParaRPr lang="en-US" sz="1300" kern="1200" dirty="0"/>
        </a:p>
      </dsp:txBody>
      <dsp:txXfrm>
        <a:off x="89660" y="2257837"/>
        <a:ext cx="2812500" cy="720000"/>
      </dsp:txXfrm>
    </dsp:sp>
    <dsp:sp modelId="{463F5AA5-1964-46E6-BFE4-2096CA1B7F24}">
      <dsp:nvSpPr>
        <dsp:cNvPr id="0" name=""/>
        <dsp:cNvSpPr/>
      </dsp:nvSpPr>
      <dsp:spPr>
        <a:xfrm>
          <a:off x="3942785" y="7837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63F26-A632-4BCE-8AD7-A406653098C7}">
      <dsp:nvSpPr>
        <dsp:cNvPr id="0" name=""/>
        <dsp:cNvSpPr/>
      </dsp:nvSpPr>
      <dsp:spPr>
        <a:xfrm>
          <a:off x="4308410" y="37346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6A78B-A5A0-48A1-B0E4-4AFA34C3EDFE}">
      <dsp:nvSpPr>
        <dsp:cNvPr id="0" name=""/>
        <dsp:cNvSpPr/>
      </dsp:nvSpPr>
      <dsp:spPr>
        <a:xfrm>
          <a:off x="3394348" y="22578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Garamond" panose="02020404030301010803"/>
            </a:rPr>
            <a:t>NoSQL Data Structure, Firebase's Storage Format, and Structuring Data For Use</a:t>
          </a:r>
          <a:endParaRPr lang="en-US" sz="1300" kern="1200" dirty="0"/>
        </a:p>
      </dsp:txBody>
      <dsp:txXfrm>
        <a:off x="3394348" y="2257837"/>
        <a:ext cx="2812500" cy="720000"/>
      </dsp:txXfrm>
    </dsp:sp>
    <dsp:sp modelId="{51993BEC-EEC3-4FFF-A5AF-3C84CA8108B6}">
      <dsp:nvSpPr>
        <dsp:cNvPr id="0" name=""/>
        <dsp:cNvSpPr/>
      </dsp:nvSpPr>
      <dsp:spPr>
        <a:xfrm>
          <a:off x="7247473" y="7837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CBF4B-440F-4DDF-A677-1B9DB50B7254}">
      <dsp:nvSpPr>
        <dsp:cNvPr id="0" name=""/>
        <dsp:cNvSpPr/>
      </dsp:nvSpPr>
      <dsp:spPr>
        <a:xfrm>
          <a:off x="7613098" y="37346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2AAD7-FDD7-4762-8BE5-E546773F5BFB}">
      <dsp:nvSpPr>
        <dsp:cNvPr id="0" name=""/>
        <dsp:cNvSpPr/>
      </dsp:nvSpPr>
      <dsp:spPr>
        <a:xfrm>
          <a:off x="6699035" y="22578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Dynamic content generation </a:t>
          </a:r>
          <a:r>
            <a:rPr lang="en-US" sz="1300" kern="1200" dirty="0">
              <a:latin typeface="Garamond" panose="02020404030301010803"/>
            </a:rPr>
            <a:t>and HTML/CSS Manipulation </a:t>
          </a:r>
          <a:r>
            <a:rPr lang="en-US" sz="1300" kern="1200" dirty="0"/>
            <a:t>with </a:t>
          </a:r>
          <a:r>
            <a:rPr lang="en-US" sz="1300" kern="1200" dirty="0">
              <a:latin typeface="Garamond" panose="02020404030301010803"/>
            </a:rPr>
            <a:t>JavaScript</a:t>
          </a:r>
          <a:endParaRPr lang="en-US" sz="1300" kern="1200" dirty="0"/>
        </a:p>
      </dsp:txBody>
      <dsp:txXfrm>
        <a:off x="6699035" y="2257837"/>
        <a:ext cx="281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75940-0E79-4159-A176-44D67883A55B}">
      <dsp:nvSpPr>
        <dsp:cNvPr id="0" name=""/>
        <dsp:cNvSpPr/>
      </dsp:nvSpPr>
      <dsp:spPr>
        <a:xfrm>
          <a:off x="638098" y="7837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0FE3D-B917-422C-8BAA-352769F6D687}">
      <dsp:nvSpPr>
        <dsp:cNvPr id="0" name=""/>
        <dsp:cNvSpPr/>
      </dsp:nvSpPr>
      <dsp:spPr>
        <a:xfrm>
          <a:off x="1003723" y="37346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95010-5492-4FD5-B1D9-4615C68044E9}">
      <dsp:nvSpPr>
        <dsp:cNvPr id="0" name=""/>
        <dsp:cNvSpPr/>
      </dsp:nvSpPr>
      <dsp:spPr>
        <a:xfrm>
          <a:off x="89660" y="22578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Garamond" panose="02020404030301010803"/>
            </a:rPr>
            <a:t>General Workload Involved in a Website/Web Application</a:t>
          </a:r>
          <a:endParaRPr lang="en-US" sz="1300" kern="1200" dirty="0"/>
        </a:p>
      </dsp:txBody>
      <dsp:txXfrm>
        <a:off x="89660" y="2257837"/>
        <a:ext cx="2812500" cy="720000"/>
      </dsp:txXfrm>
    </dsp:sp>
    <dsp:sp modelId="{463F5AA5-1964-46E6-BFE4-2096CA1B7F24}">
      <dsp:nvSpPr>
        <dsp:cNvPr id="0" name=""/>
        <dsp:cNvSpPr/>
      </dsp:nvSpPr>
      <dsp:spPr>
        <a:xfrm>
          <a:off x="3942785" y="7837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63F26-A632-4BCE-8AD7-A406653098C7}">
      <dsp:nvSpPr>
        <dsp:cNvPr id="0" name=""/>
        <dsp:cNvSpPr/>
      </dsp:nvSpPr>
      <dsp:spPr>
        <a:xfrm>
          <a:off x="4308410" y="37346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6A78B-A5A0-48A1-B0E4-4AFA34C3EDFE}">
      <dsp:nvSpPr>
        <dsp:cNvPr id="0" name=""/>
        <dsp:cNvSpPr/>
      </dsp:nvSpPr>
      <dsp:spPr>
        <a:xfrm>
          <a:off x="3394348" y="22578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Garamond" panose="02020404030301010803"/>
            </a:rPr>
            <a:t>The Challenges of Incorporating a Database (Particularly, Cloud Firestore)</a:t>
          </a:r>
          <a:endParaRPr lang="en-US" sz="1300" kern="1200" dirty="0"/>
        </a:p>
      </dsp:txBody>
      <dsp:txXfrm>
        <a:off x="3394348" y="2257837"/>
        <a:ext cx="2812500" cy="720000"/>
      </dsp:txXfrm>
    </dsp:sp>
    <dsp:sp modelId="{51993BEC-EEC3-4FFF-A5AF-3C84CA8108B6}">
      <dsp:nvSpPr>
        <dsp:cNvPr id="0" name=""/>
        <dsp:cNvSpPr/>
      </dsp:nvSpPr>
      <dsp:spPr>
        <a:xfrm>
          <a:off x="7247473" y="7837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CBF4B-440F-4DDF-A677-1B9DB50B7254}">
      <dsp:nvSpPr>
        <dsp:cNvPr id="0" name=""/>
        <dsp:cNvSpPr/>
      </dsp:nvSpPr>
      <dsp:spPr>
        <a:xfrm>
          <a:off x="7613098" y="37346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2AAD7-FDD7-4762-8BE5-E546773F5BFB}">
      <dsp:nvSpPr>
        <dsp:cNvPr id="0" name=""/>
        <dsp:cNvSpPr/>
      </dsp:nvSpPr>
      <dsp:spPr>
        <a:xfrm>
          <a:off x="6699035" y="22578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Garamond" panose="02020404030301010803"/>
            </a:rPr>
            <a:t>The Schedule Necessary and Proper Steps Involved in Developement</a:t>
          </a:r>
          <a:endParaRPr lang="en-US" sz="1300" kern="1200" dirty="0"/>
        </a:p>
      </dsp:txBody>
      <dsp:txXfrm>
        <a:off x="6699035" y="2257837"/>
        <a:ext cx="281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433ED-713A-48F3-AF03-B7B6014E8B56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97BA4-F6EC-44E3-8199-0FFF63D2D9A4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4BB76-8518-41FE-A9A8-26F11FDC704C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Objectives Changes</a:t>
          </a:r>
        </a:p>
      </dsp:txBody>
      <dsp:txXfrm>
        <a:off x="1275192" y="2178"/>
        <a:ext cx="4639016" cy="1104063"/>
      </dsp:txXfrm>
    </dsp:sp>
    <dsp:sp modelId="{7301505C-FE9A-4C41-AE4E-2AD529E0F00E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A2178-9C88-4D19-A2D8-4B0D2D4D5784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DD49C-11AC-41CF-B3C6-920248A1A2BE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Garden Changes</a:t>
          </a:r>
        </a:p>
      </dsp:txBody>
      <dsp:txXfrm>
        <a:off x="1275192" y="1382257"/>
        <a:ext cx="4639016" cy="1104063"/>
      </dsp:txXfrm>
    </dsp:sp>
    <dsp:sp modelId="{9A0FC9CC-D54C-4CCC-AB04-93AB2B61A05F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B9018-76B3-4424-B7DF-E9734FC79C6F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2A48-AEA2-4CB4-AC56-2332256DCECD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Logs</a:t>
          </a:r>
        </a:p>
      </dsp:txBody>
      <dsp:txXfrm>
        <a:off x="1275192" y="2762336"/>
        <a:ext cx="4639016" cy="1104063"/>
      </dsp:txXfrm>
    </dsp:sp>
    <dsp:sp modelId="{CEAECB24-3F04-401C-A86A-9397C5491292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6463E-4BE0-493F-9DBF-E89706E965EB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503A-3BC7-475A-9431-0178F1DD8A21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Overall OOP Transition to Page Files</a:t>
          </a:r>
        </a:p>
      </dsp:txBody>
      <dsp:txXfrm>
        <a:off x="1275192" y="4142415"/>
        <a:ext cx="4639016" cy="110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6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7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42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73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9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1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7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7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itthru-f4db6.firebaseapp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5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6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bg1"/>
                </a:solidFill>
                <a:latin typeface="Garamond"/>
                <a:ea typeface="Microsoft Sans Serif"/>
                <a:cs typeface="Microsoft Sans Serif"/>
              </a:rPr>
              <a:t>ThinkItThru</a:t>
            </a:r>
            <a:r>
              <a:rPr lang="en-US" cap="none">
                <a:solidFill>
                  <a:schemeClr val="bg1"/>
                </a:solidFill>
                <a:latin typeface="Garamond"/>
                <a:ea typeface="Microsoft Sans Serif"/>
                <a:cs typeface="Microsoft Sans Serif"/>
              </a:rPr>
              <a:t>!</a:t>
            </a:r>
            <a:endParaRPr lang="en-US">
              <a:solidFill>
                <a:schemeClr val="bg1"/>
              </a:solidFill>
              <a:latin typeface="Garamon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71974"/>
            <a:ext cx="6815669" cy="1306425"/>
          </a:xfrm>
        </p:spPr>
        <p:txBody>
          <a:bodyPr>
            <a:normAutofit/>
          </a:bodyPr>
          <a:lstStyle/>
          <a:p>
            <a:r>
              <a:rPr lang="en-US" sz="2400" cap="none">
                <a:solidFill>
                  <a:schemeClr val="bg1"/>
                </a:solidFill>
                <a:latin typeface="Garamond"/>
                <a:ea typeface="Microsoft Sans Serif"/>
                <a:cs typeface="Microsoft Sans Serif"/>
              </a:rPr>
              <a:t>By: Jensen Schmidt, Zachary Travis, Levi Wright 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4BCCE7-1A92-0B12-FCB1-446CBA72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What We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3DA53C-C4F6-4B03-AE76-B4662A7DC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767556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5544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4BCCE7-1A92-0B12-FCB1-446CBA72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What We Learned (Part 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3DA53C-C4F6-4B03-AE76-B4662A7DCA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6086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A087-E110-75A7-F963-B22D77FA6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70400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1F1335-56BA-E152-092E-C4897BC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262626"/>
                </a:solidFill>
              </a:rPr>
              <a:t>Dashboard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6D83-A739-25B9-EE37-13FE4E26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rgbClr val="262626"/>
                </a:solidFill>
              </a:rPr>
              <a:t>Objectives List created</a:t>
            </a:r>
            <a:endParaRPr lang="en-US"/>
          </a:p>
          <a:p>
            <a:pPr>
              <a:buSzPct val="114999"/>
            </a:pPr>
            <a:r>
              <a:rPr lang="en-US" sz="2000">
                <a:solidFill>
                  <a:srgbClr val="262626"/>
                </a:solidFill>
              </a:rPr>
              <a:t>Tasks from Objectives List displayed</a:t>
            </a:r>
          </a:p>
          <a:p>
            <a:pPr>
              <a:buSzPct val="114999"/>
            </a:pPr>
            <a:r>
              <a:rPr lang="en-US" sz="2000">
                <a:solidFill>
                  <a:srgbClr val="262626"/>
                </a:solidFill>
              </a:rPr>
              <a:t>Time worked added to original Task</a:t>
            </a:r>
          </a:p>
          <a:p>
            <a:pPr lvl="1">
              <a:buSzPct val="114999"/>
              <a:buFont typeface="Courier New"/>
              <a:buChar char="o"/>
            </a:pPr>
            <a:r>
              <a:rPr lang="en-US">
                <a:solidFill>
                  <a:srgbClr val="262626"/>
                </a:solidFill>
              </a:rPr>
              <a:t>Completing Objective updates Objective and rewards user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4F252A-3A95-0106-D322-AADF4FF51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81" y="982131"/>
            <a:ext cx="2936240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2967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1F1335-56BA-E152-092E-C4897BC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262626"/>
                </a:solidFill>
              </a:rPr>
              <a:t>Total Task Layout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6D83-A739-25B9-EE37-13FE4E26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All Tasks shown</a:t>
            </a:r>
            <a:endParaRPr lang="en-US"/>
          </a:p>
          <a:p>
            <a:pPr>
              <a:buSzPct val="114999"/>
            </a:pPr>
            <a:r>
              <a:rPr lang="en-US" sz="2800">
                <a:solidFill>
                  <a:srgbClr val="262626"/>
                </a:solidFill>
              </a:rPr>
              <a:t>Shorter and more simple display</a:t>
            </a:r>
          </a:p>
          <a:p>
            <a:pPr>
              <a:buSzPct val="114999"/>
            </a:pPr>
            <a:r>
              <a:rPr lang="en-US" sz="2800">
                <a:solidFill>
                  <a:srgbClr val="262626"/>
                </a:solidFill>
              </a:rPr>
              <a:t>Objectives not shown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835B740-229A-F200-C97F-5C237A4FC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929" y="982131"/>
            <a:ext cx="2972943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0506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1F1335-56BA-E152-092E-C4897BC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262626"/>
                </a:solidFill>
              </a:rPr>
              <a:t>Mind Your Garden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6D83-A739-25B9-EE37-13FE4E26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rgbClr val="262626"/>
                </a:solidFill>
              </a:rPr>
              <a:t>Clicking on Shop Item updates item to purchase</a:t>
            </a:r>
            <a:endParaRPr lang="en-US"/>
          </a:p>
          <a:p>
            <a:pPr>
              <a:buSzPct val="114999"/>
            </a:pPr>
            <a:r>
              <a:rPr lang="en-US" sz="2000">
                <a:solidFill>
                  <a:srgbClr val="262626"/>
                </a:solidFill>
              </a:rPr>
              <a:t>Clicking on tile</a:t>
            </a:r>
          </a:p>
          <a:p>
            <a:pPr lvl="1">
              <a:buSzPct val="114999"/>
              <a:buFont typeface="Courier New"/>
              <a:buChar char="o"/>
            </a:pPr>
            <a:r>
              <a:rPr lang="en-US">
                <a:solidFill>
                  <a:srgbClr val="262626"/>
                </a:solidFill>
              </a:rPr>
              <a:t>Spends </a:t>
            </a:r>
            <a:r>
              <a:rPr lang="en-US" err="1">
                <a:solidFill>
                  <a:srgbClr val="262626"/>
                </a:solidFill>
              </a:rPr>
              <a:t>xp</a:t>
            </a:r>
            <a:endParaRPr lang="en-US">
              <a:solidFill>
                <a:srgbClr val="262626"/>
              </a:solidFill>
            </a:endParaRPr>
          </a:p>
          <a:p>
            <a:pPr lvl="1">
              <a:buSzPct val="114999"/>
              <a:buFont typeface="Courier New"/>
              <a:buChar char="o"/>
            </a:pPr>
            <a:r>
              <a:rPr lang="en-US">
                <a:solidFill>
                  <a:srgbClr val="262626"/>
                </a:solidFill>
              </a:rPr>
              <a:t>Updates garden String in User</a:t>
            </a:r>
          </a:p>
          <a:p>
            <a:pPr lvl="1">
              <a:buSzPct val="114999"/>
              <a:buFont typeface="Courier New"/>
              <a:buChar char="o"/>
            </a:pPr>
            <a:r>
              <a:rPr lang="en-US">
                <a:solidFill>
                  <a:srgbClr val="262626"/>
                </a:solidFill>
              </a:rPr>
              <a:t>Updates </a:t>
            </a:r>
            <a:r>
              <a:rPr lang="en-US" err="1">
                <a:solidFill>
                  <a:srgbClr val="262626"/>
                </a:solidFill>
              </a:rPr>
              <a:t>xp</a:t>
            </a:r>
            <a:r>
              <a:rPr lang="en-US">
                <a:solidFill>
                  <a:srgbClr val="262626"/>
                </a:solidFill>
              </a:rPr>
              <a:t> bonus</a:t>
            </a:r>
          </a:p>
          <a:p>
            <a:pPr lvl="1">
              <a:buSzPct val="114999"/>
              <a:buFont typeface="Courier New"/>
              <a:buChar char="o"/>
            </a:pPr>
            <a:r>
              <a:rPr lang="en-US">
                <a:solidFill>
                  <a:srgbClr val="262626"/>
                </a:solidFill>
              </a:rPr>
              <a:t>JS updates screen from String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15DC260B-0478-54A8-365F-DFEA7686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495" y="982131"/>
            <a:ext cx="2901812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19870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35EB53B5-68F4-4468-AA5F-C054827F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188"/>
            <a:ext cx="12192000" cy="64275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BB92DEF-4147-5CEC-E3B5-00916C9E9F50}"/>
              </a:ext>
            </a:extLst>
          </p:cNvPr>
          <p:cNvSpPr txBox="1">
            <a:spLocks/>
          </p:cNvSpPr>
          <p:nvPr/>
        </p:nvSpPr>
        <p:spPr>
          <a:xfrm>
            <a:off x="1295402" y="-129118"/>
            <a:ext cx="9601196" cy="130386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180933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B92DEF-4147-5CEC-E3B5-00916C9E9F50}"/>
              </a:ext>
            </a:extLst>
          </p:cNvPr>
          <p:cNvSpPr txBox="1">
            <a:spLocks/>
          </p:cNvSpPr>
          <p:nvPr/>
        </p:nvSpPr>
        <p:spPr>
          <a:xfrm>
            <a:off x="1295402" y="-129118"/>
            <a:ext cx="9601196" cy="130386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New Design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C66FD8-66AF-2AAF-A076-2D435EC6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276"/>
            <a:ext cx="12192000" cy="64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8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ABE93-2B81-3518-5CDB-989A3B79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Class Design Changes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EEEA02F-3F0E-C0EA-E8E1-A746B1350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34179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702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031E-6EE2-401B-B09F-09E4C2BD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FF7-C055-D0D4-32F8-4F3EF2A0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800"/>
              <a:t>Switched Objectives system to Dashboard page</a:t>
            </a:r>
          </a:p>
          <a:p>
            <a:pPr marL="800100" lvl="1" indent="-342900">
              <a:buSzPct val="114999"/>
              <a:buFont typeface="Courier New"/>
              <a:buChar char="o"/>
            </a:pPr>
            <a:r>
              <a:rPr lang="en-US" sz="2400"/>
              <a:t>Weekly Objectives redundant</a:t>
            </a:r>
          </a:p>
          <a:p>
            <a:pPr marL="342900" indent="-342900">
              <a:buSzPct val="114999"/>
            </a:pPr>
            <a:r>
              <a:rPr lang="en-US" sz="2800"/>
              <a:t>Objectives divided into Days</a:t>
            </a:r>
          </a:p>
          <a:p>
            <a:pPr lvl="1">
              <a:buSzPct val="114999"/>
              <a:buFont typeface="Courier New"/>
              <a:buChar char="o"/>
            </a:pPr>
            <a:r>
              <a:rPr lang="en-US" sz="2400"/>
              <a:t>Necessary for finalized calculations</a:t>
            </a:r>
          </a:p>
          <a:p>
            <a:pPr lvl="1">
              <a:buSzPct val="114999"/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013B8-3A43-B49E-2D80-A93310ED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90" y="954756"/>
            <a:ext cx="2845432" cy="49172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Presentation 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Content Placeholder 3">
            <a:extLst>
              <a:ext uri="{FF2B5EF4-FFF2-40B4-BE49-F238E27FC236}">
                <a16:creationId xmlns:a16="http://schemas.microsoft.com/office/drawing/2014/main" id="{FEEF8104-E392-1252-0D1D-EFA7112EF3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7898150"/>
              </p:ext>
            </p:extLst>
          </p:nvPr>
        </p:nvGraphicFramePr>
        <p:xfrm>
          <a:off x="5140934" y="469900"/>
          <a:ext cx="5953630" cy="540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14854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57031E-6EE2-401B-B09F-09E4C2BD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New Objective Calculations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FF7-C055-D0D4-32F8-4F3EF2A0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rgbClr val="262626"/>
                </a:solidFill>
              </a:rPr>
              <a:t>Tasks divided into Days due</a:t>
            </a:r>
            <a:endParaRPr lang="en-US"/>
          </a:p>
          <a:p>
            <a:pPr>
              <a:lnSpc>
                <a:spcPct val="90000"/>
              </a:lnSpc>
              <a:buSzPct val="114999"/>
            </a:pPr>
            <a:r>
              <a:rPr lang="en-US" sz="1600">
                <a:solidFill>
                  <a:srgbClr val="262626"/>
                </a:solidFill>
              </a:rPr>
              <a:t>For each day, find time needed to do all work until then divided by days left to do that work</a:t>
            </a:r>
          </a:p>
          <a:p>
            <a:pPr lvl="1">
              <a:lnSpc>
                <a:spcPct val="90000"/>
              </a:lnSpc>
              <a:buSzPct val="114999"/>
              <a:buFont typeface="Courier New"/>
              <a:buChar char="o"/>
            </a:pPr>
            <a:r>
              <a:rPr lang="en-US" sz="1600">
                <a:solidFill>
                  <a:srgbClr val="262626"/>
                </a:solidFill>
                <a:ea typeface="+mn-lt"/>
                <a:cs typeface="+mn-lt"/>
              </a:rPr>
              <a:t>"ceiling" of work </a:t>
            </a:r>
            <a:endParaRPr lang="en-US" sz="160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  <a:buSzPct val="114999"/>
              <a:buFont typeface="Courier New"/>
              <a:buChar char="o"/>
            </a:pPr>
            <a:r>
              <a:rPr lang="en-US" sz="1600">
                <a:solidFill>
                  <a:srgbClr val="262626"/>
                </a:solidFill>
                <a:ea typeface="+mn-lt"/>
                <a:cs typeface="+mn-lt"/>
              </a:rPr>
              <a:t>For today, that means do all work due today</a:t>
            </a:r>
            <a:endParaRPr lang="en-US" sz="16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600">
                <a:solidFill>
                  <a:srgbClr val="262626"/>
                </a:solidFill>
              </a:rPr>
              <a:t>If another day has a higher ceiling, add more work</a:t>
            </a:r>
          </a:p>
          <a:p>
            <a:pPr lvl="1">
              <a:lnSpc>
                <a:spcPct val="90000"/>
              </a:lnSpc>
              <a:buSzPct val="114999"/>
              <a:buFont typeface="Courier New"/>
              <a:buChar char="o"/>
            </a:pPr>
            <a:r>
              <a:rPr lang="en-US" sz="1600">
                <a:solidFill>
                  <a:srgbClr val="262626"/>
                </a:solidFill>
              </a:rPr>
              <a:t>Difference in height is divided among Tasks due by their proportion of work time remaining</a:t>
            </a:r>
          </a:p>
          <a:p>
            <a:pPr lvl="1">
              <a:lnSpc>
                <a:spcPct val="90000"/>
              </a:lnSpc>
              <a:buSzPct val="114999"/>
              <a:buFont typeface="Courier New"/>
              <a:buChar char="o"/>
            </a:pPr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626B94-0CAE-CC3C-A6DB-84D13651C1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307" b="-2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40466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031E-6EE2-401B-B09F-09E4C2BD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FF7-C055-D0D4-32F8-4F3EF2A0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No need for shop and inventory</a:t>
            </a:r>
          </a:p>
          <a:p>
            <a:pPr marL="342900" indent="-342900">
              <a:buSzPct val="114999"/>
            </a:pPr>
            <a:r>
              <a:rPr lang="en-US"/>
              <a:t>Garden state saved as String in User object</a:t>
            </a:r>
          </a:p>
          <a:p>
            <a:pPr marL="800100" lvl="1" indent="-342900">
              <a:buSzPct val="114999"/>
              <a:buFont typeface="Courier New"/>
              <a:buChar char="o"/>
            </a:pPr>
            <a:r>
              <a:rPr lang="en-US"/>
              <a:t>Acts as "inventory" of items</a:t>
            </a:r>
          </a:p>
          <a:p>
            <a:pPr marL="800100" lvl="1" indent="-342900">
              <a:buSzPct val="114999"/>
              <a:buFont typeface="Courier New"/>
              <a:buChar char="o"/>
            </a:pPr>
            <a:r>
              <a:rPr lang="en-US"/>
              <a:t>updates </a:t>
            </a:r>
            <a:r>
              <a:rPr lang="en-US" err="1"/>
              <a:t>xp</a:t>
            </a:r>
            <a:r>
              <a:rPr lang="en-US"/>
              <a:t> multiplier</a:t>
            </a:r>
          </a:p>
          <a:p>
            <a:pPr marL="342900" indent="-342900">
              <a:buSzPct val="114999"/>
            </a:pPr>
            <a:r>
              <a:rPr lang="en-US"/>
              <a:t>Shop is set in html</a:t>
            </a:r>
          </a:p>
          <a:p>
            <a:pPr marL="800100" lvl="1" indent="-342900">
              <a:buSzPct val="114999"/>
              <a:buFont typeface="Courier New"/>
              <a:buChar char="o"/>
            </a:pPr>
            <a:r>
              <a:rPr lang="en-US"/>
              <a:t>each item in Shop has information in function call</a:t>
            </a:r>
          </a:p>
          <a:p>
            <a:pPr marL="342900" indent="-342900">
              <a:buSzPct val="114999"/>
            </a:pPr>
            <a:r>
              <a:rPr lang="en-US"/>
              <a:t>Switch statements digest String info</a:t>
            </a:r>
          </a:p>
          <a:p>
            <a:pPr lvl="1">
              <a:buSzPct val="114999"/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031E-6EE2-401B-B09F-09E4C2BD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7FF7-C055-D0D4-32F8-4F3EF2A0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Difficult to make in prototype</a:t>
            </a:r>
          </a:p>
          <a:p>
            <a:pPr marL="800100" lvl="1" indent="-342900">
              <a:buSzPct val="114999"/>
              <a:buFont typeface="Courier New"/>
              <a:buChar char="o"/>
            </a:pPr>
            <a:r>
              <a:rPr lang="en-US" dirty="0"/>
              <a:t>Proved more of a difficult task to implement</a:t>
            </a:r>
          </a:p>
          <a:p>
            <a:pPr marL="800100" lvl="1" indent="-342900">
              <a:buSzPct val="114999"/>
              <a:buFont typeface="Courier New"/>
              <a:buChar char="o"/>
            </a:pPr>
            <a:r>
              <a:rPr lang="en-US" dirty="0"/>
              <a:t>Way to store proved a little more complicated</a:t>
            </a:r>
          </a:p>
          <a:p>
            <a:pPr marL="1257300" lvl="2">
              <a:buSzPct val="114999"/>
              <a:buFont typeface="Wingdings"/>
              <a:buChar char="§"/>
            </a:pPr>
            <a:r>
              <a:rPr lang="en-US" dirty="0"/>
              <a:t>Time was of the essence</a:t>
            </a:r>
          </a:p>
          <a:p>
            <a:pPr marL="1257300" lvl="2">
              <a:buSzPct val="114999"/>
              <a:buFont typeface="Wingdings"/>
              <a:buChar char="§"/>
            </a:pPr>
            <a:r>
              <a:rPr lang="en-US" dirty="0"/>
              <a:t>We wanted to get something working, first</a:t>
            </a:r>
          </a:p>
          <a:p>
            <a:pPr lvl="1">
              <a:buSzPct val="114999"/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A313-FBC7-CB73-DAA9-E453140F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4C12-1570-DCEF-E2F4-24970A25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 site through Firebase</a:t>
            </a:r>
          </a:p>
          <a:p>
            <a:pPr>
              <a:buSzPct val="114999"/>
            </a:pPr>
            <a:r>
              <a:rPr lang="en-US">
                <a:ea typeface="+mn-lt"/>
                <a:cs typeface="+mn-lt"/>
                <a:hlinkClick r:id="rId2"/>
              </a:rPr>
              <a:t>https://thinkitthru-f4db6.firebaseapp.com/</a:t>
            </a:r>
          </a:p>
          <a:p>
            <a:pPr>
              <a:buSzPct val="114999"/>
            </a:pPr>
            <a:r>
              <a:rPr lang="en-US" dirty="0"/>
              <a:t>Proved far more difficult than it seemed</a:t>
            </a:r>
          </a:p>
          <a:p>
            <a:pPr>
              <a:buSzPct val="114999"/>
            </a:pPr>
            <a:r>
              <a:rPr lang="en-US" dirty="0"/>
              <a:t>Issues with </a:t>
            </a:r>
            <a:r>
              <a:rPr lang="en-US" dirty="0" err="1"/>
              <a:t>npm</a:t>
            </a:r>
            <a:r>
              <a:rPr lang="en-US" dirty="0"/>
              <a:t>, realization of its non-necessity</a:t>
            </a:r>
          </a:p>
          <a:p>
            <a:pPr lvl="1" indent="-342900">
              <a:buSzPct val="114999"/>
              <a:buFont typeface="Courier New"/>
              <a:buChar char="o"/>
            </a:pPr>
            <a:r>
              <a:rPr lang="en-US" dirty="0"/>
              <a:t>Implementation issues that were introduced only in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754748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A6F-A850-A73E-249C-C3AA2978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4000" dirty="0"/>
              <a:t>Work-in-Progress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2704-BDB7-8141-7211-0DF4423D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more time to work, we could get it fully functional</a:t>
            </a:r>
          </a:p>
          <a:p>
            <a:pPr>
              <a:buSzPct val="114999"/>
            </a:pPr>
            <a:r>
              <a:rPr lang="en-US" dirty="0"/>
              <a:t>Deployment and Integration of the Database introduced a lot of issues at the late stage</a:t>
            </a:r>
          </a:p>
          <a:p>
            <a:pPr lvl="1">
              <a:buSzPct val="114999"/>
              <a:buFont typeface="Courier New"/>
              <a:buChar char="o"/>
            </a:pPr>
            <a:r>
              <a:rPr lang="en-US" dirty="0"/>
              <a:t>If done again, we would have a whole new light on what it requires</a:t>
            </a:r>
          </a:p>
        </p:txBody>
      </p:sp>
    </p:spTree>
    <p:extLst>
      <p:ext uri="{BB962C8B-B14F-4D97-AF65-F5344CB8AC3E}">
        <p14:creationId xmlns:p14="http://schemas.microsoft.com/office/powerpoint/2010/main" val="306045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37863A1-54F7-428E-9109-03BACEC2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74F60-10DA-4D7F-BC9C-E9FBFFB38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576916"/>
            <a:ext cx="6872861" cy="573498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EB1F5-0A3E-446D-B428-00D62197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73" y="742355"/>
            <a:ext cx="6547104" cy="540410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140" y="2205331"/>
            <a:ext cx="5260170" cy="2042419"/>
          </a:xfrm>
        </p:spPr>
        <p:txBody>
          <a:bodyPr>
            <a:normAutofit fontScale="90000"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You,</a:t>
            </a:r>
            <a:br>
              <a:rPr lang="en-US" sz="6600">
                <a:solidFill>
                  <a:schemeClr val="bg1"/>
                </a:solidFill>
              </a:rPr>
            </a:br>
            <a:r>
              <a:rPr lang="en-US" sz="6600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C1F48A-3DEE-477F-9F90-15D411D98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20785" y="4397593"/>
            <a:ext cx="47548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ThinkItThru</a:t>
            </a:r>
            <a:r>
              <a:rPr lang="en-US" dirty="0">
                <a:solidFill>
                  <a:srgbClr val="262626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8C6A-AEA0-C420-9DBB-E66B37A6F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Busy people balance lots of tasks</a:t>
            </a:r>
          </a:p>
          <a:p>
            <a:pPr>
              <a:buSzPct val="114999"/>
            </a:pPr>
            <a:r>
              <a:rPr lang="en-US" sz="2800" dirty="0">
                <a:solidFill>
                  <a:srgbClr val="262626"/>
                </a:solidFill>
              </a:rPr>
              <a:t>Who enjoys setting a calendar or reminders?</a:t>
            </a:r>
          </a:p>
          <a:p>
            <a:pPr>
              <a:buSzPct val="114999"/>
            </a:pPr>
            <a:r>
              <a:rPr lang="en-US" sz="2800" dirty="0" err="1">
                <a:solidFill>
                  <a:srgbClr val="262626"/>
                </a:solidFill>
              </a:rPr>
              <a:t>ThinkItThru</a:t>
            </a:r>
            <a:r>
              <a:rPr lang="en-US" sz="2800" dirty="0">
                <a:solidFill>
                  <a:srgbClr val="262626"/>
                </a:solidFill>
              </a:rPr>
              <a:t>! is dynamic, fun, and free!</a:t>
            </a:r>
          </a:p>
          <a:p>
            <a:pPr>
              <a:buSzPct val="114999"/>
            </a:pPr>
            <a:endParaRPr lang="en-US">
              <a:solidFill>
                <a:srgbClr val="262626"/>
              </a:solidFill>
            </a:endParaRPr>
          </a:p>
        </p:txBody>
      </p:sp>
      <p:pic>
        <p:nvPicPr>
          <p:cNvPr id="4" name="Content Placeholder 3" descr="A cartoon pencil with a face&#10;&#10;Description automatically generated">
            <a:extLst>
              <a:ext uri="{FF2B5EF4-FFF2-40B4-BE49-F238E27FC236}">
                <a16:creationId xmlns:a16="http://schemas.microsoft.com/office/drawing/2014/main" id="{5E1FEFCC-C05B-49F8-7E73-1156499E45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2F6A24-139E-4EB5-86D2-431F42EF8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63AE85-BE5D-4975-BACF-DDDCC9C2A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7751F0-16BF-4A9D-B778-5D46B92B4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755924-121A-47AA-8613-995D4108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4D2AFDA-19BE-4455-830E-1541E5D7B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B15EBF-E414-4E00-87E7-700A78A6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D42A29-DE83-548F-D79B-1A242E5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ThinkItThru</a:t>
            </a:r>
            <a:r>
              <a:rPr lang="en-US" dirty="0"/>
              <a:t>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DA5B05-DD14-4860-AC45-02A8D2EE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task box&#10;&#10;Description automatically generated">
            <a:extLst>
              <a:ext uri="{FF2B5EF4-FFF2-40B4-BE49-F238E27FC236}">
                <a16:creationId xmlns:a16="http://schemas.microsoft.com/office/drawing/2014/main" id="{1ABB2E81-DF88-0605-4E63-B6D7DE59D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t="6686" r="-1" b="-1"/>
          <a:stretch/>
        </p:blipFill>
        <p:spPr>
          <a:xfrm>
            <a:off x="1412683" y="1410208"/>
            <a:ext cx="3876801" cy="385878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BE37AC-AD36-4C42-9B8C-C5500F4E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FE4B8-3EB8-6F53-638C-783938A43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412" y="2556932"/>
            <a:ext cx="5161618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800">
                <a:solidFill>
                  <a:srgbClr val="262626"/>
                </a:solidFill>
              </a:rPr>
              <a:t>Users input their goals as “Tasks” with a due date and total time required to complete</a:t>
            </a:r>
            <a:endParaRPr lang="en-US"/>
          </a:p>
          <a:p>
            <a:pPr marL="514350" indent="-514350">
              <a:buSzPct val="114999"/>
              <a:buAutoNum type="arabicPeriod"/>
            </a:pPr>
            <a:r>
              <a:rPr lang="en-US" sz="2800">
                <a:solidFill>
                  <a:srgbClr val="262626"/>
                </a:solidFill>
              </a:rPr>
              <a:t>All Tasks are compiled into a dynamic schedule</a:t>
            </a:r>
          </a:p>
          <a:p>
            <a:pPr marL="514350" indent="-514350">
              <a:buSzPct val="114999"/>
              <a:buAutoNum type="arabicPeriod"/>
            </a:pPr>
            <a:r>
              <a:rPr lang="en-US" sz="2800">
                <a:solidFill>
                  <a:srgbClr val="262626"/>
                </a:solidFill>
              </a:rPr>
              <a:t>Today's Tasks are given</a:t>
            </a:r>
          </a:p>
        </p:txBody>
      </p:sp>
    </p:spTree>
    <p:extLst>
      <p:ext uri="{BB962C8B-B14F-4D97-AF65-F5344CB8AC3E}">
        <p14:creationId xmlns:p14="http://schemas.microsoft.com/office/powerpoint/2010/main" val="192609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4997B8-8608-3459-745B-1F1B1A97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err="1">
                <a:solidFill>
                  <a:srgbClr val="262626"/>
                </a:solidFill>
              </a:rPr>
              <a:t>MindYourGarden</a:t>
            </a:r>
            <a:r>
              <a:rPr lang="en-US" sz="3600">
                <a:solidFill>
                  <a:srgbClr val="262626"/>
                </a:solidFill>
              </a:rPr>
              <a:t>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CAE53-A26E-EE41-6A52-7111463D8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9778" y="2580038"/>
            <a:ext cx="4781491" cy="3295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SzPct val="114999"/>
            </a:pPr>
            <a:r>
              <a:rPr lang="en-US" sz="2800">
                <a:solidFill>
                  <a:srgbClr val="262626"/>
                </a:solidFill>
              </a:rPr>
              <a:t>Time Working = Experience</a:t>
            </a:r>
          </a:p>
          <a:p>
            <a:pPr>
              <a:buSzPct val="114999"/>
            </a:pPr>
            <a:r>
              <a:rPr lang="en-US" sz="2800">
                <a:solidFill>
                  <a:srgbClr val="262626"/>
                </a:solidFill>
              </a:rPr>
              <a:t>Spend Experience on planting your XP Garden</a:t>
            </a:r>
          </a:p>
          <a:p>
            <a:pPr>
              <a:buSzPct val="114999"/>
            </a:pPr>
            <a:r>
              <a:rPr lang="en-US" sz="2800">
                <a:solidFill>
                  <a:srgbClr val="262626"/>
                </a:solidFill>
              </a:rPr>
              <a:t>Earn Bonus XP</a:t>
            </a:r>
          </a:p>
          <a:p>
            <a:pPr>
              <a:buSzPct val="114999"/>
            </a:pPr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99FBC2D-2526-AD86-EE5D-B965B81BAB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7406183" y="982131"/>
            <a:ext cx="3392248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8993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59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61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80E186-58B0-AA71-0B67-85F21B61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7887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Technology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2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A30CE8-1EAD-843C-3687-4BFB88C283CD}"/>
              </a:ext>
            </a:extLst>
          </p:cNvPr>
          <p:cNvSpPr txBox="1"/>
          <p:nvPr/>
        </p:nvSpPr>
        <p:spPr>
          <a:xfrm>
            <a:off x="1055599" y="1055077"/>
            <a:ext cx="2532909" cy="47945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Coding </a:t>
            </a: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extBox 10">
            <a:extLst>
              <a:ext uri="{FF2B5EF4-FFF2-40B4-BE49-F238E27FC236}">
                <a16:creationId xmlns:a16="http://schemas.microsoft.com/office/drawing/2014/main" id="{FF5E6C1E-BCEF-AC01-FE9C-7D7407EE1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61003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386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7106-1489-6CA8-66CF-41AA9A32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Server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EB01A79F-2D84-BD86-C47A-F24284165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269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8A7B-FC84-E3C9-0CB8-912DCD03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758215"/>
            <a:ext cx="6256863" cy="3117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62626"/>
                </a:solidFill>
              </a:rPr>
              <a:t>Firebase 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sz="2800" dirty="0">
                <a:solidFill>
                  <a:srgbClr val="262626"/>
                </a:solidFill>
              </a:rPr>
              <a:t>Hosting </a:t>
            </a:r>
            <a:endParaRPr lang="en-US" dirty="0">
              <a:solidFill>
                <a:srgbClr val="262626"/>
              </a:solidFill>
            </a:endParaRPr>
          </a:p>
          <a:p>
            <a:pPr>
              <a:buSzPct val="114999"/>
            </a:pPr>
            <a:r>
              <a:rPr lang="en-US" sz="2800" dirty="0">
                <a:solidFill>
                  <a:srgbClr val="262626"/>
                </a:solidFill>
              </a:rPr>
              <a:t>Authentication</a:t>
            </a:r>
            <a:endParaRPr lang="en-US" dirty="0">
              <a:solidFill>
                <a:srgbClr val="262626"/>
              </a:solidFill>
            </a:endParaRPr>
          </a:p>
          <a:p>
            <a:pPr>
              <a:buSzPct val="114999"/>
            </a:pPr>
            <a:r>
              <a:rPr lang="en-US" sz="2800" dirty="0">
                <a:solidFill>
                  <a:srgbClr val="262626"/>
                </a:solidFill>
              </a:rPr>
              <a:t>Cloud </a:t>
            </a:r>
            <a:r>
              <a:rPr lang="en-US" sz="2800" dirty="0" err="1">
                <a:solidFill>
                  <a:srgbClr val="262626"/>
                </a:solidFill>
              </a:rPr>
              <a:t>Firestore</a:t>
            </a:r>
            <a:r>
              <a:rPr lang="en-US" sz="2800" dirty="0">
                <a:solidFill>
                  <a:srgbClr val="262626"/>
                </a:solidFill>
              </a:rPr>
              <a:t> Database (JSON)</a:t>
            </a:r>
            <a:endParaRPr lang="en-US" dirty="0"/>
          </a:p>
          <a:p>
            <a:pPr lvl="1">
              <a:buSzPct val="114999"/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</a:rPr>
              <a:t>Late Implementation, Lesson Learned</a:t>
            </a:r>
          </a:p>
          <a:p>
            <a:pPr>
              <a:buSzPct val="114999"/>
            </a:pPr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4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7106-1489-6CA8-66CF-41AA9A32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Server</a:t>
            </a: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EB01A79F-2D84-BD86-C47A-F24284165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269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8A7B-FC84-E3C9-0CB8-912DCD03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758215"/>
            <a:ext cx="6256863" cy="3117653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800" dirty="0">
                <a:solidFill>
                  <a:srgbClr val="262626"/>
                </a:solidFill>
              </a:rPr>
              <a:t>Cloud </a:t>
            </a:r>
            <a:r>
              <a:rPr lang="en-US" sz="2800" dirty="0" err="1">
                <a:solidFill>
                  <a:srgbClr val="262626"/>
                </a:solidFill>
              </a:rPr>
              <a:t>Firestore</a:t>
            </a:r>
            <a:r>
              <a:rPr lang="en-US" sz="2800" dirty="0">
                <a:solidFill>
                  <a:srgbClr val="262626"/>
                </a:solidFill>
              </a:rPr>
              <a:t> is a great system</a:t>
            </a:r>
          </a:p>
          <a:p>
            <a:pPr marL="914400" lvl="1" indent="-342900">
              <a:buSzPct val="114999"/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</a:rPr>
              <a:t>Initially easy-to-grasp; idea is sound</a:t>
            </a:r>
          </a:p>
          <a:p>
            <a:pPr marL="914400" lvl="1" indent="-342900">
              <a:buSzPct val="114999"/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</a:rPr>
              <a:t>Subcollections are a major issue</a:t>
            </a:r>
          </a:p>
          <a:p>
            <a:pPr marL="1371600" lvl="2">
              <a:buSzPct val="114999"/>
              <a:buFont typeface="Wingdings"/>
              <a:buChar char="§"/>
            </a:pPr>
            <a:r>
              <a:rPr lang="en-US" sz="2200" dirty="0">
                <a:solidFill>
                  <a:srgbClr val="262626"/>
                </a:solidFill>
              </a:rPr>
              <a:t>Not initially obvious until you run into it</a:t>
            </a:r>
          </a:p>
          <a:p>
            <a:pPr marL="914400" lvl="1" indent="-342900">
              <a:buSzPct val="114999"/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</a:rPr>
              <a:t>Outside of that, storing basic user data was great</a:t>
            </a:r>
          </a:p>
          <a:p>
            <a:pPr marL="914400" lvl="1" indent="-342900">
              <a:buSzPct val="114999"/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</a:rPr>
              <a:t>Query system built into firebase console</a:t>
            </a:r>
          </a:p>
        </p:txBody>
      </p:sp>
    </p:spTree>
    <p:extLst>
      <p:ext uri="{BB962C8B-B14F-4D97-AF65-F5344CB8AC3E}">
        <p14:creationId xmlns:p14="http://schemas.microsoft.com/office/powerpoint/2010/main" val="4151347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8A7011-85FC-4C6C-9A6F-345FB39F821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5B6094-AFD6-478B-B198-FEA847601B8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523E105-18D3-4BB0-89C9-FE6AD0298A9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Organic</vt:lpstr>
      <vt:lpstr>ThinkItThru!</vt:lpstr>
      <vt:lpstr>Presentation Outline</vt:lpstr>
      <vt:lpstr>ThinkItThru?</vt:lpstr>
      <vt:lpstr>ThinkItThru!</vt:lpstr>
      <vt:lpstr>MindYourGarden!</vt:lpstr>
      <vt:lpstr>Technology</vt:lpstr>
      <vt:lpstr>PowerPoint Presentation</vt:lpstr>
      <vt:lpstr>Server</vt:lpstr>
      <vt:lpstr>Server</vt:lpstr>
      <vt:lpstr>What We Learned</vt:lpstr>
      <vt:lpstr>What We Learned (Part 2)</vt:lpstr>
      <vt:lpstr>Design</vt:lpstr>
      <vt:lpstr>Dashboard</vt:lpstr>
      <vt:lpstr>Total Task Layout</vt:lpstr>
      <vt:lpstr>Mind Your Garden</vt:lpstr>
      <vt:lpstr>PowerPoint Presentation</vt:lpstr>
      <vt:lpstr>PowerPoint Presentation</vt:lpstr>
      <vt:lpstr>Class Design Changes</vt:lpstr>
      <vt:lpstr>Objectives Changes</vt:lpstr>
      <vt:lpstr>New Objective Calculations</vt:lpstr>
      <vt:lpstr>Garden</vt:lpstr>
      <vt:lpstr>User Logs</vt:lpstr>
      <vt:lpstr>Deployment</vt:lpstr>
      <vt:lpstr>Work-in-Progress</vt:lpstr>
      <vt:lpstr>Thank You,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revision>205</cp:revision>
  <dcterms:created xsi:type="dcterms:W3CDTF">2024-04-25T21:27:56Z</dcterms:created>
  <dcterms:modified xsi:type="dcterms:W3CDTF">2024-04-26T14:48:20Z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