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62" r:id="rId5"/>
    <p:sldId id="266" r:id="rId6"/>
    <p:sldId id="264" r:id="rId7"/>
    <p:sldId id="267" r:id="rId8"/>
    <p:sldId id="265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7ADC-4738-3A07-1936-F1B516799412}" v="372" dt="2024-02-27T03:00:12.348"/>
    <p1510:client id="{2359DC81-BB17-CBB3-BDFB-E86B5E922CB9}" v="47" dt="2024-02-27T18:30:16.885"/>
    <p1510:client id="{3D5B96F5-1999-2D8F-ECC5-CCE46EFA3AE1}" v="1273" dt="2024-02-27T18:28:09.994"/>
    <p1510:client id="{5C02849D-A3EE-6A27-E8E0-4529AB579D0A}" v="143" dt="2024-02-27T08:39:21.244"/>
    <p1510:client id="{61130A38-B2E3-FC3D-3C69-23C2F1F0AA70}" v="2" dt="2024-02-27T00:27:03.787"/>
    <p1510:client id="{7C890894-0D04-0F74-6FEC-7CFF13BF2BF8}" v="181" dt="2024-02-27T05:19:29.326"/>
    <p1510:client id="{830DC7AF-4981-C634-356C-0ED371E3AE1A}" v="25" dt="2024-02-27T08:59:40.240"/>
    <p1510:client id="{8DF39B24-17C4-4222-01EC-4564D3867C93}" v="58" dt="2024-02-27T09:03:24.587"/>
    <p1510:client id="{C422A76D-AC11-811A-A639-FED9144024A1}" v="73" dt="2024-02-27T09:14:08.946"/>
    <p1510:client id="{C8A133F6-B1A0-41AB-89EB-3F1FABC29D02}" v="38" dt="2024-02-27T00:26:48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2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8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lored pencils inside a pencil holder which is on top of a wood table">
            <a:extLst>
              <a:ext uri="{FF2B5EF4-FFF2-40B4-BE49-F238E27FC236}">
                <a16:creationId xmlns:a16="http://schemas.microsoft.com/office/drawing/2014/main" id="{F4A6E09F-6B16-5E1E-8539-D8E974B75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ThinkItThru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6377" y="4201721"/>
            <a:ext cx="6165026" cy="1949813"/>
          </a:xfrm>
        </p:spPr>
        <p:txBody>
          <a:bodyPr anchor="b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By Jensen Schmidt, Zachary Travis, and Levi Wright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ign-in application&#10;&#10;Description automatically generated">
            <a:extLst>
              <a:ext uri="{FF2B5EF4-FFF2-40B4-BE49-F238E27FC236}">
                <a16:creationId xmlns:a16="http://schemas.microsoft.com/office/drawing/2014/main" id="{347A2332-5396-0A1A-AF3D-1EEC1B56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6" y="62782"/>
            <a:ext cx="5453808" cy="7004648"/>
          </a:xfrm>
          <a:prstGeom prst="rect">
            <a:avLst/>
          </a:prstGeom>
        </p:spPr>
      </p:pic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AAB3F215-9666-0671-B685-5C174289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61" y="3676"/>
            <a:ext cx="5540072" cy="71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66DD20-CFE4-2396-3232-7164A254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" y="1672900"/>
            <a:ext cx="4159847" cy="535125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905651-CD7F-2D28-25B6-EEC69250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77" y="1671766"/>
            <a:ext cx="4159847" cy="536563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316144-27D7-EA74-EC22-CEB68C310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06" y="1976887"/>
            <a:ext cx="3929809" cy="5063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4E843-196C-FE0A-9800-2CAF393B73C4}"/>
              </a:ext>
            </a:extLst>
          </p:cNvPr>
          <p:cNvSpPr txBox="1"/>
          <p:nvPr/>
        </p:nvSpPr>
        <p:spPr>
          <a:xfrm>
            <a:off x="505444" y="532868"/>
            <a:ext cx="99332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Storyboard Cont.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hild writing the word 100% on a blackboard">
            <a:extLst>
              <a:ext uri="{FF2B5EF4-FFF2-40B4-BE49-F238E27FC236}">
                <a16:creationId xmlns:a16="http://schemas.microsoft.com/office/drawing/2014/main" id="{23CF51F9-FFC4-D0B9-9BD1-A5A4E8E41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777" r="-1" b="193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11148680" cy="2929357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Discussion Outline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621B39-C22A-C90E-DB9B-1D3136CAF962}"/>
              </a:ext>
            </a:extLst>
          </p:cNvPr>
          <p:cNvSpPr txBox="1"/>
          <p:nvPr/>
        </p:nvSpPr>
        <p:spPr>
          <a:xfrm>
            <a:off x="966095" y="2309128"/>
            <a:ext cx="955469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>
                <a:solidFill>
                  <a:schemeClr val="bg1"/>
                </a:solidFill>
                <a:latin typeface="Seaford Display"/>
                <a:ea typeface="+mn-lt"/>
                <a:cs typeface="+mn-lt"/>
              </a:rPr>
              <a:t>Introduction</a:t>
            </a:r>
          </a:p>
          <a:p>
            <a:pPr marL="514350" indent="-514350">
              <a:buAutoNum type="arabicPeriod"/>
            </a:pPr>
            <a:endParaRPr lang="en-US" sz="2800">
              <a:solidFill>
                <a:schemeClr val="bg1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>
                <a:solidFill>
                  <a:schemeClr val="bg1"/>
                </a:solidFill>
                <a:latin typeface="Seaford Display"/>
                <a:cs typeface="Arial"/>
              </a:rPr>
              <a:t>Block Diagram Information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>
                <a:solidFill>
                  <a:schemeClr val="bg1"/>
                </a:solidFill>
                <a:latin typeface="Seaford Display"/>
                <a:cs typeface="Arial"/>
              </a:rPr>
              <a:t>Message and Storage (Server Setup)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>
                <a:solidFill>
                  <a:schemeClr val="bg1"/>
                </a:solidFill>
                <a:latin typeface="Seaford Display"/>
                <a:cs typeface="Arial"/>
              </a:rPr>
              <a:t>Client Interaction 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>
                <a:solidFill>
                  <a:schemeClr val="bg1"/>
                </a:solidFill>
                <a:latin typeface="Seaford Display"/>
                <a:cs typeface="Arial"/>
              </a:rPr>
              <a:t>Storyboard </a:t>
            </a:r>
          </a:p>
        </p:txBody>
      </p:sp>
    </p:spTree>
    <p:extLst>
      <p:ext uri="{BB962C8B-B14F-4D97-AF65-F5344CB8AC3E}">
        <p14:creationId xmlns:p14="http://schemas.microsoft.com/office/powerpoint/2010/main" val="1489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Introduction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7">
            <a:extLst>
              <a:ext uri="{FF2B5EF4-FFF2-40B4-BE49-F238E27FC236}">
                <a16:creationId xmlns:a16="http://schemas.microsoft.com/office/drawing/2014/main" id="{A9EE76D5-A6F9-2EDA-E862-D355EA79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05" y="2146856"/>
            <a:ext cx="5164103" cy="401795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err="1">
                <a:ea typeface="+mn-lt"/>
                <a:cs typeface="+mn-lt"/>
              </a:rPr>
              <a:t>ThinkItThru</a:t>
            </a:r>
            <a:r>
              <a:rPr lang="en-US">
                <a:ea typeface="+mn-lt"/>
                <a:cs typeface="+mn-lt"/>
              </a:rPr>
              <a:t>! motivates users to organize their day and satisfy academic deadlines 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Users may accomplish this by: </a:t>
            </a: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Creating tasks for themselves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Which will be scheduled into goals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Enjoy their rewards for accomplishing their goals!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diagram of a computer&#10;&#10;Description automatically generated">
            <a:extLst>
              <a:ext uri="{FF2B5EF4-FFF2-40B4-BE49-F238E27FC236}">
                <a16:creationId xmlns:a16="http://schemas.microsoft.com/office/drawing/2014/main" id="{B8A481C1-5A1D-DC96-91AA-3D18D2DB9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982" y="1634547"/>
            <a:ext cx="7433094" cy="45658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DF185-8DEB-BD8D-1186-A2F63291BD58}"/>
              </a:ext>
            </a:extLst>
          </p:cNvPr>
          <p:cNvSpPr txBox="1"/>
          <p:nvPr/>
        </p:nvSpPr>
        <p:spPr>
          <a:xfrm>
            <a:off x="850501" y="532868"/>
            <a:ext cx="1047956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Block Diagram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0E50-5680-8042-69CA-E9119F36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7" y="1639097"/>
            <a:ext cx="10492614" cy="4240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Key take-aways: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Using Firebase for federated Authentication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Using Firebase Realtime Database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Various reasons to push/pull data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Login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Editing info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Creating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DF185-8DEB-BD8D-1186-A2F63291BD58}"/>
              </a:ext>
            </a:extLst>
          </p:cNvPr>
          <p:cNvSpPr txBox="1"/>
          <p:nvPr/>
        </p:nvSpPr>
        <p:spPr>
          <a:xfrm>
            <a:off x="505444" y="532868"/>
            <a:ext cx="1047956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Block Diagram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0E50-5680-8042-69CA-E9119F36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7" y="1639097"/>
            <a:ext cx="10492614" cy="4240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Firebase Realtime Database: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Set up as a large JSON tree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JSON incorporates a lot of data objects in nodes</a:t>
            </a:r>
          </a:p>
          <a:p>
            <a:pPr marL="1257300" lvl="2" indent="-342900">
              <a:buFont typeface="Wingdings" panose="020B0604020202020204" pitchFamily="34" charset="0"/>
              <a:buChar char="§"/>
            </a:pPr>
            <a:r>
              <a:rPr lang="en-US"/>
              <a:t>User, Gameboard, 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Can create arrays of data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Can update quite a bit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Drawback of pulling all the child nodes of the tree</a:t>
            </a:r>
          </a:p>
          <a:p>
            <a:pPr marL="1257300" lvl="2" indent="-342900">
              <a:buFont typeface="Wingdings" panose="020B0604020202020204" pitchFamily="34" charset="0"/>
              <a:buChar char="§"/>
            </a:pPr>
            <a:r>
              <a:rPr lang="en-US"/>
              <a:t>Not much of an issue currently</a:t>
            </a:r>
          </a:p>
          <a:p>
            <a:pPr marL="1257300" lvl="2" indent="-342900">
              <a:buFont typeface="Wingdings" panose="020B0604020202020204" pitchFamily="34" charset="0"/>
              <a:buChar char="§"/>
            </a:pPr>
            <a:r>
              <a:rPr lang="en-US"/>
              <a:t>Separated design to make individual pieces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DF185-8DEB-BD8D-1186-A2F63291BD58}"/>
              </a:ext>
            </a:extLst>
          </p:cNvPr>
          <p:cNvSpPr txBox="1"/>
          <p:nvPr/>
        </p:nvSpPr>
        <p:spPr>
          <a:xfrm>
            <a:off x="505444" y="532868"/>
            <a:ext cx="1060895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Server Setup</a:t>
            </a:r>
          </a:p>
        </p:txBody>
      </p:sp>
    </p:spTree>
    <p:extLst>
      <p:ext uri="{BB962C8B-B14F-4D97-AF65-F5344CB8AC3E}">
        <p14:creationId xmlns:p14="http://schemas.microsoft.com/office/powerpoint/2010/main" val="9747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4DF185-8DEB-BD8D-1186-A2F63291BD58}"/>
              </a:ext>
            </a:extLst>
          </p:cNvPr>
          <p:cNvSpPr txBox="1"/>
          <p:nvPr/>
        </p:nvSpPr>
        <p:spPr>
          <a:xfrm>
            <a:off x="476689" y="518490"/>
            <a:ext cx="1060895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Server Setup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301C625-3A75-CF0B-1ED2-5509BAE26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1811" y="5415"/>
            <a:ext cx="5356681" cy="684649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0D00-ABB7-EFB0-2DAE-380C5FF2B01A}"/>
              </a:ext>
            </a:extLst>
          </p:cNvPr>
          <p:cNvSpPr txBox="1">
            <a:spLocks/>
          </p:cNvSpPr>
          <p:nvPr/>
        </p:nvSpPr>
        <p:spPr>
          <a:xfrm>
            <a:off x="482600" y="1624720"/>
            <a:ext cx="6265671" cy="4254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Users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Tasks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Subtasks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Gameboard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/>
          </a:p>
          <a:p>
            <a:r>
              <a:rPr lang="en-US"/>
              <a:t>(To prevent too much data from being pulled at once, we utilize several data objects that are called to, such as difficulty, priority, pictures, game items, etc.)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0E50-5680-8042-69CA-E9119F36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7" y="1639097"/>
            <a:ext cx="10492614" cy="4240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The client interacts with login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Firebase Auth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Account data? If not, registration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Registration communicates new objects to database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Login page communicates data to database (update streak/exp)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Edit information pages overwrite data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New tasks pages updates data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/>
              <a:t>Game updates data in Gameboard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DF185-8DEB-BD8D-1186-A2F63291BD58}"/>
              </a:ext>
            </a:extLst>
          </p:cNvPr>
          <p:cNvSpPr txBox="1"/>
          <p:nvPr/>
        </p:nvSpPr>
        <p:spPr>
          <a:xfrm>
            <a:off x="505444" y="532868"/>
            <a:ext cx="1060895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Client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363225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9BC5DA-669F-9CA0-3158-562D2602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26" y="2822"/>
            <a:ext cx="8824590" cy="6852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16D2C-E511-66DA-4069-C8FA24FF6B5F}"/>
              </a:ext>
            </a:extLst>
          </p:cNvPr>
          <p:cNvSpPr txBox="1"/>
          <p:nvPr/>
        </p:nvSpPr>
        <p:spPr>
          <a:xfrm>
            <a:off x="505444" y="532868"/>
            <a:ext cx="44554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Storyboard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852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LevelVTI</vt:lpstr>
      <vt:lpstr>ThinkItThru</vt:lpstr>
      <vt:lpstr>Discussion Outline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2024-02-27T00:25:05Z</dcterms:created>
  <dcterms:modified xsi:type="dcterms:W3CDTF">2024-02-27T19:34:36Z</dcterms:modified>
</cp:coreProperties>
</file>