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9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83f6289de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83f6289de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83f6289d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83f6289d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85cf843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85cf843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83f6289d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83f6289d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83f6289d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83f6289d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85cf843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85cf843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83f6289d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83f6289d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85cf843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85cf843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83f6289d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83f6289d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85cf843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85cf843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83f628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83f628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85cf843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85cf843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85cf8437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85cf8437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83f6289d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83f6289d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85cf843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85cf843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85cf8437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85cf8437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88322ec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88322ec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88322e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88322e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85cf8437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85cf8437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88322ec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88322ec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822ba18d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822ba18d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83f6289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83f6289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83f6289d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83f6289d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83f6289d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83f6289d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83f6289d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83f6289d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83f6289d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83f6289d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8322ec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88322ec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ThinkItThru!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by Jensen Schmidt, Levi Wright, and Zachary Travis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Pomodoro Technique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Productivity increased by setting a timer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times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0" y="4860600"/>
            <a:ext cx="94497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source: https://todoist.com/productivity-methods/pomodoro-technique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18678" r="43061" t="0"/>
          <a:stretch/>
        </p:blipFill>
        <p:spPr>
          <a:xfrm>
            <a:off x="6444626" y="0"/>
            <a:ext cx="26993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“Clock in” / “Clock out”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28675"/>
            <a:ext cx="4464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amount of time worked on a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concentrates attention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breaks included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“clock out” at end of work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6309600" y="3940325"/>
            <a:ext cx="252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1" y="0"/>
            <a:ext cx="385761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729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Task </a:t>
            </a:r>
            <a:r>
              <a:rPr lang="en" sz="4100"/>
              <a:t>Creation</a:t>
            </a:r>
            <a:endParaRPr sz="410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89600"/>
            <a:ext cx="3412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name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date due or recurring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hours estimated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subtasks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priority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range of work time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20488" l="0" r="0" t="3372"/>
          <a:stretch/>
        </p:blipFill>
        <p:spPr>
          <a:xfrm>
            <a:off x="4641050" y="0"/>
            <a:ext cx="45029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and Weekly Objectives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02175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objectives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short-term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minimalistic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divided work</a:t>
            </a:r>
            <a:endParaRPr/>
          </a:p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311700" y="330595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overview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complete goals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finish what is due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combination of daily objectives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3935325" y="2276200"/>
            <a:ext cx="227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(not representative of the final product)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Work Breakdown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013" y="904900"/>
            <a:ext cx="6781776" cy="42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0" y="2313775"/>
            <a:ext cx="25797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(Not representative of final product)</a:t>
            </a:r>
            <a:endParaRPr b="1"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555600"/>
            <a:ext cx="3317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 Logging and Tracking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Daily logging: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individual tasks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hour division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Weekly logging: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past year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progression</a:t>
            </a:r>
            <a:endParaRPr sz="1600"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9325" r="37386" t="0"/>
          <a:stretch/>
        </p:blipFill>
        <p:spPr>
          <a:xfrm>
            <a:off x="4970150" y="-21275"/>
            <a:ext cx="4173850" cy="51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389600"/>
            <a:ext cx="3248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Based on difficulty</a:t>
            </a:r>
            <a:endParaRPr sz="1600"/>
          </a:p>
          <a:p>
            <a:pPr indent="-3073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Per minute of work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</a:t>
            </a:r>
            <a:r>
              <a:rPr lang="en" sz="1600"/>
              <a:t>ompleting daily tasks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Completing weekly overview items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Fully completing tasks</a:t>
            </a:r>
            <a:endParaRPr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Logging in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802" y="0"/>
            <a:ext cx="34332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Is this you?</a:t>
            </a:r>
            <a:endParaRPr sz="4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students find themselves: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stressed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behind on work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unable to track and manage tasks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have trouble concentrating on work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20281" r="12314" t="0"/>
          <a:stretch/>
        </p:blipFill>
        <p:spPr>
          <a:xfrm>
            <a:off x="3942279" y="0"/>
            <a:ext cx="520172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377325" y="4882500"/>
            <a:ext cx="3632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image: freepik.com</a:t>
            </a:r>
            <a:endParaRPr sz="9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 Your Garden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389600"/>
            <a:ext cx="722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Decorate with points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Small items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Multi-tile items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24971" r="18721" t="0"/>
          <a:stretch/>
        </p:blipFill>
        <p:spPr>
          <a:xfrm>
            <a:off x="4510050" y="0"/>
            <a:ext cx="46339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use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time xp bonus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2" type="body"/>
          </p:nvPr>
        </p:nvSpPr>
        <p:spPr>
          <a:xfrm>
            <a:off x="311700" y="232550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items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garden decoration = more experience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833" y="0"/>
            <a:ext cx="34281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System	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validation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verification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matching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Sign-in with Google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 b="0" l="0" r="5642" t="3679"/>
          <a:stretch/>
        </p:blipFill>
        <p:spPr>
          <a:xfrm>
            <a:off x="4950125" y="379075"/>
            <a:ext cx="4134225" cy="45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Required Attributes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sign-in/registration: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E-mail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(exception to this: Federated)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Major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backend: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Assigned statistics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844" y="0"/>
            <a:ext cx="34281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312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Form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the required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federated, but no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Creates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Password status 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3">
            <a:alphaModFix/>
          </a:blip>
          <a:srcRect b="0" l="16230" r="32603" t="0"/>
          <a:stretch/>
        </p:blipFill>
        <p:spPr>
          <a:xfrm>
            <a:off x="5634875" y="0"/>
            <a:ext cx="3509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Profile Option and Login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Profile Option: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Profile Pictures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Daily “first login”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Streak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Affected by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3">
            <a:alphaModFix/>
          </a:blip>
          <a:srcRect b="0" l="24309" r="32794" t="0"/>
          <a:stretch/>
        </p:blipFill>
        <p:spPr>
          <a:xfrm>
            <a:off x="5833350" y="0"/>
            <a:ext cx="3310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Possibilities of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in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200" y="2746400"/>
            <a:ext cx="6966525" cy="18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students: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organize work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break down assignments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on personal goals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motivate students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eliminate: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stress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bad study habits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forgotten assignments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procrastination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and time management website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“tasks” to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into </a:t>
            </a:r>
            <a:r>
              <a:rPr lang="en"/>
              <a:t>manageable</a:t>
            </a:r>
            <a:r>
              <a:rPr lang="en"/>
              <a:t>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and weekly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spendable rewards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completing goals and tasks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Tasks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task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estimated time to complete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difficulty and priority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311700" y="2571750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Recurring task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creates a weekly goal to achieve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844" y="0"/>
            <a:ext cx="34281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Prioritization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8675"/>
            <a:ext cx="5725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or with subtasks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affects hours worked per day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Priority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inflexibility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affects task list</a:t>
            </a:r>
            <a:endParaRPr sz="16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844" y="0"/>
            <a:ext cx="34281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Options with Tasks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Tasks: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 Task Layout: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Editable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Removeable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844" y="0"/>
            <a:ext cx="342816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