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57ADC-4738-3A07-1936-F1B516799412}" v="372" dt="2024-02-27T03:00:12.348"/>
    <p1510:client id="{5C02849D-A3EE-6A27-E8E0-4529AB579D0A}" v="143" dt="2024-02-27T08:39:21.244"/>
    <p1510:client id="{61130A38-B2E3-FC3D-3C69-23C2F1F0AA70}" v="2" dt="2024-02-27T00:27:03.787"/>
    <p1510:client id="{7C890894-0D04-0F74-6FEC-7CFF13BF2BF8}" v="181" dt="2024-02-27T05:19:29.326"/>
    <p1510:client id="{830DC7AF-4981-C634-356C-0ED371E3AE1A}" v="25" dt="2024-02-27T08:59:40.240"/>
    <p1510:client id="{8DF39B24-17C4-4222-01EC-4564D3867C93}" v="58" dt="2024-02-27T09:03:24.587"/>
    <p1510:client id="{C422A76D-AC11-811A-A639-FED9144024A1}" v="73" dt="2024-02-27T09:14:08.946"/>
    <p1510:client id="{C8A133F6-B1A0-41AB-89EB-3F1FABC29D02}" v="38" dt="2024-02-27T00:26:48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8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62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6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7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88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0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57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4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5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86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lored pencils inside a pencil holder which is on top of a wood table">
            <a:extLst>
              <a:ext uri="{FF2B5EF4-FFF2-40B4-BE49-F238E27FC236}">
                <a16:creationId xmlns:a16="http://schemas.microsoft.com/office/drawing/2014/main" id="{F4A6E09F-6B16-5E1E-8539-D8E974B75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ThinkItThru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6377" y="4201721"/>
            <a:ext cx="6165026" cy="1949813"/>
          </a:xfrm>
        </p:spPr>
        <p:txBody>
          <a:bodyPr anchor="b"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By Jensen Schmidt, Zachary Travis, and Levi Wright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hild writing the word 100% on a blackboard">
            <a:extLst>
              <a:ext uri="{FF2B5EF4-FFF2-40B4-BE49-F238E27FC236}">
                <a16:creationId xmlns:a16="http://schemas.microsoft.com/office/drawing/2014/main" id="{23CF51F9-FFC4-D0B9-9BD1-A5A4E8E41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777" r="-1" b="193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B5CB5-BF8B-F13E-6EFE-0B385709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99418"/>
            <a:ext cx="11148680" cy="2929357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Discussion Outline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621B39-C22A-C90E-DB9B-1D3136CAF962}"/>
              </a:ext>
            </a:extLst>
          </p:cNvPr>
          <p:cNvSpPr txBox="1"/>
          <p:nvPr/>
        </p:nvSpPr>
        <p:spPr>
          <a:xfrm>
            <a:off x="966095" y="2309128"/>
            <a:ext cx="955469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ea typeface="+mn-lt"/>
                <a:cs typeface="+mn-lt"/>
              </a:rPr>
              <a:t>Introduction</a:t>
            </a:r>
          </a:p>
          <a:p>
            <a:pPr marL="514350" indent="-514350">
              <a:buAutoNum type="arabicPeriod"/>
            </a:pPr>
            <a:endParaRPr lang="en-US" sz="2800">
              <a:solidFill>
                <a:schemeClr val="bg1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cs typeface="Arial"/>
              </a:rPr>
              <a:t>Block Diagram </a:t>
            </a:r>
          </a:p>
          <a:p>
            <a:pPr marL="342900" indent="-342900">
              <a:buFontTx/>
              <a:buAutoNum type="arabicPeriod"/>
            </a:pPr>
            <a:endParaRPr lang="en-US" sz="2800">
              <a:solidFill>
                <a:srgbClr val="000000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cs typeface="Arial"/>
              </a:rPr>
              <a:t>Message and Storage (Server Interaction)</a:t>
            </a:r>
          </a:p>
          <a:p>
            <a:pPr marL="342900" indent="-342900">
              <a:buFontTx/>
              <a:buAutoNum type="arabicPeriod"/>
            </a:pPr>
            <a:endParaRPr lang="en-US" sz="2800">
              <a:solidFill>
                <a:srgbClr val="000000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cs typeface="Arial"/>
              </a:rPr>
              <a:t>Component diagram and Feature List </a:t>
            </a:r>
          </a:p>
          <a:p>
            <a:pPr marL="342900" indent="-342900">
              <a:buFontTx/>
              <a:buAutoNum type="arabicPeriod"/>
            </a:pPr>
            <a:endParaRPr lang="en-US" sz="2800">
              <a:solidFill>
                <a:srgbClr val="000000"/>
              </a:solidFill>
              <a:latin typeface="Seaford Display"/>
              <a:cs typeface="Arial"/>
            </a:endParaRP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aford Display"/>
                <a:cs typeface="Arial"/>
              </a:rPr>
              <a:t>Storyboard </a:t>
            </a:r>
          </a:p>
        </p:txBody>
      </p:sp>
    </p:spTree>
    <p:extLst>
      <p:ext uri="{BB962C8B-B14F-4D97-AF65-F5344CB8AC3E}">
        <p14:creationId xmlns:p14="http://schemas.microsoft.com/office/powerpoint/2010/main" val="1489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6"/>
            <a:ext cx="11147071" cy="14766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B5CB5-BF8B-F13E-6EFE-0B385709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022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Introduction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2CDD0E7-BDD6-41F4-8AAB-088A2E8D0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ontent Placeholder 7">
            <a:extLst>
              <a:ext uri="{FF2B5EF4-FFF2-40B4-BE49-F238E27FC236}">
                <a16:creationId xmlns:a16="http://schemas.microsoft.com/office/drawing/2014/main" id="{A9EE76D5-A6F9-2EDA-E862-D355EA79A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05" y="2146856"/>
            <a:ext cx="5164103" cy="401795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a typeface="+mn-lt"/>
                <a:cs typeface="+mn-lt"/>
              </a:rPr>
              <a:t>ThinkItThru</a:t>
            </a:r>
            <a:r>
              <a:rPr lang="en-US" dirty="0">
                <a:ea typeface="+mn-lt"/>
                <a:cs typeface="+mn-lt"/>
              </a:rPr>
              <a:t>! motivates users to organize their day and satisfy academic deadlines 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Users may accomplish this by: </a:t>
            </a:r>
            <a:endParaRPr lang="en-US" dirty="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Creating tasks for themselves 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Which will be scheduled into goals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dirty="0">
                <a:ea typeface="+mn-lt"/>
                <a:cs typeface="+mn-lt"/>
              </a:rPr>
              <a:t>Enjoy their rewards for accomplishing their goals!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8B45F5-E162-4AF7-9E46-A4290969B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8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C9BC5DA-669F-9CA0-3158-562D2602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26" y="2822"/>
            <a:ext cx="8824590" cy="6852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F16D2C-E511-66DA-4069-C8FA24FF6B5F}"/>
              </a:ext>
            </a:extLst>
          </p:cNvPr>
          <p:cNvSpPr txBox="1"/>
          <p:nvPr/>
        </p:nvSpPr>
        <p:spPr>
          <a:xfrm>
            <a:off x="505444" y="532868"/>
            <a:ext cx="445545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dirty="0"/>
              <a:t>Storyboard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9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ign-in application&#10;&#10;Description automatically generated">
            <a:extLst>
              <a:ext uri="{FF2B5EF4-FFF2-40B4-BE49-F238E27FC236}">
                <a16:creationId xmlns:a16="http://schemas.microsoft.com/office/drawing/2014/main" id="{347A2332-5396-0A1A-AF3D-1EEC1B56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6" y="62782"/>
            <a:ext cx="5453808" cy="7004648"/>
          </a:xfrm>
          <a:prstGeom prst="rect">
            <a:avLst/>
          </a:prstGeom>
        </p:spPr>
      </p:pic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AAB3F215-9666-0671-B685-5C174289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061" y="3676"/>
            <a:ext cx="5540072" cy="71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2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166DD20-CFE4-2396-3232-7164A254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" y="1672900"/>
            <a:ext cx="4159847" cy="535125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3905651-CD7F-2D28-25B6-EEC692508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977" y="1671766"/>
            <a:ext cx="4159847" cy="536563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F316144-27D7-EA74-EC22-CEB68C310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606" y="1976887"/>
            <a:ext cx="3929809" cy="50637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C4E843-196C-FE0A-9800-2CAF393B73C4}"/>
              </a:ext>
            </a:extLst>
          </p:cNvPr>
          <p:cNvSpPr txBox="1"/>
          <p:nvPr/>
        </p:nvSpPr>
        <p:spPr>
          <a:xfrm>
            <a:off x="505444" y="532868"/>
            <a:ext cx="993322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dirty="0"/>
              <a:t>Storyboard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1808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LevelVTI</vt:lpstr>
      <vt:lpstr>ThinkItThru</vt:lpstr>
      <vt:lpstr>Discussion Outline</vt:lpstr>
      <vt:lpstr>Introduction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215</cp:revision>
  <dcterms:created xsi:type="dcterms:W3CDTF">2024-02-27T00:25:05Z</dcterms:created>
  <dcterms:modified xsi:type="dcterms:W3CDTF">2024-02-27T09:18:20Z</dcterms:modified>
</cp:coreProperties>
</file>