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37_936E3848.xml" ContentType="application/vnd.ms-powerpoint.comment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88" r:id="rId7"/>
    <p:sldId id="299" r:id="rId8"/>
    <p:sldId id="300" r:id="rId9"/>
    <p:sldId id="301" r:id="rId10"/>
    <p:sldId id="302" r:id="rId11"/>
    <p:sldId id="304" r:id="rId12"/>
    <p:sldId id="305" r:id="rId13"/>
    <p:sldId id="308" r:id="rId14"/>
    <p:sldId id="309" r:id="rId15"/>
    <p:sldId id="314" r:id="rId16"/>
    <p:sldId id="316" r:id="rId17"/>
    <p:sldId id="306" r:id="rId18"/>
    <p:sldId id="307" r:id="rId19"/>
    <p:sldId id="311" r:id="rId20"/>
    <p:sldId id="310" r:id="rId21"/>
    <p:sldId id="313" r:id="rId22"/>
    <p:sldId id="31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06E34BB6-EDB2-86AF-F14F-C7146F0128B7}" name="Guest User" initials="GU" userId="S::urn:spo:anon#3ca4ffdd42ef563878e4d02ad8696464e1bf7bcd66712da8634473c45aa9fb14::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44940-654C-81DC-02F5-D1798D638C95}" v="249" dt="2024-04-02T17:18:52.517"/>
    <p1510:client id="{431C6140-AB9F-4C03-84CC-9E6D87BBD046}" v="74" dt="2024-04-02T14:42:35.090"/>
    <p1510:client id="{51DA36C2-9B18-1D50-36DA-365DC58A567C}" v="1" dt="2024-04-02T17:44:54.800"/>
    <p1510:client id="{A5EE8A87-B1C5-2AC4-AAD5-85F509022777}" v="1" dt="2024-04-02T17:44:35.605"/>
    <p1510:client id="{AF7D11C2-0A11-43C9-26B9-278B45B9FB5F}" v="2312" dt="2024-04-02T17:04:21.318"/>
    <p1510:client id="{AFCB71A5-F0A5-A0CA-72A4-D25DD55CB8F2}" v="802" dt="2024-04-02T16:54:40.521"/>
    <p1510:client id="{AFFAAEAB-7F08-30CF-1573-1106B927B4FE}" v="170" dt="2024-04-02T17:10:38.325"/>
    <p1510:client id="{EBB217AA-3075-B63D-ECC1-F76CBDCADD32}" v="201" dt="2024-04-02T16:05:57.104"/>
    <p1510:client id="{ED204B22-8E8F-D110-46F4-9213DE5EA2FF}" v="15" dt="2024-04-02T16:57:11.765"/>
    <p1510:client id="{EE248792-5864-2C68-8575-2B472CEE0F60}" v="123" dt="2024-04-02T16:42:50.24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omments/modernComment_137_936E384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4E4EA-2CD0-4235-9D5A-114D16ADCBB1}" authorId="{06E34BB6-EDB2-86AF-F14F-C7146F0128B7}" created="2024-04-02T17:10:38.325">
    <pc:sldMkLst xmlns:pc="http://schemas.microsoft.com/office/powerpoint/2013/main/command">
      <pc:docMk/>
      <pc:sldMk cId="2473474120" sldId="311"/>
    </pc:sldMkLst>
    <p188:txBody>
      <a:bodyPr/>
      <a:lstStyle/>
      <a:p>
        <a:r>
          <a:rPr lang="en-US"/>
          <a:t>this should be less wordy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forlearning.com/2019/06/javascript-programming-first-step-in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microsoft.com/office/2018/10/relationships/comments" Target="../comments/modernComment_137_936E384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/>
              <a:t>ThinkItThru</a:t>
            </a:r>
            <a:br>
              <a:rPr lang="en-US"/>
            </a:br>
            <a:r>
              <a:rPr lang="en-US"/>
              <a:t>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2D2DA-609B-4FD0-4588-0E3FB875144B}"/>
              </a:ext>
            </a:extLst>
          </p:cNvPr>
          <p:cNvSpPr txBox="1"/>
          <p:nvPr/>
        </p:nvSpPr>
        <p:spPr>
          <a:xfrm>
            <a:off x="1170727" y="4068450"/>
            <a:ext cx="6712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By: Jensen Schmidt, Levi Wright, Zach Travis</a:t>
            </a:r>
          </a:p>
        </p:txBody>
      </p:sp>
      <p:pic>
        <p:nvPicPr>
          <p:cNvPr id="4" name="Picture 3" descr="A cartoon pencil with a face&#10;&#10;Description automatically generated">
            <a:extLst>
              <a:ext uri="{FF2B5EF4-FFF2-40B4-BE49-F238E27FC236}">
                <a16:creationId xmlns:a16="http://schemas.microsoft.com/office/drawing/2014/main" id="{428B2374-8C98-1BB1-B3D1-D3D68D125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94" r="15776"/>
          <a:stretch/>
        </p:blipFill>
        <p:spPr>
          <a:xfrm>
            <a:off x="7249064" y="-6863"/>
            <a:ext cx="4947818" cy="48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7D19-83EC-0B40-F5C6-1C8DD5B4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TaskList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49B5-EA7A-3C88-6D8C-718B405E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33" y="1572438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Contains array of Tasks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Adding Tasks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Queue score order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Get Task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Based on index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Task can be edited from reference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  <a:p>
            <a:pPr lvl="1" indent="-457200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4" name="Picture 3" descr="Checklist Task To Do · Free vector graphic on Pixabay">
            <a:extLst>
              <a:ext uri="{FF2B5EF4-FFF2-40B4-BE49-F238E27FC236}">
                <a16:creationId xmlns:a16="http://schemas.microsoft.com/office/drawing/2014/main" id="{8B16ED75-D5F2-C8BE-4BD2-41E8D3E0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104" y="973348"/>
            <a:ext cx="4076395" cy="4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6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7D19-83EC-0B40-F5C6-1C8DD5B4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Daily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49B5-EA7A-3C88-6D8C-718B405E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39" y="1852585"/>
            <a:ext cx="6395006" cy="33107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Orders by due date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Iterates through each Day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Creates "ceiling" for each Day</a:t>
            </a:r>
          </a:p>
          <a:p>
            <a:pPr indent="-457200">
              <a:buFont typeface="Calibri" panose="020B0604020202020204" pitchFamily="34" charset="0"/>
              <a:buChar char="-"/>
            </a:pPr>
            <a:endParaRPr lang="en-US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en-US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Adds objective as Task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  <a:p>
            <a:pPr lvl="1" indent="-457200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02896-3CFE-2958-0040-49D14278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69" y="3429560"/>
            <a:ext cx="7265334" cy="749674"/>
          </a:xfrm>
          <a:prstGeom prst="rect">
            <a:avLst/>
          </a:prstGeom>
        </p:spPr>
      </p:pic>
      <p:pic>
        <p:nvPicPr>
          <p:cNvPr id="7" name="Picture Placeholder 5" descr="Free Images : notebook, writing, hand, pencil, finger, close up, notes ...">
            <a:extLst>
              <a:ext uri="{FF2B5EF4-FFF2-40B4-BE49-F238E27FC236}">
                <a16:creationId xmlns:a16="http://schemas.microsoft.com/office/drawing/2014/main" id="{FCC173B3-D3C9-C257-2D89-DC51ADDE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19" r="16819"/>
          <a:stretch/>
        </p:blipFill>
        <p:spPr>
          <a:xfrm>
            <a:off x="7311965" y="972497"/>
            <a:ext cx="4500562" cy="452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340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48B7-D685-67A2-B6CE-81024325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59FB6-A71F-A2DA-DE88-2AA6BC3B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" y="-7563"/>
            <a:ext cx="12183595" cy="68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2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7D19-83EC-0B40-F5C6-1C8DD5B4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49B5-EA7A-3C88-6D8C-718B405E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39" y="1852585"/>
            <a:ext cx="6395006" cy="3310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Creates </a:t>
            </a:r>
            <a:r>
              <a:rPr lang="en-US" err="1"/>
              <a:t>TaskList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Adds Tasks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Ordered by queue score</a:t>
            </a:r>
            <a:endParaRPr lang="en-US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Modifies Task from index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Creates Objectives List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Creates Daily Objectives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  <a:p>
            <a:pPr lvl="1" indent="-457200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7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CC173B3-D3C9-C257-2D89-DC51ADDED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649" r="22649"/>
          <a:stretch/>
        </p:blipFill>
        <p:spPr>
          <a:xfrm>
            <a:off x="7311965" y="972497"/>
            <a:ext cx="4500562" cy="4521200"/>
          </a:xfrm>
          <a:prstGeom prst="ellips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449AC-66FE-1A82-42D8-FCEC3D6561F1}"/>
              </a:ext>
            </a:extLst>
          </p:cNvPr>
          <p:cNvSpPr txBox="1"/>
          <p:nvPr/>
        </p:nvSpPr>
        <p:spPr>
          <a:xfrm>
            <a:off x="7312025" y="5494338"/>
            <a:ext cx="4500563" cy="317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55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3A92-5047-37B0-669A-31E080CF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321923" cy="32147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Design Updates</a:t>
            </a:r>
            <a:endParaRPr lang="en-US"/>
          </a:p>
        </p:txBody>
      </p:sp>
      <p:pic>
        <p:nvPicPr>
          <p:cNvPr id="6" name="Picture Placeholder 5" descr="A cartoon pencil with a face&#10;&#10;Description automatically generated">
            <a:extLst>
              <a:ext uri="{FF2B5EF4-FFF2-40B4-BE49-F238E27FC236}">
                <a16:creationId xmlns:a16="http://schemas.microsoft.com/office/drawing/2014/main" id="{593AFDBD-C0EB-AEBE-BD83-98ADCA3BE9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8" r="228"/>
          <a:stretch/>
        </p:blipFill>
        <p:spPr/>
      </p:pic>
    </p:spTree>
    <p:extLst>
      <p:ext uri="{BB962C8B-B14F-4D97-AF65-F5344CB8AC3E}">
        <p14:creationId xmlns:p14="http://schemas.microsoft.com/office/powerpoint/2010/main" val="244896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7363-68AB-00C9-B0EB-AB3CC198742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r>
              <a:rPr lang="en-US"/>
              <a:t>Dashboard Interface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20A707-9362-E59E-85B9-B6FC3CD4CA9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7493" y="2023984"/>
            <a:ext cx="4764081" cy="3692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ea typeface="+mn-lt"/>
                <a:cs typeface="+mn-lt"/>
              </a:rPr>
              <a:t>Now features: 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 Title bar at the top, with an expandable hamburger navigation menu</a:t>
            </a:r>
            <a:endParaRPr lang="en-US" sz="2800"/>
          </a:p>
          <a:p>
            <a:pPr marL="342900" indent="-3429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2 "flexbox" of sections of  "</a:t>
            </a:r>
            <a:r>
              <a:rPr lang="en-US" sz="2800" err="1">
                <a:ea typeface="+mn-lt"/>
                <a:cs typeface="+mn-lt"/>
              </a:rPr>
              <a:t>Taskbox</a:t>
            </a:r>
            <a:r>
              <a:rPr lang="en-US" sz="2800">
                <a:ea typeface="+mn-lt"/>
                <a:cs typeface="+mn-lt"/>
              </a:rPr>
              <a:t>" containers (Tasks Today, Tasks Future)</a:t>
            </a:r>
            <a:endParaRPr lang="en-US" sz="2800"/>
          </a:p>
          <a:p>
            <a:pPr marL="342900" indent="-342900">
              <a:buFont typeface="Arial"/>
              <a:buChar char="•"/>
            </a:pPr>
            <a:endParaRPr lang="en-US" sz="2800"/>
          </a:p>
          <a:p>
            <a:pPr marL="530225" indent="-530225">
              <a:buFont typeface="Arial"/>
              <a:buChar char="•"/>
            </a:pPr>
            <a:endParaRPr lang="en-US" sz="280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81FE5E-24C7-74A4-126F-8D20A14AE97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7046774" y="1704886"/>
            <a:ext cx="3423909" cy="4416725"/>
          </a:xfrm>
        </p:spPr>
      </p:pic>
    </p:spTree>
    <p:extLst>
      <p:ext uri="{BB962C8B-B14F-4D97-AF65-F5344CB8AC3E}">
        <p14:creationId xmlns:p14="http://schemas.microsoft.com/office/powerpoint/2010/main" val="399107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F03F-36A3-6343-AC5E-85B6993B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Taskboxes</a:t>
            </a:r>
            <a:endParaRPr lang="en-US" err="1"/>
          </a:p>
        </p:txBody>
      </p:sp>
      <p:pic>
        <p:nvPicPr>
          <p:cNvPr id="8" name="Content Placeholder 7" descr="A screenshot of a notebook&#10;&#10;Description automatically generated">
            <a:extLst>
              <a:ext uri="{FF2B5EF4-FFF2-40B4-BE49-F238E27FC236}">
                <a16:creationId xmlns:a16="http://schemas.microsoft.com/office/drawing/2014/main" id="{5C7DB285-7394-3AD5-5840-3B2591EB5C8D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7342592" y="2023984"/>
            <a:ext cx="3191707" cy="418109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8F0B79-2C79-21A3-0BB8-58C68BAF6C7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7493" y="2023984"/>
            <a:ext cx="4663440" cy="43248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30225" indent="-530225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Are also flexbox containers</a:t>
            </a:r>
          </a:p>
          <a:p>
            <a:pPr marL="530225" indent="-530225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Holding the "tasks" (main task view, subtasks, etc.)</a:t>
            </a:r>
            <a:endParaRPr lang="en-US" sz="2800"/>
          </a:p>
          <a:p>
            <a:pPr marL="530225" indent="-530225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Tasks are a "grid" of dynamic properties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734741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3F4-1AD9-AE78-C6E6-482E776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Daily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FBE6-8E6C-D43D-DEA5-0F8C353E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Subtasks are not as individual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Now just names and checks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Total Task Time addition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Current Task Time addition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Reduced item options menu</a:t>
            </a:r>
          </a:p>
        </p:txBody>
      </p:sp>
      <p:pic>
        <p:nvPicPr>
          <p:cNvPr id="4" name="Picture 3" descr="A screenshot of a task&#10;&#10;Description automatically generated">
            <a:extLst>
              <a:ext uri="{FF2B5EF4-FFF2-40B4-BE49-F238E27FC236}">
                <a16:creationId xmlns:a16="http://schemas.microsoft.com/office/drawing/2014/main" id="{54CD1B24-CE65-DB21-1F28-3A63FFD51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7" t="1310" r="6757" b="250"/>
          <a:stretch/>
        </p:blipFill>
        <p:spPr>
          <a:xfrm>
            <a:off x="6611753" y="-19547"/>
            <a:ext cx="5597971" cy="68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9DBA-1120-360F-5000-2EF7E91E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List of Items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18BA-88E5-621D-0A99-BD025E0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Initial dashboard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Relational version of Database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Hosting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Task Logic/JavaScript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CB4C-BB4A-00EC-9658-76D0B0B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 in 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2357-366C-AAE5-4770-D2B45FE6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9350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Database Decisions Finalized (rework or not)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JavaScript Database Update/Create Functions finalized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Dashboard integrated with task logic and database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User Logs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Weekly Objectives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Game images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Game store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Gameboard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Connection page (just discord links)</a:t>
            </a:r>
          </a:p>
        </p:txBody>
      </p:sp>
    </p:spTree>
    <p:extLst>
      <p:ext uri="{BB962C8B-B14F-4D97-AF65-F5344CB8AC3E}">
        <p14:creationId xmlns:p14="http://schemas.microsoft.com/office/powerpoint/2010/main" val="419753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Database Design Updates</a:t>
            </a:r>
          </a:p>
          <a:p>
            <a:r>
              <a:rPr lang="en-US"/>
              <a:t>Task and Objective Updates</a:t>
            </a:r>
          </a:p>
          <a:p>
            <a:r>
              <a:rPr lang="en-US"/>
              <a:t>Design Updates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161691"/>
            <a:ext cx="5638224" cy="3200400"/>
          </a:xfrm>
        </p:spPr>
        <p:txBody>
          <a:bodyPr/>
          <a:lstStyle/>
          <a:p>
            <a:r>
              <a:rPr lang="en-US"/>
              <a:t>Database Design Updates 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DF35ED-3561-93CE-2A75-68DA4EAB45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775" r="16775"/>
          <a:stretch/>
        </p:blipFill>
        <p:spPr/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C7D2-0C2C-40DC-BA05-6510796C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Realtime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C833-8F9D-4947-134F-E6E3D90C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Not a relational database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We knew this, but the difficulties have appeared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In the process of a re-structure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Possible De-normalization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New structure idea soon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The ERD will change when we commit to the change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D4A8-B4AD-F96E-B40D-F6D21677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1430-F867-45A1-E1EF-DB9C0BF8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We forgot some components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New data for users to input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/>
              <a:t>Free time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Overall time worked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/>
              <a:t>Daily time worked separate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endParaRPr lang="en-US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We plan to store data in minutes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Easier for our intended use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/>
              <a:t>Experience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/>
              <a:t>Records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en-US"/>
          </a:p>
          <a:p>
            <a:pPr lvl="1" indent="-457200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5" name="Picture 4" descr="A person with her hand over her face&#10;&#10;Description automatically generated">
            <a:extLst>
              <a:ext uri="{FF2B5EF4-FFF2-40B4-BE49-F238E27FC236}">
                <a16:creationId xmlns:a16="http://schemas.microsoft.com/office/drawing/2014/main" id="{2142D82E-5A62-3911-31F8-08CB7EF2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348" y="973348"/>
            <a:ext cx="4393720" cy="43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2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A6FE-456C-42A8-8AA2-EE833EC0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44C1-C0B4-5EED-F0F2-AE4BEA15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Removal of some data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Minimum time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/>
              <a:t>User Discretion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We will keep Maximum time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Users need it for some tasks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A provided message will now be given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/>
              <a:t>Not enough time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/>
              <a:t>Bonus ideal time frames</a:t>
            </a:r>
          </a:p>
        </p:txBody>
      </p:sp>
      <p:pic>
        <p:nvPicPr>
          <p:cNvPr id="5" name="Picture 4" descr="A screen with numbers and letters&#10;&#10;Description automatically generated">
            <a:extLst>
              <a:ext uri="{FF2B5EF4-FFF2-40B4-BE49-F238E27FC236}">
                <a16:creationId xmlns:a16="http://schemas.microsoft.com/office/drawing/2014/main" id="{3B96232B-8F8B-C551-89B2-1BCDC3FD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724" y="973348"/>
            <a:ext cx="4422475" cy="44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7D19-83EC-0B40-F5C6-1C8DD5B4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Hosting and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49B5-EA7A-3C88-6D8C-718B405E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Firebase is now hosting!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We have a URL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No deployment yet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Database situation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JavaScript updates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/>
              <a:t>Implementation into Task Logic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Authentication/login will match site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We are now opting to use a different design 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8B16ED75-D5F2-C8BE-4BD2-41E8D3E0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62" y="973348"/>
            <a:ext cx="4293079" cy="4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161691"/>
            <a:ext cx="5638224" cy="3200400"/>
          </a:xfrm>
        </p:spPr>
        <p:txBody>
          <a:bodyPr/>
          <a:lstStyle/>
          <a:p>
            <a:r>
              <a:rPr lang="en-US"/>
              <a:t>Tasks and Objectives Updates</a:t>
            </a:r>
          </a:p>
        </p:txBody>
      </p:sp>
      <p:pic>
        <p:nvPicPr>
          <p:cNvPr id="6" name="Picture Placeholder 5" descr="Programming data on computer monitor">
            <a:extLst>
              <a:ext uri="{FF2B5EF4-FFF2-40B4-BE49-F238E27FC236}">
                <a16:creationId xmlns:a16="http://schemas.microsoft.com/office/drawing/2014/main" id="{D4DF35ED-3561-93CE-2A75-68DA4EAB45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827" r="16827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45461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7D19-83EC-0B40-F5C6-1C8DD5B4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49B5-EA7A-3C88-6D8C-718B405E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Task creation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Name, time, priority, difficulty, due date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Optional subtasks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Queue Score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en-US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Used to automatically order tasks</a:t>
            </a:r>
          </a:p>
          <a:p>
            <a:endParaRPr lang="en-US"/>
          </a:p>
          <a:p>
            <a:pPr lvl="1" indent="-457200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9D2BE-9DAE-9F15-2E52-7750037D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03" y="3286406"/>
            <a:ext cx="5271247" cy="16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458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52C7A-8834-4F18-859F-7167A187E13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</vt:lpstr>
      <vt:lpstr>ThinkItThru Update</vt:lpstr>
      <vt:lpstr>Agenda</vt:lpstr>
      <vt:lpstr>Database Design Updates </vt:lpstr>
      <vt:lpstr>Firebase Realtime Database</vt:lpstr>
      <vt:lpstr>New Data</vt:lpstr>
      <vt:lpstr>Old Data</vt:lpstr>
      <vt:lpstr>Hosting and Authentication</vt:lpstr>
      <vt:lpstr>Tasks and Objectives Updates</vt:lpstr>
      <vt:lpstr>Tasks</vt:lpstr>
      <vt:lpstr>TaskList</vt:lpstr>
      <vt:lpstr>Daily Objectives</vt:lpstr>
      <vt:lpstr>PowerPoint Presentation</vt:lpstr>
      <vt:lpstr>JavaScript Model</vt:lpstr>
      <vt:lpstr>Design Updates</vt:lpstr>
      <vt:lpstr>Dashboard Interface</vt:lpstr>
      <vt:lpstr>Taskboxes</vt:lpstr>
      <vt:lpstr>Daily Tasks</vt:lpstr>
      <vt:lpstr>Overall List of Items Completed:</vt:lpstr>
      <vt:lpstr>Items in Progress: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revision>4</cp:revision>
  <dcterms:created xsi:type="dcterms:W3CDTF">2024-04-01T23:12:00Z</dcterms:created>
  <dcterms:modified xsi:type="dcterms:W3CDTF">2024-04-02T17:45:21Z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