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8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7ADC-4738-3A07-1936-F1B516799412}" v="372" dt="2024-02-27T03:00:12.348"/>
    <p1510:client id="{5C02849D-A3EE-6A27-E8E0-4529AB579D0A}" v="143" dt="2024-02-27T08:39:21.244"/>
    <p1510:client id="{61130A38-B2E3-FC3D-3C69-23C2F1F0AA70}" v="2" dt="2024-02-27T00:27:03.787"/>
    <p1510:client id="{7C890894-0D04-0F74-6FEC-7CFF13BF2BF8}" v="181" dt="2024-02-27T05:19:29.326"/>
    <p1510:client id="{830DC7AF-4981-C634-356C-0ED371E3AE1A}" v="25" dt="2024-02-27T08:59:40.240"/>
    <p1510:client id="{8DF39B24-17C4-4222-01EC-4564D3867C93}" v="58" dt="2024-02-27T09:03:24.587"/>
    <p1510:client id="{C422A76D-AC11-811A-A639-FED9144024A1}" v="73" dt="2024-02-27T09:14:08.946"/>
    <p1510:client id="{C8A133F6-B1A0-41AB-89EB-3F1FABC29D02}" v="38" dt="2024-02-27T00:26:4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2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8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lored pencils inside a pencil holder which is on top of a wood table">
            <a:extLst>
              <a:ext uri="{FF2B5EF4-FFF2-40B4-BE49-F238E27FC236}">
                <a16:creationId xmlns:a16="http://schemas.microsoft.com/office/drawing/2014/main" id="{F4A6E09F-6B16-5E1E-8539-D8E974B75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ThinkItThru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6377" y="4201721"/>
            <a:ext cx="6165026" cy="1949813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By Jensen Schmidt, Zachary Travis, and Levi Wright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F741-DBB6-67C7-2DAF-D2F48FFE9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1AFB45C-EEB8-EFE8-322B-FEA5D65E7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9" t="33600" r="-2343" b="-30190"/>
          <a:stretch/>
        </p:blipFill>
        <p:spPr>
          <a:xfrm>
            <a:off x="3049730" y="0"/>
            <a:ext cx="9708143" cy="849922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FE01F00-167A-91D2-3753-5C4DC6402C5E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244317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SubTask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ordering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12A021-0025-7751-38A1-DDF13E612D69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26645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13915-A0B4-CCD3-1518-DEC7E362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E0858D8-8202-F540-9841-EE4C1245E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74553" r="39856" b="-23167"/>
          <a:stretch/>
        </p:blipFill>
        <p:spPr>
          <a:xfrm>
            <a:off x="606552" y="4238560"/>
            <a:ext cx="9860280" cy="427774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0A5869-19A6-C031-7F1D-7707926B8CCF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244317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SubTask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ordering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D77A84-BE98-92D0-4CD0-4683591F3007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235127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8629-E096-1DDD-DA0D-AD00D8CF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afdf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634C1-36AC-D8ED-0F52-30014871D90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88F04-E65A-A2D1-1ED7-D13788A7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dafdf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8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9A0B1-B9CC-5E69-DB3A-AF83103D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E825E69-F9D4-50DE-237F-A0D1C0AC6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23"/>
            <a:ext cx="12192000" cy="64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hild writing the word 100% on a blackboard">
            <a:extLst>
              <a:ext uri="{FF2B5EF4-FFF2-40B4-BE49-F238E27FC236}">
                <a16:creationId xmlns:a16="http://schemas.microsoft.com/office/drawing/2014/main" id="{23CF51F9-FFC4-D0B9-9BD1-A5A4E8E41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777" r="-1" b="19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11148680" cy="2929357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Discussion Outline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621B39-C22A-C90E-DB9B-1D3136CAF962}"/>
              </a:ext>
            </a:extLst>
          </p:cNvPr>
          <p:cNvSpPr txBox="1"/>
          <p:nvPr/>
        </p:nvSpPr>
        <p:spPr>
          <a:xfrm>
            <a:off x="966095" y="2309128"/>
            <a:ext cx="955469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ea typeface="+mn-lt"/>
                <a:cs typeface="+mn-lt"/>
              </a:rPr>
              <a:t>Introduction</a:t>
            </a:r>
          </a:p>
          <a:p>
            <a:pPr marL="514350" indent="-514350">
              <a:buAutoNum type="arabicPeriod"/>
            </a:pPr>
            <a:endParaRPr lang="en-US" sz="2800">
              <a:solidFill>
                <a:schemeClr val="bg1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Block Diagram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Message and Storage (Server Interaction)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Component diagram and Feature List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Storyboard </a:t>
            </a:r>
          </a:p>
        </p:txBody>
      </p:sp>
    </p:spTree>
    <p:extLst>
      <p:ext uri="{BB962C8B-B14F-4D97-AF65-F5344CB8AC3E}">
        <p14:creationId xmlns:p14="http://schemas.microsoft.com/office/powerpoint/2010/main" val="1489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Introduction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7">
            <a:extLst>
              <a:ext uri="{FF2B5EF4-FFF2-40B4-BE49-F238E27FC236}">
                <a16:creationId xmlns:a16="http://schemas.microsoft.com/office/drawing/2014/main" id="{A9EE76D5-A6F9-2EDA-E862-D355EA79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05" y="2146856"/>
            <a:ext cx="5164103" cy="401795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+mn-lt"/>
                <a:cs typeface="+mn-lt"/>
              </a:rPr>
              <a:t>ThinkItThru</a:t>
            </a:r>
            <a:r>
              <a:rPr lang="en-US" dirty="0">
                <a:ea typeface="+mn-lt"/>
                <a:cs typeface="+mn-lt"/>
              </a:rPr>
              <a:t>! motivates users to organize their day and satisfy academic deadlines 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Users may accomplish this by: </a:t>
            </a:r>
            <a:endParaRPr lang="en-US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Creating tasks for themselves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Which will be scheduled into goals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Enjoy their rewards for accomplishing their goals!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9BC5DA-669F-9CA0-3158-562D2602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26" y="2822"/>
            <a:ext cx="8824590" cy="6852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16D2C-E511-66DA-4069-C8FA24FF6B5F}"/>
              </a:ext>
            </a:extLst>
          </p:cNvPr>
          <p:cNvSpPr txBox="1"/>
          <p:nvPr/>
        </p:nvSpPr>
        <p:spPr>
          <a:xfrm>
            <a:off x="505444" y="532868"/>
            <a:ext cx="44554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ign-in application&#10;&#10;Description automatically generated">
            <a:extLst>
              <a:ext uri="{FF2B5EF4-FFF2-40B4-BE49-F238E27FC236}">
                <a16:creationId xmlns:a16="http://schemas.microsoft.com/office/drawing/2014/main" id="{347A2332-5396-0A1A-AF3D-1EEC1B56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6" y="62782"/>
            <a:ext cx="5453808" cy="7004648"/>
          </a:xfrm>
          <a:prstGeom prst="rect">
            <a:avLst/>
          </a:prstGeom>
        </p:spPr>
      </p:pic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AAB3F215-9666-0671-B685-5C174289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61" y="3676"/>
            <a:ext cx="5540072" cy="71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66DD20-CFE4-2396-3232-7164A254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" y="1672900"/>
            <a:ext cx="4159847" cy="535125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905651-CD7F-2D28-25B6-EEC69250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77" y="1671766"/>
            <a:ext cx="4159847" cy="536563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316144-27D7-EA74-EC22-CEB68C310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06" y="1976887"/>
            <a:ext cx="3929809" cy="5063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4E843-196C-FE0A-9800-2CAF393B73C4}"/>
              </a:ext>
            </a:extLst>
          </p:cNvPr>
          <p:cNvSpPr txBox="1"/>
          <p:nvPr/>
        </p:nvSpPr>
        <p:spPr>
          <a:xfrm>
            <a:off x="505444" y="532868"/>
            <a:ext cx="99332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Storyboard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1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4F6E-6DC4-9318-6247-0CB267E8D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92756-F7BF-7354-F3CD-B839C42CB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F947749-1FFF-946F-E7DC-205C95DDF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23"/>
            <a:ext cx="12192000" cy="64415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1AEDC7-ED5B-C753-8A09-7B012AD9F330}"/>
              </a:ext>
            </a:extLst>
          </p:cNvPr>
          <p:cNvSpPr txBox="1">
            <a:spLocks/>
          </p:cNvSpPr>
          <p:nvPr/>
        </p:nvSpPr>
        <p:spPr>
          <a:xfrm>
            <a:off x="7904607" y="40944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87048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0724-D1C3-3C94-2103-F24BD515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388CE7B-8890-E5A6-A5DB-B99986A69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-3058" r="35675" b="-16698"/>
          <a:stretch/>
        </p:blipFill>
        <p:spPr>
          <a:xfrm>
            <a:off x="5354320" y="-1127760"/>
            <a:ext cx="7315200" cy="9131217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68FE0D0-16C3-E124-A2FC-B275513DE36A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4287393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082F37-22EF-B3CA-23D3-6A9A1230F89D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49398235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Seaford</vt:lpstr>
      <vt:lpstr>Seaford Display</vt:lpstr>
      <vt:lpstr>LevelVTI</vt:lpstr>
      <vt:lpstr>ThinkItThru</vt:lpstr>
      <vt:lpstr>Discussion Outline</vt:lpstr>
      <vt:lpstr>Introduction</vt:lpstr>
      <vt:lpstr>PowerPoint Presentation</vt:lpstr>
      <vt:lpstr>PowerPoint Presentation</vt:lpstr>
      <vt:lpstr>PowerPoint Presentation</vt:lpstr>
      <vt:lpstr>Functionality</vt:lpstr>
      <vt:lpstr>PowerPoint Presentation</vt:lpstr>
      <vt:lpstr>PowerPoint Presentation</vt:lpstr>
      <vt:lpstr>PowerPoint Presentation</vt:lpstr>
      <vt:lpstr>PowerPoint Presentation</vt:lpstr>
      <vt:lpstr>afdf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Wright, Levi C.</cp:lastModifiedBy>
  <cp:revision>216</cp:revision>
  <dcterms:created xsi:type="dcterms:W3CDTF">2024-02-27T00:25:05Z</dcterms:created>
  <dcterms:modified xsi:type="dcterms:W3CDTF">2024-02-27T18:14:40Z</dcterms:modified>
</cp:coreProperties>
</file>